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wav" ContentType="audio/x-wav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</p:sldMasterIdLst>
  <p:sldIdLst>
    <p:sldId id="256" r:id="rId2"/>
    <p:sldId id="257" r:id="rId3"/>
    <p:sldId id="440" r:id="rId4"/>
    <p:sldId id="258" r:id="rId5"/>
    <p:sldId id="273" r:id="rId6"/>
    <p:sldId id="441" r:id="rId7"/>
    <p:sldId id="363" r:id="rId8"/>
    <p:sldId id="375" r:id="rId9"/>
    <p:sldId id="379" r:id="rId10"/>
    <p:sldId id="376" r:id="rId11"/>
    <p:sldId id="377" r:id="rId12"/>
    <p:sldId id="443" r:id="rId13"/>
    <p:sldId id="380" r:id="rId14"/>
    <p:sldId id="444" r:id="rId15"/>
    <p:sldId id="445" r:id="rId16"/>
    <p:sldId id="446" r:id="rId17"/>
    <p:sldId id="378" r:id="rId18"/>
    <p:sldId id="447" r:id="rId19"/>
    <p:sldId id="272" r:id="rId20"/>
    <p:sldId id="267" r:id="rId21"/>
    <p:sldId id="278" r:id="rId22"/>
    <p:sldId id="448" r:id="rId23"/>
    <p:sldId id="449" r:id="rId24"/>
    <p:sldId id="381" r:id="rId25"/>
    <p:sldId id="450" r:id="rId26"/>
    <p:sldId id="453" r:id="rId27"/>
    <p:sldId id="454" r:id="rId28"/>
    <p:sldId id="455" r:id="rId29"/>
    <p:sldId id="384" r:id="rId30"/>
    <p:sldId id="385" r:id="rId31"/>
    <p:sldId id="386" r:id="rId32"/>
    <p:sldId id="456" r:id="rId33"/>
    <p:sldId id="402" r:id="rId34"/>
    <p:sldId id="268" r:id="rId35"/>
    <p:sldId id="390" r:id="rId36"/>
    <p:sldId id="457" r:id="rId37"/>
    <p:sldId id="458" r:id="rId38"/>
    <p:sldId id="393" r:id="rId39"/>
    <p:sldId id="394" r:id="rId40"/>
    <p:sldId id="396" r:id="rId41"/>
    <p:sldId id="461" r:id="rId42"/>
    <p:sldId id="462" r:id="rId43"/>
    <p:sldId id="463" r:id="rId44"/>
    <p:sldId id="464" r:id="rId45"/>
    <p:sldId id="399" r:id="rId46"/>
    <p:sldId id="400" r:id="rId47"/>
    <p:sldId id="467" r:id="rId48"/>
    <p:sldId id="403" r:id="rId49"/>
    <p:sldId id="269" r:id="rId50"/>
    <p:sldId id="404" r:id="rId51"/>
    <p:sldId id="468" r:id="rId52"/>
    <p:sldId id="405" r:id="rId53"/>
    <p:sldId id="406" r:id="rId54"/>
    <p:sldId id="407" r:id="rId55"/>
    <p:sldId id="408" r:id="rId56"/>
    <p:sldId id="469" r:id="rId57"/>
    <p:sldId id="342" r:id="rId58"/>
    <p:sldId id="270" r:id="rId59"/>
    <p:sldId id="409" r:id="rId60"/>
    <p:sldId id="410" r:id="rId61"/>
    <p:sldId id="411" r:id="rId62"/>
    <p:sldId id="470" r:id="rId63"/>
    <p:sldId id="413" r:id="rId64"/>
    <p:sldId id="471" r:id="rId65"/>
    <p:sldId id="414" r:id="rId66"/>
    <p:sldId id="415" r:id="rId67"/>
    <p:sldId id="472" r:id="rId68"/>
    <p:sldId id="473" r:id="rId69"/>
    <p:sldId id="418" r:id="rId70"/>
    <p:sldId id="424" r:id="rId71"/>
    <p:sldId id="425" r:id="rId72"/>
    <p:sldId id="426" r:id="rId73"/>
    <p:sldId id="427" r:id="rId74"/>
    <p:sldId id="428" r:id="rId75"/>
    <p:sldId id="474" r:id="rId76"/>
    <p:sldId id="475" r:id="rId77"/>
    <p:sldId id="476" r:id="rId78"/>
    <p:sldId id="433" r:id="rId79"/>
    <p:sldId id="434" r:id="rId80"/>
    <p:sldId id="435" r:id="rId81"/>
    <p:sldId id="436" r:id="rId82"/>
    <p:sldId id="437" r:id="rId83"/>
    <p:sldId id="439" r:id="rId84"/>
    <p:sldId id="477" r:id="rId85"/>
    <p:sldId id="421" r:id="rId86"/>
  </p:sldIdLst>
  <p:sldSz cx="12192000" cy="6858000"/>
  <p:notesSz cx="6858000" cy="9144000"/>
  <p:embeddedFontLst>
    <p:embeddedFont>
      <p:font typeface="4804_KwangMD_PukluK" panose="02000000000000000000" pitchFamily="2" charset="0"/>
      <p:regular r:id="rId87"/>
    </p:embeddedFont>
    <p:embeddedFont>
      <p:font typeface="Amatic SC" panose="00000500000000000000" pitchFamily="2" charset="-79"/>
      <p:regular r:id="rId88"/>
      <p:bold r:id="rId89"/>
    </p:embeddedFont>
    <p:embeddedFont>
      <p:font typeface="Calibri" panose="020F0502020204030204" pitchFamily="34" charset="0"/>
      <p:regular r:id="rId90"/>
      <p:bold r:id="rId91"/>
      <p:italic r:id="rId92"/>
      <p:boldItalic r:id="rId93"/>
    </p:embeddedFont>
    <p:embeddedFont>
      <p:font typeface="Calibri Light" panose="020F0302020204030204" pitchFamily="34" charset="0"/>
      <p:regular r:id="rId94"/>
      <p:italic r:id="rId95"/>
    </p:embeddedFont>
    <p:embeddedFont>
      <p:font typeface="Cambria Math" panose="02040503050406030204" pitchFamily="18" charset="0"/>
      <p:regular r:id="rId96"/>
    </p:embeddedFont>
    <p:embeddedFont>
      <p:font typeface="FC Candy" panose="020B0500040200020003" pitchFamily="34" charset="-34"/>
      <p:regular r:id="rId97"/>
      <p:italic r:id="rId98"/>
    </p:embeddedFont>
    <p:embeddedFont>
      <p:font typeface="Karla" pitchFamily="2" charset="0"/>
      <p:regular r:id="rId99"/>
    </p:embeddedFont>
    <p:embeddedFont>
      <p:font typeface="Playfair Display" panose="00000500000000000000" pitchFamily="2" charset="0"/>
      <p:regular r:id="rId100"/>
      <p:bold r:id="rId101"/>
      <p:italic r:id="rId102"/>
      <p:boldItalic r:id="rId103"/>
    </p:embeddedFont>
  </p:embeddedFontLst>
  <p:defaultTextStyle>
    <a:defPPr>
      <a:defRPr lang="th-TH"/>
    </a:defPPr>
    <a:lvl1pPr marL="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3E5F5"/>
    <a:srgbClr val="F392BD"/>
    <a:srgbClr val="FFC000"/>
    <a:srgbClr val="CAE879"/>
    <a:srgbClr val="EF3E61"/>
    <a:srgbClr val="3A8FCA"/>
    <a:srgbClr val="6CC067"/>
    <a:srgbClr val="F16C78"/>
    <a:srgbClr val="79D0E7"/>
    <a:srgbClr val="C5DB5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สไตล์สีปานกลาง 2 - เน้น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1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font" Target="fonts/font3.fntdata"/><Relationship Id="rId16" Type="http://schemas.openxmlformats.org/officeDocument/2006/relationships/slide" Target="slides/slide15.xml"/><Relationship Id="rId107" Type="http://schemas.openxmlformats.org/officeDocument/2006/relationships/tableStyles" Target="tableStyles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font" Target="fonts/font16.fntdata"/><Relationship Id="rId5" Type="http://schemas.openxmlformats.org/officeDocument/2006/relationships/slide" Target="slides/slide4.xml"/><Relationship Id="rId90" Type="http://schemas.openxmlformats.org/officeDocument/2006/relationships/font" Target="fonts/font4.fntdata"/><Relationship Id="rId95" Type="http://schemas.openxmlformats.org/officeDocument/2006/relationships/font" Target="fonts/font9.fntdata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font" Target="fonts/font17.fntdata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font" Target="fonts/font2.fntdata"/><Relationship Id="rId91" Type="http://schemas.openxmlformats.org/officeDocument/2006/relationships/font" Target="fonts/font5.fntdata"/><Relationship Id="rId96" Type="http://schemas.openxmlformats.org/officeDocument/2006/relationships/font" Target="fonts/font10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theme" Target="theme/theme1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font" Target="fonts/font8.fntdata"/><Relationship Id="rId99" Type="http://schemas.openxmlformats.org/officeDocument/2006/relationships/font" Target="fonts/font13.fntdata"/><Relationship Id="rId101" Type="http://schemas.openxmlformats.org/officeDocument/2006/relationships/font" Target="fonts/font15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font" Target="fonts/font11.fntdata"/><Relationship Id="rId104" Type="http://schemas.openxmlformats.org/officeDocument/2006/relationships/presProps" Target="presProp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font" Target="fonts/font6.fntdata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font" Target="fonts/font1.fntdata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font" Target="fonts/font14.fntdata"/><Relationship Id="rId105" Type="http://schemas.openxmlformats.org/officeDocument/2006/relationships/viewProps" Target="viewProp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font" Target="fonts/font7.fntdata"/><Relationship Id="rId98" Type="http://schemas.openxmlformats.org/officeDocument/2006/relationships/font" Target="fonts/font12.fntdata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B6E471F6-7C09-43EF-9E58-578A34B2983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ชื่อเรื่องรอง 2">
            <a:extLst>
              <a:ext uri="{FF2B5EF4-FFF2-40B4-BE49-F238E27FC236}">
                <a16:creationId xmlns:a16="http://schemas.microsoft.com/office/drawing/2014/main" id="{6C5A47AB-DE5A-4F7B-B593-6F4702D4BB2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th-TH"/>
              <a:t>คลิกเพื่อแก้ไขสไตล์ชื่อเรื่องรองต้นแบบ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D67F2E9D-6252-444A-BD02-54AE08C2186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D501E55F-F312-4FDE-840D-5E6A86D01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398FF877-5A0A-4048-897F-86919CA208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76352760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ชื่อเรื่องและข้อความ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4FC8A67F-1FD1-4C30-9B23-191AB12B4B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แนวตั้ง 2">
            <a:extLst>
              <a:ext uri="{FF2B5EF4-FFF2-40B4-BE49-F238E27FC236}">
                <a16:creationId xmlns:a16="http://schemas.microsoft.com/office/drawing/2014/main" id="{659DE98A-8959-4066-847B-E7C0359A4CD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71D70795-B981-46EC-8D75-21689FA0F47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7BC9BD12-38C8-4DE0-8A4B-206CC55544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DF8C4571-3DC6-43B0-80C8-9C8148471E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09678878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ข้อความและชื่อเรื่อง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แนวตั้ง 1">
            <a:extLst>
              <a:ext uri="{FF2B5EF4-FFF2-40B4-BE49-F238E27FC236}">
                <a16:creationId xmlns:a16="http://schemas.microsoft.com/office/drawing/2014/main" id="{0A50421E-DAA3-44E8-B97B-FEE36259651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แนวตั้ง 2">
            <a:extLst>
              <a:ext uri="{FF2B5EF4-FFF2-40B4-BE49-F238E27FC236}">
                <a16:creationId xmlns:a16="http://schemas.microsoft.com/office/drawing/2014/main" id="{0EDBD0FA-7474-4325-8DAE-0883C62B711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C52153D6-6465-4496-9DF2-D5F5AAD61D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1CD953E1-CB6C-4815-88B7-5C8763BA552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D46744FE-E95A-4B27-A91E-851ECDEB13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07424198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ชื่อเรื่องและเนื้อหา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D349E81-0542-4BFB-B2FC-1EF413EF39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CCFC084C-486B-4355-862A-7B15E7ACA0E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CB8060B7-FDBD-4B71-A460-3C58FCBEB23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5D4831DB-3AFF-47AE-82D2-2FA3681412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F9ABCDF3-29D7-4566-9EC4-6CBFCF8AC5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90733454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ส่วนหัวของ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3D76383D-E9D8-4DC3-8CF8-4B9CDD73BB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768A493B-2165-4645-B16F-0A109B76395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F9579EF2-E60F-4473-9D19-2AB1EE6543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0C20EEB3-3A44-4965-B6D5-1BBB83A767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313DDE0D-E32C-400B-84FB-7C508E6EE5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88095969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เนื้อหา 2 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3B56A575-D805-4590-B8AD-8D94AE7B353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84D14D28-E38C-4AB9-94AD-E9811DCB258F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เนื้อหา 3">
            <a:extLst>
              <a:ext uri="{FF2B5EF4-FFF2-40B4-BE49-F238E27FC236}">
                <a16:creationId xmlns:a16="http://schemas.microsoft.com/office/drawing/2014/main" id="{5031B4A3-978C-4F16-8E07-7798B145877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43E6D7A2-91CC-49E5-8B20-29C6D8E54A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C06F5C27-8E92-4FDA-848E-8EB4A59824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163F2113-B204-41BE-8DD4-E99CCDD717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1104860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การเปรียบเทียบ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7C5B4374-F97F-486B-A75E-45EE4BB3FD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E4C2D23C-5A04-497F-A7AB-B21FDD011A7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4" name="ตัวแทนเนื้อหา 3">
            <a:extLst>
              <a:ext uri="{FF2B5EF4-FFF2-40B4-BE49-F238E27FC236}">
                <a16:creationId xmlns:a16="http://schemas.microsoft.com/office/drawing/2014/main" id="{5E4A853D-3292-4D02-B206-35B7C9B1008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5" name="ตัวแทนข้อความ 4">
            <a:extLst>
              <a:ext uri="{FF2B5EF4-FFF2-40B4-BE49-F238E27FC236}">
                <a16:creationId xmlns:a16="http://schemas.microsoft.com/office/drawing/2014/main" id="{9BC169B9-23BD-4625-A6BC-35AEA56332E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6" name="ตัวแทนเนื้อหา 5">
            <a:extLst>
              <a:ext uri="{FF2B5EF4-FFF2-40B4-BE49-F238E27FC236}">
                <a16:creationId xmlns:a16="http://schemas.microsoft.com/office/drawing/2014/main" id="{D5A6BB21-E893-4669-9DC0-55D6281A54EE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7" name="ตัวแทนวันที่ 6">
            <a:extLst>
              <a:ext uri="{FF2B5EF4-FFF2-40B4-BE49-F238E27FC236}">
                <a16:creationId xmlns:a16="http://schemas.microsoft.com/office/drawing/2014/main" id="{86069290-392E-4B1C-A3E2-AB6933028C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8" name="ตัวแทนท้ายกระดาษ 7">
            <a:extLst>
              <a:ext uri="{FF2B5EF4-FFF2-40B4-BE49-F238E27FC236}">
                <a16:creationId xmlns:a16="http://schemas.microsoft.com/office/drawing/2014/main" id="{43067735-E656-4905-8727-0B06968E07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9" name="ตัวแทนหมายเลขสไลด์ 8">
            <a:extLst>
              <a:ext uri="{FF2B5EF4-FFF2-40B4-BE49-F238E27FC236}">
                <a16:creationId xmlns:a16="http://schemas.microsoft.com/office/drawing/2014/main" id="{4E765E17-1B8A-4DD9-BDC7-F4BF518CE6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92467550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เฉพาะ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84BE40F-12F6-411E-A8E4-64B67683B8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CA7A4354-0ED0-40AD-B1F5-9D9C3885984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D43697B4-BB37-4D54-9C33-19B1EE8338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D5FFDDF9-B76A-4C26-B05C-3CE6361AF6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49593685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ว่างเปล่า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วันที่ 1">
            <a:extLst>
              <a:ext uri="{FF2B5EF4-FFF2-40B4-BE49-F238E27FC236}">
                <a16:creationId xmlns:a16="http://schemas.microsoft.com/office/drawing/2014/main" id="{8EEC2A43-532E-4D7B-B1EE-249E93469A6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3" name="ตัวแทนท้ายกระดาษ 2">
            <a:extLst>
              <a:ext uri="{FF2B5EF4-FFF2-40B4-BE49-F238E27FC236}">
                <a16:creationId xmlns:a16="http://schemas.microsoft.com/office/drawing/2014/main" id="{38F926FD-3F32-4AB0-8502-B2F9B88942A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4" name="ตัวแทนหมายเลขสไลด์ 3">
            <a:extLst>
              <a:ext uri="{FF2B5EF4-FFF2-40B4-BE49-F238E27FC236}">
                <a16:creationId xmlns:a16="http://schemas.microsoft.com/office/drawing/2014/main" id="{160E937C-1C34-4ED4-B8A1-45F62F6545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03628257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เนื้อหา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CEC6B98C-BB1F-44FC-9A4F-BC8EABB7BE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B66E7BCE-CFAE-4213-9C65-9F67E304D89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ข้อความ 3">
            <a:extLst>
              <a:ext uri="{FF2B5EF4-FFF2-40B4-BE49-F238E27FC236}">
                <a16:creationId xmlns:a16="http://schemas.microsoft.com/office/drawing/2014/main" id="{355E1056-C2CB-468C-88F3-5C7689153BB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EB8A3C6D-5794-4676-834E-7AE93B11580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71AE9F98-C1A6-4678-9888-1DD512D3DEC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0308806C-E668-436B-A13E-0CDF69E604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1131069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รูปภาพ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8F52748-7C7F-4209-8F84-BBA38B5E40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รูปภาพ 2">
            <a:extLst>
              <a:ext uri="{FF2B5EF4-FFF2-40B4-BE49-F238E27FC236}">
                <a16:creationId xmlns:a16="http://schemas.microsoft.com/office/drawing/2014/main" id="{86F812CD-8D55-4243-8003-AF6385B2278A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th-TH"/>
          </a:p>
        </p:txBody>
      </p:sp>
      <p:sp>
        <p:nvSpPr>
          <p:cNvPr id="4" name="ตัวแทนข้อความ 3">
            <a:extLst>
              <a:ext uri="{FF2B5EF4-FFF2-40B4-BE49-F238E27FC236}">
                <a16:creationId xmlns:a16="http://schemas.microsoft.com/office/drawing/2014/main" id="{4AAC8422-25FE-44C5-A8E8-9116D8879A2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D2D718EB-D58E-4F48-A62E-921FD7FC83C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8D803F6B-4236-4DA9-BC46-16339688AB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D7185711-1B7B-40BF-98B0-E73B0A1FFF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21932051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ชื่อเรื่อง 1">
            <a:extLst>
              <a:ext uri="{FF2B5EF4-FFF2-40B4-BE49-F238E27FC236}">
                <a16:creationId xmlns:a16="http://schemas.microsoft.com/office/drawing/2014/main" id="{3E7DDA6C-21CE-4FC3-9E7D-F4B5AEC733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0A53FEF2-7127-49A9-9C69-DFAB2E0FCCD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739A0F55-980D-4AD9-B208-B81FCD3ED88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2E2994D3-9398-40AD-93F5-0475E46A3CE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579022FC-7393-46BB-8B5F-32B0AAB6DD4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1415031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h-TH"/>
      </a:defPPr>
      <a:lvl1pPr marL="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4" Type="http://schemas.openxmlformats.org/officeDocument/2006/relationships/audio" Target="../media/audio1.wav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13" Type="http://schemas.openxmlformats.org/officeDocument/2006/relationships/image" Target="../media/image26.png"/><Relationship Id="rId3" Type="http://schemas.openxmlformats.org/officeDocument/2006/relationships/image" Target="../media/image2.png"/><Relationship Id="rId7" Type="http://schemas.openxmlformats.org/officeDocument/2006/relationships/slide" Target="slide34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0.xml"/><Relationship Id="rId11" Type="http://schemas.openxmlformats.org/officeDocument/2006/relationships/slide" Target="slide2.xml"/><Relationship Id="rId5" Type="http://schemas.openxmlformats.org/officeDocument/2006/relationships/slide" Target="slide4.xml"/><Relationship Id="rId10" Type="http://schemas.openxmlformats.org/officeDocument/2006/relationships/slide" Target="slide66.xml"/><Relationship Id="rId4" Type="http://schemas.openxmlformats.org/officeDocument/2006/relationships/image" Target="../media/image25.png"/><Relationship Id="rId9" Type="http://schemas.openxmlformats.org/officeDocument/2006/relationships/slide" Target="slide58.xml"/><Relationship Id="rId14" Type="http://schemas.openxmlformats.org/officeDocument/2006/relationships/audio" Target="../media/audio1.wav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27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audio" Target="../media/audio1.wav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.png"/><Relationship Id="rId13" Type="http://schemas.openxmlformats.org/officeDocument/2006/relationships/image" Target="../media/image37.png"/><Relationship Id="rId18" Type="http://schemas.openxmlformats.org/officeDocument/2006/relationships/slide" Target="slide58.xml"/><Relationship Id="rId3" Type="http://schemas.openxmlformats.org/officeDocument/2006/relationships/image" Target="../media/image2.png"/><Relationship Id="rId21" Type="http://schemas.openxmlformats.org/officeDocument/2006/relationships/image" Target="../media/image3.png"/><Relationship Id="rId7" Type="http://schemas.openxmlformats.org/officeDocument/2006/relationships/image" Target="../media/image31.png"/><Relationship Id="rId12" Type="http://schemas.openxmlformats.org/officeDocument/2006/relationships/image" Target="../media/image36.png"/><Relationship Id="rId17" Type="http://schemas.openxmlformats.org/officeDocument/2006/relationships/slide" Target="slide49.xml"/><Relationship Id="rId2" Type="http://schemas.openxmlformats.org/officeDocument/2006/relationships/audio" Target="../media/audio1.wav"/><Relationship Id="rId16" Type="http://schemas.openxmlformats.org/officeDocument/2006/relationships/slide" Target="slide34.xml"/><Relationship Id="rId20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0.png"/><Relationship Id="rId11" Type="http://schemas.openxmlformats.org/officeDocument/2006/relationships/image" Target="../media/image35.png"/><Relationship Id="rId24" Type="http://schemas.openxmlformats.org/officeDocument/2006/relationships/audio" Target="../media/audio1.wav"/><Relationship Id="rId5" Type="http://schemas.openxmlformats.org/officeDocument/2006/relationships/image" Target="../media/image29.png"/><Relationship Id="rId15" Type="http://schemas.openxmlformats.org/officeDocument/2006/relationships/slide" Target="slide20.xml"/><Relationship Id="rId10" Type="http://schemas.openxmlformats.org/officeDocument/2006/relationships/image" Target="../media/image34.png"/><Relationship Id="rId19" Type="http://schemas.openxmlformats.org/officeDocument/2006/relationships/slide" Target="slide66.xml"/><Relationship Id="rId4" Type="http://schemas.openxmlformats.org/officeDocument/2006/relationships/image" Target="../media/image28.png"/><Relationship Id="rId9" Type="http://schemas.openxmlformats.org/officeDocument/2006/relationships/image" Target="../media/image33.png"/><Relationship Id="rId14" Type="http://schemas.openxmlformats.org/officeDocument/2006/relationships/slide" Target="slide4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39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3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5" Type="http://schemas.openxmlformats.org/officeDocument/2006/relationships/audio" Target="../media/audio1.wav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41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40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5" Type="http://schemas.openxmlformats.org/officeDocument/2006/relationships/audio" Target="../media/audio1.wav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42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44.png"/><Relationship Id="rId18" Type="http://schemas.openxmlformats.org/officeDocument/2006/relationships/image" Target="../media/image49.png"/><Relationship Id="rId3" Type="http://schemas.openxmlformats.org/officeDocument/2006/relationships/image" Target="../media/image2.png"/><Relationship Id="rId21" Type="http://schemas.openxmlformats.org/officeDocument/2006/relationships/image" Target="../media/image52.png"/><Relationship Id="rId7" Type="http://schemas.openxmlformats.org/officeDocument/2006/relationships/slide" Target="slide49.xml"/><Relationship Id="rId12" Type="http://schemas.openxmlformats.org/officeDocument/2006/relationships/image" Target="../media/image43.png"/><Relationship Id="rId17" Type="http://schemas.openxmlformats.org/officeDocument/2006/relationships/image" Target="../media/image48.png"/><Relationship Id="rId2" Type="http://schemas.openxmlformats.org/officeDocument/2006/relationships/audio" Target="../media/audio1.wav"/><Relationship Id="rId16" Type="http://schemas.openxmlformats.org/officeDocument/2006/relationships/image" Target="../media/image47.png"/><Relationship Id="rId20" Type="http://schemas.openxmlformats.org/officeDocument/2006/relationships/image" Target="../media/image5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5" Type="http://schemas.openxmlformats.org/officeDocument/2006/relationships/image" Target="../media/image46.png"/><Relationship Id="rId10" Type="http://schemas.openxmlformats.org/officeDocument/2006/relationships/slide" Target="slide2.xml"/><Relationship Id="rId19" Type="http://schemas.openxmlformats.org/officeDocument/2006/relationships/image" Target="../media/image50.png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45.png"/><Relationship Id="rId22" Type="http://schemas.openxmlformats.org/officeDocument/2006/relationships/audio" Target="../media/audio1.wav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54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53.png"/><Relationship Id="rId2" Type="http://schemas.openxmlformats.org/officeDocument/2006/relationships/audio" Target="../media/audio1.wav"/><Relationship Id="rId16" Type="http://schemas.openxmlformats.org/officeDocument/2006/relationships/image" Target="../media/image57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24" Type="http://schemas.openxmlformats.org/officeDocument/2006/relationships/audio" Target="../media/audio1.wav"/><Relationship Id="rId5" Type="http://schemas.openxmlformats.org/officeDocument/2006/relationships/slide" Target="slide20.xml"/><Relationship Id="rId15" Type="http://schemas.openxmlformats.org/officeDocument/2006/relationships/image" Target="../media/image56.png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55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59.png"/><Relationship Id="rId18" Type="http://schemas.openxmlformats.org/officeDocument/2006/relationships/image" Target="../media/image64.png"/><Relationship Id="rId3" Type="http://schemas.openxmlformats.org/officeDocument/2006/relationships/image" Target="../media/image2.png"/><Relationship Id="rId21" Type="http://schemas.openxmlformats.org/officeDocument/2006/relationships/image" Target="../media/image67.png"/><Relationship Id="rId7" Type="http://schemas.openxmlformats.org/officeDocument/2006/relationships/slide" Target="slide49.xml"/><Relationship Id="rId12" Type="http://schemas.openxmlformats.org/officeDocument/2006/relationships/image" Target="../media/image58.png"/><Relationship Id="rId17" Type="http://schemas.openxmlformats.org/officeDocument/2006/relationships/image" Target="../media/image63.png"/><Relationship Id="rId2" Type="http://schemas.openxmlformats.org/officeDocument/2006/relationships/audio" Target="../media/audio1.wav"/><Relationship Id="rId16" Type="http://schemas.openxmlformats.org/officeDocument/2006/relationships/image" Target="../media/image62.png"/><Relationship Id="rId20" Type="http://schemas.openxmlformats.org/officeDocument/2006/relationships/image" Target="../media/image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24" Type="http://schemas.openxmlformats.org/officeDocument/2006/relationships/audio" Target="../media/audio1.wav"/><Relationship Id="rId5" Type="http://schemas.openxmlformats.org/officeDocument/2006/relationships/slide" Target="slide20.xml"/><Relationship Id="rId15" Type="http://schemas.openxmlformats.org/officeDocument/2006/relationships/image" Target="../media/image61.png"/><Relationship Id="rId10" Type="http://schemas.openxmlformats.org/officeDocument/2006/relationships/slide" Target="slide2.xml"/><Relationship Id="rId19" Type="http://schemas.openxmlformats.org/officeDocument/2006/relationships/image" Target="../media/image65.png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60.png"/><Relationship Id="rId22" Type="http://schemas.openxmlformats.org/officeDocument/2006/relationships/image" Target="../media/image68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13" Type="http://schemas.openxmlformats.org/officeDocument/2006/relationships/audio" Target="../media/audio1.wav"/><Relationship Id="rId3" Type="http://schemas.openxmlformats.org/officeDocument/2006/relationships/image" Target="../media/image2.png"/><Relationship Id="rId7" Type="http://schemas.openxmlformats.org/officeDocument/2006/relationships/slide" Target="slide34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0.xml"/><Relationship Id="rId11" Type="http://schemas.openxmlformats.org/officeDocument/2006/relationships/slide" Target="slide2.xml"/><Relationship Id="rId5" Type="http://schemas.openxmlformats.org/officeDocument/2006/relationships/slide" Target="slide4.xml"/><Relationship Id="rId10" Type="http://schemas.openxmlformats.org/officeDocument/2006/relationships/slide" Target="slide66.xml"/><Relationship Id="rId4" Type="http://schemas.openxmlformats.org/officeDocument/2006/relationships/image" Target="../media/image69.png"/><Relationship Id="rId9" Type="http://schemas.openxmlformats.org/officeDocument/2006/relationships/slide" Target="slide58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.png"/><Relationship Id="rId13" Type="http://schemas.openxmlformats.org/officeDocument/2006/relationships/slide" Target="slide58.xml"/><Relationship Id="rId18" Type="http://schemas.openxmlformats.org/officeDocument/2006/relationships/audio" Target="../media/audio1.wav"/><Relationship Id="rId3" Type="http://schemas.openxmlformats.org/officeDocument/2006/relationships/image" Target="../media/image2.png"/><Relationship Id="rId7" Type="http://schemas.openxmlformats.org/officeDocument/2006/relationships/image" Target="../media/image73.png"/><Relationship Id="rId12" Type="http://schemas.openxmlformats.org/officeDocument/2006/relationships/slide" Target="slide49.xml"/><Relationship Id="rId17" Type="http://schemas.openxmlformats.org/officeDocument/2006/relationships/image" Target="../media/image75.png"/><Relationship Id="rId2" Type="http://schemas.openxmlformats.org/officeDocument/2006/relationships/audio" Target="../media/audio1.wav"/><Relationship Id="rId16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2.png"/><Relationship Id="rId11" Type="http://schemas.openxmlformats.org/officeDocument/2006/relationships/slide" Target="slide34.xml"/><Relationship Id="rId5" Type="http://schemas.openxmlformats.org/officeDocument/2006/relationships/image" Target="../media/image71.png"/><Relationship Id="rId15" Type="http://schemas.openxmlformats.org/officeDocument/2006/relationships/slide" Target="slide2.xml"/><Relationship Id="rId10" Type="http://schemas.openxmlformats.org/officeDocument/2006/relationships/slide" Target="slide20.xml"/><Relationship Id="rId4" Type="http://schemas.openxmlformats.org/officeDocument/2006/relationships/image" Target="../media/image70.png"/><Relationship Id="rId9" Type="http://schemas.openxmlformats.org/officeDocument/2006/relationships/slide" Target="slide4.xml"/><Relationship Id="rId14" Type="http://schemas.openxmlformats.org/officeDocument/2006/relationships/slide" Target="slide66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77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76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2.png"/><Relationship Id="rId13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image" Target="../media/image81.png"/><Relationship Id="rId12" Type="http://schemas.openxmlformats.org/officeDocument/2006/relationships/slide" Target="slide49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6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80.png"/><Relationship Id="rId11" Type="http://schemas.openxmlformats.org/officeDocument/2006/relationships/slide" Target="slide34.xml"/><Relationship Id="rId5" Type="http://schemas.openxmlformats.org/officeDocument/2006/relationships/image" Target="../media/image79.png"/><Relationship Id="rId15" Type="http://schemas.openxmlformats.org/officeDocument/2006/relationships/slide" Target="slide2.xml"/><Relationship Id="rId10" Type="http://schemas.openxmlformats.org/officeDocument/2006/relationships/slide" Target="slide20.xml"/><Relationship Id="rId4" Type="http://schemas.openxmlformats.org/officeDocument/2006/relationships/image" Target="../media/image78.png"/><Relationship Id="rId9" Type="http://schemas.openxmlformats.org/officeDocument/2006/relationships/slide" Target="slide4.xml"/><Relationship Id="rId14" Type="http://schemas.openxmlformats.org/officeDocument/2006/relationships/slide" Target="slide66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6.png"/><Relationship Id="rId13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image" Target="../media/image85.png"/><Relationship Id="rId12" Type="http://schemas.openxmlformats.org/officeDocument/2006/relationships/slide" Target="slide49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6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84.png"/><Relationship Id="rId11" Type="http://schemas.openxmlformats.org/officeDocument/2006/relationships/slide" Target="slide34.xml"/><Relationship Id="rId5" Type="http://schemas.openxmlformats.org/officeDocument/2006/relationships/image" Target="../media/image83.png"/><Relationship Id="rId15" Type="http://schemas.openxmlformats.org/officeDocument/2006/relationships/slide" Target="slide2.xml"/><Relationship Id="rId10" Type="http://schemas.openxmlformats.org/officeDocument/2006/relationships/slide" Target="slide20.xml"/><Relationship Id="rId4" Type="http://schemas.openxmlformats.org/officeDocument/2006/relationships/image" Target="../media/image470.png"/><Relationship Id="rId9" Type="http://schemas.openxmlformats.org/officeDocument/2006/relationships/slide" Target="slide4.xml"/><Relationship Id="rId14" Type="http://schemas.openxmlformats.org/officeDocument/2006/relationships/slide" Target="slide66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image" Target="../media/image3.png"/><Relationship Id="rId18" Type="http://schemas.openxmlformats.org/officeDocument/2006/relationships/image" Target="../media/image93.png"/><Relationship Id="rId3" Type="http://schemas.openxmlformats.org/officeDocument/2006/relationships/image" Target="../media/image2.png"/><Relationship Id="rId7" Type="http://schemas.openxmlformats.org/officeDocument/2006/relationships/slide" Target="slide20.xml"/><Relationship Id="rId12" Type="http://schemas.openxmlformats.org/officeDocument/2006/relationships/slide" Target="slide2.xml"/><Relationship Id="rId17" Type="http://schemas.openxmlformats.org/officeDocument/2006/relationships/image" Target="../media/image92.png"/><Relationship Id="rId2" Type="http://schemas.openxmlformats.org/officeDocument/2006/relationships/audio" Target="../media/audio1.wav"/><Relationship Id="rId16" Type="http://schemas.openxmlformats.org/officeDocument/2006/relationships/image" Target="../media/image91.png"/><Relationship Id="rId1" Type="http://schemas.openxmlformats.org/officeDocument/2006/relationships/slideLayout" Target="../slideLayouts/slideLayout1.xml"/><Relationship Id="rId6" Type="http://schemas.openxmlformats.org/officeDocument/2006/relationships/slide" Target="slide4.xml"/><Relationship Id="rId11" Type="http://schemas.openxmlformats.org/officeDocument/2006/relationships/slide" Target="slide66.xml"/><Relationship Id="rId5" Type="http://schemas.openxmlformats.org/officeDocument/2006/relationships/image" Target="../media/image88.png"/><Relationship Id="rId15" Type="http://schemas.openxmlformats.org/officeDocument/2006/relationships/image" Target="../media/image90.png"/><Relationship Id="rId10" Type="http://schemas.openxmlformats.org/officeDocument/2006/relationships/slide" Target="slide58.xml"/><Relationship Id="rId19" Type="http://schemas.openxmlformats.org/officeDocument/2006/relationships/audio" Target="../media/audio1.wav"/><Relationship Id="rId4" Type="http://schemas.openxmlformats.org/officeDocument/2006/relationships/image" Target="../media/image87.png"/><Relationship Id="rId9" Type="http://schemas.openxmlformats.org/officeDocument/2006/relationships/slide" Target="slide49.xml"/><Relationship Id="rId14" Type="http://schemas.openxmlformats.org/officeDocument/2006/relationships/image" Target="../media/image89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95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94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5" Type="http://schemas.openxmlformats.org/officeDocument/2006/relationships/image" Target="../media/image97.png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96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98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24" Type="http://schemas.openxmlformats.org/officeDocument/2006/relationships/audio" Target="../media/audio1.wav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13" Type="http://schemas.openxmlformats.org/officeDocument/2006/relationships/image" Target="../media/image100.png"/><Relationship Id="rId3" Type="http://schemas.openxmlformats.org/officeDocument/2006/relationships/image" Target="../media/image2.png"/><Relationship Id="rId7" Type="http://schemas.openxmlformats.org/officeDocument/2006/relationships/slide" Target="slide34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0.xml"/><Relationship Id="rId11" Type="http://schemas.openxmlformats.org/officeDocument/2006/relationships/slide" Target="slide2.xml"/><Relationship Id="rId5" Type="http://schemas.openxmlformats.org/officeDocument/2006/relationships/slide" Target="slide4.xml"/><Relationship Id="rId10" Type="http://schemas.openxmlformats.org/officeDocument/2006/relationships/slide" Target="slide66.xml"/><Relationship Id="rId4" Type="http://schemas.openxmlformats.org/officeDocument/2006/relationships/image" Target="../media/image99.png"/><Relationship Id="rId9" Type="http://schemas.openxmlformats.org/officeDocument/2006/relationships/slide" Target="slide58.xml"/><Relationship Id="rId14" Type="http://schemas.openxmlformats.org/officeDocument/2006/relationships/audio" Target="../media/audio1.wav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4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0.png"/><Relationship Id="rId13" Type="http://schemas.openxmlformats.org/officeDocument/2006/relationships/slide" Target="slide34.xml"/><Relationship Id="rId18" Type="http://schemas.openxmlformats.org/officeDocument/2006/relationships/image" Target="../media/image3.png"/><Relationship Id="rId3" Type="http://schemas.openxmlformats.org/officeDocument/2006/relationships/image" Target="../media/image2.png"/><Relationship Id="rId7" Type="http://schemas.openxmlformats.org/officeDocument/2006/relationships/image" Target="../media/image102.png"/><Relationship Id="rId12" Type="http://schemas.openxmlformats.org/officeDocument/2006/relationships/slide" Target="slide20.xml"/><Relationship Id="rId17" Type="http://schemas.openxmlformats.org/officeDocument/2006/relationships/slide" Target="slide2.xml"/><Relationship Id="rId2" Type="http://schemas.openxmlformats.org/officeDocument/2006/relationships/audio" Target="../media/audio1.wav"/><Relationship Id="rId16" Type="http://schemas.openxmlformats.org/officeDocument/2006/relationships/slide" Target="slide6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10.png"/><Relationship Id="rId11" Type="http://schemas.openxmlformats.org/officeDocument/2006/relationships/slide" Target="slide4.xml"/><Relationship Id="rId5" Type="http://schemas.openxmlformats.org/officeDocument/2006/relationships/image" Target="../media/image101.png"/><Relationship Id="rId15" Type="http://schemas.openxmlformats.org/officeDocument/2006/relationships/slide" Target="slide58.xml"/><Relationship Id="rId10" Type="http://schemas.openxmlformats.org/officeDocument/2006/relationships/image" Target="../media/image750.png"/><Relationship Id="rId19" Type="http://schemas.openxmlformats.org/officeDocument/2006/relationships/audio" Target="../media/audio1.wav"/><Relationship Id="rId4" Type="http://schemas.openxmlformats.org/officeDocument/2006/relationships/image" Target="../media/image470.png"/><Relationship Id="rId9" Type="http://schemas.openxmlformats.org/officeDocument/2006/relationships/image" Target="../media/image103.png"/><Relationship Id="rId14" Type="http://schemas.openxmlformats.org/officeDocument/2006/relationships/slide" Target="slide49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0.png"/><Relationship Id="rId13" Type="http://schemas.openxmlformats.org/officeDocument/2006/relationships/slide" Target="slide34.xml"/><Relationship Id="rId18" Type="http://schemas.openxmlformats.org/officeDocument/2006/relationships/image" Target="../media/image3.png"/><Relationship Id="rId3" Type="http://schemas.openxmlformats.org/officeDocument/2006/relationships/image" Target="../media/image2.png"/><Relationship Id="rId7" Type="http://schemas.openxmlformats.org/officeDocument/2006/relationships/image" Target="../media/image780.png"/><Relationship Id="rId12" Type="http://schemas.openxmlformats.org/officeDocument/2006/relationships/slide" Target="slide20.xml"/><Relationship Id="rId17" Type="http://schemas.openxmlformats.org/officeDocument/2006/relationships/slide" Target="slide2.xml"/><Relationship Id="rId2" Type="http://schemas.openxmlformats.org/officeDocument/2006/relationships/audio" Target="../media/audio1.wav"/><Relationship Id="rId16" Type="http://schemas.openxmlformats.org/officeDocument/2006/relationships/slide" Target="slide6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70.png"/><Relationship Id="rId11" Type="http://schemas.openxmlformats.org/officeDocument/2006/relationships/slide" Target="slide4.xml"/><Relationship Id="rId5" Type="http://schemas.openxmlformats.org/officeDocument/2006/relationships/image" Target="../media/image760.png"/><Relationship Id="rId15" Type="http://schemas.openxmlformats.org/officeDocument/2006/relationships/slide" Target="slide58.xml"/><Relationship Id="rId10" Type="http://schemas.openxmlformats.org/officeDocument/2006/relationships/image" Target="../media/image810.png"/><Relationship Id="rId19" Type="http://schemas.openxmlformats.org/officeDocument/2006/relationships/audio" Target="../media/audio1.wav"/><Relationship Id="rId4" Type="http://schemas.openxmlformats.org/officeDocument/2006/relationships/image" Target="../media/image470.png"/><Relationship Id="rId9" Type="http://schemas.openxmlformats.org/officeDocument/2006/relationships/image" Target="../media/image800.png"/><Relationship Id="rId14" Type="http://schemas.openxmlformats.org/officeDocument/2006/relationships/slide" Target="slide49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105.png"/><Relationship Id="rId18" Type="http://schemas.openxmlformats.org/officeDocument/2006/relationships/image" Target="../media/image110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104.png"/><Relationship Id="rId17" Type="http://schemas.openxmlformats.org/officeDocument/2006/relationships/image" Target="../media/image109.png"/><Relationship Id="rId2" Type="http://schemas.openxmlformats.org/officeDocument/2006/relationships/audio" Target="../media/audio1.wav"/><Relationship Id="rId16" Type="http://schemas.openxmlformats.org/officeDocument/2006/relationships/image" Target="../media/image108.png"/><Relationship Id="rId20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5" Type="http://schemas.openxmlformats.org/officeDocument/2006/relationships/image" Target="../media/image107.png"/><Relationship Id="rId10" Type="http://schemas.openxmlformats.org/officeDocument/2006/relationships/slide" Target="slide2.xml"/><Relationship Id="rId19" Type="http://schemas.openxmlformats.org/officeDocument/2006/relationships/image" Target="../media/image111.png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106.png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3.png"/><Relationship Id="rId13" Type="http://schemas.openxmlformats.org/officeDocument/2006/relationships/slide" Target="slide58.xml"/><Relationship Id="rId18" Type="http://schemas.openxmlformats.org/officeDocument/2006/relationships/audio" Target="../media/audio1.wav"/><Relationship Id="rId3" Type="http://schemas.openxmlformats.org/officeDocument/2006/relationships/image" Target="../media/image2.png"/><Relationship Id="rId7" Type="http://schemas.openxmlformats.org/officeDocument/2006/relationships/image" Target="../media/image112.png"/><Relationship Id="rId12" Type="http://schemas.openxmlformats.org/officeDocument/2006/relationships/slide" Target="slide49.xml"/><Relationship Id="rId17" Type="http://schemas.openxmlformats.org/officeDocument/2006/relationships/image" Target="../media/image114.png"/><Relationship Id="rId2" Type="http://schemas.openxmlformats.org/officeDocument/2006/relationships/audio" Target="../media/audio1.wav"/><Relationship Id="rId16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840.png"/><Relationship Id="rId11" Type="http://schemas.openxmlformats.org/officeDocument/2006/relationships/slide" Target="slide34.xml"/><Relationship Id="rId5" Type="http://schemas.openxmlformats.org/officeDocument/2006/relationships/image" Target="../media/image830.png"/><Relationship Id="rId15" Type="http://schemas.openxmlformats.org/officeDocument/2006/relationships/slide" Target="slide2.xml"/><Relationship Id="rId10" Type="http://schemas.openxmlformats.org/officeDocument/2006/relationships/slide" Target="slide20.xml"/><Relationship Id="rId4" Type="http://schemas.openxmlformats.org/officeDocument/2006/relationships/image" Target="../media/image820.png"/><Relationship Id="rId9" Type="http://schemas.openxmlformats.org/officeDocument/2006/relationships/slide" Target="slide4.xml"/><Relationship Id="rId14" Type="http://schemas.openxmlformats.org/officeDocument/2006/relationships/slide" Target="slide66.xm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116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115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.png"/><Relationship Id="rId13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image" Target="../media/image119.png"/><Relationship Id="rId12" Type="http://schemas.openxmlformats.org/officeDocument/2006/relationships/slide" Target="slide49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6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80.png"/><Relationship Id="rId11" Type="http://schemas.openxmlformats.org/officeDocument/2006/relationships/slide" Target="slide34.xml"/><Relationship Id="rId5" Type="http://schemas.openxmlformats.org/officeDocument/2006/relationships/image" Target="../media/image118.png"/><Relationship Id="rId15" Type="http://schemas.openxmlformats.org/officeDocument/2006/relationships/slide" Target="slide2.xml"/><Relationship Id="rId10" Type="http://schemas.openxmlformats.org/officeDocument/2006/relationships/slide" Target="slide20.xml"/><Relationship Id="rId4" Type="http://schemas.openxmlformats.org/officeDocument/2006/relationships/image" Target="../media/image117.png"/><Relationship Id="rId9" Type="http://schemas.openxmlformats.org/officeDocument/2006/relationships/slide" Target="slide4.xml"/><Relationship Id="rId14" Type="http://schemas.openxmlformats.org/officeDocument/2006/relationships/slide" Target="slide66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3.png"/><Relationship Id="rId13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image" Target="../media/image122.png"/><Relationship Id="rId12" Type="http://schemas.openxmlformats.org/officeDocument/2006/relationships/slide" Target="slide49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6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930.png"/><Relationship Id="rId11" Type="http://schemas.openxmlformats.org/officeDocument/2006/relationships/slide" Target="slide34.xml"/><Relationship Id="rId5" Type="http://schemas.openxmlformats.org/officeDocument/2006/relationships/image" Target="../media/image121.png"/><Relationship Id="rId15" Type="http://schemas.openxmlformats.org/officeDocument/2006/relationships/slide" Target="slide2.xml"/><Relationship Id="rId10" Type="http://schemas.openxmlformats.org/officeDocument/2006/relationships/slide" Target="slide20.xml"/><Relationship Id="rId4" Type="http://schemas.openxmlformats.org/officeDocument/2006/relationships/image" Target="../media/image470.png"/><Relationship Id="rId9" Type="http://schemas.openxmlformats.org/officeDocument/2006/relationships/slide" Target="slide4.xml"/><Relationship Id="rId14" Type="http://schemas.openxmlformats.org/officeDocument/2006/relationships/slide" Target="slide66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13" Type="http://schemas.openxmlformats.org/officeDocument/2006/relationships/image" Target="../media/image125.png"/><Relationship Id="rId3" Type="http://schemas.openxmlformats.org/officeDocument/2006/relationships/image" Target="../media/image2.png"/><Relationship Id="rId7" Type="http://schemas.openxmlformats.org/officeDocument/2006/relationships/slide" Target="slide34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0.xml"/><Relationship Id="rId11" Type="http://schemas.openxmlformats.org/officeDocument/2006/relationships/slide" Target="slide2.xml"/><Relationship Id="rId5" Type="http://schemas.openxmlformats.org/officeDocument/2006/relationships/slide" Target="slide4.xml"/><Relationship Id="rId10" Type="http://schemas.openxmlformats.org/officeDocument/2006/relationships/slide" Target="slide66.xml"/><Relationship Id="rId4" Type="http://schemas.openxmlformats.org/officeDocument/2006/relationships/image" Target="../media/image124.png"/><Relationship Id="rId9" Type="http://schemas.openxmlformats.org/officeDocument/2006/relationships/slide" Target="slide58.xml"/><Relationship Id="rId14" Type="http://schemas.openxmlformats.org/officeDocument/2006/relationships/audio" Target="../media/audio1.wav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9.png"/><Relationship Id="rId13" Type="http://schemas.openxmlformats.org/officeDocument/2006/relationships/slide" Target="slide34.xml"/><Relationship Id="rId18" Type="http://schemas.openxmlformats.org/officeDocument/2006/relationships/image" Target="../media/image3.png"/><Relationship Id="rId3" Type="http://schemas.openxmlformats.org/officeDocument/2006/relationships/image" Target="../media/image2.png"/><Relationship Id="rId21" Type="http://schemas.openxmlformats.org/officeDocument/2006/relationships/audio" Target="../media/audio1.wav"/><Relationship Id="rId7" Type="http://schemas.openxmlformats.org/officeDocument/2006/relationships/image" Target="../media/image128.png"/><Relationship Id="rId12" Type="http://schemas.openxmlformats.org/officeDocument/2006/relationships/slide" Target="slide20.xml"/><Relationship Id="rId17" Type="http://schemas.openxmlformats.org/officeDocument/2006/relationships/slide" Target="slide2.xml"/><Relationship Id="rId2" Type="http://schemas.openxmlformats.org/officeDocument/2006/relationships/audio" Target="../media/audio1.wav"/><Relationship Id="rId16" Type="http://schemas.openxmlformats.org/officeDocument/2006/relationships/slide" Target="slide6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27.png"/><Relationship Id="rId11" Type="http://schemas.openxmlformats.org/officeDocument/2006/relationships/slide" Target="slide4.xml"/><Relationship Id="rId5" Type="http://schemas.openxmlformats.org/officeDocument/2006/relationships/image" Target="../media/image126.png"/><Relationship Id="rId15" Type="http://schemas.openxmlformats.org/officeDocument/2006/relationships/slide" Target="slide58.xml"/><Relationship Id="rId10" Type="http://schemas.openxmlformats.org/officeDocument/2006/relationships/image" Target="../media/image131.png"/><Relationship Id="rId4" Type="http://schemas.openxmlformats.org/officeDocument/2006/relationships/image" Target="../media/image470.png"/><Relationship Id="rId9" Type="http://schemas.openxmlformats.org/officeDocument/2006/relationships/image" Target="../media/image130.png"/><Relationship Id="rId14" Type="http://schemas.openxmlformats.org/officeDocument/2006/relationships/slide" Target="slide49.xm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132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94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5" Type="http://schemas.openxmlformats.org/officeDocument/2006/relationships/image" Target="../media/image134.png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133.pn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135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24" Type="http://schemas.openxmlformats.org/officeDocument/2006/relationships/audio" Target="../media/audio1.wav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13" Type="http://schemas.openxmlformats.org/officeDocument/2006/relationships/image" Target="../media/image137.png"/><Relationship Id="rId3" Type="http://schemas.openxmlformats.org/officeDocument/2006/relationships/image" Target="../media/image2.png"/><Relationship Id="rId7" Type="http://schemas.openxmlformats.org/officeDocument/2006/relationships/slide" Target="slide34.xml"/><Relationship Id="rId12" Type="http://schemas.openxmlformats.org/officeDocument/2006/relationships/image" Target="../media/image3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0.xml"/><Relationship Id="rId11" Type="http://schemas.openxmlformats.org/officeDocument/2006/relationships/slide" Target="slide2.xml"/><Relationship Id="rId5" Type="http://schemas.openxmlformats.org/officeDocument/2006/relationships/slide" Target="slide4.xml"/><Relationship Id="rId10" Type="http://schemas.openxmlformats.org/officeDocument/2006/relationships/slide" Target="slide66.xml"/><Relationship Id="rId4" Type="http://schemas.openxmlformats.org/officeDocument/2006/relationships/image" Target="../media/image136.png"/><Relationship Id="rId9" Type="http://schemas.openxmlformats.org/officeDocument/2006/relationships/slide" Target="slide58.xml"/><Relationship Id="rId14" Type="http://schemas.openxmlformats.org/officeDocument/2006/relationships/audio" Target="../media/audio1.wav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50.png"/><Relationship Id="rId13" Type="http://schemas.openxmlformats.org/officeDocument/2006/relationships/slide" Target="slide34.xml"/><Relationship Id="rId18" Type="http://schemas.openxmlformats.org/officeDocument/2006/relationships/image" Target="../media/image3.png"/><Relationship Id="rId3" Type="http://schemas.openxmlformats.org/officeDocument/2006/relationships/image" Target="../media/image2.png"/><Relationship Id="rId7" Type="http://schemas.openxmlformats.org/officeDocument/2006/relationships/image" Target="../media/image139.png"/><Relationship Id="rId12" Type="http://schemas.openxmlformats.org/officeDocument/2006/relationships/slide" Target="slide20.xml"/><Relationship Id="rId17" Type="http://schemas.openxmlformats.org/officeDocument/2006/relationships/slide" Target="slide2.xml"/><Relationship Id="rId2" Type="http://schemas.openxmlformats.org/officeDocument/2006/relationships/audio" Target="../media/audio1.wav"/><Relationship Id="rId16" Type="http://schemas.openxmlformats.org/officeDocument/2006/relationships/slide" Target="slide6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130.png"/><Relationship Id="rId11" Type="http://schemas.openxmlformats.org/officeDocument/2006/relationships/slide" Target="slide4.xml"/><Relationship Id="rId5" Type="http://schemas.openxmlformats.org/officeDocument/2006/relationships/image" Target="../media/image138.png"/><Relationship Id="rId15" Type="http://schemas.openxmlformats.org/officeDocument/2006/relationships/slide" Target="slide58.xml"/><Relationship Id="rId10" Type="http://schemas.openxmlformats.org/officeDocument/2006/relationships/image" Target="../media/image1170.png"/><Relationship Id="rId19" Type="http://schemas.openxmlformats.org/officeDocument/2006/relationships/audio" Target="../media/audio1.wav"/><Relationship Id="rId4" Type="http://schemas.openxmlformats.org/officeDocument/2006/relationships/image" Target="../media/image470.png"/><Relationship Id="rId9" Type="http://schemas.openxmlformats.org/officeDocument/2006/relationships/image" Target="../media/image140.png"/><Relationship Id="rId14" Type="http://schemas.openxmlformats.org/officeDocument/2006/relationships/slide" Target="slide49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10.png"/><Relationship Id="rId13" Type="http://schemas.openxmlformats.org/officeDocument/2006/relationships/slide" Target="slide34.xml"/><Relationship Id="rId18" Type="http://schemas.openxmlformats.org/officeDocument/2006/relationships/image" Target="../media/image3.png"/><Relationship Id="rId3" Type="http://schemas.openxmlformats.org/officeDocument/2006/relationships/image" Target="../media/image2.png"/><Relationship Id="rId7" Type="http://schemas.openxmlformats.org/officeDocument/2006/relationships/image" Target="../media/image142.png"/><Relationship Id="rId12" Type="http://schemas.openxmlformats.org/officeDocument/2006/relationships/slide" Target="slide20.xml"/><Relationship Id="rId17" Type="http://schemas.openxmlformats.org/officeDocument/2006/relationships/slide" Target="slide2.xml"/><Relationship Id="rId2" Type="http://schemas.openxmlformats.org/officeDocument/2006/relationships/audio" Target="../media/audio1.wav"/><Relationship Id="rId16" Type="http://schemas.openxmlformats.org/officeDocument/2006/relationships/slide" Target="slide6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190.png"/><Relationship Id="rId11" Type="http://schemas.openxmlformats.org/officeDocument/2006/relationships/slide" Target="slide4.xml"/><Relationship Id="rId5" Type="http://schemas.openxmlformats.org/officeDocument/2006/relationships/image" Target="../media/image141.png"/><Relationship Id="rId15" Type="http://schemas.openxmlformats.org/officeDocument/2006/relationships/slide" Target="slide58.xml"/><Relationship Id="rId10" Type="http://schemas.openxmlformats.org/officeDocument/2006/relationships/image" Target="../media/image1230.png"/><Relationship Id="rId19" Type="http://schemas.openxmlformats.org/officeDocument/2006/relationships/audio" Target="../media/audio1.wav"/><Relationship Id="rId4" Type="http://schemas.openxmlformats.org/officeDocument/2006/relationships/image" Target="../media/image470.png"/><Relationship Id="rId9" Type="http://schemas.openxmlformats.org/officeDocument/2006/relationships/image" Target="../media/image143.png"/><Relationship Id="rId14" Type="http://schemas.openxmlformats.org/officeDocument/2006/relationships/slide" Target="slide49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slide" Target="slide49.xml"/><Relationship Id="rId13" Type="http://schemas.openxmlformats.org/officeDocument/2006/relationships/image" Target="../media/image145.png"/><Relationship Id="rId18" Type="http://schemas.openxmlformats.org/officeDocument/2006/relationships/image" Target="../media/image150.png"/><Relationship Id="rId3" Type="http://schemas.openxmlformats.org/officeDocument/2006/relationships/image" Target="../media/image2.png"/><Relationship Id="rId7" Type="http://schemas.openxmlformats.org/officeDocument/2006/relationships/slide" Target="slide34.xml"/><Relationship Id="rId12" Type="http://schemas.openxmlformats.org/officeDocument/2006/relationships/image" Target="../media/image3.png"/><Relationship Id="rId17" Type="http://schemas.openxmlformats.org/officeDocument/2006/relationships/image" Target="../media/image149.png"/><Relationship Id="rId2" Type="http://schemas.openxmlformats.org/officeDocument/2006/relationships/audio" Target="../media/audio1.wav"/><Relationship Id="rId16" Type="http://schemas.openxmlformats.org/officeDocument/2006/relationships/image" Target="../media/image148.png"/><Relationship Id="rId20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0.xml"/><Relationship Id="rId11" Type="http://schemas.openxmlformats.org/officeDocument/2006/relationships/slide" Target="slide2.xml"/><Relationship Id="rId5" Type="http://schemas.openxmlformats.org/officeDocument/2006/relationships/slide" Target="slide4.xml"/><Relationship Id="rId15" Type="http://schemas.openxmlformats.org/officeDocument/2006/relationships/image" Target="../media/image147.png"/><Relationship Id="rId10" Type="http://schemas.openxmlformats.org/officeDocument/2006/relationships/slide" Target="slide66.xml"/><Relationship Id="rId19" Type="http://schemas.openxmlformats.org/officeDocument/2006/relationships/image" Target="../media/image151.png"/><Relationship Id="rId4" Type="http://schemas.openxmlformats.org/officeDocument/2006/relationships/image" Target="../media/image144.png"/><Relationship Id="rId9" Type="http://schemas.openxmlformats.org/officeDocument/2006/relationships/slide" Target="slide58.xml"/><Relationship Id="rId14" Type="http://schemas.openxmlformats.org/officeDocument/2006/relationships/image" Target="../media/image146.png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image" Target="../media/image8.png"/><Relationship Id="rId12" Type="http://schemas.openxmlformats.org/officeDocument/2006/relationships/slide" Target="slide49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6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.png"/><Relationship Id="rId11" Type="http://schemas.openxmlformats.org/officeDocument/2006/relationships/slide" Target="slide34.xml"/><Relationship Id="rId5" Type="http://schemas.openxmlformats.org/officeDocument/2006/relationships/image" Target="../media/image6.png"/><Relationship Id="rId15" Type="http://schemas.openxmlformats.org/officeDocument/2006/relationships/slide" Target="slide2.xml"/><Relationship Id="rId10" Type="http://schemas.openxmlformats.org/officeDocument/2006/relationships/slide" Target="slide20.xml"/><Relationship Id="rId4" Type="http://schemas.openxmlformats.org/officeDocument/2006/relationships/image" Target="../media/image5.png"/><Relationship Id="rId9" Type="http://schemas.openxmlformats.org/officeDocument/2006/relationships/slide" Target="slide4.xml"/><Relationship Id="rId14" Type="http://schemas.openxmlformats.org/officeDocument/2006/relationships/slide" Target="slide66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80.png"/><Relationship Id="rId13" Type="http://schemas.openxmlformats.org/officeDocument/2006/relationships/slide" Target="slide34.xml"/><Relationship Id="rId18" Type="http://schemas.openxmlformats.org/officeDocument/2006/relationships/image" Target="../media/image3.png"/><Relationship Id="rId3" Type="http://schemas.openxmlformats.org/officeDocument/2006/relationships/image" Target="../media/image2.png"/><Relationship Id="rId7" Type="http://schemas.openxmlformats.org/officeDocument/2006/relationships/image" Target="../media/image153.png"/><Relationship Id="rId12" Type="http://schemas.openxmlformats.org/officeDocument/2006/relationships/slide" Target="slide20.xml"/><Relationship Id="rId17" Type="http://schemas.openxmlformats.org/officeDocument/2006/relationships/slide" Target="slide2.xml"/><Relationship Id="rId2" Type="http://schemas.openxmlformats.org/officeDocument/2006/relationships/audio" Target="../media/audio1.wav"/><Relationship Id="rId16" Type="http://schemas.openxmlformats.org/officeDocument/2006/relationships/slide" Target="slide6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260.png"/><Relationship Id="rId11" Type="http://schemas.openxmlformats.org/officeDocument/2006/relationships/slide" Target="slide4.xml"/><Relationship Id="rId5" Type="http://schemas.openxmlformats.org/officeDocument/2006/relationships/image" Target="../media/image1250.png"/><Relationship Id="rId15" Type="http://schemas.openxmlformats.org/officeDocument/2006/relationships/slide" Target="slide58.xml"/><Relationship Id="rId10" Type="http://schemas.openxmlformats.org/officeDocument/2006/relationships/image" Target="../media/image1300.png"/><Relationship Id="rId19" Type="http://schemas.openxmlformats.org/officeDocument/2006/relationships/audio" Target="../media/audio1.wav"/><Relationship Id="rId4" Type="http://schemas.openxmlformats.org/officeDocument/2006/relationships/image" Target="../media/image152.png"/><Relationship Id="rId9" Type="http://schemas.openxmlformats.org/officeDocument/2006/relationships/image" Target="../media/image1290.png"/><Relationship Id="rId14" Type="http://schemas.openxmlformats.org/officeDocument/2006/relationships/slide" Target="slide49.xml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155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154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5" Type="http://schemas.openxmlformats.org/officeDocument/2006/relationships/audio" Target="../media/audio1.wav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slide" Target="slide20.xml"/><Relationship Id="rId13" Type="http://schemas.openxmlformats.org/officeDocument/2006/relationships/slide" Target="slide2.xml"/><Relationship Id="rId3" Type="http://schemas.openxmlformats.org/officeDocument/2006/relationships/image" Target="../media/image2.png"/><Relationship Id="rId7" Type="http://schemas.openxmlformats.org/officeDocument/2006/relationships/slide" Target="slide4.xml"/><Relationship Id="rId12" Type="http://schemas.openxmlformats.org/officeDocument/2006/relationships/slide" Target="slide66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57.png"/><Relationship Id="rId11" Type="http://schemas.openxmlformats.org/officeDocument/2006/relationships/slide" Target="slide58.xml"/><Relationship Id="rId5" Type="http://schemas.openxmlformats.org/officeDocument/2006/relationships/image" Target="../media/image156.png"/><Relationship Id="rId15" Type="http://schemas.openxmlformats.org/officeDocument/2006/relationships/audio" Target="../media/audio1.wav"/><Relationship Id="rId10" Type="http://schemas.openxmlformats.org/officeDocument/2006/relationships/slide" Target="slide49.xml"/><Relationship Id="rId4" Type="http://schemas.openxmlformats.org/officeDocument/2006/relationships/image" Target="../media/image470.png"/><Relationship Id="rId9" Type="http://schemas.openxmlformats.org/officeDocument/2006/relationships/slide" Target="slide34.xml"/><Relationship Id="rId14" Type="http://schemas.openxmlformats.org/officeDocument/2006/relationships/image" Target="../media/image3.pn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1.png"/><Relationship Id="rId13" Type="http://schemas.openxmlformats.org/officeDocument/2006/relationships/image" Target="../media/image166.png"/><Relationship Id="rId18" Type="http://schemas.openxmlformats.org/officeDocument/2006/relationships/image" Target="../media/image171.png"/><Relationship Id="rId26" Type="http://schemas.openxmlformats.org/officeDocument/2006/relationships/slide" Target="slide49.xml"/><Relationship Id="rId3" Type="http://schemas.openxmlformats.org/officeDocument/2006/relationships/image" Target="../media/image2.png"/><Relationship Id="rId21" Type="http://schemas.openxmlformats.org/officeDocument/2006/relationships/image" Target="../media/image174.png"/><Relationship Id="rId7" Type="http://schemas.openxmlformats.org/officeDocument/2006/relationships/image" Target="../media/image160.png"/><Relationship Id="rId12" Type="http://schemas.openxmlformats.org/officeDocument/2006/relationships/image" Target="../media/image165.png"/><Relationship Id="rId17" Type="http://schemas.openxmlformats.org/officeDocument/2006/relationships/image" Target="../media/image170.png"/><Relationship Id="rId25" Type="http://schemas.openxmlformats.org/officeDocument/2006/relationships/slide" Target="slide34.xml"/><Relationship Id="rId2" Type="http://schemas.openxmlformats.org/officeDocument/2006/relationships/audio" Target="../media/audio1.wav"/><Relationship Id="rId16" Type="http://schemas.openxmlformats.org/officeDocument/2006/relationships/image" Target="../media/image169.png"/><Relationship Id="rId20" Type="http://schemas.openxmlformats.org/officeDocument/2006/relationships/image" Target="../media/image173.png"/><Relationship Id="rId29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59.png"/><Relationship Id="rId11" Type="http://schemas.openxmlformats.org/officeDocument/2006/relationships/image" Target="../media/image164.png"/><Relationship Id="rId24" Type="http://schemas.openxmlformats.org/officeDocument/2006/relationships/slide" Target="slide20.xml"/><Relationship Id="rId5" Type="http://schemas.openxmlformats.org/officeDocument/2006/relationships/image" Target="../media/image158.png"/><Relationship Id="rId15" Type="http://schemas.openxmlformats.org/officeDocument/2006/relationships/image" Target="../media/image168.png"/><Relationship Id="rId23" Type="http://schemas.openxmlformats.org/officeDocument/2006/relationships/slide" Target="slide4.xml"/><Relationship Id="rId28" Type="http://schemas.openxmlformats.org/officeDocument/2006/relationships/slide" Target="slide66.xml"/><Relationship Id="rId10" Type="http://schemas.openxmlformats.org/officeDocument/2006/relationships/image" Target="../media/image163.png"/><Relationship Id="rId19" Type="http://schemas.openxmlformats.org/officeDocument/2006/relationships/image" Target="../media/image172.png"/><Relationship Id="rId31" Type="http://schemas.openxmlformats.org/officeDocument/2006/relationships/audio" Target="../media/audio1.wav"/><Relationship Id="rId4" Type="http://schemas.openxmlformats.org/officeDocument/2006/relationships/image" Target="../media/image470.png"/><Relationship Id="rId9" Type="http://schemas.openxmlformats.org/officeDocument/2006/relationships/image" Target="../media/image162.png"/><Relationship Id="rId14" Type="http://schemas.openxmlformats.org/officeDocument/2006/relationships/image" Target="../media/image167.png"/><Relationship Id="rId22" Type="http://schemas.openxmlformats.org/officeDocument/2006/relationships/image" Target="../media/image175.png"/><Relationship Id="rId27" Type="http://schemas.openxmlformats.org/officeDocument/2006/relationships/slide" Target="slide58.xml"/><Relationship Id="rId30" Type="http://schemas.openxmlformats.org/officeDocument/2006/relationships/image" Target="../media/image3.pn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image" Target="../media/image3.png"/><Relationship Id="rId3" Type="http://schemas.openxmlformats.org/officeDocument/2006/relationships/image" Target="../media/image2.png"/><Relationship Id="rId7" Type="http://schemas.openxmlformats.org/officeDocument/2006/relationships/slide" Target="slide20.xml"/><Relationship Id="rId12" Type="http://schemas.openxmlformats.org/officeDocument/2006/relationships/slide" Target="slide2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4.xml"/><Relationship Id="rId11" Type="http://schemas.openxmlformats.org/officeDocument/2006/relationships/slide" Target="slide66.xml"/><Relationship Id="rId5" Type="http://schemas.openxmlformats.org/officeDocument/2006/relationships/image" Target="../media/image177.png"/><Relationship Id="rId10" Type="http://schemas.openxmlformats.org/officeDocument/2006/relationships/slide" Target="slide58.xml"/><Relationship Id="rId4" Type="http://schemas.openxmlformats.org/officeDocument/2006/relationships/image" Target="../media/image176.png"/><Relationship Id="rId9" Type="http://schemas.openxmlformats.org/officeDocument/2006/relationships/slide" Target="slide49.xml"/></Relationships>
</file>

<file path=ppt/slides/_rels/slide5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82.png"/><Relationship Id="rId18" Type="http://schemas.openxmlformats.org/officeDocument/2006/relationships/image" Target="../media/image1680.png"/><Relationship Id="rId26" Type="http://schemas.openxmlformats.org/officeDocument/2006/relationships/slide" Target="slide20.xml"/><Relationship Id="rId3" Type="http://schemas.openxmlformats.org/officeDocument/2006/relationships/image" Target="../media/image2.png"/><Relationship Id="rId21" Type="http://schemas.openxmlformats.org/officeDocument/2006/relationships/image" Target="../media/image186.png"/><Relationship Id="rId7" Type="http://schemas.openxmlformats.org/officeDocument/2006/relationships/image" Target="../media/image179.png"/><Relationship Id="rId12" Type="http://schemas.openxmlformats.org/officeDocument/2006/relationships/image" Target="../media/image1620.png"/><Relationship Id="rId17" Type="http://schemas.openxmlformats.org/officeDocument/2006/relationships/image" Target="../media/image184.png"/><Relationship Id="rId25" Type="http://schemas.openxmlformats.org/officeDocument/2006/relationships/slide" Target="slide4.xml"/><Relationship Id="rId33" Type="http://schemas.openxmlformats.org/officeDocument/2006/relationships/audio" Target="../media/audio1.wav"/><Relationship Id="rId2" Type="http://schemas.openxmlformats.org/officeDocument/2006/relationships/audio" Target="../media/audio1.wav"/><Relationship Id="rId16" Type="http://schemas.openxmlformats.org/officeDocument/2006/relationships/image" Target="../media/image1660.png"/><Relationship Id="rId20" Type="http://schemas.openxmlformats.org/officeDocument/2006/relationships/image" Target="../media/image1700.png"/><Relationship Id="rId29" Type="http://schemas.openxmlformats.org/officeDocument/2006/relationships/slide" Target="slide5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560.png"/><Relationship Id="rId11" Type="http://schemas.openxmlformats.org/officeDocument/2006/relationships/image" Target="../media/image181.png"/><Relationship Id="rId24" Type="http://schemas.openxmlformats.org/officeDocument/2006/relationships/image" Target="../media/image1740.png"/><Relationship Id="rId32" Type="http://schemas.openxmlformats.org/officeDocument/2006/relationships/image" Target="../media/image3.png"/><Relationship Id="rId5" Type="http://schemas.openxmlformats.org/officeDocument/2006/relationships/image" Target="../media/image178.png"/><Relationship Id="rId15" Type="http://schemas.openxmlformats.org/officeDocument/2006/relationships/image" Target="../media/image183.png"/><Relationship Id="rId23" Type="http://schemas.openxmlformats.org/officeDocument/2006/relationships/image" Target="../media/image187.png"/><Relationship Id="rId28" Type="http://schemas.openxmlformats.org/officeDocument/2006/relationships/slide" Target="slide49.xml"/><Relationship Id="rId10" Type="http://schemas.openxmlformats.org/officeDocument/2006/relationships/image" Target="../media/image1600.png"/><Relationship Id="rId19" Type="http://schemas.openxmlformats.org/officeDocument/2006/relationships/image" Target="../media/image185.png"/><Relationship Id="rId31" Type="http://schemas.openxmlformats.org/officeDocument/2006/relationships/slide" Target="slide2.xml"/><Relationship Id="rId4" Type="http://schemas.openxmlformats.org/officeDocument/2006/relationships/image" Target="../media/image470.png"/><Relationship Id="rId9" Type="http://schemas.openxmlformats.org/officeDocument/2006/relationships/image" Target="../media/image180.png"/><Relationship Id="rId14" Type="http://schemas.openxmlformats.org/officeDocument/2006/relationships/image" Target="../media/image1640.png"/><Relationship Id="rId22" Type="http://schemas.openxmlformats.org/officeDocument/2006/relationships/image" Target="../media/image1720.png"/><Relationship Id="rId27" Type="http://schemas.openxmlformats.org/officeDocument/2006/relationships/slide" Target="slide34.xml"/><Relationship Id="rId30" Type="http://schemas.openxmlformats.org/officeDocument/2006/relationships/slide" Target="slide66.xml"/><Relationship Id="rId8" Type="http://schemas.openxmlformats.org/officeDocument/2006/relationships/image" Target="../media/image1580.png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189.png"/><Relationship Id="rId18" Type="http://schemas.openxmlformats.org/officeDocument/2006/relationships/image" Target="../media/image194.png"/><Relationship Id="rId26" Type="http://schemas.openxmlformats.org/officeDocument/2006/relationships/image" Target="../media/image202.png"/><Relationship Id="rId3" Type="http://schemas.openxmlformats.org/officeDocument/2006/relationships/image" Target="../media/image2.png"/><Relationship Id="rId21" Type="http://schemas.openxmlformats.org/officeDocument/2006/relationships/image" Target="../media/image197.png"/><Relationship Id="rId7" Type="http://schemas.openxmlformats.org/officeDocument/2006/relationships/slide" Target="slide49.xml"/><Relationship Id="rId12" Type="http://schemas.openxmlformats.org/officeDocument/2006/relationships/image" Target="../media/image188.png"/><Relationship Id="rId17" Type="http://schemas.openxmlformats.org/officeDocument/2006/relationships/image" Target="../media/image193.png"/><Relationship Id="rId25" Type="http://schemas.openxmlformats.org/officeDocument/2006/relationships/image" Target="../media/image201.png"/><Relationship Id="rId2" Type="http://schemas.openxmlformats.org/officeDocument/2006/relationships/audio" Target="../media/audio1.wav"/><Relationship Id="rId16" Type="http://schemas.openxmlformats.org/officeDocument/2006/relationships/image" Target="../media/image192.png"/><Relationship Id="rId20" Type="http://schemas.openxmlformats.org/officeDocument/2006/relationships/image" Target="../media/image19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24" Type="http://schemas.openxmlformats.org/officeDocument/2006/relationships/image" Target="../media/image200.png"/><Relationship Id="rId5" Type="http://schemas.openxmlformats.org/officeDocument/2006/relationships/slide" Target="slide20.xml"/><Relationship Id="rId15" Type="http://schemas.openxmlformats.org/officeDocument/2006/relationships/image" Target="../media/image191.png"/><Relationship Id="rId23" Type="http://schemas.openxmlformats.org/officeDocument/2006/relationships/image" Target="../media/image199.png"/><Relationship Id="rId28" Type="http://schemas.openxmlformats.org/officeDocument/2006/relationships/audio" Target="../media/audio1.wav"/><Relationship Id="rId10" Type="http://schemas.openxmlformats.org/officeDocument/2006/relationships/slide" Target="slide2.xml"/><Relationship Id="rId19" Type="http://schemas.openxmlformats.org/officeDocument/2006/relationships/image" Target="../media/image195.png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190.png"/><Relationship Id="rId22" Type="http://schemas.openxmlformats.org/officeDocument/2006/relationships/image" Target="../media/image198.png"/><Relationship Id="rId27" Type="http://schemas.openxmlformats.org/officeDocument/2006/relationships/image" Target="../media/image203.png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8.png"/><Relationship Id="rId13" Type="http://schemas.openxmlformats.org/officeDocument/2006/relationships/slide" Target="slide34.xml"/><Relationship Id="rId18" Type="http://schemas.openxmlformats.org/officeDocument/2006/relationships/image" Target="../media/image3.png"/><Relationship Id="rId3" Type="http://schemas.openxmlformats.org/officeDocument/2006/relationships/image" Target="../media/image2.png"/><Relationship Id="rId21" Type="http://schemas.openxmlformats.org/officeDocument/2006/relationships/audio" Target="../media/audio1.wav"/><Relationship Id="rId7" Type="http://schemas.openxmlformats.org/officeDocument/2006/relationships/image" Target="../media/image207.png"/><Relationship Id="rId12" Type="http://schemas.openxmlformats.org/officeDocument/2006/relationships/slide" Target="slide20.xml"/><Relationship Id="rId17" Type="http://schemas.openxmlformats.org/officeDocument/2006/relationships/slide" Target="slide2.xml"/><Relationship Id="rId2" Type="http://schemas.openxmlformats.org/officeDocument/2006/relationships/audio" Target="../media/audio1.wav"/><Relationship Id="rId16" Type="http://schemas.openxmlformats.org/officeDocument/2006/relationships/slide" Target="slide66.xml"/><Relationship Id="rId20" Type="http://schemas.openxmlformats.org/officeDocument/2006/relationships/image" Target="../media/image21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6.png"/><Relationship Id="rId11" Type="http://schemas.openxmlformats.org/officeDocument/2006/relationships/slide" Target="slide4.xml"/><Relationship Id="rId5" Type="http://schemas.openxmlformats.org/officeDocument/2006/relationships/image" Target="../media/image205.png"/><Relationship Id="rId15" Type="http://schemas.openxmlformats.org/officeDocument/2006/relationships/slide" Target="slide58.xml"/><Relationship Id="rId10" Type="http://schemas.openxmlformats.org/officeDocument/2006/relationships/image" Target="../media/image1810.png"/><Relationship Id="rId19" Type="http://schemas.openxmlformats.org/officeDocument/2006/relationships/image" Target="../media/image209.png"/><Relationship Id="rId4" Type="http://schemas.openxmlformats.org/officeDocument/2006/relationships/image" Target="../media/image204.png"/><Relationship Id="rId9" Type="http://schemas.openxmlformats.org/officeDocument/2006/relationships/image" Target="../media/image1800.png"/><Relationship Id="rId14" Type="http://schemas.openxmlformats.org/officeDocument/2006/relationships/slide" Target="slide49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11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10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13" Type="http://schemas.openxmlformats.org/officeDocument/2006/relationships/slide" Target="slide66.xml"/><Relationship Id="rId3" Type="http://schemas.openxmlformats.org/officeDocument/2006/relationships/image" Target="../media/image2.png"/><Relationship Id="rId7" Type="http://schemas.openxmlformats.org/officeDocument/2006/relationships/image" Target="../media/image213.png"/><Relationship Id="rId12" Type="http://schemas.openxmlformats.org/officeDocument/2006/relationships/slide" Target="slide58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12.png"/><Relationship Id="rId11" Type="http://schemas.openxmlformats.org/officeDocument/2006/relationships/slide" Target="slide49.xml"/><Relationship Id="rId5" Type="http://schemas.openxmlformats.org/officeDocument/2006/relationships/image" Target="../media/image211.png"/><Relationship Id="rId15" Type="http://schemas.openxmlformats.org/officeDocument/2006/relationships/image" Target="../media/image3.png"/><Relationship Id="rId10" Type="http://schemas.openxmlformats.org/officeDocument/2006/relationships/slide" Target="slide34.xml"/><Relationship Id="rId4" Type="http://schemas.openxmlformats.org/officeDocument/2006/relationships/image" Target="../media/image470.png"/><Relationship Id="rId9" Type="http://schemas.openxmlformats.org/officeDocument/2006/relationships/slide" Target="slide20.xml"/><Relationship Id="rId14" Type="http://schemas.openxmlformats.org/officeDocument/2006/relationships/slide" Target="slide2.xml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5.png"/><Relationship Id="rId13" Type="http://schemas.openxmlformats.org/officeDocument/2006/relationships/image" Target="../media/image1930.png"/><Relationship Id="rId18" Type="http://schemas.openxmlformats.org/officeDocument/2006/relationships/slide" Target="slide20.xml"/><Relationship Id="rId3" Type="http://schemas.openxmlformats.org/officeDocument/2006/relationships/image" Target="../media/image2.png"/><Relationship Id="rId21" Type="http://schemas.openxmlformats.org/officeDocument/2006/relationships/slide" Target="slide58.xml"/><Relationship Id="rId7" Type="http://schemas.openxmlformats.org/officeDocument/2006/relationships/image" Target="../media/image1870.png"/><Relationship Id="rId12" Type="http://schemas.openxmlformats.org/officeDocument/2006/relationships/image" Target="../media/image218.png"/><Relationship Id="rId17" Type="http://schemas.openxmlformats.org/officeDocument/2006/relationships/slide" Target="slide4.xml"/><Relationship Id="rId25" Type="http://schemas.openxmlformats.org/officeDocument/2006/relationships/audio" Target="../media/audio1.wav"/><Relationship Id="rId2" Type="http://schemas.openxmlformats.org/officeDocument/2006/relationships/audio" Target="../media/audio1.wav"/><Relationship Id="rId16" Type="http://schemas.openxmlformats.org/officeDocument/2006/relationships/image" Target="../media/image221.png"/><Relationship Id="rId20" Type="http://schemas.openxmlformats.org/officeDocument/2006/relationships/slide" Target="slide49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14.png"/><Relationship Id="rId11" Type="http://schemas.openxmlformats.org/officeDocument/2006/relationships/image" Target="../media/image1910.png"/><Relationship Id="rId24" Type="http://schemas.openxmlformats.org/officeDocument/2006/relationships/image" Target="../media/image3.png"/><Relationship Id="rId5" Type="http://schemas.openxmlformats.org/officeDocument/2006/relationships/image" Target="../media/image1850.png"/><Relationship Id="rId15" Type="http://schemas.openxmlformats.org/officeDocument/2006/relationships/image" Target="../media/image220.png"/><Relationship Id="rId23" Type="http://schemas.openxmlformats.org/officeDocument/2006/relationships/slide" Target="slide2.xml"/><Relationship Id="rId10" Type="http://schemas.openxmlformats.org/officeDocument/2006/relationships/image" Target="../media/image217.png"/><Relationship Id="rId19" Type="http://schemas.openxmlformats.org/officeDocument/2006/relationships/slide" Target="slide34.xml"/><Relationship Id="rId4" Type="http://schemas.openxmlformats.org/officeDocument/2006/relationships/image" Target="../media/image470.png"/><Relationship Id="rId9" Type="http://schemas.openxmlformats.org/officeDocument/2006/relationships/image" Target="../media/image216.png"/><Relationship Id="rId14" Type="http://schemas.openxmlformats.org/officeDocument/2006/relationships/image" Target="../media/image219.png"/><Relationship Id="rId22" Type="http://schemas.openxmlformats.org/officeDocument/2006/relationships/slide" Target="slide66.xml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image" Target="../media/image3.png"/><Relationship Id="rId3" Type="http://schemas.openxmlformats.org/officeDocument/2006/relationships/image" Target="../media/image2.png"/><Relationship Id="rId7" Type="http://schemas.openxmlformats.org/officeDocument/2006/relationships/slide" Target="slide20.xml"/><Relationship Id="rId12" Type="http://schemas.openxmlformats.org/officeDocument/2006/relationships/slide" Target="slide2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4.xml"/><Relationship Id="rId11" Type="http://schemas.openxmlformats.org/officeDocument/2006/relationships/slide" Target="slide66.xml"/><Relationship Id="rId5" Type="http://schemas.openxmlformats.org/officeDocument/2006/relationships/image" Target="../media/image223.png"/><Relationship Id="rId10" Type="http://schemas.openxmlformats.org/officeDocument/2006/relationships/slide" Target="slide58.xml"/><Relationship Id="rId4" Type="http://schemas.openxmlformats.org/officeDocument/2006/relationships/image" Target="../media/image222.png"/><Relationship Id="rId9" Type="http://schemas.openxmlformats.org/officeDocument/2006/relationships/slide" Target="slide49.xml"/></Relationships>
</file>

<file path=ppt/slides/_rels/slide6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28.png"/><Relationship Id="rId18" Type="http://schemas.openxmlformats.org/officeDocument/2006/relationships/image" Target="../media/image2140.png"/><Relationship Id="rId26" Type="http://schemas.openxmlformats.org/officeDocument/2006/relationships/slide" Target="slide20.xml"/><Relationship Id="rId3" Type="http://schemas.openxmlformats.org/officeDocument/2006/relationships/image" Target="../media/image2.png"/><Relationship Id="rId21" Type="http://schemas.openxmlformats.org/officeDocument/2006/relationships/image" Target="../media/image232.png"/><Relationship Id="rId7" Type="http://schemas.openxmlformats.org/officeDocument/2006/relationships/image" Target="../media/image225.png"/><Relationship Id="rId12" Type="http://schemas.openxmlformats.org/officeDocument/2006/relationships/image" Target="../media/image2080.png"/><Relationship Id="rId17" Type="http://schemas.openxmlformats.org/officeDocument/2006/relationships/image" Target="../media/image230.png"/><Relationship Id="rId25" Type="http://schemas.openxmlformats.org/officeDocument/2006/relationships/slide" Target="slide4.xml"/><Relationship Id="rId33" Type="http://schemas.openxmlformats.org/officeDocument/2006/relationships/audio" Target="../media/audio1.wav"/><Relationship Id="rId2" Type="http://schemas.openxmlformats.org/officeDocument/2006/relationships/audio" Target="../media/audio1.wav"/><Relationship Id="rId16" Type="http://schemas.openxmlformats.org/officeDocument/2006/relationships/image" Target="../media/image2120.png"/><Relationship Id="rId20" Type="http://schemas.openxmlformats.org/officeDocument/2006/relationships/image" Target="../media/image2160.png"/><Relationship Id="rId29" Type="http://schemas.openxmlformats.org/officeDocument/2006/relationships/slide" Target="slide5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20.png"/><Relationship Id="rId11" Type="http://schemas.openxmlformats.org/officeDocument/2006/relationships/image" Target="../media/image227.png"/><Relationship Id="rId24" Type="http://schemas.openxmlformats.org/officeDocument/2006/relationships/image" Target="../media/image2200.png"/><Relationship Id="rId32" Type="http://schemas.openxmlformats.org/officeDocument/2006/relationships/image" Target="../media/image3.png"/><Relationship Id="rId5" Type="http://schemas.openxmlformats.org/officeDocument/2006/relationships/image" Target="../media/image224.png"/><Relationship Id="rId15" Type="http://schemas.openxmlformats.org/officeDocument/2006/relationships/image" Target="../media/image229.png"/><Relationship Id="rId23" Type="http://schemas.openxmlformats.org/officeDocument/2006/relationships/image" Target="../media/image233.png"/><Relationship Id="rId28" Type="http://schemas.openxmlformats.org/officeDocument/2006/relationships/slide" Target="slide49.xml"/><Relationship Id="rId10" Type="http://schemas.openxmlformats.org/officeDocument/2006/relationships/image" Target="../media/image2060.png"/><Relationship Id="rId19" Type="http://schemas.openxmlformats.org/officeDocument/2006/relationships/image" Target="../media/image231.png"/><Relationship Id="rId31" Type="http://schemas.openxmlformats.org/officeDocument/2006/relationships/slide" Target="slide2.xml"/><Relationship Id="rId4" Type="http://schemas.openxmlformats.org/officeDocument/2006/relationships/image" Target="../media/image470.png"/><Relationship Id="rId9" Type="http://schemas.openxmlformats.org/officeDocument/2006/relationships/image" Target="../media/image226.png"/><Relationship Id="rId14" Type="http://schemas.openxmlformats.org/officeDocument/2006/relationships/image" Target="../media/image2100.png"/><Relationship Id="rId22" Type="http://schemas.openxmlformats.org/officeDocument/2006/relationships/image" Target="../media/image2180.png"/><Relationship Id="rId27" Type="http://schemas.openxmlformats.org/officeDocument/2006/relationships/slide" Target="slide34.xml"/><Relationship Id="rId30" Type="http://schemas.openxmlformats.org/officeDocument/2006/relationships/slide" Target="slide66.xml"/><Relationship Id="rId8" Type="http://schemas.openxmlformats.org/officeDocument/2006/relationships/image" Target="../media/image2040.png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235.png"/><Relationship Id="rId18" Type="http://schemas.openxmlformats.org/officeDocument/2006/relationships/image" Target="../media/image240.png"/><Relationship Id="rId26" Type="http://schemas.openxmlformats.org/officeDocument/2006/relationships/image" Target="../media/image248.png"/><Relationship Id="rId3" Type="http://schemas.openxmlformats.org/officeDocument/2006/relationships/image" Target="../media/image2.png"/><Relationship Id="rId21" Type="http://schemas.openxmlformats.org/officeDocument/2006/relationships/image" Target="../media/image243.png"/><Relationship Id="rId7" Type="http://schemas.openxmlformats.org/officeDocument/2006/relationships/slide" Target="slide49.xml"/><Relationship Id="rId12" Type="http://schemas.openxmlformats.org/officeDocument/2006/relationships/image" Target="../media/image234.png"/><Relationship Id="rId17" Type="http://schemas.openxmlformats.org/officeDocument/2006/relationships/image" Target="../media/image239.png"/><Relationship Id="rId25" Type="http://schemas.openxmlformats.org/officeDocument/2006/relationships/image" Target="../media/image247.png"/><Relationship Id="rId2" Type="http://schemas.openxmlformats.org/officeDocument/2006/relationships/audio" Target="../media/audio1.wav"/><Relationship Id="rId16" Type="http://schemas.openxmlformats.org/officeDocument/2006/relationships/image" Target="../media/image238.png"/><Relationship Id="rId20" Type="http://schemas.openxmlformats.org/officeDocument/2006/relationships/image" Target="../media/image242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24" Type="http://schemas.openxmlformats.org/officeDocument/2006/relationships/image" Target="../media/image246.png"/><Relationship Id="rId5" Type="http://schemas.openxmlformats.org/officeDocument/2006/relationships/slide" Target="slide20.xml"/><Relationship Id="rId15" Type="http://schemas.openxmlformats.org/officeDocument/2006/relationships/image" Target="../media/image237.png"/><Relationship Id="rId23" Type="http://schemas.openxmlformats.org/officeDocument/2006/relationships/image" Target="../media/image245.png"/><Relationship Id="rId28" Type="http://schemas.openxmlformats.org/officeDocument/2006/relationships/audio" Target="../media/audio1.wav"/><Relationship Id="rId10" Type="http://schemas.openxmlformats.org/officeDocument/2006/relationships/slide" Target="slide2.xml"/><Relationship Id="rId19" Type="http://schemas.openxmlformats.org/officeDocument/2006/relationships/image" Target="../media/image241.png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236.png"/><Relationship Id="rId22" Type="http://schemas.openxmlformats.org/officeDocument/2006/relationships/image" Target="../media/image244.png"/><Relationship Id="rId27" Type="http://schemas.openxmlformats.org/officeDocument/2006/relationships/image" Target="../media/image249.png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251.png"/><Relationship Id="rId18" Type="http://schemas.openxmlformats.org/officeDocument/2006/relationships/image" Target="../media/image256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250.png"/><Relationship Id="rId17" Type="http://schemas.openxmlformats.org/officeDocument/2006/relationships/image" Target="../media/image255.png"/><Relationship Id="rId2" Type="http://schemas.openxmlformats.org/officeDocument/2006/relationships/audio" Target="../media/audio1.wav"/><Relationship Id="rId16" Type="http://schemas.openxmlformats.org/officeDocument/2006/relationships/image" Target="../media/image254.png"/><Relationship Id="rId20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5" Type="http://schemas.openxmlformats.org/officeDocument/2006/relationships/image" Target="../media/image253.png"/><Relationship Id="rId10" Type="http://schemas.openxmlformats.org/officeDocument/2006/relationships/slide" Target="slide2.xml"/><Relationship Id="rId19" Type="http://schemas.openxmlformats.org/officeDocument/2006/relationships/image" Target="../media/image257.png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252.png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259.png"/><Relationship Id="rId18" Type="http://schemas.openxmlformats.org/officeDocument/2006/relationships/image" Target="../media/image264.png"/><Relationship Id="rId3" Type="http://schemas.openxmlformats.org/officeDocument/2006/relationships/image" Target="../media/image2.png"/><Relationship Id="rId21" Type="http://schemas.openxmlformats.org/officeDocument/2006/relationships/audio" Target="../media/audio1.wav"/><Relationship Id="rId7" Type="http://schemas.openxmlformats.org/officeDocument/2006/relationships/slide" Target="slide49.xml"/><Relationship Id="rId12" Type="http://schemas.openxmlformats.org/officeDocument/2006/relationships/image" Target="../media/image258.png"/><Relationship Id="rId17" Type="http://schemas.openxmlformats.org/officeDocument/2006/relationships/image" Target="../media/image263.png"/><Relationship Id="rId2" Type="http://schemas.openxmlformats.org/officeDocument/2006/relationships/audio" Target="../media/audio1.wav"/><Relationship Id="rId16" Type="http://schemas.openxmlformats.org/officeDocument/2006/relationships/image" Target="../media/image262.png"/><Relationship Id="rId20" Type="http://schemas.openxmlformats.org/officeDocument/2006/relationships/image" Target="../media/image26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5" Type="http://schemas.openxmlformats.org/officeDocument/2006/relationships/image" Target="../media/image261.png"/><Relationship Id="rId10" Type="http://schemas.openxmlformats.org/officeDocument/2006/relationships/slide" Target="slide2.xml"/><Relationship Id="rId19" Type="http://schemas.openxmlformats.org/officeDocument/2006/relationships/image" Target="../media/image265.png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260.png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8.png"/><Relationship Id="rId13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image" Target="../media/image267.png"/><Relationship Id="rId12" Type="http://schemas.openxmlformats.org/officeDocument/2006/relationships/slide" Target="slide49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6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00.png"/><Relationship Id="rId11" Type="http://schemas.openxmlformats.org/officeDocument/2006/relationships/slide" Target="slide34.xml"/><Relationship Id="rId15" Type="http://schemas.openxmlformats.org/officeDocument/2006/relationships/slide" Target="slide2.xml"/><Relationship Id="rId10" Type="http://schemas.openxmlformats.org/officeDocument/2006/relationships/slide" Target="slide20.xml"/><Relationship Id="rId4" Type="http://schemas.openxmlformats.org/officeDocument/2006/relationships/image" Target="../media/image470.png"/><Relationship Id="rId9" Type="http://schemas.openxmlformats.org/officeDocument/2006/relationships/slide" Target="slide4.xml"/><Relationship Id="rId14" Type="http://schemas.openxmlformats.org/officeDocument/2006/relationships/slide" Target="slide66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10.png"/><Relationship Id="rId13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image" Target="../media/image15.png"/><Relationship Id="rId12" Type="http://schemas.openxmlformats.org/officeDocument/2006/relationships/slide" Target="slide49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6" Type="http://schemas.openxmlformats.org/officeDocument/2006/relationships/image" Target="../media/image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4.png"/><Relationship Id="rId11" Type="http://schemas.openxmlformats.org/officeDocument/2006/relationships/slide" Target="slide34.xml"/><Relationship Id="rId5" Type="http://schemas.openxmlformats.org/officeDocument/2006/relationships/image" Target="../media/image13.png"/><Relationship Id="rId15" Type="http://schemas.openxmlformats.org/officeDocument/2006/relationships/slide" Target="slide2.xml"/><Relationship Id="rId10" Type="http://schemas.openxmlformats.org/officeDocument/2006/relationships/slide" Target="slide20.xml"/><Relationship Id="rId4" Type="http://schemas.openxmlformats.org/officeDocument/2006/relationships/image" Target="../media/image12.png"/><Relationship Id="rId9" Type="http://schemas.openxmlformats.org/officeDocument/2006/relationships/slide" Target="slide4.xml"/><Relationship Id="rId14" Type="http://schemas.openxmlformats.org/officeDocument/2006/relationships/slide" Target="slide66.xml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13" Type="http://schemas.openxmlformats.org/officeDocument/2006/relationships/slide" Target="slide66.xml"/><Relationship Id="rId3" Type="http://schemas.openxmlformats.org/officeDocument/2006/relationships/image" Target="../media/image2.png"/><Relationship Id="rId7" Type="http://schemas.openxmlformats.org/officeDocument/2006/relationships/image" Target="../media/image270.png"/><Relationship Id="rId12" Type="http://schemas.openxmlformats.org/officeDocument/2006/relationships/slide" Target="slide58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30.png"/><Relationship Id="rId11" Type="http://schemas.openxmlformats.org/officeDocument/2006/relationships/slide" Target="slide49.xml"/><Relationship Id="rId5" Type="http://schemas.openxmlformats.org/officeDocument/2006/relationships/image" Target="../media/image269.png"/><Relationship Id="rId15" Type="http://schemas.openxmlformats.org/officeDocument/2006/relationships/image" Target="../media/image3.png"/><Relationship Id="rId10" Type="http://schemas.openxmlformats.org/officeDocument/2006/relationships/slide" Target="slide34.xml"/><Relationship Id="rId4" Type="http://schemas.openxmlformats.org/officeDocument/2006/relationships/image" Target="../media/image470.png"/><Relationship Id="rId9" Type="http://schemas.openxmlformats.org/officeDocument/2006/relationships/slide" Target="slide20.xml"/><Relationship Id="rId14" Type="http://schemas.openxmlformats.org/officeDocument/2006/relationships/slide" Target="slide2.xml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13" Type="http://schemas.openxmlformats.org/officeDocument/2006/relationships/slide" Target="slide66.xml"/><Relationship Id="rId3" Type="http://schemas.openxmlformats.org/officeDocument/2006/relationships/image" Target="../media/image2.png"/><Relationship Id="rId7" Type="http://schemas.openxmlformats.org/officeDocument/2006/relationships/image" Target="../media/image273.png"/><Relationship Id="rId12" Type="http://schemas.openxmlformats.org/officeDocument/2006/relationships/slide" Target="slide58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60.png"/><Relationship Id="rId11" Type="http://schemas.openxmlformats.org/officeDocument/2006/relationships/slide" Target="slide49.xml"/><Relationship Id="rId5" Type="http://schemas.openxmlformats.org/officeDocument/2006/relationships/image" Target="../media/image272.png"/><Relationship Id="rId15" Type="http://schemas.openxmlformats.org/officeDocument/2006/relationships/image" Target="../media/image3.png"/><Relationship Id="rId10" Type="http://schemas.openxmlformats.org/officeDocument/2006/relationships/slide" Target="slide34.xml"/><Relationship Id="rId4" Type="http://schemas.openxmlformats.org/officeDocument/2006/relationships/image" Target="../media/image271.png"/><Relationship Id="rId9" Type="http://schemas.openxmlformats.org/officeDocument/2006/relationships/slide" Target="slide20.xml"/><Relationship Id="rId14" Type="http://schemas.openxmlformats.org/officeDocument/2006/relationships/slide" Target="slide2.xml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13" Type="http://schemas.openxmlformats.org/officeDocument/2006/relationships/slide" Target="slide66.xml"/><Relationship Id="rId3" Type="http://schemas.openxmlformats.org/officeDocument/2006/relationships/image" Target="../media/image2.png"/><Relationship Id="rId7" Type="http://schemas.openxmlformats.org/officeDocument/2006/relationships/image" Target="../media/image275.png"/><Relationship Id="rId12" Type="http://schemas.openxmlformats.org/officeDocument/2006/relationships/slide" Target="slide58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90.png"/><Relationship Id="rId11" Type="http://schemas.openxmlformats.org/officeDocument/2006/relationships/slide" Target="slide49.xml"/><Relationship Id="rId5" Type="http://schemas.openxmlformats.org/officeDocument/2006/relationships/image" Target="../media/image274.png"/><Relationship Id="rId15" Type="http://schemas.openxmlformats.org/officeDocument/2006/relationships/image" Target="../media/image3.png"/><Relationship Id="rId10" Type="http://schemas.openxmlformats.org/officeDocument/2006/relationships/slide" Target="slide34.xml"/><Relationship Id="rId4" Type="http://schemas.openxmlformats.org/officeDocument/2006/relationships/image" Target="../media/image470.png"/><Relationship Id="rId9" Type="http://schemas.openxmlformats.org/officeDocument/2006/relationships/slide" Target="slide20.xml"/><Relationship Id="rId14" Type="http://schemas.openxmlformats.org/officeDocument/2006/relationships/slide" Target="slide2.xml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13" Type="http://schemas.openxmlformats.org/officeDocument/2006/relationships/slide" Target="slide66.xml"/><Relationship Id="rId3" Type="http://schemas.openxmlformats.org/officeDocument/2006/relationships/image" Target="../media/image2.png"/><Relationship Id="rId7" Type="http://schemas.openxmlformats.org/officeDocument/2006/relationships/image" Target="../media/image277.png"/><Relationship Id="rId12" Type="http://schemas.openxmlformats.org/officeDocument/2006/relationships/slide" Target="slide58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520.png"/><Relationship Id="rId11" Type="http://schemas.openxmlformats.org/officeDocument/2006/relationships/slide" Target="slide49.xml"/><Relationship Id="rId5" Type="http://schemas.openxmlformats.org/officeDocument/2006/relationships/image" Target="../media/image276.png"/><Relationship Id="rId15" Type="http://schemas.openxmlformats.org/officeDocument/2006/relationships/image" Target="../media/image3.png"/><Relationship Id="rId10" Type="http://schemas.openxmlformats.org/officeDocument/2006/relationships/slide" Target="slide34.xml"/><Relationship Id="rId4" Type="http://schemas.openxmlformats.org/officeDocument/2006/relationships/image" Target="../media/image470.png"/><Relationship Id="rId9" Type="http://schemas.openxmlformats.org/officeDocument/2006/relationships/slide" Target="slide20.xml"/><Relationship Id="rId14" Type="http://schemas.openxmlformats.org/officeDocument/2006/relationships/slide" Target="slide2.xml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13" Type="http://schemas.openxmlformats.org/officeDocument/2006/relationships/slide" Target="slide66.xml"/><Relationship Id="rId3" Type="http://schemas.openxmlformats.org/officeDocument/2006/relationships/image" Target="../media/image2.png"/><Relationship Id="rId7" Type="http://schemas.openxmlformats.org/officeDocument/2006/relationships/image" Target="../media/image279.png"/><Relationship Id="rId12" Type="http://schemas.openxmlformats.org/officeDocument/2006/relationships/slide" Target="slide58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550.png"/><Relationship Id="rId11" Type="http://schemas.openxmlformats.org/officeDocument/2006/relationships/slide" Target="slide49.xml"/><Relationship Id="rId5" Type="http://schemas.openxmlformats.org/officeDocument/2006/relationships/image" Target="../media/image278.png"/><Relationship Id="rId15" Type="http://schemas.openxmlformats.org/officeDocument/2006/relationships/image" Target="../media/image3.png"/><Relationship Id="rId10" Type="http://schemas.openxmlformats.org/officeDocument/2006/relationships/slide" Target="slide34.xml"/><Relationship Id="rId4" Type="http://schemas.openxmlformats.org/officeDocument/2006/relationships/image" Target="../media/image470.png"/><Relationship Id="rId9" Type="http://schemas.openxmlformats.org/officeDocument/2006/relationships/slide" Target="slide20.xml"/><Relationship Id="rId14" Type="http://schemas.openxmlformats.org/officeDocument/2006/relationships/slide" Target="slide2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281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280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282.png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284.png"/><Relationship Id="rId18" Type="http://schemas.openxmlformats.org/officeDocument/2006/relationships/image" Target="../media/image289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283.png"/><Relationship Id="rId17" Type="http://schemas.openxmlformats.org/officeDocument/2006/relationships/image" Target="../media/image288.png"/><Relationship Id="rId2" Type="http://schemas.openxmlformats.org/officeDocument/2006/relationships/audio" Target="../media/audio1.wav"/><Relationship Id="rId16" Type="http://schemas.openxmlformats.org/officeDocument/2006/relationships/image" Target="../media/image287.png"/><Relationship Id="rId20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5" Type="http://schemas.openxmlformats.org/officeDocument/2006/relationships/image" Target="../media/image286.png"/><Relationship Id="rId10" Type="http://schemas.openxmlformats.org/officeDocument/2006/relationships/slide" Target="slide2.xml"/><Relationship Id="rId19" Type="http://schemas.openxmlformats.org/officeDocument/2006/relationships/image" Target="../media/image290.png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285.png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292.png"/><Relationship Id="rId18" Type="http://schemas.openxmlformats.org/officeDocument/2006/relationships/image" Target="../media/image297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291.png"/><Relationship Id="rId17" Type="http://schemas.openxmlformats.org/officeDocument/2006/relationships/image" Target="../media/image296.png"/><Relationship Id="rId2" Type="http://schemas.openxmlformats.org/officeDocument/2006/relationships/audio" Target="../media/audio1.wav"/><Relationship Id="rId16" Type="http://schemas.openxmlformats.org/officeDocument/2006/relationships/image" Target="../media/image295.png"/><Relationship Id="rId20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5" Type="http://schemas.openxmlformats.org/officeDocument/2006/relationships/image" Target="../media/image294.png"/><Relationship Id="rId10" Type="http://schemas.openxmlformats.org/officeDocument/2006/relationships/slide" Target="slide2.xml"/><Relationship Id="rId19" Type="http://schemas.openxmlformats.org/officeDocument/2006/relationships/image" Target="../media/image298.png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293.png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13" Type="http://schemas.openxmlformats.org/officeDocument/2006/relationships/slide" Target="slide66.xml"/><Relationship Id="rId3" Type="http://schemas.openxmlformats.org/officeDocument/2006/relationships/image" Target="../media/image2.png"/><Relationship Id="rId7" Type="http://schemas.openxmlformats.org/officeDocument/2006/relationships/image" Target="../media/image300.png"/><Relationship Id="rId12" Type="http://schemas.openxmlformats.org/officeDocument/2006/relationships/slide" Target="slide58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740.png"/><Relationship Id="rId11" Type="http://schemas.openxmlformats.org/officeDocument/2006/relationships/slide" Target="slide49.xml"/><Relationship Id="rId5" Type="http://schemas.openxmlformats.org/officeDocument/2006/relationships/image" Target="../media/image299.png"/><Relationship Id="rId15" Type="http://schemas.openxmlformats.org/officeDocument/2006/relationships/image" Target="../media/image3.png"/><Relationship Id="rId10" Type="http://schemas.openxmlformats.org/officeDocument/2006/relationships/slide" Target="slide34.xml"/><Relationship Id="rId4" Type="http://schemas.openxmlformats.org/officeDocument/2006/relationships/image" Target="../media/image470.png"/><Relationship Id="rId9" Type="http://schemas.openxmlformats.org/officeDocument/2006/relationships/slide" Target="slide20.xml"/><Relationship Id="rId14" Type="http://schemas.openxmlformats.org/officeDocument/2006/relationships/slide" Target="slide2.xml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13" Type="http://schemas.openxmlformats.org/officeDocument/2006/relationships/slide" Target="slide66.xml"/><Relationship Id="rId3" Type="http://schemas.openxmlformats.org/officeDocument/2006/relationships/image" Target="../media/image2.png"/><Relationship Id="rId7" Type="http://schemas.openxmlformats.org/officeDocument/2006/relationships/image" Target="../media/image302.png"/><Relationship Id="rId12" Type="http://schemas.openxmlformats.org/officeDocument/2006/relationships/slide" Target="slide58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770.png"/><Relationship Id="rId11" Type="http://schemas.openxmlformats.org/officeDocument/2006/relationships/slide" Target="slide49.xml"/><Relationship Id="rId5" Type="http://schemas.openxmlformats.org/officeDocument/2006/relationships/image" Target="../media/image301.png"/><Relationship Id="rId15" Type="http://schemas.openxmlformats.org/officeDocument/2006/relationships/image" Target="../media/image3.png"/><Relationship Id="rId10" Type="http://schemas.openxmlformats.org/officeDocument/2006/relationships/slide" Target="slide34.xml"/><Relationship Id="rId4" Type="http://schemas.openxmlformats.org/officeDocument/2006/relationships/image" Target="../media/image470.png"/><Relationship Id="rId9" Type="http://schemas.openxmlformats.org/officeDocument/2006/relationships/slide" Target="slide20.xml"/><Relationship Id="rId14" Type="http://schemas.openxmlformats.org/officeDocument/2006/relationships/slide" Target="slide2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slide" Target="slide34.xml"/><Relationship Id="rId13" Type="http://schemas.openxmlformats.org/officeDocument/2006/relationships/image" Target="../media/image3.png"/><Relationship Id="rId3" Type="http://schemas.openxmlformats.org/officeDocument/2006/relationships/image" Target="../media/image2.png"/><Relationship Id="rId7" Type="http://schemas.openxmlformats.org/officeDocument/2006/relationships/slide" Target="slide20.xml"/><Relationship Id="rId12" Type="http://schemas.openxmlformats.org/officeDocument/2006/relationships/slide" Target="slide2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4.xml"/><Relationship Id="rId11" Type="http://schemas.openxmlformats.org/officeDocument/2006/relationships/slide" Target="slide66.xml"/><Relationship Id="rId5" Type="http://schemas.openxmlformats.org/officeDocument/2006/relationships/image" Target="../media/image1510.png"/><Relationship Id="rId10" Type="http://schemas.openxmlformats.org/officeDocument/2006/relationships/slide" Target="slide58.xml"/><Relationship Id="rId4" Type="http://schemas.openxmlformats.org/officeDocument/2006/relationships/image" Target="../media/image16.png"/><Relationship Id="rId9" Type="http://schemas.openxmlformats.org/officeDocument/2006/relationships/slide" Target="slide49.xml"/><Relationship Id="rId14" Type="http://schemas.openxmlformats.org/officeDocument/2006/relationships/audio" Target="../media/audio1.wav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13" Type="http://schemas.openxmlformats.org/officeDocument/2006/relationships/slide" Target="slide66.xml"/><Relationship Id="rId3" Type="http://schemas.openxmlformats.org/officeDocument/2006/relationships/image" Target="../media/image2.png"/><Relationship Id="rId7" Type="http://schemas.openxmlformats.org/officeDocument/2006/relationships/image" Target="../media/image304.png"/><Relationship Id="rId12" Type="http://schemas.openxmlformats.org/officeDocument/2006/relationships/slide" Target="slide58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800.png"/><Relationship Id="rId11" Type="http://schemas.openxmlformats.org/officeDocument/2006/relationships/slide" Target="slide49.xml"/><Relationship Id="rId5" Type="http://schemas.openxmlformats.org/officeDocument/2006/relationships/image" Target="../media/image303.png"/><Relationship Id="rId15" Type="http://schemas.openxmlformats.org/officeDocument/2006/relationships/image" Target="../media/image3.png"/><Relationship Id="rId10" Type="http://schemas.openxmlformats.org/officeDocument/2006/relationships/slide" Target="slide34.xml"/><Relationship Id="rId4" Type="http://schemas.openxmlformats.org/officeDocument/2006/relationships/image" Target="../media/image470.png"/><Relationship Id="rId9" Type="http://schemas.openxmlformats.org/officeDocument/2006/relationships/slide" Target="slide20.xml"/><Relationship Id="rId14" Type="http://schemas.openxmlformats.org/officeDocument/2006/relationships/slide" Target="slide2.xml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13" Type="http://schemas.openxmlformats.org/officeDocument/2006/relationships/slide" Target="slide66.xml"/><Relationship Id="rId3" Type="http://schemas.openxmlformats.org/officeDocument/2006/relationships/image" Target="../media/image2.png"/><Relationship Id="rId7" Type="http://schemas.openxmlformats.org/officeDocument/2006/relationships/image" Target="../media/image306.png"/><Relationship Id="rId12" Type="http://schemas.openxmlformats.org/officeDocument/2006/relationships/slide" Target="slide58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830.png"/><Relationship Id="rId11" Type="http://schemas.openxmlformats.org/officeDocument/2006/relationships/slide" Target="slide49.xml"/><Relationship Id="rId5" Type="http://schemas.openxmlformats.org/officeDocument/2006/relationships/image" Target="../media/image305.png"/><Relationship Id="rId15" Type="http://schemas.openxmlformats.org/officeDocument/2006/relationships/image" Target="../media/image3.png"/><Relationship Id="rId10" Type="http://schemas.openxmlformats.org/officeDocument/2006/relationships/slide" Target="slide34.xml"/><Relationship Id="rId4" Type="http://schemas.openxmlformats.org/officeDocument/2006/relationships/image" Target="../media/image470.png"/><Relationship Id="rId9" Type="http://schemas.openxmlformats.org/officeDocument/2006/relationships/slide" Target="slide20.xml"/><Relationship Id="rId14" Type="http://schemas.openxmlformats.org/officeDocument/2006/relationships/slide" Target="slide2.xml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13" Type="http://schemas.openxmlformats.org/officeDocument/2006/relationships/slide" Target="slide66.xml"/><Relationship Id="rId3" Type="http://schemas.openxmlformats.org/officeDocument/2006/relationships/image" Target="../media/image2.png"/><Relationship Id="rId7" Type="http://schemas.openxmlformats.org/officeDocument/2006/relationships/image" Target="../media/image308.png"/><Relationship Id="rId12" Type="http://schemas.openxmlformats.org/officeDocument/2006/relationships/slide" Target="slide58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860.png"/><Relationship Id="rId11" Type="http://schemas.openxmlformats.org/officeDocument/2006/relationships/slide" Target="slide49.xml"/><Relationship Id="rId5" Type="http://schemas.openxmlformats.org/officeDocument/2006/relationships/image" Target="../media/image307.png"/><Relationship Id="rId15" Type="http://schemas.openxmlformats.org/officeDocument/2006/relationships/image" Target="../media/image3.png"/><Relationship Id="rId10" Type="http://schemas.openxmlformats.org/officeDocument/2006/relationships/slide" Target="slide34.xml"/><Relationship Id="rId4" Type="http://schemas.openxmlformats.org/officeDocument/2006/relationships/image" Target="../media/image470.png"/><Relationship Id="rId9" Type="http://schemas.openxmlformats.org/officeDocument/2006/relationships/slide" Target="slide20.xml"/><Relationship Id="rId14" Type="http://schemas.openxmlformats.org/officeDocument/2006/relationships/slide" Target="slide2.xml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13" Type="http://schemas.openxmlformats.org/officeDocument/2006/relationships/slide" Target="slide66.xml"/><Relationship Id="rId3" Type="http://schemas.openxmlformats.org/officeDocument/2006/relationships/image" Target="../media/image2.png"/><Relationship Id="rId7" Type="http://schemas.openxmlformats.org/officeDocument/2006/relationships/image" Target="../media/image310.png"/><Relationship Id="rId12" Type="http://schemas.openxmlformats.org/officeDocument/2006/relationships/slide" Target="slide58.xml"/><Relationship Id="rId2" Type="http://schemas.openxmlformats.org/officeDocument/2006/relationships/audio" Target="../media/audio1.wav"/><Relationship Id="rId16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890.png"/><Relationship Id="rId11" Type="http://schemas.openxmlformats.org/officeDocument/2006/relationships/slide" Target="slide49.xml"/><Relationship Id="rId5" Type="http://schemas.openxmlformats.org/officeDocument/2006/relationships/image" Target="../media/image309.png"/><Relationship Id="rId15" Type="http://schemas.openxmlformats.org/officeDocument/2006/relationships/image" Target="../media/image3.png"/><Relationship Id="rId10" Type="http://schemas.openxmlformats.org/officeDocument/2006/relationships/slide" Target="slide34.xml"/><Relationship Id="rId4" Type="http://schemas.openxmlformats.org/officeDocument/2006/relationships/image" Target="../media/image470.png"/><Relationship Id="rId9" Type="http://schemas.openxmlformats.org/officeDocument/2006/relationships/slide" Target="slide20.xml"/><Relationship Id="rId14" Type="http://schemas.openxmlformats.org/officeDocument/2006/relationships/slide" Target="slide2.xml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312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311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313.png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0" Type="http://schemas.openxmlformats.org/officeDocument/2006/relationships/slide" Target="slide2.xml"/><Relationship Id="rId4" Type="http://schemas.openxmlformats.org/officeDocument/2006/relationships/slide" Target="slide4.xml"/><Relationship Id="rId9" Type="http://schemas.openxmlformats.org/officeDocument/2006/relationships/slide" Target="slide66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slide" Target="slide58.xml"/><Relationship Id="rId13" Type="http://schemas.openxmlformats.org/officeDocument/2006/relationships/image" Target="../media/image18.png"/><Relationship Id="rId18" Type="http://schemas.openxmlformats.org/officeDocument/2006/relationships/image" Target="../media/image23.png"/><Relationship Id="rId3" Type="http://schemas.openxmlformats.org/officeDocument/2006/relationships/image" Target="../media/image2.png"/><Relationship Id="rId7" Type="http://schemas.openxmlformats.org/officeDocument/2006/relationships/slide" Target="slide49.xml"/><Relationship Id="rId12" Type="http://schemas.openxmlformats.org/officeDocument/2006/relationships/image" Target="../media/image17.png"/><Relationship Id="rId17" Type="http://schemas.openxmlformats.org/officeDocument/2006/relationships/image" Target="../media/image22.png"/><Relationship Id="rId2" Type="http://schemas.openxmlformats.org/officeDocument/2006/relationships/audio" Target="../media/audio1.wav"/><Relationship Id="rId16" Type="http://schemas.openxmlformats.org/officeDocument/2006/relationships/image" Target="../media/image21.png"/><Relationship Id="rId20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34.xml"/><Relationship Id="rId11" Type="http://schemas.openxmlformats.org/officeDocument/2006/relationships/image" Target="../media/image3.png"/><Relationship Id="rId5" Type="http://schemas.openxmlformats.org/officeDocument/2006/relationships/slide" Target="slide20.xml"/><Relationship Id="rId15" Type="http://schemas.openxmlformats.org/officeDocument/2006/relationships/image" Target="../media/image20.png"/><Relationship Id="rId10" Type="http://schemas.openxmlformats.org/officeDocument/2006/relationships/slide" Target="slide2.xml"/><Relationship Id="rId19" Type="http://schemas.openxmlformats.org/officeDocument/2006/relationships/image" Target="../media/image24.png"/><Relationship Id="rId4" Type="http://schemas.openxmlformats.org/officeDocument/2006/relationships/slide" Target="slide4.xml"/><Relationship Id="rId9" Type="http://schemas.openxmlformats.org/officeDocument/2006/relationships/slide" Target="slide66.xml"/><Relationship Id="rId14" Type="http://schemas.openxmlformats.org/officeDocument/2006/relationships/image" Target="../media/image19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1875;p30">
            <a:extLst>
              <a:ext uri="{FF2B5EF4-FFF2-40B4-BE49-F238E27FC236}">
                <a16:creationId xmlns:a16="http://schemas.microsoft.com/office/drawing/2014/main" id="{BB103E2E-2B04-4A25-A1FE-0DAE77DF0428}"/>
              </a:ext>
            </a:extLst>
          </p:cNvPr>
          <p:cNvSpPr txBox="1">
            <a:spLocks/>
          </p:cNvSpPr>
          <p:nvPr/>
        </p:nvSpPr>
        <p:spPr>
          <a:xfrm>
            <a:off x="1565425" y="1593228"/>
            <a:ext cx="8905875" cy="1843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04B5D"/>
              </a:buClr>
              <a:buSzPts val="5200"/>
              <a:buFont typeface="Amatic SC"/>
              <a:buNone/>
              <a:defRPr sz="5500" b="1" i="0" u="none" strike="noStrike" cap="none">
                <a:solidFill>
                  <a:srgbClr val="E04B5D"/>
                </a:solidFill>
                <a:latin typeface="Amatic SC"/>
                <a:ea typeface="Amatic SC"/>
                <a:cs typeface="Amatic SC"/>
                <a:sym typeface="Amatic SC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04B5D"/>
              </a:buClr>
              <a:buSzPts val="5200"/>
              <a:buFont typeface="Amatic SC"/>
              <a:buNone/>
              <a:tabLst/>
              <a:defRPr/>
            </a:pPr>
            <a:r>
              <a:rPr lang="th-TH" sz="6600" kern="0" dirty="0">
                <a:solidFill>
                  <a:srgbClr val="7030A0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บทที่ 6  เศษส่วน</a:t>
            </a:r>
            <a:endParaRPr kumimoji="0" lang="en-US" sz="6600" b="1" i="0" u="none" strike="noStrike" kern="0" cap="none" spc="0" normalizeH="0" baseline="0" noProof="0" dirty="0">
              <a:solidFill>
                <a:srgbClr val="7030A0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Amatic SC"/>
            </a:endParaRPr>
          </a:p>
        </p:txBody>
      </p:sp>
      <p:sp>
        <p:nvSpPr>
          <p:cNvPr id="7" name="Google Shape;1876;p30">
            <a:extLst>
              <a:ext uri="{FF2B5EF4-FFF2-40B4-BE49-F238E27FC236}">
                <a16:creationId xmlns:a16="http://schemas.microsoft.com/office/drawing/2014/main" id="{A236825B-DB45-43E4-9DF3-DBACDF8ED192}"/>
              </a:ext>
            </a:extLst>
          </p:cNvPr>
          <p:cNvSpPr txBox="1">
            <a:spLocks/>
          </p:cNvSpPr>
          <p:nvPr/>
        </p:nvSpPr>
        <p:spPr>
          <a:xfrm>
            <a:off x="3037200" y="3750180"/>
            <a:ext cx="6117600" cy="53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1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2800"/>
              <a:buFont typeface="Cabin"/>
              <a:buNone/>
              <a:tabLst/>
              <a:defRPr/>
            </a:pPr>
            <a:r>
              <a:rPr lang="th-TH" sz="2000" kern="0" dirty="0">
                <a:solidFill>
                  <a:srgbClr val="595959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กลุ่มสาระการเรียนรู้คณิตศาสตร์	ชั้นประถมศึกษาปีที่ 3</a:t>
            </a: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Cabin"/>
            </a:endParaRPr>
          </a:p>
        </p:txBody>
      </p:sp>
      <p:grpSp>
        <p:nvGrpSpPr>
          <p:cNvPr id="52" name="Google Shape;650;p30">
            <a:extLst>
              <a:ext uri="{FF2B5EF4-FFF2-40B4-BE49-F238E27FC236}">
                <a16:creationId xmlns:a16="http://schemas.microsoft.com/office/drawing/2014/main" id="{D5BE268C-4062-4B94-9BF6-DE63A4B526F2}"/>
              </a:ext>
            </a:extLst>
          </p:cNvPr>
          <p:cNvGrpSpPr/>
          <p:nvPr/>
        </p:nvGrpSpPr>
        <p:grpSpPr>
          <a:xfrm flipH="1">
            <a:off x="6527714" y="4321743"/>
            <a:ext cx="820647" cy="572699"/>
            <a:chOff x="2497400" y="238075"/>
            <a:chExt cx="235075" cy="164050"/>
          </a:xfrm>
        </p:grpSpPr>
        <p:sp>
          <p:nvSpPr>
            <p:cNvPr id="53" name="Google Shape;651;p30">
              <a:extLst>
                <a:ext uri="{FF2B5EF4-FFF2-40B4-BE49-F238E27FC236}">
                  <a16:creationId xmlns:a16="http://schemas.microsoft.com/office/drawing/2014/main" id="{C8F27C1E-AC14-45E2-B4B0-DBAD0666033A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" name="Google Shape;652;p30">
              <a:extLst>
                <a:ext uri="{FF2B5EF4-FFF2-40B4-BE49-F238E27FC236}">
                  <a16:creationId xmlns:a16="http://schemas.microsoft.com/office/drawing/2014/main" id="{DB6984C7-D968-4C3A-9038-E10F0024708A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653;p30">
              <a:extLst>
                <a:ext uri="{FF2B5EF4-FFF2-40B4-BE49-F238E27FC236}">
                  <a16:creationId xmlns:a16="http://schemas.microsoft.com/office/drawing/2014/main" id="{5B83A24A-E444-427F-81EB-D3122CC0986A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" name="Google Shape;654;p30">
              <a:extLst>
                <a:ext uri="{FF2B5EF4-FFF2-40B4-BE49-F238E27FC236}">
                  <a16:creationId xmlns:a16="http://schemas.microsoft.com/office/drawing/2014/main" id="{71A91FF0-739B-4D3B-93AA-50283C61B44E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655;p30">
              <a:extLst>
                <a:ext uri="{FF2B5EF4-FFF2-40B4-BE49-F238E27FC236}">
                  <a16:creationId xmlns:a16="http://schemas.microsoft.com/office/drawing/2014/main" id="{0E206D83-1F04-4C81-A082-F7FFEBD726D8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8" name="Google Shape;656;p30">
            <a:extLst>
              <a:ext uri="{FF2B5EF4-FFF2-40B4-BE49-F238E27FC236}">
                <a16:creationId xmlns:a16="http://schemas.microsoft.com/office/drawing/2014/main" id="{64E31B49-D3AA-4CBD-B60F-D17D092EA8E9}"/>
              </a:ext>
            </a:extLst>
          </p:cNvPr>
          <p:cNvSpPr/>
          <p:nvPr/>
        </p:nvSpPr>
        <p:spPr>
          <a:xfrm flipH="1">
            <a:off x="7190786" y="4295407"/>
            <a:ext cx="3681650" cy="1377300"/>
          </a:xfrm>
          <a:custGeom>
            <a:avLst/>
            <a:gdLst/>
            <a:ahLst/>
            <a:cxnLst/>
            <a:rect l="l" t="t" r="r" b="b"/>
            <a:pathLst>
              <a:path w="147266" h="55092" extrusionOk="0">
                <a:moveTo>
                  <a:pt x="0" y="55092"/>
                </a:moveTo>
                <a:cubicBezTo>
                  <a:pt x="0" y="50534"/>
                  <a:pt x="6751" y="48778"/>
                  <a:pt x="10828" y="46739"/>
                </a:cubicBezTo>
                <a:cubicBezTo>
                  <a:pt x="16049" y="44128"/>
                  <a:pt x="20897" y="40805"/>
                  <a:pt x="25679" y="37457"/>
                </a:cubicBezTo>
                <a:cubicBezTo>
                  <a:pt x="33698" y="31843"/>
                  <a:pt x="49577" y="18159"/>
                  <a:pt x="53214" y="27247"/>
                </a:cubicBezTo>
                <a:cubicBezTo>
                  <a:pt x="54404" y="30220"/>
                  <a:pt x="53737" y="35405"/>
                  <a:pt x="50739" y="36529"/>
                </a:cubicBezTo>
                <a:cubicBezTo>
                  <a:pt x="44925" y="38709"/>
                  <a:pt x="37406" y="32336"/>
                  <a:pt x="34960" y="26629"/>
                </a:cubicBezTo>
                <a:cubicBezTo>
                  <a:pt x="31197" y="17850"/>
                  <a:pt x="37760" y="2957"/>
                  <a:pt x="47026" y="640"/>
                </a:cubicBezTo>
                <a:cubicBezTo>
                  <a:pt x="67314" y="-4434"/>
                  <a:pt x="81774" y="23985"/>
                  <a:pt x="99931" y="34363"/>
                </a:cubicBezTo>
                <a:cubicBezTo>
                  <a:pt x="113826" y="42305"/>
                  <a:pt x="132086" y="31390"/>
                  <a:pt x="147266" y="26319"/>
                </a:cubicBezTo>
              </a:path>
            </a:pathLst>
          </a:custGeom>
          <a:noFill/>
          <a:ln w="19050" cap="flat" cmpd="sng">
            <a:solidFill>
              <a:srgbClr val="A45DAF"/>
            </a:solidFill>
            <a:prstDash val="dot"/>
            <a:round/>
            <a:headEnd type="none" w="med" len="med"/>
            <a:tailEnd type="none" w="med" len="med"/>
          </a:ln>
        </p:spPr>
      </p:sp>
    </p:spTree>
    <p:extLst>
      <p:ext uri="{BB962C8B-B14F-4D97-AF65-F5344CB8AC3E}">
        <p14:creationId xmlns:p14="http://schemas.microsoft.com/office/powerpoint/2010/main" val="638798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>
        <p:sndAc>
          <p:stSnd>
            <p:snd r:embed="rId2" name="chimes.wav"/>
          </p:stSnd>
        </p:sndAc>
      </p:transition>
    </mc:Choice>
    <mc:Fallback xmlns="">
      <p:transition>
        <p:sndAc>
          <p:stSnd>
            <p:snd r:embed="rId4" name="chimes.wav"/>
          </p:stSnd>
        </p:sndAc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02863E3D-BD95-4619-B98E-07551F3AEC2D}"/>
              </a:ext>
            </a:extLst>
          </p:cNvPr>
          <p:cNvGrpSpPr/>
          <p:nvPr/>
        </p:nvGrpSpPr>
        <p:grpSpPr>
          <a:xfrm>
            <a:off x="4189221" y="727158"/>
            <a:ext cx="5918542" cy="2370977"/>
            <a:chOff x="4189221" y="727158"/>
            <a:chExt cx="5918542" cy="2370977"/>
          </a:xfrm>
        </p:grpSpPr>
        <p:sp>
          <p:nvSpPr>
            <p:cNvPr id="76" name="Google Shape;4244;p71">
              <a:extLst>
                <a:ext uri="{FF2B5EF4-FFF2-40B4-BE49-F238E27FC236}">
                  <a16:creationId xmlns:a16="http://schemas.microsoft.com/office/drawing/2014/main" id="{0D9AF33E-05A5-41CF-8FDE-1E9D2D652D10}"/>
                </a:ext>
              </a:extLst>
            </p:cNvPr>
            <p:cNvSpPr/>
            <p:nvPr/>
          </p:nvSpPr>
          <p:spPr>
            <a:xfrm>
              <a:off x="4239853" y="767153"/>
              <a:ext cx="5867910" cy="2330982"/>
            </a:xfrm>
            <a:prstGeom prst="roundRect">
              <a:avLst>
                <a:gd name="adj" fmla="val 9976"/>
              </a:avLst>
            </a:prstGeom>
            <a:solidFill>
              <a:srgbClr val="FFE1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4247;p71">
              <a:extLst>
                <a:ext uri="{FF2B5EF4-FFF2-40B4-BE49-F238E27FC236}">
                  <a16:creationId xmlns:a16="http://schemas.microsoft.com/office/drawing/2014/main" id="{5441E29F-422C-422C-92DA-471AE4ADDEE4}"/>
                </a:ext>
              </a:extLst>
            </p:cNvPr>
            <p:cNvSpPr/>
            <p:nvPr/>
          </p:nvSpPr>
          <p:spPr>
            <a:xfrm>
              <a:off x="4189221" y="727158"/>
              <a:ext cx="5867909" cy="2326938"/>
            </a:xfrm>
            <a:prstGeom prst="roundRect">
              <a:avLst>
                <a:gd name="adj" fmla="val 9976"/>
              </a:avLst>
            </a:prstGeom>
            <a:noFill/>
            <a:ln w="19050" cap="flat" cmpd="sng">
              <a:solidFill>
                <a:srgbClr val="FE8FA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" name="Google Shape;4259;p71">
                  <a:extLst>
                    <a:ext uri="{FF2B5EF4-FFF2-40B4-BE49-F238E27FC236}">
                      <a16:creationId xmlns:a16="http://schemas.microsoft.com/office/drawing/2014/main" id="{2424084E-C93E-49E1-AE1F-077A62AA9958}"/>
                    </a:ext>
                  </a:extLst>
                </p:cNvPr>
                <p:cNvSpPr txBox="1"/>
                <p:nvPr/>
              </p:nvSpPr>
              <p:spPr>
                <a:xfrm>
                  <a:off x="4353425" y="811759"/>
                  <a:ext cx="5688145" cy="97681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t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r>
                    <a:rPr lang="th-TH" sz="2600" kern="0" dirty="0">
                      <a:solidFill>
                        <a:schemeClr val="tx1"/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รูปสี่เหลี่ยม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1 รูป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แบ่งเป็น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4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ส่วน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เท่าๆ กัน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r>
                    <a:rPr lang="th-TH" sz="2600" kern="0" dirty="0">
                      <a:solidFill>
                        <a:schemeClr val="tx1"/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ระบายสี </a:t>
                  </a:r>
                  <a:r>
                    <a:rPr lang="th-TH" sz="2600" b="1" kern="0" dirty="0">
                      <a:solidFill>
                        <a:schemeClr val="tx1"/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1 ส่วนใน 4 ส่วน</a:t>
                  </a:r>
                  <a:endPara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เขียน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เศษส่วน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แสดงจำนวนของส่วนที่ระบายสีเป็น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</a:t>
                  </a:r>
                </a:p>
                <a:p>
                  <a:pPr lvl="0">
                    <a:buClr>
                      <a:srgbClr val="000000"/>
                    </a:buClr>
                    <a:tabLst>
                      <a:tab pos="2062163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b="1" i="1" ker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b="1" ker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b="1" ker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อ่านว่า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เศษหนึ่งส่วนสี่</a:t>
                  </a:r>
                  <a:r>
                    <a:rPr lang="th-TH" sz="2600" kern="0" dirty="0"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  1 เป็น </a:t>
                  </a:r>
                  <a:r>
                    <a:rPr lang="th-TH" sz="2600" b="1" kern="0" dirty="0"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ตัวเศษ</a:t>
                  </a:r>
                  <a:r>
                    <a:rPr lang="th-TH" sz="2600" kern="0" dirty="0"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   4 เป็น</a:t>
                  </a:r>
                  <a:r>
                    <a:rPr lang="th-TH" sz="2600" b="1" kern="0" dirty="0"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ตัวส่วน</a:t>
                  </a:r>
                  <a:endPara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endPara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endParaRPr>
                </a:p>
              </p:txBody>
            </p:sp>
          </mc:Choice>
          <mc:Fallback xmlns="">
            <p:sp>
              <p:nvSpPr>
                <p:cNvPr id="78" name="Google Shape;4259;p71">
                  <a:extLst>
                    <a:ext uri="{FF2B5EF4-FFF2-40B4-BE49-F238E27FC236}">
                      <a16:creationId xmlns:a16="http://schemas.microsoft.com/office/drawing/2014/main" id="{2424084E-C93E-49E1-AE1F-077A62AA995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353425" y="811759"/>
                  <a:ext cx="5688145" cy="976814"/>
                </a:xfrm>
                <a:prstGeom prst="rect">
                  <a:avLst/>
                </a:prstGeom>
                <a:blipFill>
                  <a:blip r:embed="rId4"/>
                  <a:stretch>
                    <a:fillRect l="-1929" t="-1250" b="-121250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graphicFrame>
        <p:nvGraphicFramePr>
          <p:cNvPr id="2" name="ตาราง 3">
            <a:extLst>
              <a:ext uri="{FF2B5EF4-FFF2-40B4-BE49-F238E27FC236}">
                <a16:creationId xmlns:a16="http://schemas.microsoft.com/office/drawing/2014/main" id="{9FFD3D70-E478-42F9-AA60-9FAB30CA67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6326943"/>
              </p:ext>
            </p:extLst>
          </p:nvPr>
        </p:nvGraphicFramePr>
        <p:xfrm>
          <a:off x="1682400" y="1046145"/>
          <a:ext cx="1866344" cy="16604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6586">
                  <a:extLst>
                    <a:ext uri="{9D8B030D-6E8A-4147-A177-3AD203B41FA5}">
                      <a16:colId xmlns:a16="http://schemas.microsoft.com/office/drawing/2014/main" val="2205329148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2852957147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37227427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1460653319"/>
                    </a:ext>
                  </a:extLst>
                </a:gridCol>
              </a:tblGrid>
              <a:tr h="1660417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3B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8032352"/>
                  </a:ext>
                </a:extLst>
              </a:tr>
            </a:tbl>
          </a:graphicData>
        </a:graphic>
      </p:graphicFrame>
      <p:grpSp>
        <p:nvGrpSpPr>
          <p:cNvPr id="121" name="กลุ่ม 120">
            <a:extLst>
              <a:ext uri="{FF2B5EF4-FFF2-40B4-BE49-F238E27FC236}">
                <a16:creationId xmlns:a16="http://schemas.microsoft.com/office/drawing/2014/main" id="{7B75BA33-5A50-48B6-8D6B-5AB6A9E79A9C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E5D39C84-9540-436E-A865-7175165349C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67B24C5E-F62C-4A82-A012-0A4201B8F0B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4" name="กลุ่ม 123">
            <a:extLst>
              <a:ext uri="{FF2B5EF4-FFF2-40B4-BE49-F238E27FC236}">
                <a16:creationId xmlns:a16="http://schemas.microsoft.com/office/drawing/2014/main" id="{A10DC6B9-F436-4F44-97D3-057448670A5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1FA4E480-DC0E-43DC-95B3-BA1677757D1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583CAC3B-F97C-4D2D-BB9F-5F03D170233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2EFFE415-A274-4C90-BC77-1AF6371444A4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07287533-2F56-4D45-9435-2420ACAE90B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892B2948-0F2E-48C8-93CC-5C055E56215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0" name="กลุ่ม 129">
            <a:extLst>
              <a:ext uri="{FF2B5EF4-FFF2-40B4-BE49-F238E27FC236}">
                <a16:creationId xmlns:a16="http://schemas.microsoft.com/office/drawing/2014/main" id="{5208ED93-42B6-4BEF-AB64-400A1F2C0D30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32" name="รูปแบบอิสระ: รูปร่าง 131">
              <a:extLst>
                <a:ext uri="{FF2B5EF4-FFF2-40B4-BE49-F238E27FC236}">
                  <a16:creationId xmlns:a16="http://schemas.microsoft.com/office/drawing/2014/main" id="{5BD58B43-D5F6-481A-BDE8-1A6874CCB44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3" name="รูปแบบอิสระ: รูปร่าง 132">
              <a:extLst>
                <a:ext uri="{FF2B5EF4-FFF2-40B4-BE49-F238E27FC236}">
                  <a16:creationId xmlns:a16="http://schemas.microsoft.com/office/drawing/2014/main" id="{9D017E6A-4C57-4E8A-BAC5-D876B01561A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4" name="กลุ่ม 133">
            <a:extLst>
              <a:ext uri="{FF2B5EF4-FFF2-40B4-BE49-F238E27FC236}">
                <a16:creationId xmlns:a16="http://schemas.microsoft.com/office/drawing/2014/main" id="{A41F144C-3FFF-41B6-91AD-766B8F46F89A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35" name="รูปแบบอิสระ: รูปร่าง 134">
              <a:extLst>
                <a:ext uri="{FF2B5EF4-FFF2-40B4-BE49-F238E27FC236}">
                  <a16:creationId xmlns:a16="http://schemas.microsoft.com/office/drawing/2014/main" id="{FCC34EAD-B996-4548-9EC7-5DAEF0FCD93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9" name="รูปแบบอิสระ: รูปร่าง 138">
              <a:extLst>
                <a:ext uri="{FF2B5EF4-FFF2-40B4-BE49-F238E27FC236}">
                  <a16:creationId xmlns:a16="http://schemas.microsoft.com/office/drawing/2014/main" id="{40BD2BA5-E86C-46F7-9889-462C19734F8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41" name="กลุ่ม 140">
            <a:extLst>
              <a:ext uri="{FF2B5EF4-FFF2-40B4-BE49-F238E27FC236}">
                <a16:creationId xmlns:a16="http://schemas.microsoft.com/office/drawing/2014/main" id="{6273FD82-AC15-4EED-AC4B-832E2874BF2C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42" name="รูปแบบอิสระ: รูปร่าง 141">
              <a:extLst>
                <a:ext uri="{FF2B5EF4-FFF2-40B4-BE49-F238E27FC236}">
                  <a16:creationId xmlns:a16="http://schemas.microsoft.com/office/drawing/2014/main" id="{93DDB356-98D3-4C7C-9BB3-F3CF7DE91AA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3" name="รูปแบบอิสระ: รูปร่าง 142">
              <a:extLst>
                <a:ext uri="{FF2B5EF4-FFF2-40B4-BE49-F238E27FC236}">
                  <a16:creationId xmlns:a16="http://schemas.microsoft.com/office/drawing/2014/main" id="{CB5565C7-D558-450E-8C1D-47176C10B53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44" name="กลุ่ม 143">
            <a:extLst>
              <a:ext uri="{FF2B5EF4-FFF2-40B4-BE49-F238E27FC236}">
                <a16:creationId xmlns:a16="http://schemas.microsoft.com/office/drawing/2014/main" id="{A05A0106-465B-44F4-AC97-14B86D5BC3AE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45" name="รูปแบบอิสระ: รูปร่าง 144">
              <a:extLst>
                <a:ext uri="{FF2B5EF4-FFF2-40B4-BE49-F238E27FC236}">
                  <a16:creationId xmlns:a16="http://schemas.microsoft.com/office/drawing/2014/main" id="{0E39F04B-CDDD-45D6-AE73-BAD96C118C4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6" name="รูปแบบอิสระ: รูปร่าง 145">
              <a:extLst>
                <a:ext uri="{FF2B5EF4-FFF2-40B4-BE49-F238E27FC236}">
                  <a16:creationId xmlns:a16="http://schemas.microsoft.com/office/drawing/2014/main" id="{5C5B94C8-11A8-4027-89E3-4615970E2F0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4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F75BD222-50B1-45F9-A6CB-CFE79B080D5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EADCCAD5-D08F-4DC8-9D48-B12CB99ABBD0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80355C8-896D-447B-AA73-112E502BD9DD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E060975-BBB7-434E-B1EF-1FBB71BA86B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53B438A-81BA-48CF-8B1B-7E21088B790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970C77A5-7CBE-43AF-B3E1-2DE9E1FE7D8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56" name="รูปภาพ 155">
            <a:hlinkClick r:id="rId11" action="ppaction://hlinksldjump"/>
            <a:extLst>
              <a:ext uri="{FF2B5EF4-FFF2-40B4-BE49-F238E27FC236}">
                <a16:creationId xmlns:a16="http://schemas.microsoft.com/office/drawing/2014/main" id="{F3DE2F54-3BCA-4B9B-A51A-ABDE8CE18B7A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17" name="กลุ่ม 116">
            <a:extLst>
              <a:ext uri="{FF2B5EF4-FFF2-40B4-BE49-F238E27FC236}">
                <a16:creationId xmlns:a16="http://schemas.microsoft.com/office/drawing/2014/main" id="{28600B5C-6473-4AC5-ABD7-8672FA4FF176}"/>
              </a:ext>
            </a:extLst>
          </p:cNvPr>
          <p:cNvGrpSpPr/>
          <p:nvPr/>
        </p:nvGrpSpPr>
        <p:grpSpPr>
          <a:xfrm>
            <a:off x="4239853" y="3550153"/>
            <a:ext cx="5918542" cy="2370977"/>
            <a:chOff x="4189221" y="727158"/>
            <a:chExt cx="5918542" cy="2370977"/>
          </a:xfrm>
        </p:grpSpPr>
        <p:sp>
          <p:nvSpPr>
            <p:cNvPr id="118" name="Google Shape;4244;p71">
              <a:extLst>
                <a:ext uri="{FF2B5EF4-FFF2-40B4-BE49-F238E27FC236}">
                  <a16:creationId xmlns:a16="http://schemas.microsoft.com/office/drawing/2014/main" id="{D1DAE617-D215-4293-9F78-79EE4E761AD1}"/>
                </a:ext>
              </a:extLst>
            </p:cNvPr>
            <p:cNvSpPr/>
            <p:nvPr/>
          </p:nvSpPr>
          <p:spPr>
            <a:xfrm>
              <a:off x="4239853" y="767153"/>
              <a:ext cx="5867910" cy="2330982"/>
            </a:xfrm>
            <a:prstGeom prst="roundRect">
              <a:avLst>
                <a:gd name="adj" fmla="val 9976"/>
              </a:avLst>
            </a:prstGeom>
            <a:solidFill>
              <a:srgbClr val="E1F3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247;p71">
              <a:extLst>
                <a:ext uri="{FF2B5EF4-FFF2-40B4-BE49-F238E27FC236}">
                  <a16:creationId xmlns:a16="http://schemas.microsoft.com/office/drawing/2014/main" id="{3B66AE67-5A6C-4E45-80FA-DB0603324F4B}"/>
                </a:ext>
              </a:extLst>
            </p:cNvPr>
            <p:cNvSpPr/>
            <p:nvPr/>
          </p:nvSpPr>
          <p:spPr>
            <a:xfrm>
              <a:off x="4189221" y="727158"/>
              <a:ext cx="5867909" cy="2326938"/>
            </a:xfrm>
            <a:prstGeom prst="roundRect">
              <a:avLst>
                <a:gd name="adj" fmla="val 9976"/>
              </a:avLst>
            </a:prstGeom>
            <a:noFill/>
            <a:ln w="19050" cap="flat" cmpd="sng">
              <a:solidFill>
                <a:srgbClr val="859A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" name="Google Shape;4259;p71">
                  <a:extLst>
                    <a:ext uri="{FF2B5EF4-FFF2-40B4-BE49-F238E27FC236}">
                      <a16:creationId xmlns:a16="http://schemas.microsoft.com/office/drawing/2014/main" id="{6A44C622-FFCA-46FB-BB8B-893E8DA33E59}"/>
                    </a:ext>
                  </a:extLst>
                </p:cNvPr>
                <p:cNvSpPr txBox="1"/>
                <p:nvPr/>
              </p:nvSpPr>
              <p:spPr>
                <a:xfrm>
                  <a:off x="4353425" y="811759"/>
                  <a:ext cx="5688145" cy="97681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t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r>
                    <a:rPr lang="th-TH" sz="2600" kern="0" dirty="0">
                      <a:solidFill>
                        <a:schemeClr val="tx1"/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รูปสี่เหลี่ยม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1 รูป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แบ่งเป็น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4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ส่วน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เท่าๆ กัน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r>
                    <a:rPr lang="th-TH" sz="2600" kern="0" dirty="0">
                      <a:solidFill>
                        <a:schemeClr val="tx1"/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ระบายสี </a:t>
                  </a:r>
                  <a:r>
                    <a:rPr lang="th-TH" sz="2600" b="1" kern="0" dirty="0"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2</a:t>
                  </a:r>
                  <a:r>
                    <a:rPr lang="th-TH" sz="2600" b="1" kern="0" dirty="0">
                      <a:solidFill>
                        <a:schemeClr val="tx1"/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ส่วนใน 4 ส่วน</a:t>
                  </a:r>
                  <a:endPara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เขียน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เศษส่วน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แสดงจำนวนของส่วนที่ระบายสีเป็น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</a:t>
                  </a:r>
                </a:p>
                <a:p>
                  <a:pPr lvl="0">
                    <a:buClr>
                      <a:srgbClr val="000000"/>
                    </a:buClr>
                    <a:tabLst>
                      <a:tab pos="2062163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b="1" i="1" ker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b="1" i="0" kern="0" smtClea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b="1" ker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อ่านว่า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เศษหนึ่งส่วนสี่</a:t>
                  </a:r>
                  <a:r>
                    <a:rPr lang="th-TH" sz="2600" kern="0" dirty="0"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  2 เป็น </a:t>
                  </a:r>
                  <a:r>
                    <a:rPr lang="th-TH" sz="2600" b="1" kern="0" dirty="0"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ตัวเศษ</a:t>
                  </a:r>
                  <a:r>
                    <a:rPr lang="th-TH" sz="2600" kern="0" dirty="0"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   4 เป็น</a:t>
                  </a:r>
                  <a:r>
                    <a:rPr lang="th-TH" sz="2600" b="1" kern="0" dirty="0"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ตัวส่วน</a:t>
                  </a:r>
                  <a:endPara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endPara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endParaRPr>
                </a:p>
              </p:txBody>
            </p:sp>
          </mc:Choice>
          <mc:Fallback xmlns="">
            <p:sp>
              <p:nvSpPr>
                <p:cNvPr id="120" name="Google Shape;4259;p71">
                  <a:extLst>
                    <a:ext uri="{FF2B5EF4-FFF2-40B4-BE49-F238E27FC236}">
                      <a16:creationId xmlns:a16="http://schemas.microsoft.com/office/drawing/2014/main" id="{6A44C622-FFCA-46FB-BB8B-893E8DA33E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353425" y="811759"/>
                  <a:ext cx="5688145" cy="976814"/>
                </a:xfrm>
                <a:prstGeom prst="rect">
                  <a:avLst/>
                </a:prstGeom>
                <a:blipFill>
                  <a:blip r:embed="rId13"/>
                  <a:stretch>
                    <a:fillRect l="-1927" t="-625" b="-121875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graphicFrame>
        <p:nvGraphicFramePr>
          <p:cNvPr id="131" name="ตาราง 3">
            <a:extLst>
              <a:ext uri="{FF2B5EF4-FFF2-40B4-BE49-F238E27FC236}">
                <a16:creationId xmlns:a16="http://schemas.microsoft.com/office/drawing/2014/main" id="{0709E0C8-E166-46A3-9579-4A10385BDC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7497683"/>
              </p:ext>
            </p:extLst>
          </p:nvPr>
        </p:nvGraphicFramePr>
        <p:xfrm>
          <a:off x="1733032" y="3869140"/>
          <a:ext cx="1866344" cy="16604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6586">
                  <a:extLst>
                    <a:ext uri="{9D8B030D-6E8A-4147-A177-3AD203B41FA5}">
                      <a16:colId xmlns:a16="http://schemas.microsoft.com/office/drawing/2014/main" val="2205329148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2852957147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37227427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1460653319"/>
                    </a:ext>
                  </a:extLst>
                </a:gridCol>
              </a:tblGrid>
              <a:tr h="1660417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3B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3B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80323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0425739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2" name="Google Shape;1063;p35">
            <a:extLst>
              <a:ext uri="{FF2B5EF4-FFF2-40B4-BE49-F238E27FC236}">
                <a16:creationId xmlns:a16="http://schemas.microsoft.com/office/drawing/2014/main" id="{698A62B6-A723-406F-ACBA-FFE6AB799859}"/>
              </a:ext>
            </a:extLst>
          </p:cNvPr>
          <p:cNvGrpSpPr/>
          <p:nvPr/>
        </p:nvGrpSpPr>
        <p:grpSpPr>
          <a:xfrm>
            <a:off x="9068771" y="4789495"/>
            <a:ext cx="2409035" cy="2136625"/>
            <a:chOff x="1480665" y="3232772"/>
            <a:chExt cx="1806776" cy="1602469"/>
          </a:xfrm>
        </p:grpSpPr>
        <p:grpSp>
          <p:nvGrpSpPr>
            <p:cNvPr id="83" name="Google Shape;1064;p35">
              <a:extLst>
                <a:ext uri="{FF2B5EF4-FFF2-40B4-BE49-F238E27FC236}">
                  <a16:creationId xmlns:a16="http://schemas.microsoft.com/office/drawing/2014/main" id="{B55625EA-3FF8-44B4-BDE7-73D5F85EC3CA}"/>
                </a:ext>
              </a:extLst>
            </p:cNvPr>
            <p:cNvGrpSpPr/>
            <p:nvPr/>
          </p:nvGrpSpPr>
          <p:grpSpPr>
            <a:xfrm>
              <a:off x="1480665" y="3232772"/>
              <a:ext cx="1806776" cy="1602469"/>
              <a:chOff x="8581425" y="3763500"/>
              <a:chExt cx="867100" cy="769050"/>
            </a:xfrm>
          </p:grpSpPr>
          <p:sp>
            <p:nvSpPr>
              <p:cNvPr id="92" name="Google Shape;1065;p35">
                <a:extLst>
                  <a:ext uri="{FF2B5EF4-FFF2-40B4-BE49-F238E27FC236}">
                    <a16:creationId xmlns:a16="http://schemas.microsoft.com/office/drawing/2014/main" id="{82F05C48-970F-4DEA-88CC-6A1B1F1E86EF}"/>
                  </a:ext>
                </a:extLst>
              </p:cNvPr>
              <p:cNvSpPr/>
              <p:nvPr/>
            </p:nvSpPr>
            <p:spPr>
              <a:xfrm>
                <a:off x="9123150" y="3763500"/>
                <a:ext cx="202725" cy="195475"/>
              </a:xfrm>
              <a:custGeom>
                <a:avLst/>
                <a:gdLst/>
                <a:ahLst/>
                <a:cxnLst/>
                <a:rect l="l" t="t" r="r" b="b"/>
                <a:pathLst>
                  <a:path w="8109" h="7819" extrusionOk="0">
                    <a:moveTo>
                      <a:pt x="6892" y="1"/>
                    </a:moveTo>
                    <a:cubicBezTo>
                      <a:pt x="6832" y="1"/>
                      <a:pt x="6773" y="3"/>
                      <a:pt x="6716" y="8"/>
                    </a:cubicBezTo>
                    <a:cubicBezTo>
                      <a:pt x="5966" y="103"/>
                      <a:pt x="5287" y="472"/>
                      <a:pt x="4632" y="853"/>
                    </a:cubicBezTo>
                    <a:cubicBezTo>
                      <a:pt x="3132" y="1746"/>
                      <a:pt x="1417" y="2806"/>
                      <a:pt x="1" y="3854"/>
                    </a:cubicBezTo>
                    <a:lnTo>
                      <a:pt x="5763" y="7818"/>
                    </a:lnTo>
                    <a:cubicBezTo>
                      <a:pt x="6418" y="6735"/>
                      <a:pt x="7049" y="5652"/>
                      <a:pt x="7490" y="4461"/>
                    </a:cubicBezTo>
                    <a:cubicBezTo>
                      <a:pt x="7918" y="3270"/>
                      <a:pt x="8109" y="1973"/>
                      <a:pt x="7811" y="734"/>
                    </a:cubicBezTo>
                    <a:cubicBezTo>
                      <a:pt x="7763" y="544"/>
                      <a:pt x="7704" y="353"/>
                      <a:pt x="7561" y="222"/>
                    </a:cubicBezTo>
                    <a:cubicBezTo>
                      <a:pt x="7388" y="50"/>
                      <a:pt x="7138" y="1"/>
                      <a:pt x="6892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3" name="Google Shape;1066;p35">
                <a:extLst>
                  <a:ext uri="{FF2B5EF4-FFF2-40B4-BE49-F238E27FC236}">
                    <a16:creationId xmlns:a16="http://schemas.microsoft.com/office/drawing/2014/main" id="{86513D29-B9BE-482B-B45C-BFCEAE583A44}"/>
                  </a:ext>
                </a:extLst>
              </p:cNvPr>
              <p:cNvSpPr/>
              <p:nvPr/>
            </p:nvSpPr>
            <p:spPr>
              <a:xfrm>
                <a:off x="9165125" y="3804975"/>
                <a:ext cx="128900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156" h="4969" extrusionOk="0">
                    <a:moveTo>
                      <a:pt x="4381" y="0"/>
                    </a:moveTo>
                    <a:cubicBezTo>
                      <a:pt x="4345" y="0"/>
                      <a:pt x="4310" y="2"/>
                      <a:pt x="4275" y="4"/>
                    </a:cubicBezTo>
                    <a:cubicBezTo>
                      <a:pt x="3798" y="64"/>
                      <a:pt x="3370" y="302"/>
                      <a:pt x="2953" y="540"/>
                    </a:cubicBezTo>
                    <a:cubicBezTo>
                      <a:pt x="2001" y="1099"/>
                      <a:pt x="917" y="1778"/>
                      <a:pt x="0" y="2445"/>
                    </a:cubicBezTo>
                    <a:lnTo>
                      <a:pt x="3667" y="4969"/>
                    </a:lnTo>
                    <a:cubicBezTo>
                      <a:pt x="4084" y="4290"/>
                      <a:pt x="4501" y="3588"/>
                      <a:pt x="4763" y="2826"/>
                    </a:cubicBezTo>
                    <a:cubicBezTo>
                      <a:pt x="5037" y="2076"/>
                      <a:pt x="5156" y="1254"/>
                      <a:pt x="4977" y="468"/>
                    </a:cubicBezTo>
                    <a:cubicBezTo>
                      <a:pt x="4941" y="349"/>
                      <a:pt x="4906" y="206"/>
                      <a:pt x="4810" y="135"/>
                    </a:cubicBezTo>
                    <a:cubicBezTo>
                      <a:pt x="4703" y="28"/>
                      <a:pt x="4541" y="0"/>
                      <a:pt x="4381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4" name="Google Shape;1067;p35">
                <a:extLst>
                  <a:ext uri="{FF2B5EF4-FFF2-40B4-BE49-F238E27FC236}">
                    <a16:creationId xmlns:a16="http://schemas.microsoft.com/office/drawing/2014/main" id="{649E880B-4AE2-4950-A9A5-7571086D0365}"/>
                  </a:ext>
                </a:extLst>
              </p:cNvPr>
              <p:cNvSpPr/>
              <p:nvPr/>
            </p:nvSpPr>
            <p:spPr>
              <a:xfrm>
                <a:off x="8714175" y="3830900"/>
                <a:ext cx="610225" cy="499250"/>
              </a:xfrm>
              <a:custGeom>
                <a:avLst/>
                <a:gdLst/>
                <a:ahLst/>
                <a:cxnLst/>
                <a:rect l="l" t="t" r="r" b="b"/>
                <a:pathLst>
                  <a:path w="24409" h="19970" extrusionOk="0">
                    <a:moveTo>
                      <a:pt x="12701" y="1"/>
                    </a:moveTo>
                    <a:cubicBezTo>
                      <a:pt x="8313" y="1"/>
                      <a:pt x="4858" y="1848"/>
                      <a:pt x="4858" y="1848"/>
                    </a:cubicBezTo>
                    <a:cubicBezTo>
                      <a:pt x="2370" y="3420"/>
                      <a:pt x="989" y="6230"/>
                      <a:pt x="441" y="9052"/>
                    </a:cubicBezTo>
                    <a:cubicBezTo>
                      <a:pt x="0" y="11290"/>
                      <a:pt x="48" y="13671"/>
                      <a:pt x="1108" y="15695"/>
                    </a:cubicBezTo>
                    <a:cubicBezTo>
                      <a:pt x="2167" y="17707"/>
                      <a:pt x="4608" y="18838"/>
                      <a:pt x="6906" y="19493"/>
                    </a:cubicBezTo>
                    <a:cubicBezTo>
                      <a:pt x="8137" y="19844"/>
                      <a:pt x="9547" y="19970"/>
                      <a:pt x="10937" y="19970"/>
                    </a:cubicBezTo>
                    <a:cubicBezTo>
                      <a:pt x="14487" y="19970"/>
                      <a:pt x="17913" y="19148"/>
                      <a:pt x="17931" y="19148"/>
                    </a:cubicBezTo>
                    <a:cubicBezTo>
                      <a:pt x="17931" y="19148"/>
                      <a:pt x="17931" y="19148"/>
                      <a:pt x="17931" y="19148"/>
                    </a:cubicBezTo>
                    <a:cubicBezTo>
                      <a:pt x="20289" y="18577"/>
                      <a:pt x="22563" y="17064"/>
                      <a:pt x="23491" y="14981"/>
                    </a:cubicBezTo>
                    <a:cubicBezTo>
                      <a:pt x="24408" y="12897"/>
                      <a:pt x="24289" y="10504"/>
                      <a:pt x="23730" y="8313"/>
                    </a:cubicBezTo>
                    <a:cubicBezTo>
                      <a:pt x="23015" y="5527"/>
                      <a:pt x="21479" y="2717"/>
                      <a:pt x="18860" y="1408"/>
                    </a:cubicBezTo>
                    <a:cubicBezTo>
                      <a:pt x="16770" y="363"/>
                      <a:pt x="14644" y="1"/>
                      <a:pt x="12701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5" name="Google Shape;1068;p35">
                <a:extLst>
                  <a:ext uri="{FF2B5EF4-FFF2-40B4-BE49-F238E27FC236}">
                    <a16:creationId xmlns:a16="http://schemas.microsoft.com/office/drawing/2014/main" id="{44077D76-1846-4002-B481-898B4587E911}"/>
                  </a:ext>
                </a:extLst>
              </p:cNvPr>
              <p:cNvSpPr/>
              <p:nvPr/>
            </p:nvSpPr>
            <p:spPr>
              <a:xfrm>
                <a:off x="9109150" y="3838400"/>
                <a:ext cx="173575" cy="132475"/>
              </a:xfrm>
              <a:custGeom>
                <a:avLst/>
                <a:gdLst/>
                <a:ahLst/>
                <a:cxnLst/>
                <a:rect l="l" t="t" r="r" b="b"/>
                <a:pathLst>
                  <a:path w="6943" h="5299" extrusionOk="0">
                    <a:moveTo>
                      <a:pt x="1" y="0"/>
                    </a:moveTo>
                    <a:lnTo>
                      <a:pt x="6942" y="5299"/>
                    </a:lnTo>
                    <a:cubicBezTo>
                      <a:pt x="6383" y="3977"/>
                      <a:pt x="5061" y="2608"/>
                      <a:pt x="5061" y="2608"/>
                    </a:cubicBezTo>
                    <a:cubicBezTo>
                      <a:pt x="5240" y="2406"/>
                      <a:pt x="5335" y="2132"/>
                      <a:pt x="5371" y="1870"/>
                    </a:cubicBezTo>
                    <a:lnTo>
                      <a:pt x="5371" y="1870"/>
                    </a:lnTo>
                    <a:cubicBezTo>
                      <a:pt x="5180" y="1929"/>
                      <a:pt x="5002" y="1989"/>
                      <a:pt x="4799" y="2048"/>
                    </a:cubicBezTo>
                    <a:cubicBezTo>
                      <a:pt x="4918" y="1644"/>
                      <a:pt x="4954" y="1227"/>
                      <a:pt x="4894" y="810"/>
                    </a:cubicBezTo>
                    <a:lnTo>
                      <a:pt x="4894" y="810"/>
                    </a:lnTo>
                    <a:cubicBezTo>
                      <a:pt x="4787" y="941"/>
                      <a:pt x="4668" y="1096"/>
                      <a:pt x="4561" y="1227"/>
                    </a:cubicBezTo>
                    <a:cubicBezTo>
                      <a:pt x="4481" y="1327"/>
                      <a:pt x="4368" y="1443"/>
                      <a:pt x="4242" y="1443"/>
                    </a:cubicBezTo>
                    <a:cubicBezTo>
                      <a:pt x="4218" y="1443"/>
                      <a:pt x="4193" y="1439"/>
                      <a:pt x="4168" y="1429"/>
                    </a:cubicBezTo>
                    <a:cubicBezTo>
                      <a:pt x="4252" y="1286"/>
                      <a:pt x="4323" y="1120"/>
                      <a:pt x="4359" y="953"/>
                    </a:cubicBezTo>
                    <a:lnTo>
                      <a:pt x="4359" y="953"/>
                    </a:lnTo>
                    <a:cubicBezTo>
                      <a:pt x="4149" y="1137"/>
                      <a:pt x="3875" y="1227"/>
                      <a:pt x="3599" y="1227"/>
                    </a:cubicBezTo>
                    <a:cubicBezTo>
                      <a:pt x="3482" y="1227"/>
                      <a:pt x="3365" y="1211"/>
                      <a:pt x="3251" y="1179"/>
                    </a:cubicBezTo>
                    <a:cubicBezTo>
                      <a:pt x="3251" y="1179"/>
                      <a:pt x="1692" y="358"/>
                      <a:pt x="1" y="0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6" name="Google Shape;1069;p35">
                <a:extLst>
                  <a:ext uri="{FF2B5EF4-FFF2-40B4-BE49-F238E27FC236}">
                    <a16:creationId xmlns:a16="http://schemas.microsoft.com/office/drawing/2014/main" id="{50944561-3483-4447-BB16-A60C9D8F46E8}"/>
                  </a:ext>
                </a:extLst>
              </p:cNvPr>
              <p:cNvSpPr/>
              <p:nvPr/>
            </p:nvSpPr>
            <p:spPr>
              <a:xfrm>
                <a:off x="8691850" y="3785275"/>
                <a:ext cx="204800" cy="193050"/>
              </a:xfrm>
              <a:custGeom>
                <a:avLst/>
                <a:gdLst/>
                <a:ahLst/>
                <a:cxnLst/>
                <a:rect l="l" t="t" r="r" b="b"/>
                <a:pathLst>
                  <a:path w="8192" h="7722" extrusionOk="0">
                    <a:moveTo>
                      <a:pt x="1115" y="1"/>
                    </a:moveTo>
                    <a:cubicBezTo>
                      <a:pt x="856" y="1"/>
                      <a:pt x="589" y="64"/>
                      <a:pt x="417" y="256"/>
                    </a:cubicBezTo>
                    <a:cubicBezTo>
                      <a:pt x="298" y="399"/>
                      <a:pt x="239" y="601"/>
                      <a:pt x="215" y="792"/>
                    </a:cubicBezTo>
                    <a:cubicBezTo>
                      <a:pt x="0" y="2042"/>
                      <a:pt x="274" y="3316"/>
                      <a:pt x="774" y="4483"/>
                    </a:cubicBezTo>
                    <a:cubicBezTo>
                      <a:pt x="1274" y="5638"/>
                      <a:pt x="2001" y="6686"/>
                      <a:pt x="2715" y="7721"/>
                    </a:cubicBezTo>
                    <a:lnTo>
                      <a:pt x="8192" y="3399"/>
                    </a:lnTo>
                    <a:cubicBezTo>
                      <a:pt x="6716" y="2459"/>
                      <a:pt x="4942" y="1506"/>
                      <a:pt x="3382" y="721"/>
                    </a:cubicBezTo>
                    <a:cubicBezTo>
                      <a:pt x="2715" y="375"/>
                      <a:pt x="2013" y="42"/>
                      <a:pt x="1251" y="6"/>
                    </a:cubicBezTo>
                    <a:cubicBezTo>
                      <a:pt x="1206" y="3"/>
                      <a:pt x="1161" y="1"/>
                      <a:pt x="1115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7" name="Google Shape;1070;p35">
                <a:extLst>
                  <a:ext uri="{FF2B5EF4-FFF2-40B4-BE49-F238E27FC236}">
                    <a16:creationId xmlns:a16="http://schemas.microsoft.com/office/drawing/2014/main" id="{002D7E50-863A-41E0-9A80-FF6701F042F9}"/>
                  </a:ext>
                </a:extLst>
              </p:cNvPr>
              <p:cNvSpPr/>
              <p:nvPr/>
            </p:nvSpPr>
            <p:spPr>
              <a:xfrm>
                <a:off x="8724900" y="3824950"/>
                <a:ext cx="130675" cy="123300"/>
              </a:xfrm>
              <a:custGeom>
                <a:avLst/>
                <a:gdLst/>
                <a:ahLst/>
                <a:cxnLst/>
                <a:rect l="l" t="t" r="r" b="b"/>
                <a:pathLst>
                  <a:path w="5227" h="4932" extrusionOk="0">
                    <a:moveTo>
                      <a:pt x="742" y="1"/>
                    </a:moveTo>
                    <a:cubicBezTo>
                      <a:pt x="568" y="1"/>
                      <a:pt x="379" y="43"/>
                      <a:pt x="274" y="169"/>
                    </a:cubicBezTo>
                    <a:cubicBezTo>
                      <a:pt x="202" y="265"/>
                      <a:pt x="155" y="396"/>
                      <a:pt x="143" y="515"/>
                    </a:cubicBezTo>
                    <a:cubicBezTo>
                      <a:pt x="0" y="1300"/>
                      <a:pt x="179" y="2134"/>
                      <a:pt x="500" y="2860"/>
                    </a:cubicBezTo>
                    <a:cubicBezTo>
                      <a:pt x="822" y="3610"/>
                      <a:pt x="1274" y="4277"/>
                      <a:pt x="1738" y="4932"/>
                    </a:cubicBezTo>
                    <a:lnTo>
                      <a:pt x="5227" y="2182"/>
                    </a:lnTo>
                    <a:cubicBezTo>
                      <a:pt x="4274" y="1574"/>
                      <a:pt x="3155" y="979"/>
                      <a:pt x="2167" y="467"/>
                    </a:cubicBezTo>
                    <a:cubicBezTo>
                      <a:pt x="1726" y="241"/>
                      <a:pt x="1286" y="38"/>
                      <a:pt x="810" y="3"/>
                    </a:cubicBezTo>
                    <a:cubicBezTo>
                      <a:pt x="787" y="1"/>
                      <a:pt x="765" y="1"/>
                      <a:pt x="742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8" name="Google Shape;1071;p35">
                <a:extLst>
                  <a:ext uri="{FF2B5EF4-FFF2-40B4-BE49-F238E27FC236}">
                    <a16:creationId xmlns:a16="http://schemas.microsoft.com/office/drawing/2014/main" id="{37FB9823-87BC-4FEB-B229-9F68BBD54814}"/>
                  </a:ext>
                </a:extLst>
              </p:cNvPr>
              <p:cNvSpPr/>
              <p:nvPr/>
            </p:nvSpPr>
            <p:spPr>
              <a:xfrm>
                <a:off x="8744825" y="3848225"/>
                <a:ext cx="164925" cy="143200"/>
              </a:xfrm>
              <a:custGeom>
                <a:avLst/>
                <a:gdLst/>
                <a:ahLst/>
                <a:cxnLst/>
                <a:rect l="l" t="t" r="r" b="b"/>
                <a:pathLst>
                  <a:path w="6597" h="5728" extrusionOk="0">
                    <a:moveTo>
                      <a:pt x="6597" y="0"/>
                    </a:moveTo>
                    <a:lnTo>
                      <a:pt x="6597" y="0"/>
                    </a:lnTo>
                    <a:cubicBezTo>
                      <a:pt x="4930" y="477"/>
                      <a:pt x="3418" y="1381"/>
                      <a:pt x="3418" y="1381"/>
                    </a:cubicBezTo>
                    <a:cubicBezTo>
                      <a:pt x="3291" y="1428"/>
                      <a:pt x="3155" y="1451"/>
                      <a:pt x="3018" y="1451"/>
                    </a:cubicBezTo>
                    <a:cubicBezTo>
                      <a:pt x="2771" y="1451"/>
                      <a:pt x="2522" y="1377"/>
                      <a:pt x="2322" y="1239"/>
                    </a:cubicBezTo>
                    <a:lnTo>
                      <a:pt x="2322" y="1239"/>
                    </a:lnTo>
                    <a:cubicBezTo>
                      <a:pt x="2370" y="1393"/>
                      <a:pt x="2442" y="1560"/>
                      <a:pt x="2549" y="1691"/>
                    </a:cubicBezTo>
                    <a:cubicBezTo>
                      <a:pt x="2522" y="1701"/>
                      <a:pt x="2495" y="1706"/>
                      <a:pt x="2468" y="1706"/>
                    </a:cubicBezTo>
                    <a:cubicBezTo>
                      <a:pt x="2339" y="1706"/>
                      <a:pt x="2211" y="1599"/>
                      <a:pt x="2132" y="1501"/>
                    </a:cubicBezTo>
                    <a:cubicBezTo>
                      <a:pt x="2013" y="1381"/>
                      <a:pt x="1894" y="1251"/>
                      <a:pt x="1775" y="1120"/>
                    </a:cubicBezTo>
                    <a:lnTo>
                      <a:pt x="1775" y="1120"/>
                    </a:lnTo>
                    <a:cubicBezTo>
                      <a:pt x="1739" y="1536"/>
                      <a:pt x="1787" y="1965"/>
                      <a:pt x="1930" y="2346"/>
                    </a:cubicBezTo>
                    <a:cubicBezTo>
                      <a:pt x="1739" y="2286"/>
                      <a:pt x="1549" y="2251"/>
                      <a:pt x="1358" y="2203"/>
                    </a:cubicBezTo>
                    <a:lnTo>
                      <a:pt x="1358" y="2203"/>
                    </a:lnTo>
                    <a:cubicBezTo>
                      <a:pt x="1394" y="2465"/>
                      <a:pt x="1513" y="2727"/>
                      <a:pt x="1715" y="2917"/>
                    </a:cubicBezTo>
                    <a:cubicBezTo>
                      <a:pt x="1715" y="2917"/>
                      <a:pt x="477" y="4358"/>
                      <a:pt x="1" y="5727"/>
                    </a:cubicBezTo>
                    <a:lnTo>
                      <a:pt x="6597" y="0"/>
                    </a:ln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9" name="Google Shape;1072;p35">
                <a:extLst>
                  <a:ext uri="{FF2B5EF4-FFF2-40B4-BE49-F238E27FC236}">
                    <a16:creationId xmlns:a16="http://schemas.microsoft.com/office/drawing/2014/main" id="{6CADB0B1-D26A-4B67-8910-8D5E7604D4F2}"/>
                  </a:ext>
                </a:extLst>
              </p:cNvPr>
              <p:cNvSpPr/>
              <p:nvPr/>
            </p:nvSpPr>
            <p:spPr>
              <a:xfrm>
                <a:off x="8967775" y="4064225"/>
                <a:ext cx="69075" cy="44600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1784" extrusionOk="0">
                    <a:moveTo>
                      <a:pt x="1574" y="0"/>
                    </a:moveTo>
                    <a:cubicBezTo>
                      <a:pt x="1240" y="0"/>
                      <a:pt x="896" y="20"/>
                      <a:pt x="560" y="76"/>
                    </a:cubicBezTo>
                    <a:lnTo>
                      <a:pt x="572" y="88"/>
                    </a:lnTo>
                    <a:cubicBezTo>
                      <a:pt x="558" y="86"/>
                      <a:pt x="545" y="85"/>
                      <a:pt x="531" y="85"/>
                    </a:cubicBezTo>
                    <a:cubicBezTo>
                      <a:pt x="331" y="85"/>
                      <a:pt x="139" y="244"/>
                      <a:pt x="72" y="433"/>
                    </a:cubicBezTo>
                    <a:cubicBezTo>
                      <a:pt x="1" y="647"/>
                      <a:pt x="60" y="885"/>
                      <a:pt x="179" y="1064"/>
                    </a:cubicBezTo>
                    <a:cubicBezTo>
                      <a:pt x="286" y="1254"/>
                      <a:pt x="477" y="1385"/>
                      <a:pt x="655" y="1516"/>
                    </a:cubicBezTo>
                    <a:cubicBezTo>
                      <a:pt x="822" y="1624"/>
                      <a:pt x="1001" y="1743"/>
                      <a:pt x="1203" y="1778"/>
                    </a:cubicBezTo>
                    <a:cubicBezTo>
                      <a:pt x="1233" y="1782"/>
                      <a:pt x="1264" y="1783"/>
                      <a:pt x="1294" y="1783"/>
                    </a:cubicBezTo>
                    <a:cubicBezTo>
                      <a:pt x="1570" y="1783"/>
                      <a:pt x="1835" y="1642"/>
                      <a:pt x="2060" y="1481"/>
                    </a:cubicBezTo>
                    <a:cubicBezTo>
                      <a:pt x="2227" y="1362"/>
                      <a:pt x="2394" y="1219"/>
                      <a:pt x="2525" y="1076"/>
                    </a:cubicBezTo>
                    <a:cubicBezTo>
                      <a:pt x="2644" y="945"/>
                      <a:pt x="2763" y="790"/>
                      <a:pt x="2763" y="612"/>
                    </a:cubicBezTo>
                    <a:cubicBezTo>
                      <a:pt x="2763" y="409"/>
                      <a:pt x="2608" y="219"/>
                      <a:pt x="2441" y="123"/>
                    </a:cubicBezTo>
                    <a:cubicBezTo>
                      <a:pt x="2263" y="40"/>
                      <a:pt x="2048" y="16"/>
                      <a:pt x="1846" y="4"/>
                    </a:cubicBezTo>
                    <a:cubicBezTo>
                      <a:pt x="1756" y="2"/>
                      <a:pt x="1665" y="0"/>
                      <a:pt x="1574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0" name="Google Shape;1073;p35">
                <a:extLst>
                  <a:ext uri="{FF2B5EF4-FFF2-40B4-BE49-F238E27FC236}">
                    <a16:creationId xmlns:a16="http://schemas.microsoft.com/office/drawing/2014/main" id="{AE820633-F20D-4C1D-AA2F-3177C80E5C26}"/>
                  </a:ext>
                </a:extLst>
              </p:cNvPr>
              <p:cNvSpPr/>
              <p:nvPr/>
            </p:nvSpPr>
            <p:spPr>
              <a:xfrm>
                <a:off x="9113625" y="4063125"/>
                <a:ext cx="4200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1656" extrusionOk="0">
                    <a:moveTo>
                      <a:pt x="833" y="0"/>
                    </a:moveTo>
                    <a:cubicBezTo>
                      <a:pt x="825" y="0"/>
                      <a:pt x="818" y="0"/>
                      <a:pt x="810" y="1"/>
                    </a:cubicBezTo>
                    <a:cubicBezTo>
                      <a:pt x="358" y="1"/>
                      <a:pt x="1" y="394"/>
                      <a:pt x="12" y="858"/>
                    </a:cubicBezTo>
                    <a:cubicBezTo>
                      <a:pt x="12" y="1303"/>
                      <a:pt x="381" y="1656"/>
                      <a:pt x="835" y="1656"/>
                    </a:cubicBezTo>
                    <a:cubicBezTo>
                      <a:pt x="843" y="1656"/>
                      <a:pt x="850" y="1656"/>
                      <a:pt x="858" y="1656"/>
                    </a:cubicBezTo>
                    <a:cubicBezTo>
                      <a:pt x="1322" y="1656"/>
                      <a:pt x="1679" y="1275"/>
                      <a:pt x="1667" y="810"/>
                    </a:cubicBezTo>
                    <a:cubicBezTo>
                      <a:pt x="1644" y="353"/>
                      <a:pt x="1286" y="0"/>
                      <a:pt x="833" y="0"/>
                    </a:cubicBezTo>
                    <a:close/>
                  </a:path>
                </a:pathLst>
              </a:custGeom>
              <a:solidFill>
                <a:srgbClr val="1E232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1074;p35">
                <a:extLst>
                  <a:ext uri="{FF2B5EF4-FFF2-40B4-BE49-F238E27FC236}">
                    <a16:creationId xmlns:a16="http://schemas.microsoft.com/office/drawing/2014/main" id="{2FBBC0B8-DA31-4140-889E-9E2FB4E2D0F5}"/>
                  </a:ext>
                </a:extLst>
              </p:cNvPr>
              <p:cNvSpPr/>
              <p:nvPr/>
            </p:nvSpPr>
            <p:spPr>
              <a:xfrm>
                <a:off x="8851100" y="4069075"/>
                <a:ext cx="4200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1656" extrusionOk="0">
                    <a:moveTo>
                      <a:pt x="843" y="1"/>
                    </a:moveTo>
                    <a:cubicBezTo>
                      <a:pt x="836" y="1"/>
                      <a:pt x="829" y="1"/>
                      <a:pt x="822" y="1"/>
                    </a:cubicBezTo>
                    <a:cubicBezTo>
                      <a:pt x="357" y="1"/>
                      <a:pt x="0" y="394"/>
                      <a:pt x="24" y="858"/>
                    </a:cubicBezTo>
                    <a:cubicBezTo>
                      <a:pt x="24" y="1310"/>
                      <a:pt x="405" y="1656"/>
                      <a:pt x="869" y="1656"/>
                    </a:cubicBezTo>
                    <a:cubicBezTo>
                      <a:pt x="1322" y="1656"/>
                      <a:pt x="1679" y="1275"/>
                      <a:pt x="1667" y="810"/>
                    </a:cubicBezTo>
                    <a:cubicBezTo>
                      <a:pt x="1655" y="365"/>
                      <a:pt x="1286" y="1"/>
                      <a:pt x="843" y="1"/>
                    </a:cubicBezTo>
                    <a:close/>
                  </a:path>
                </a:pathLst>
              </a:custGeom>
              <a:solidFill>
                <a:srgbClr val="1E232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2" name="Google Shape;1075;p35">
                <a:extLst>
                  <a:ext uri="{FF2B5EF4-FFF2-40B4-BE49-F238E27FC236}">
                    <a16:creationId xmlns:a16="http://schemas.microsoft.com/office/drawing/2014/main" id="{32C940E0-6C2E-4A5D-B8F9-06E8D3A47D03}"/>
                  </a:ext>
                </a:extLst>
              </p:cNvPr>
              <p:cNvSpPr/>
              <p:nvPr/>
            </p:nvSpPr>
            <p:spPr>
              <a:xfrm>
                <a:off x="9116300" y="4125025"/>
                <a:ext cx="76525" cy="37275"/>
              </a:xfrm>
              <a:custGeom>
                <a:avLst/>
                <a:gdLst/>
                <a:ahLst/>
                <a:cxnLst/>
                <a:rect l="l" t="t" r="r" b="b"/>
                <a:pathLst>
                  <a:path w="3061" h="1491" extrusionOk="0">
                    <a:moveTo>
                      <a:pt x="1559" y="1"/>
                    </a:moveTo>
                    <a:cubicBezTo>
                      <a:pt x="1544" y="1"/>
                      <a:pt x="1528" y="1"/>
                      <a:pt x="1513" y="1"/>
                    </a:cubicBezTo>
                    <a:cubicBezTo>
                      <a:pt x="679" y="25"/>
                      <a:pt x="1" y="382"/>
                      <a:pt x="25" y="787"/>
                    </a:cubicBezTo>
                    <a:cubicBezTo>
                      <a:pt x="36" y="1189"/>
                      <a:pt x="678" y="1491"/>
                      <a:pt x="1471" y="1491"/>
                    </a:cubicBezTo>
                    <a:cubicBezTo>
                      <a:pt x="1500" y="1491"/>
                      <a:pt x="1530" y="1490"/>
                      <a:pt x="1560" y="1489"/>
                    </a:cubicBezTo>
                    <a:cubicBezTo>
                      <a:pt x="2382" y="1454"/>
                      <a:pt x="3061" y="1097"/>
                      <a:pt x="3049" y="704"/>
                    </a:cubicBezTo>
                    <a:cubicBezTo>
                      <a:pt x="3049" y="306"/>
                      <a:pt x="2372" y="1"/>
                      <a:pt x="1559" y="1"/>
                    </a:cubicBezTo>
                    <a:close/>
                  </a:path>
                </a:pathLst>
              </a:custGeom>
              <a:solidFill>
                <a:srgbClr val="F788CB">
                  <a:alpha val="54910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3" name="Google Shape;1076;p35">
                <a:extLst>
                  <a:ext uri="{FF2B5EF4-FFF2-40B4-BE49-F238E27FC236}">
                    <a16:creationId xmlns:a16="http://schemas.microsoft.com/office/drawing/2014/main" id="{9EAA588E-5DEB-4873-BCBB-93DDC1038346}"/>
                  </a:ext>
                </a:extLst>
              </p:cNvPr>
              <p:cNvSpPr/>
              <p:nvPr/>
            </p:nvSpPr>
            <p:spPr>
              <a:xfrm>
                <a:off x="8811200" y="4128000"/>
                <a:ext cx="76525" cy="37275"/>
              </a:xfrm>
              <a:custGeom>
                <a:avLst/>
                <a:gdLst/>
                <a:ahLst/>
                <a:cxnLst/>
                <a:rect l="l" t="t" r="r" b="b"/>
                <a:pathLst>
                  <a:path w="3061" h="1491" extrusionOk="0">
                    <a:moveTo>
                      <a:pt x="1559" y="1"/>
                    </a:moveTo>
                    <a:cubicBezTo>
                      <a:pt x="1544" y="1"/>
                      <a:pt x="1528" y="1"/>
                      <a:pt x="1513" y="1"/>
                    </a:cubicBezTo>
                    <a:cubicBezTo>
                      <a:pt x="679" y="25"/>
                      <a:pt x="1" y="370"/>
                      <a:pt x="25" y="787"/>
                    </a:cubicBezTo>
                    <a:cubicBezTo>
                      <a:pt x="36" y="1189"/>
                      <a:pt x="678" y="1491"/>
                      <a:pt x="1471" y="1491"/>
                    </a:cubicBezTo>
                    <a:cubicBezTo>
                      <a:pt x="1500" y="1491"/>
                      <a:pt x="1530" y="1490"/>
                      <a:pt x="1561" y="1490"/>
                    </a:cubicBezTo>
                    <a:cubicBezTo>
                      <a:pt x="2382" y="1454"/>
                      <a:pt x="3061" y="1097"/>
                      <a:pt x="3049" y="704"/>
                    </a:cubicBezTo>
                    <a:cubicBezTo>
                      <a:pt x="3025" y="306"/>
                      <a:pt x="2371" y="1"/>
                      <a:pt x="1559" y="1"/>
                    </a:cubicBezTo>
                    <a:close/>
                  </a:path>
                </a:pathLst>
              </a:custGeom>
              <a:solidFill>
                <a:srgbClr val="F788CB">
                  <a:alpha val="54910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4" name="Google Shape;1077;p35">
                <a:extLst>
                  <a:ext uri="{FF2B5EF4-FFF2-40B4-BE49-F238E27FC236}">
                    <a16:creationId xmlns:a16="http://schemas.microsoft.com/office/drawing/2014/main" id="{ED635C19-F179-4655-80BB-78D6D030FA17}"/>
                  </a:ext>
                </a:extLst>
              </p:cNvPr>
              <p:cNvSpPr/>
              <p:nvPr/>
            </p:nvSpPr>
            <p:spPr>
              <a:xfrm>
                <a:off x="8991600" y="4131075"/>
                <a:ext cx="45550" cy="16625"/>
              </a:xfrm>
              <a:custGeom>
                <a:avLst/>
                <a:gdLst/>
                <a:ahLst/>
                <a:cxnLst/>
                <a:rect l="l" t="t" r="r" b="b"/>
                <a:pathLst>
                  <a:path w="1822" h="665" extrusionOk="0">
                    <a:moveTo>
                      <a:pt x="1774" y="0"/>
                    </a:moveTo>
                    <a:cubicBezTo>
                      <a:pt x="1765" y="0"/>
                      <a:pt x="1756" y="3"/>
                      <a:pt x="1750" y="9"/>
                    </a:cubicBezTo>
                    <a:cubicBezTo>
                      <a:pt x="1643" y="128"/>
                      <a:pt x="1524" y="235"/>
                      <a:pt x="1393" y="307"/>
                    </a:cubicBezTo>
                    <a:cubicBezTo>
                      <a:pt x="1262" y="378"/>
                      <a:pt x="1107" y="450"/>
                      <a:pt x="964" y="485"/>
                    </a:cubicBezTo>
                    <a:cubicBezTo>
                      <a:pt x="810" y="533"/>
                      <a:pt x="655" y="545"/>
                      <a:pt x="500" y="545"/>
                    </a:cubicBezTo>
                    <a:cubicBezTo>
                      <a:pt x="357" y="545"/>
                      <a:pt x="191" y="521"/>
                      <a:pt x="36" y="485"/>
                    </a:cubicBezTo>
                    <a:cubicBezTo>
                      <a:pt x="24" y="485"/>
                      <a:pt x="0" y="497"/>
                      <a:pt x="0" y="521"/>
                    </a:cubicBezTo>
                    <a:cubicBezTo>
                      <a:pt x="0" y="533"/>
                      <a:pt x="12" y="545"/>
                      <a:pt x="24" y="557"/>
                    </a:cubicBezTo>
                    <a:cubicBezTo>
                      <a:pt x="179" y="616"/>
                      <a:pt x="333" y="652"/>
                      <a:pt x="500" y="664"/>
                    </a:cubicBezTo>
                    <a:cubicBezTo>
                      <a:pt x="667" y="664"/>
                      <a:pt x="833" y="652"/>
                      <a:pt x="988" y="605"/>
                    </a:cubicBezTo>
                    <a:cubicBezTo>
                      <a:pt x="1155" y="557"/>
                      <a:pt x="1322" y="485"/>
                      <a:pt x="1453" y="402"/>
                    </a:cubicBezTo>
                    <a:cubicBezTo>
                      <a:pt x="1584" y="295"/>
                      <a:pt x="1726" y="188"/>
                      <a:pt x="1810" y="45"/>
                    </a:cubicBezTo>
                    <a:cubicBezTo>
                      <a:pt x="1819" y="25"/>
                      <a:pt x="1821" y="6"/>
                      <a:pt x="1809" y="6"/>
                    </a:cubicBezTo>
                    <a:cubicBezTo>
                      <a:pt x="1806" y="6"/>
                      <a:pt x="1802" y="7"/>
                      <a:pt x="1798" y="9"/>
                    </a:cubicBezTo>
                    <a:cubicBezTo>
                      <a:pt x="1792" y="3"/>
                      <a:pt x="1783" y="0"/>
                      <a:pt x="1774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5" name="Google Shape;1078;p35">
                <a:extLst>
                  <a:ext uri="{FF2B5EF4-FFF2-40B4-BE49-F238E27FC236}">
                    <a16:creationId xmlns:a16="http://schemas.microsoft.com/office/drawing/2014/main" id="{FA8F0D44-050C-4CB2-9E6C-3FABC25BFE89}"/>
                  </a:ext>
                </a:extLst>
              </p:cNvPr>
              <p:cNvSpPr/>
              <p:nvPr/>
            </p:nvSpPr>
            <p:spPr>
              <a:xfrm>
                <a:off x="8581425" y="4062625"/>
                <a:ext cx="867100" cy="469325"/>
              </a:xfrm>
              <a:custGeom>
                <a:avLst/>
                <a:gdLst/>
                <a:ahLst/>
                <a:cxnLst/>
                <a:rect l="l" t="t" r="r" b="b"/>
                <a:pathLst>
                  <a:path w="34684" h="18773" extrusionOk="0">
                    <a:moveTo>
                      <a:pt x="1843" y="1"/>
                    </a:moveTo>
                    <a:cubicBezTo>
                      <a:pt x="1778" y="1"/>
                      <a:pt x="1711" y="7"/>
                      <a:pt x="1643" y="21"/>
                    </a:cubicBezTo>
                    <a:cubicBezTo>
                      <a:pt x="1131" y="140"/>
                      <a:pt x="810" y="640"/>
                      <a:pt x="643" y="1128"/>
                    </a:cubicBezTo>
                    <a:cubicBezTo>
                      <a:pt x="0" y="3021"/>
                      <a:pt x="893" y="5045"/>
                      <a:pt x="1774" y="6843"/>
                    </a:cubicBezTo>
                    <a:cubicBezTo>
                      <a:pt x="2870" y="9105"/>
                      <a:pt x="4060" y="11451"/>
                      <a:pt x="6168" y="12856"/>
                    </a:cubicBezTo>
                    <a:lnTo>
                      <a:pt x="7323" y="13713"/>
                    </a:lnTo>
                    <a:cubicBezTo>
                      <a:pt x="7299" y="13903"/>
                      <a:pt x="7251" y="14070"/>
                      <a:pt x="7203" y="14249"/>
                    </a:cubicBezTo>
                    <a:cubicBezTo>
                      <a:pt x="6787" y="15701"/>
                      <a:pt x="6299" y="17797"/>
                      <a:pt x="6108" y="18773"/>
                    </a:cubicBezTo>
                    <a:lnTo>
                      <a:pt x="28801" y="18773"/>
                    </a:lnTo>
                    <a:cubicBezTo>
                      <a:pt x="28623" y="17594"/>
                      <a:pt x="27777" y="14820"/>
                      <a:pt x="27135" y="13820"/>
                    </a:cubicBezTo>
                    <a:cubicBezTo>
                      <a:pt x="28504" y="12629"/>
                      <a:pt x="29802" y="11332"/>
                      <a:pt x="30992" y="9986"/>
                    </a:cubicBezTo>
                    <a:cubicBezTo>
                      <a:pt x="32909" y="7807"/>
                      <a:pt x="34683" y="5117"/>
                      <a:pt x="34302" y="2247"/>
                    </a:cubicBezTo>
                    <a:cubicBezTo>
                      <a:pt x="34231" y="1652"/>
                      <a:pt x="33981" y="973"/>
                      <a:pt x="33409" y="795"/>
                    </a:cubicBezTo>
                    <a:cubicBezTo>
                      <a:pt x="33318" y="770"/>
                      <a:pt x="33224" y="759"/>
                      <a:pt x="33129" y="759"/>
                    </a:cubicBezTo>
                    <a:cubicBezTo>
                      <a:pt x="32951" y="759"/>
                      <a:pt x="32770" y="796"/>
                      <a:pt x="32600" y="842"/>
                    </a:cubicBezTo>
                    <a:cubicBezTo>
                      <a:pt x="30718" y="1390"/>
                      <a:pt x="29754" y="3402"/>
                      <a:pt x="28635" y="5009"/>
                    </a:cubicBezTo>
                    <a:cubicBezTo>
                      <a:pt x="27039" y="7295"/>
                      <a:pt x="24718" y="9081"/>
                      <a:pt x="22086" y="10034"/>
                    </a:cubicBezTo>
                    <a:lnTo>
                      <a:pt x="9716" y="8748"/>
                    </a:lnTo>
                    <a:cubicBezTo>
                      <a:pt x="7013" y="6914"/>
                      <a:pt x="5132" y="4116"/>
                      <a:pt x="3441" y="1318"/>
                    </a:cubicBezTo>
                    <a:cubicBezTo>
                      <a:pt x="3061" y="699"/>
                      <a:pt x="2522" y="1"/>
                      <a:pt x="1843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6" name="Google Shape;1079;p35">
                <a:extLst>
                  <a:ext uri="{FF2B5EF4-FFF2-40B4-BE49-F238E27FC236}">
                    <a16:creationId xmlns:a16="http://schemas.microsoft.com/office/drawing/2014/main" id="{CD631340-35B5-4DE8-B404-A331C438DE82}"/>
                  </a:ext>
                </a:extLst>
              </p:cNvPr>
              <p:cNvSpPr/>
              <p:nvPr/>
            </p:nvSpPr>
            <p:spPr>
              <a:xfrm>
                <a:off x="8813000" y="4342325"/>
                <a:ext cx="382800" cy="190225"/>
              </a:xfrm>
              <a:custGeom>
                <a:avLst/>
                <a:gdLst/>
                <a:ahLst/>
                <a:cxnLst/>
                <a:rect l="l" t="t" r="r" b="b"/>
                <a:pathLst>
                  <a:path w="15312" h="7609" extrusionOk="0">
                    <a:moveTo>
                      <a:pt x="7763" y="1"/>
                    </a:moveTo>
                    <a:cubicBezTo>
                      <a:pt x="3822" y="1"/>
                      <a:pt x="560" y="2322"/>
                      <a:pt x="0" y="7609"/>
                    </a:cubicBezTo>
                    <a:lnTo>
                      <a:pt x="15312" y="7609"/>
                    </a:lnTo>
                    <a:cubicBezTo>
                      <a:pt x="14847" y="2846"/>
                      <a:pt x="11609" y="1"/>
                      <a:pt x="7763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7" name="Google Shape;1080;p35">
                <a:extLst>
                  <a:ext uri="{FF2B5EF4-FFF2-40B4-BE49-F238E27FC236}">
                    <a16:creationId xmlns:a16="http://schemas.microsoft.com/office/drawing/2014/main" id="{52449F2D-B7F2-4F3A-A887-836CCE295B39}"/>
                  </a:ext>
                </a:extLst>
              </p:cNvPr>
              <p:cNvSpPr/>
              <p:nvPr/>
            </p:nvSpPr>
            <p:spPr>
              <a:xfrm>
                <a:off x="8851100" y="4306325"/>
                <a:ext cx="311675" cy="49125"/>
              </a:xfrm>
              <a:custGeom>
                <a:avLst/>
                <a:gdLst/>
                <a:ahLst/>
                <a:cxnLst/>
                <a:rect l="l" t="t" r="r" b="b"/>
                <a:pathLst>
                  <a:path w="12467" h="1965" extrusionOk="0">
                    <a:moveTo>
                      <a:pt x="0" y="0"/>
                    </a:moveTo>
                    <a:cubicBezTo>
                      <a:pt x="0" y="0"/>
                      <a:pt x="1922" y="1964"/>
                      <a:pt x="5537" y="1964"/>
                    </a:cubicBezTo>
                    <a:cubicBezTo>
                      <a:pt x="5761" y="1964"/>
                      <a:pt x="5991" y="1957"/>
                      <a:pt x="6227" y="1941"/>
                    </a:cubicBezTo>
                    <a:cubicBezTo>
                      <a:pt x="9454" y="1738"/>
                      <a:pt x="12466" y="119"/>
                      <a:pt x="12466" y="119"/>
                    </a:cubicBezTo>
                    <a:lnTo>
                      <a:pt x="12466" y="119"/>
                    </a:lnTo>
                    <a:cubicBezTo>
                      <a:pt x="12466" y="119"/>
                      <a:pt x="9022" y="952"/>
                      <a:pt x="5454" y="952"/>
                    </a:cubicBezTo>
                    <a:cubicBezTo>
                      <a:pt x="4066" y="952"/>
                      <a:pt x="2659" y="826"/>
                      <a:pt x="1429" y="476"/>
                    </a:cubicBezTo>
                    <a:cubicBezTo>
                      <a:pt x="953" y="322"/>
                      <a:pt x="477" y="179"/>
                      <a:pt x="0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84" name="Google Shape;1081;p35">
              <a:extLst>
                <a:ext uri="{FF2B5EF4-FFF2-40B4-BE49-F238E27FC236}">
                  <a16:creationId xmlns:a16="http://schemas.microsoft.com/office/drawing/2014/main" id="{3CF3E2E5-29B3-4C80-B0C8-32E582D3FF21}"/>
                </a:ext>
              </a:extLst>
            </p:cNvPr>
            <p:cNvGrpSpPr/>
            <p:nvPr/>
          </p:nvGrpSpPr>
          <p:grpSpPr>
            <a:xfrm rot="-9870590" flipH="1">
              <a:off x="1967432" y="3766488"/>
              <a:ext cx="219654" cy="196776"/>
              <a:chOff x="-1870662" y="3440639"/>
              <a:chExt cx="392136" cy="351294"/>
            </a:xfrm>
          </p:grpSpPr>
          <p:sp>
            <p:nvSpPr>
              <p:cNvPr id="89" name="Google Shape;1082;p35">
                <a:extLst>
                  <a:ext uri="{FF2B5EF4-FFF2-40B4-BE49-F238E27FC236}">
                    <a16:creationId xmlns:a16="http://schemas.microsoft.com/office/drawing/2014/main" id="{30966FFE-F382-4BE1-8BA0-B9262A6426A4}"/>
                  </a:ext>
                </a:extLst>
              </p:cNvPr>
              <p:cNvSpPr/>
              <p:nvPr/>
            </p:nvSpPr>
            <p:spPr>
              <a:xfrm>
                <a:off x="-1870662" y="3440639"/>
                <a:ext cx="392136" cy="351294"/>
              </a:xfrm>
              <a:custGeom>
                <a:avLst/>
                <a:gdLst/>
                <a:ahLst/>
                <a:cxnLst/>
                <a:rect l="l" t="t" r="r" b="b"/>
                <a:pathLst>
                  <a:path w="12741" h="11414" extrusionOk="0">
                    <a:moveTo>
                      <a:pt x="6382" y="0"/>
                    </a:moveTo>
                    <a:cubicBezTo>
                      <a:pt x="3925" y="0"/>
                      <a:pt x="1658" y="1595"/>
                      <a:pt x="917" y="4052"/>
                    </a:cubicBezTo>
                    <a:cubicBezTo>
                      <a:pt x="1" y="7076"/>
                      <a:pt x="1715" y="10267"/>
                      <a:pt x="4716" y="11172"/>
                    </a:cubicBezTo>
                    <a:cubicBezTo>
                      <a:pt x="5263" y="11336"/>
                      <a:pt x="5816" y="11414"/>
                      <a:pt x="6360" y="11414"/>
                    </a:cubicBezTo>
                    <a:cubicBezTo>
                      <a:pt x="8820" y="11414"/>
                      <a:pt x="11094" y="9819"/>
                      <a:pt x="11835" y="7362"/>
                    </a:cubicBezTo>
                    <a:cubicBezTo>
                      <a:pt x="12740" y="4338"/>
                      <a:pt x="11026" y="1147"/>
                      <a:pt x="8025" y="242"/>
                    </a:cubicBezTo>
                    <a:cubicBezTo>
                      <a:pt x="7478" y="78"/>
                      <a:pt x="6925" y="0"/>
                      <a:pt x="638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0" name="Google Shape;1083;p35">
                <a:extLst>
                  <a:ext uri="{FF2B5EF4-FFF2-40B4-BE49-F238E27FC236}">
                    <a16:creationId xmlns:a16="http://schemas.microsoft.com/office/drawing/2014/main" id="{AF4BB674-FACD-47B0-901B-56C84F884C99}"/>
                  </a:ext>
                </a:extLst>
              </p:cNvPr>
              <p:cNvSpPr/>
              <p:nvPr/>
            </p:nvSpPr>
            <p:spPr>
              <a:xfrm>
                <a:off x="-1783808" y="3467107"/>
                <a:ext cx="287308" cy="277798"/>
              </a:xfrm>
              <a:custGeom>
                <a:avLst/>
                <a:gdLst/>
                <a:ahLst/>
                <a:cxnLst/>
                <a:rect l="l" t="t" r="r" b="b"/>
                <a:pathLst>
                  <a:path w="9335" h="9026" extrusionOk="0">
                    <a:moveTo>
                      <a:pt x="4668" y="1"/>
                    </a:moveTo>
                    <a:cubicBezTo>
                      <a:pt x="2691" y="1"/>
                      <a:pt x="905" y="1323"/>
                      <a:pt x="334" y="3216"/>
                    </a:cubicBezTo>
                    <a:cubicBezTo>
                      <a:pt x="0" y="4371"/>
                      <a:pt x="120" y="5597"/>
                      <a:pt x="679" y="6645"/>
                    </a:cubicBezTo>
                    <a:cubicBezTo>
                      <a:pt x="1251" y="7716"/>
                      <a:pt x="2203" y="8490"/>
                      <a:pt x="3358" y="8835"/>
                    </a:cubicBezTo>
                    <a:cubicBezTo>
                      <a:pt x="3787" y="8966"/>
                      <a:pt x="4227" y="9026"/>
                      <a:pt x="4668" y="9026"/>
                    </a:cubicBezTo>
                    <a:cubicBezTo>
                      <a:pt x="6644" y="9026"/>
                      <a:pt x="8430" y="7704"/>
                      <a:pt x="9002" y="5811"/>
                    </a:cubicBezTo>
                    <a:cubicBezTo>
                      <a:pt x="9335" y="4656"/>
                      <a:pt x="9228" y="3430"/>
                      <a:pt x="8656" y="2382"/>
                    </a:cubicBezTo>
                    <a:cubicBezTo>
                      <a:pt x="8097" y="1311"/>
                      <a:pt x="7144" y="537"/>
                      <a:pt x="5977" y="191"/>
                    </a:cubicBezTo>
                    <a:cubicBezTo>
                      <a:pt x="5549" y="60"/>
                      <a:pt x="5096" y="1"/>
                      <a:pt x="4668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1" name="Google Shape;1084;p35">
                <a:extLst>
                  <a:ext uri="{FF2B5EF4-FFF2-40B4-BE49-F238E27FC236}">
                    <a16:creationId xmlns:a16="http://schemas.microsoft.com/office/drawing/2014/main" id="{9A558035-F5EC-4C06-8116-CF8E063DD265}"/>
                  </a:ext>
                </a:extLst>
              </p:cNvPr>
              <p:cNvSpPr/>
              <p:nvPr/>
            </p:nvSpPr>
            <p:spPr>
              <a:xfrm>
                <a:off x="-1828897" y="3600035"/>
                <a:ext cx="155057" cy="78236"/>
              </a:xfrm>
              <a:custGeom>
                <a:avLst/>
                <a:gdLst/>
                <a:ahLst/>
                <a:cxnLst/>
                <a:rect l="l" t="t" r="r" b="b"/>
                <a:pathLst>
                  <a:path w="5038" h="2542" extrusionOk="0">
                    <a:moveTo>
                      <a:pt x="3484" y="0"/>
                    </a:moveTo>
                    <a:cubicBezTo>
                      <a:pt x="3101" y="0"/>
                      <a:pt x="2666" y="60"/>
                      <a:pt x="2216" y="183"/>
                    </a:cubicBezTo>
                    <a:cubicBezTo>
                      <a:pt x="930" y="540"/>
                      <a:pt x="1" y="1314"/>
                      <a:pt x="168" y="1933"/>
                    </a:cubicBezTo>
                    <a:cubicBezTo>
                      <a:pt x="277" y="2325"/>
                      <a:pt x="832" y="2541"/>
                      <a:pt x="1565" y="2541"/>
                    </a:cubicBezTo>
                    <a:cubicBezTo>
                      <a:pt x="1944" y="2541"/>
                      <a:pt x="2372" y="2483"/>
                      <a:pt x="2811" y="2361"/>
                    </a:cubicBezTo>
                    <a:cubicBezTo>
                      <a:pt x="4109" y="2004"/>
                      <a:pt x="5037" y="1230"/>
                      <a:pt x="4871" y="623"/>
                    </a:cubicBezTo>
                    <a:cubicBezTo>
                      <a:pt x="4761" y="217"/>
                      <a:pt x="4216" y="0"/>
                      <a:pt x="3484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85" name="Google Shape;1085;p35">
              <a:extLst>
                <a:ext uri="{FF2B5EF4-FFF2-40B4-BE49-F238E27FC236}">
                  <a16:creationId xmlns:a16="http://schemas.microsoft.com/office/drawing/2014/main" id="{4A041D80-FE1B-4BF9-BBEA-2172C11B9F09}"/>
                </a:ext>
              </a:extLst>
            </p:cNvPr>
            <p:cNvGrpSpPr/>
            <p:nvPr/>
          </p:nvGrpSpPr>
          <p:grpSpPr>
            <a:xfrm rot="9427660" flipH="1">
              <a:off x="2506502" y="3758135"/>
              <a:ext cx="218909" cy="196937"/>
              <a:chOff x="-1081712" y="3192110"/>
              <a:chExt cx="390659" cy="351448"/>
            </a:xfrm>
          </p:grpSpPr>
          <p:sp>
            <p:nvSpPr>
              <p:cNvPr id="86" name="Google Shape;1086;p35">
                <a:extLst>
                  <a:ext uri="{FF2B5EF4-FFF2-40B4-BE49-F238E27FC236}">
                    <a16:creationId xmlns:a16="http://schemas.microsoft.com/office/drawing/2014/main" id="{686D6EDB-88CB-4F8A-BC74-F3C00BA4BFE4}"/>
                  </a:ext>
                </a:extLst>
              </p:cNvPr>
              <p:cNvSpPr/>
              <p:nvPr/>
            </p:nvSpPr>
            <p:spPr>
              <a:xfrm>
                <a:off x="-1081712" y="3192110"/>
                <a:ext cx="390659" cy="351448"/>
              </a:xfrm>
              <a:custGeom>
                <a:avLst/>
                <a:gdLst/>
                <a:ahLst/>
                <a:cxnLst/>
                <a:rect l="l" t="t" r="r" b="b"/>
                <a:pathLst>
                  <a:path w="12693" h="11419" extrusionOk="0">
                    <a:moveTo>
                      <a:pt x="6352" y="1"/>
                    </a:moveTo>
                    <a:cubicBezTo>
                      <a:pt x="4792" y="1"/>
                      <a:pt x="3237" y="632"/>
                      <a:pt x="2108" y="1876"/>
                    </a:cubicBezTo>
                    <a:cubicBezTo>
                      <a:pt x="1" y="4209"/>
                      <a:pt x="179" y="7829"/>
                      <a:pt x="2513" y="9948"/>
                    </a:cubicBezTo>
                    <a:cubicBezTo>
                      <a:pt x="3603" y="10933"/>
                      <a:pt x="4974" y="11418"/>
                      <a:pt x="6342" y="11418"/>
                    </a:cubicBezTo>
                    <a:cubicBezTo>
                      <a:pt x="7901" y="11418"/>
                      <a:pt x="9456" y="10787"/>
                      <a:pt x="10585" y="9543"/>
                    </a:cubicBezTo>
                    <a:cubicBezTo>
                      <a:pt x="12693" y="7210"/>
                      <a:pt x="12514" y="3590"/>
                      <a:pt x="10181" y="1471"/>
                    </a:cubicBezTo>
                    <a:cubicBezTo>
                      <a:pt x="9090" y="486"/>
                      <a:pt x="7720" y="1"/>
                      <a:pt x="6352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7" name="Google Shape;1087;p35">
                <a:extLst>
                  <a:ext uri="{FF2B5EF4-FFF2-40B4-BE49-F238E27FC236}">
                    <a16:creationId xmlns:a16="http://schemas.microsoft.com/office/drawing/2014/main" id="{D93A0513-947F-46AF-BB9E-4668FF4BFC7A}"/>
                  </a:ext>
                </a:extLst>
              </p:cNvPr>
              <p:cNvSpPr/>
              <p:nvPr/>
            </p:nvSpPr>
            <p:spPr>
              <a:xfrm>
                <a:off x="-1061552" y="3237445"/>
                <a:ext cx="281830" cy="278290"/>
              </a:xfrm>
              <a:custGeom>
                <a:avLst/>
                <a:gdLst/>
                <a:ahLst/>
                <a:cxnLst/>
                <a:rect l="l" t="t" r="r" b="b"/>
                <a:pathLst>
                  <a:path w="9157" h="9042" extrusionOk="0">
                    <a:moveTo>
                      <a:pt x="4548" y="1"/>
                    </a:moveTo>
                    <a:cubicBezTo>
                      <a:pt x="3747" y="1"/>
                      <a:pt x="2943" y="210"/>
                      <a:pt x="2227" y="641"/>
                    </a:cubicBezTo>
                    <a:cubicBezTo>
                      <a:pt x="1858" y="879"/>
                      <a:pt x="1513" y="1165"/>
                      <a:pt x="1215" y="1486"/>
                    </a:cubicBezTo>
                    <a:cubicBezTo>
                      <a:pt x="417" y="2379"/>
                      <a:pt x="1" y="3546"/>
                      <a:pt x="60" y="4748"/>
                    </a:cubicBezTo>
                    <a:cubicBezTo>
                      <a:pt x="120" y="5951"/>
                      <a:pt x="656" y="7070"/>
                      <a:pt x="1548" y="7880"/>
                    </a:cubicBezTo>
                    <a:cubicBezTo>
                      <a:pt x="2402" y="8643"/>
                      <a:pt x="3493" y="9041"/>
                      <a:pt x="4591" y="9041"/>
                    </a:cubicBezTo>
                    <a:cubicBezTo>
                      <a:pt x="5394" y="9041"/>
                      <a:pt x="6199" y="8829"/>
                      <a:pt x="6918" y="8392"/>
                    </a:cubicBezTo>
                    <a:cubicBezTo>
                      <a:pt x="7287" y="8154"/>
                      <a:pt x="7633" y="7880"/>
                      <a:pt x="7930" y="7546"/>
                    </a:cubicBezTo>
                    <a:cubicBezTo>
                      <a:pt x="8728" y="6653"/>
                      <a:pt x="9157" y="5498"/>
                      <a:pt x="9085" y="4284"/>
                    </a:cubicBezTo>
                    <a:cubicBezTo>
                      <a:pt x="9026" y="3081"/>
                      <a:pt x="8490" y="1962"/>
                      <a:pt x="7597" y="1165"/>
                    </a:cubicBezTo>
                    <a:cubicBezTo>
                      <a:pt x="6748" y="399"/>
                      <a:pt x="5652" y="1"/>
                      <a:pt x="4548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8" name="Google Shape;1088;p35">
                <a:extLst>
                  <a:ext uri="{FF2B5EF4-FFF2-40B4-BE49-F238E27FC236}">
                    <a16:creationId xmlns:a16="http://schemas.microsoft.com/office/drawing/2014/main" id="{036CF0E8-3DCD-4D27-A4C0-4A99D1F249F7}"/>
                  </a:ext>
                </a:extLst>
              </p:cNvPr>
              <p:cNvSpPr/>
              <p:nvPr/>
            </p:nvSpPr>
            <p:spPr>
              <a:xfrm>
                <a:off x="-886028" y="3308665"/>
                <a:ext cx="154688" cy="77990"/>
              </a:xfrm>
              <a:custGeom>
                <a:avLst/>
                <a:gdLst/>
                <a:ahLst/>
                <a:cxnLst/>
                <a:rect l="l" t="t" r="r" b="b"/>
                <a:pathLst>
                  <a:path w="5026" h="2534" extrusionOk="0">
                    <a:moveTo>
                      <a:pt x="3488" y="1"/>
                    </a:moveTo>
                    <a:cubicBezTo>
                      <a:pt x="3102" y="1"/>
                      <a:pt x="2665" y="60"/>
                      <a:pt x="2215" y="184"/>
                    </a:cubicBezTo>
                    <a:cubicBezTo>
                      <a:pt x="906" y="541"/>
                      <a:pt x="1" y="1339"/>
                      <a:pt x="156" y="1910"/>
                    </a:cubicBezTo>
                    <a:cubicBezTo>
                      <a:pt x="265" y="2317"/>
                      <a:pt x="815" y="2533"/>
                      <a:pt x="1547" y="2533"/>
                    </a:cubicBezTo>
                    <a:cubicBezTo>
                      <a:pt x="1931" y="2533"/>
                      <a:pt x="2364" y="2474"/>
                      <a:pt x="2811" y="2351"/>
                    </a:cubicBezTo>
                    <a:cubicBezTo>
                      <a:pt x="4120" y="1982"/>
                      <a:pt x="5025" y="1196"/>
                      <a:pt x="4859" y="601"/>
                    </a:cubicBezTo>
                    <a:cubicBezTo>
                      <a:pt x="4757" y="212"/>
                      <a:pt x="4214" y="1"/>
                      <a:pt x="3488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8" name="กลุ่ม 107">
            <a:extLst>
              <a:ext uri="{FF2B5EF4-FFF2-40B4-BE49-F238E27FC236}">
                <a16:creationId xmlns:a16="http://schemas.microsoft.com/office/drawing/2014/main" id="{E6C75854-ED1C-4D77-8DDA-A47C46F58C14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09" name="รูปแบบอิสระ: รูปร่าง 108">
              <a:extLst>
                <a:ext uri="{FF2B5EF4-FFF2-40B4-BE49-F238E27FC236}">
                  <a16:creationId xmlns:a16="http://schemas.microsoft.com/office/drawing/2014/main" id="{C7DE89A2-D3CE-4516-919D-82A01F17EA7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0" name="รูปแบบอิสระ: รูปร่าง 109">
              <a:extLst>
                <a:ext uri="{FF2B5EF4-FFF2-40B4-BE49-F238E27FC236}">
                  <a16:creationId xmlns:a16="http://schemas.microsoft.com/office/drawing/2014/main" id="{2A29D680-A290-447E-8762-A4D59013846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1" name="กลุ่ม 110">
            <a:extLst>
              <a:ext uri="{FF2B5EF4-FFF2-40B4-BE49-F238E27FC236}">
                <a16:creationId xmlns:a16="http://schemas.microsoft.com/office/drawing/2014/main" id="{8838D8CC-9D9B-4149-A4BB-6B48038E8B0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2" name="รูปแบบอิสระ: รูปร่าง 111">
              <a:extLst>
                <a:ext uri="{FF2B5EF4-FFF2-40B4-BE49-F238E27FC236}">
                  <a16:creationId xmlns:a16="http://schemas.microsoft.com/office/drawing/2014/main" id="{C385C24C-95B4-44A0-8EC4-3E920B9B9A4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3" name="รูปแบบอิสระ: รูปร่าง 112">
              <a:extLst>
                <a:ext uri="{FF2B5EF4-FFF2-40B4-BE49-F238E27FC236}">
                  <a16:creationId xmlns:a16="http://schemas.microsoft.com/office/drawing/2014/main" id="{DC3C70F8-5EDB-4583-AF32-2BAB8403CE8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4" name="กลุ่ม 113">
            <a:extLst>
              <a:ext uri="{FF2B5EF4-FFF2-40B4-BE49-F238E27FC236}">
                <a16:creationId xmlns:a16="http://schemas.microsoft.com/office/drawing/2014/main" id="{B139A07B-E92D-47FD-9C76-52BC8DC1C8F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4EBE996F-D567-4F4D-9D95-BDF130E50D2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64137538-AC19-40C9-828C-3A9537F9699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7" name="กลุ่ม 116">
            <a:extLst>
              <a:ext uri="{FF2B5EF4-FFF2-40B4-BE49-F238E27FC236}">
                <a16:creationId xmlns:a16="http://schemas.microsoft.com/office/drawing/2014/main" id="{56F103D1-E425-4A0D-B9EF-56ECF37B75A8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5C4A41A2-0C72-4BC5-9552-D338AF1D7B6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1185F5D2-CC3B-4099-9F95-0894631B4A0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0" name="กลุ่ม 119">
            <a:extLst>
              <a:ext uri="{FF2B5EF4-FFF2-40B4-BE49-F238E27FC236}">
                <a16:creationId xmlns:a16="http://schemas.microsoft.com/office/drawing/2014/main" id="{199DB30C-9C89-4DA5-B10B-66D48C2C78D5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A94DB725-E579-4AA4-A314-2B91C43D206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2375D53C-98F5-4D0E-9B33-D58A7D6DE05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3" name="กลุ่ม 122">
            <a:extLst>
              <a:ext uri="{FF2B5EF4-FFF2-40B4-BE49-F238E27FC236}">
                <a16:creationId xmlns:a16="http://schemas.microsoft.com/office/drawing/2014/main" id="{2DB7E7E8-8D74-4EA2-BB29-90E41823CB2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6E009545-0178-4033-8646-58C4D680783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B61F92B3-E83F-4DE2-9835-64B0E8C4CC2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6" name="กลุ่ม 125">
            <a:extLst>
              <a:ext uri="{FF2B5EF4-FFF2-40B4-BE49-F238E27FC236}">
                <a16:creationId xmlns:a16="http://schemas.microsoft.com/office/drawing/2014/main" id="{275DD914-C97E-4344-9501-20C8F4240905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B1932D60-00F6-4B90-ABEE-2221F195411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087DCC60-B17B-4A33-9E70-5FE257343C2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2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DA40832-DA8B-4D87-8338-4AA251E6DA63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1EDF1349-379A-45FD-BD1F-194CCFA9FD53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AE8E1733-B32C-4FFC-8CC6-141DBC3AEB3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47DCFCBB-391E-4200-B185-5B98CF21EA0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9E15F21-64CD-4B74-A2BC-EB58FB97DFB7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C1CF052E-67A2-4A7A-8CE0-D101B8DDDD1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5" name="รูปภาพ 134">
            <a:hlinkClick r:id="rId10" action="ppaction://hlinksldjump"/>
            <a:extLst>
              <a:ext uri="{FF2B5EF4-FFF2-40B4-BE49-F238E27FC236}">
                <a16:creationId xmlns:a16="http://schemas.microsoft.com/office/drawing/2014/main" id="{468D2E1C-FC51-49F7-B5FD-FB474A1DC8F6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aphicFrame>
        <p:nvGraphicFramePr>
          <p:cNvPr id="141" name="ตาราง 3">
            <a:extLst>
              <a:ext uri="{FF2B5EF4-FFF2-40B4-BE49-F238E27FC236}">
                <a16:creationId xmlns:a16="http://schemas.microsoft.com/office/drawing/2014/main" id="{6A058AFE-8336-4092-9173-B27C478324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7653290"/>
              </p:ext>
            </p:extLst>
          </p:nvPr>
        </p:nvGraphicFramePr>
        <p:xfrm>
          <a:off x="2286914" y="954836"/>
          <a:ext cx="1866344" cy="16604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6586">
                  <a:extLst>
                    <a:ext uri="{9D8B030D-6E8A-4147-A177-3AD203B41FA5}">
                      <a16:colId xmlns:a16="http://schemas.microsoft.com/office/drawing/2014/main" val="2205329148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2852957147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37227427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1460653319"/>
                    </a:ext>
                  </a:extLst>
                </a:gridCol>
              </a:tblGrid>
              <a:tr h="1660417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3B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3B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8032352"/>
                  </a:ext>
                </a:extLst>
              </a:tr>
            </a:tbl>
          </a:graphicData>
        </a:graphic>
      </p:graphicFrame>
      <p:graphicFrame>
        <p:nvGraphicFramePr>
          <p:cNvPr id="142" name="ตาราง 3">
            <a:extLst>
              <a:ext uri="{FF2B5EF4-FFF2-40B4-BE49-F238E27FC236}">
                <a16:creationId xmlns:a16="http://schemas.microsoft.com/office/drawing/2014/main" id="{D17BBC74-909D-4B06-992D-BF227177F0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7152402"/>
              </p:ext>
            </p:extLst>
          </p:nvPr>
        </p:nvGraphicFramePr>
        <p:xfrm>
          <a:off x="4921363" y="954836"/>
          <a:ext cx="1866344" cy="16604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6586">
                  <a:extLst>
                    <a:ext uri="{9D8B030D-6E8A-4147-A177-3AD203B41FA5}">
                      <a16:colId xmlns:a16="http://schemas.microsoft.com/office/drawing/2014/main" val="2205329148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2852957147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37227427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1460653319"/>
                    </a:ext>
                  </a:extLst>
                </a:gridCol>
              </a:tblGrid>
              <a:tr h="1660417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3B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3B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8032352"/>
                  </a:ext>
                </a:extLst>
              </a:tr>
            </a:tbl>
          </a:graphicData>
        </a:graphic>
      </p:graphicFrame>
      <p:graphicFrame>
        <p:nvGraphicFramePr>
          <p:cNvPr id="143" name="ตาราง 3">
            <a:extLst>
              <a:ext uri="{FF2B5EF4-FFF2-40B4-BE49-F238E27FC236}">
                <a16:creationId xmlns:a16="http://schemas.microsoft.com/office/drawing/2014/main" id="{139B09FE-BDD4-49B8-9E49-36FCAC48E5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3325471"/>
              </p:ext>
            </p:extLst>
          </p:nvPr>
        </p:nvGraphicFramePr>
        <p:xfrm>
          <a:off x="7555812" y="952500"/>
          <a:ext cx="1866344" cy="16604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6586">
                  <a:extLst>
                    <a:ext uri="{9D8B030D-6E8A-4147-A177-3AD203B41FA5}">
                      <a16:colId xmlns:a16="http://schemas.microsoft.com/office/drawing/2014/main" val="2205329148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2852957147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37227427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1460653319"/>
                    </a:ext>
                  </a:extLst>
                </a:gridCol>
              </a:tblGrid>
              <a:tr h="1660417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3B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3B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8032352"/>
                  </a:ext>
                </a:extLst>
              </a:tr>
            </a:tbl>
          </a:graphicData>
        </a:graphic>
      </p:graphicFrame>
      <p:sp>
        <p:nvSpPr>
          <p:cNvPr id="144" name="Google Shape;587;p23">
            <a:extLst>
              <a:ext uri="{FF2B5EF4-FFF2-40B4-BE49-F238E27FC236}">
                <a16:creationId xmlns:a16="http://schemas.microsoft.com/office/drawing/2014/main" id="{6103A5CA-0E9F-4DAD-9F7C-4C586835CD4A}"/>
              </a:ext>
            </a:extLst>
          </p:cNvPr>
          <p:cNvSpPr/>
          <p:nvPr/>
        </p:nvSpPr>
        <p:spPr>
          <a:xfrm>
            <a:off x="1932282" y="3129616"/>
            <a:ext cx="7616042" cy="5772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เขียนเศษส่วนแสดงจำนวนของส่วนที่ระบายสีแต่ละรูปได้อย่างไร เพราะอะไร</a:t>
            </a:r>
            <a:endParaRPr kumimoji="0" sz="26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5" name="Google Shape;587;p23">
                <a:extLst>
                  <a:ext uri="{FF2B5EF4-FFF2-40B4-BE49-F238E27FC236}">
                    <a16:creationId xmlns:a16="http://schemas.microsoft.com/office/drawing/2014/main" id="{0B7D54A7-7E84-4EB7-9559-62E5F632C3E8}"/>
                  </a:ext>
                </a:extLst>
              </p:cNvPr>
              <p:cNvSpPr/>
              <p:nvPr/>
            </p:nvSpPr>
            <p:spPr>
              <a:xfrm>
                <a:off x="2841432" y="4261316"/>
                <a:ext cx="6045661" cy="723347"/>
              </a:xfrm>
              <a:custGeom>
                <a:avLst/>
                <a:gdLst/>
                <a:ahLst/>
                <a:cxnLst/>
                <a:rect l="l" t="t" r="r" b="b"/>
                <a:pathLst>
                  <a:path w="48962" h="15462" extrusionOk="0">
                    <a:moveTo>
                      <a:pt x="34516" y="1"/>
                    </a:moveTo>
                    <a:cubicBezTo>
                      <a:pt x="31347" y="1"/>
                      <a:pt x="28040" y="39"/>
                      <a:pt x="25083" y="108"/>
                    </a:cubicBezTo>
                    <a:cubicBezTo>
                      <a:pt x="23951" y="131"/>
                      <a:pt x="22675" y="140"/>
                      <a:pt x="21316" y="140"/>
                    </a:cubicBezTo>
                    <a:cubicBezTo>
                      <a:pt x="17798" y="140"/>
                      <a:pt x="13722" y="84"/>
                      <a:pt x="10133" y="84"/>
                    </a:cubicBezTo>
                    <a:cubicBezTo>
                      <a:pt x="5564" y="84"/>
                      <a:pt x="1785" y="174"/>
                      <a:pt x="951" y="583"/>
                    </a:cubicBezTo>
                    <a:cubicBezTo>
                      <a:pt x="1" y="1058"/>
                      <a:pt x="96" y="6284"/>
                      <a:pt x="191" y="8406"/>
                    </a:cubicBezTo>
                    <a:cubicBezTo>
                      <a:pt x="254" y="9197"/>
                      <a:pt x="64" y="12966"/>
                      <a:pt x="761" y="14803"/>
                    </a:cubicBezTo>
                    <a:cubicBezTo>
                      <a:pt x="955" y="15326"/>
                      <a:pt x="3573" y="15461"/>
                      <a:pt x="7296" y="15461"/>
                    </a:cubicBezTo>
                    <a:cubicBezTo>
                      <a:pt x="11258" y="15461"/>
                      <a:pt x="16474" y="15308"/>
                      <a:pt x="21351" y="15308"/>
                    </a:cubicBezTo>
                    <a:cubicBezTo>
                      <a:pt x="21593" y="15308"/>
                      <a:pt x="21834" y="15309"/>
                      <a:pt x="22074" y="15309"/>
                    </a:cubicBezTo>
                    <a:cubicBezTo>
                      <a:pt x="25346" y="15309"/>
                      <a:pt x="30943" y="15389"/>
                      <a:pt x="36138" y="15389"/>
                    </a:cubicBezTo>
                    <a:cubicBezTo>
                      <a:pt x="41806" y="15389"/>
                      <a:pt x="46996" y="15294"/>
                      <a:pt x="48170" y="14898"/>
                    </a:cubicBezTo>
                    <a:cubicBezTo>
                      <a:pt x="48930" y="14644"/>
                      <a:pt x="48803" y="10971"/>
                      <a:pt x="48771" y="8976"/>
                    </a:cubicBezTo>
                    <a:cubicBezTo>
                      <a:pt x="48740" y="6347"/>
                      <a:pt x="48961" y="1470"/>
                      <a:pt x="48265" y="647"/>
                    </a:cubicBezTo>
                    <a:cubicBezTo>
                      <a:pt x="47872" y="189"/>
                      <a:pt x="41530" y="1"/>
                      <a:pt x="34516" y="1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lvl="0" algn="ctr">
                  <a:buClr>
                    <a:srgbClr val="000000"/>
                  </a:buClr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th-TH" sz="2400" kern="0" dirty="0"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เพราะ</a:t>
                </a:r>
                <a:r>
                  <a:rPr lang="th-TH" sz="2600" kern="0" dirty="0">
                    <a:solidFill>
                      <a:srgbClr val="000000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แต่ละรูประบายสี 2 ส่วนจาก 4 ส่วน เท่า ๆ กัน</a:t>
                </a:r>
                <a:endParaRPr kumimoji="0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145" name="Google Shape;587;p23">
                <a:extLst>
                  <a:ext uri="{FF2B5EF4-FFF2-40B4-BE49-F238E27FC236}">
                    <a16:creationId xmlns:a16="http://schemas.microsoft.com/office/drawing/2014/main" id="{0B7D54A7-7E84-4EB7-9559-62E5F632C3E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41432" y="4261316"/>
                <a:ext cx="6045661" cy="723347"/>
              </a:xfrm>
              <a:custGeom>
                <a:avLst/>
                <a:gdLst/>
                <a:ahLst/>
                <a:cxnLst/>
                <a:rect l="l" t="t" r="r" b="b"/>
                <a:pathLst>
                  <a:path w="48962" h="15462" extrusionOk="0">
                    <a:moveTo>
                      <a:pt x="34516" y="1"/>
                    </a:moveTo>
                    <a:cubicBezTo>
                      <a:pt x="31347" y="1"/>
                      <a:pt x="28040" y="39"/>
                      <a:pt x="25083" y="108"/>
                    </a:cubicBezTo>
                    <a:cubicBezTo>
                      <a:pt x="23951" y="131"/>
                      <a:pt x="22675" y="140"/>
                      <a:pt x="21316" y="140"/>
                    </a:cubicBezTo>
                    <a:cubicBezTo>
                      <a:pt x="17798" y="140"/>
                      <a:pt x="13722" y="84"/>
                      <a:pt x="10133" y="84"/>
                    </a:cubicBezTo>
                    <a:cubicBezTo>
                      <a:pt x="5564" y="84"/>
                      <a:pt x="1785" y="174"/>
                      <a:pt x="951" y="583"/>
                    </a:cubicBezTo>
                    <a:cubicBezTo>
                      <a:pt x="1" y="1058"/>
                      <a:pt x="96" y="6284"/>
                      <a:pt x="191" y="8406"/>
                    </a:cubicBezTo>
                    <a:cubicBezTo>
                      <a:pt x="254" y="9197"/>
                      <a:pt x="64" y="12966"/>
                      <a:pt x="761" y="14803"/>
                    </a:cubicBezTo>
                    <a:cubicBezTo>
                      <a:pt x="955" y="15326"/>
                      <a:pt x="3573" y="15461"/>
                      <a:pt x="7296" y="15461"/>
                    </a:cubicBezTo>
                    <a:cubicBezTo>
                      <a:pt x="11258" y="15461"/>
                      <a:pt x="16474" y="15308"/>
                      <a:pt x="21351" y="15308"/>
                    </a:cubicBezTo>
                    <a:cubicBezTo>
                      <a:pt x="21593" y="15308"/>
                      <a:pt x="21834" y="15309"/>
                      <a:pt x="22074" y="15309"/>
                    </a:cubicBezTo>
                    <a:cubicBezTo>
                      <a:pt x="25346" y="15309"/>
                      <a:pt x="30943" y="15389"/>
                      <a:pt x="36138" y="15389"/>
                    </a:cubicBezTo>
                    <a:cubicBezTo>
                      <a:pt x="41806" y="15389"/>
                      <a:pt x="46996" y="15294"/>
                      <a:pt x="48170" y="14898"/>
                    </a:cubicBezTo>
                    <a:cubicBezTo>
                      <a:pt x="48930" y="14644"/>
                      <a:pt x="48803" y="10971"/>
                      <a:pt x="48771" y="8976"/>
                    </a:cubicBezTo>
                    <a:cubicBezTo>
                      <a:pt x="48740" y="6347"/>
                      <a:pt x="48961" y="1470"/>
                      <a:pt x="48265" y="647"/>
                    </a:cubicBezTo>
                    <a:cubicBezTo>
                      <a:pt x="47872" y="189"/>
                      <a:pt x="41530" y="1"/>
                      <a:pt x="34516" y="1"/>
                    </a:cubicBezTo>
                    <a:close/>
                  </a:path>
                </a:pathLst>
              </a:custGeom>
              <a:blipFill>
                <a:blip r:embed="rId12"/>
                <a:stretch>
                  <a:fillRect b="-1176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88134073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1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75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75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 animBg="1"/>
      <p:bldP spid="145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5E36B6E7-0904-43C4-A1DB-847F556F9846}"/>
              </a:ext>
            </a:extLst>
          </p:cNvPr>
          <p:cNvGrpSpPr/>
          <p:nvPr/>
        </p:nvGrpSpPr>
        <p:grpSpPr>
          <a:xfrm>
            <a:off x="1426016" y="676431"/>
            <a:ext cx="5415530" cy="667417"/>
            <a:chOff x="1710684" y="676431"/>
            <a:chExt cx="5415530" cy="667417"/>
          </a:xfrm>
        </p:grpSpPr>
        <p:sp>
          <p:nvSpPr>
            <p:cNvPr id="91" name="Google Shape;4259;p71">
              <a:extLst>
                <a:ext uri="{FF2B5EF4-FFF2-40B4-BE49-F238E27FC236}">
                  <a16:creationId xmlns:a16="http://schemas.microsoft.com/office/drawing/2014/main" id="{2ADC597A-A676-44C9-ABDE-EEDE88F175E0}"/>
                </a:ext>
              </a:extLst>
            </p:cNvPr>
            <p:cNvSpPr txBox="1"/>
            <p:nvPr/>
          </p:nvSpPr>
          <p:spPr>
            <a:xfrm>
              <a:off x="1726214" y="676431"/>
              <a:ext cx="5400000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บอกเศษส่วนแสดงจำนวนของส่วนที่ระบายสี</a:t>
              </a:r>
            </a:p>
          </p:txBody>
        </p:sp>
        <p:grpSp>
          <p:nvGrpSpPr>
            <p:cNvPr id="92" name="Google Shape;3186;p51">
              <a:extLst>
                <a:ext uri="{FF2B5EF4-FFF2-40B4-BE49-F238E27FC236}">
                  <a16:creationId xmlns:a16="http://schemas.microsoft.com/office/drawing/2014/main" id="{28237B0A-C4EC-475E-946D-2B0587857854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95" name="Google Shape;3187;p51">
                <a:extLst>
                  <a:ext uri="{FF2B5EF4-FFF2-40B4-BE49-F238E27FC236}">
                    <a16:creationId xmlns:a16="http://schemas.microsoft.com/office/drawing/2014/main" id="{A779AB3C-9D47-4261-B12B-BA59098AAF22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4" name="Google Shape;3188;p51">
                <a:extLst>
                  <a:ext uri="{FF2B5EF4-FFF2-40B4-BE49-F238E27FC236}">
                    <a16:creationId xmlns:a16="http://schemas.microsoft.com/office/drawing/2014/main" id="{E690356F-024E-427B-AE51-3EA596F49B24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8" name="Google Shape;3189;p51">
                <a:extLst>
                  <a:ext uri="{FF2B5EF4-FFF2-40B4-BE49-F238E27FC236}">
                    <a16:creationId xmlns:a16="http://schemas.microsoft.com/office/drawing/2014/main" id="{DD057B8F-9747-4E93-9E09-E619190B4504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9" name="Google Shape;3190;p51">
                <a:extLst>
                  <a:ext uri="{FF2B5EF4-FFF2-40B4-BE49-F238E27FC236}">
                    <a16:creationId xmlns:a16="http://schemas.microsoft.com/office/drawing/2014/main" id="{D9069C40-4658-441E-ADC5-1ACFCC95F83D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0" name="Google Shape;3191;p51">
                <a:extLst>
                  <a:ext uri="{FF2B5EF4-FFF2-40B4-BE49-F238E27FC236}">
                    <a16:creationId xmlns:a16="http://schemas.microsoft.com/office/drawing/2014/main" id="{2384DA9C-E928-4B19-8942-19F4249ADBE6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192;p51">
                <a:extLst>
                  <a:ext uri="{FF2B5EF4-FFF2-40B4-BE49-F238E27FC236}">
                    <a16:creationId xmlns:a16="http://schemas.microsoft.com/office/drawing/2014/main" id="{98DE0E78-797C-4841-AE75-C9D0F825CE9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193;p51">
                <a:extLst>
                  <a:ext uri="{FF2B5EF4-FFF2-40B4-BE49-F238E27FC236}">
                    <a16:creationId xmlns:a16="http://schemas.microsoft.com/office/drawing/2014/main" id="{A974DFFF-8B8C-4428-A31F-AA7D7BF6176D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13" name="Google Shape;8099;p68">
              <a:extLst>
                <a:ext uri="{FF2B5EF4-FFF2-40B4-BE49-F238E27FC236}">
                  <a16:creationId xmlns:a16="http://schemas.microsoft.com/office/drawing/2014/main" id="{D77C1134-9891-4D17-B70A-F3931C288D36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pic>
        <p:nvPicPr>
          <p:cNvPr id="73" name="รูปภาพ 72">
            <a:extLst>
              <a:ext uri="{FF2B5EF4-FFF2-40B4-BE49-F238E27FC236}">
                <a16:creationId xmlns:a16="http://schemas.microsoft.com/office/drawing/2014/main" id="{9E854BBA-76AC-4965-AFED-3BD780969AC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464674" y="1382704"/>
            <a:ext cx="1920691" cy="2004200"/>
          </a:xfrm>
          <a:prstGeom prst="rect">
            <a:avLst/>
          </a:prstGeom>
        </p:spPr>
      </p:pic>
      <p:pic>
        <p:nvPicPr>
          <p:cNvPr id="130" name="รูปภาพ 129">
            <a:extLst>
              <a:ext uri="{FF2B5EF4-FFF2-40B4-BE49-F238E27FC236}">
                <a16:creationId xmlns:a16="http://schemas.microsoft.com/office/drawing/2014/main" id="{96DAEB7C-75C4-4A64-8F92-42B280022FC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" r="472"/>
          <a:stretch/>
        </p:blipFill>
        <p:spPr>
          <a:xfrm>
            <a:off x="4778379" y="1589619"/>
            <a:ext cx="1813004" cy="1657603"/>
          </a:xfrm>
          <a:prstGeom prst="rect">
            <a:avLst/>
          </a:prstGeom>
        </p:spPr>
      </p:pic>
      <p:pic>
        <p:nvPicPr>
          <p:cNvPr id="162" name="รูปภาพ 161">
            <a:extLst>
              <a:ext uri="{FF2B5EF4-FFF2-40B4-BE49-F238E27FC236}">
                <a16:creationId xmlns:a16="http://schemas.microsoft.com/office/drawing/2014/main" id="{1B4CEA3D-1F35-4732-BB0A-530CF60CBAA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476" b="5476"/>
          <a:stretch/>
        </p:blipFill>
        <p:spPr>
          <a:xfrm>
            <a:off x="8149888" y="1575514"/>
            <a:ext cx="1813004" cy="1657603"/>
          </a:xfrm>
          <a:prstGeom prst="rect">
            <a:avLst/>
          </a:prstGeom>
        </p:spPr>
      </p:pic>
      <p:pic>
        <p:nvPicPr>
          <p:cNvPr id="132" name="รูปภาพ 131">
            <a:extLst>
              <a:ext uri="{FF2B5EF4-FFF2-40B4-BE49-F238E27FC236}">
                <a16:creationId xmlns:a16="http://schemas.microsoft.com/office/drawing/2014/main" id="{33FC9A4A-CAE2-4324-A96B-7D95FB99A56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93" b="2193"/>
          <a:stretch/>
        </p:blipFill>
        <p:spPr>
          <a:xfrm>
            <a:off x="4808333" y="3821502"/>
            <a:ext cx="1928954" cy="1893669"/>
          </a:xfrm>
          <a:prstGeom prst="rect">
            <a:avLst/>
          </a:prstGeom>
        </p:spPr>
      </p:pic>
      <p:pic>
        <p:nvPicPr>
          <p:cNvPr id="134" name="รูปภาพ 133">
            <a:extLst>
              <a:ext uri="{FF2B5EF4-FFF2-40B4-BE49-F238E27FC236}">
                <a16:creationId xmlns:a16="http://schemas.microsoft.com/office/drawing/2014/main" id="{4173B5B4-5739-4EA2-8C58-97DA3C01AB2D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341933" y="3553563"/>
            <a:ext cx="2061689" cy="2051007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88" name="Google Shape;3842;p61">
                <a:extLst>
                  <a:ext uri="{FF2B5EF4-FFF2-40B4-BE49-F238E27FC236}">
                    <a16:creationId xmlns:a16="http://schemas.microsoft.com/office/drawing/2014/main" id="{4374F1B8-3FF3-4C56-AEEE-6FAED1C8B92E}"/>
                  </a:ext>
                </a:extLst>
              </p:cNvPr>
              <p:cNvSpPr txBox="1"/>
              <p:nvPr/>
            </p:nvSpPr>
            <p:spPr>
              <a:xfrm>
                <a:off x="3625074" y="2047118"/>
                <a:ext cx="453940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>
                    <a:tab pos="7159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endParaRPr kumimoji="0" lang="ar-AE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188" name="Google Shape;3842;p61">
                <a:extLst>
                  <a:ext uri="{FF2B5EF4-FFF2-40B4-BE49-F238E27FC236}">
                    <a16:creationId xmlns:a16="http://schemas.microsoft.com/office/drawing/2014/main" id="{4374F1B8-3FF3-4C56-AEEE-6FAED1C8B9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25074" y="2047118"/>
                <a:ext cx="453940" cy="395041"/>
              </a:xfrm>
              <a:prstGeom prst="rect">
                <a:avLst/>
              </a:prstGeom>
              <a:blipFill>
                <a:blip r:embed="rId9"/>
                <a:stretch>
                  <a:fillRect r="-16216" b="-7384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0" name="Google Shape;3842;p61">
                <a:extLst>
                  <a:ext uri="{FF2B5EF4-FFF2-40B4-BE49-F238E27FC236}">
                    <a16:creationId xmlns:a16="http://schemas.microsoft.com/office/drawing/2014/main" id="{3953DE47-5DE8-41D4-A633-DA36B6C41759}"/>
                  </a:ext>
                </a:extLst>
              </p:cNvPr>
              <p:cNvSpPr txBox="1"/>
              <p:nvPr/>
            </p:nvSpPr>
            <p:spPr>
              <a:xfrm>
                <a:off x="6841546" y="2047118"/>
                <a:ext cx="453940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>
                    <a:tab pos="7159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endParaRPr kumimoji="0" lang="ar-AE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190" name="Google Shape;3842;p61">
                <a:extLst>
                  <a:ext uri="{FF2B5EF4-FFF2-40B4-BE49-F238E27FC236}">
                    <a16:creationId xmlns:a16="http://schemas.microsoft.com/office/drawing/2014/main" id="{3953DE47-5DE8-41D4-A633-DA36B6C4175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41546" y="2047118"/>
                <a:ext cx="453940" cy="395041"/>
              </a:xfrm>
              <a:prstGeom prst="rect">
                <a:avLst/>
              </a:prstGeom>
              <a:blipFill>
                <a:blip r:embed="rId10"/>
                <a:stretch>
                  <a:fillRect r="-16000" b="-7230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2" name="Google Shape;3842;p61">
                <a:extLst>
                  <a:ext uri="{FF2B5EF4-FFF2-40B4-BE49-F238E27FC236}">
                    <a16:creationId xmlns:a16="http://schemas.microsoft.com/office/drawing/2014/main" id="{98380EE9-BA0D-4E85-BDD9-1DE1F29ED89D}"/>
                  </a:ext>
                </a:extLst>
              </p:cNvPr>
              <p:cNvSpPr txBox="1"/>
              <p:nvPr/>
            </p:nvSpPr>
            <p:spPr>
              <a:xfrm>
                <a:off x="10273164" y="2047118"/>
                <a:ext cx="453940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>
                    <a:tab pos="7159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endParaRPr kumimoji="0" lang="ar-AE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192" name="Google Shape;3842;p61">
                <a:extLst>
                  <a:ext uri="{FF2B5EF4-FFF2-40B4-BE49-F238E27FC236}">
                    <a16:creationId xmlns:a16="http://schemas.microsoft.com/office/drawing/2014/main" id="{98380EE9-BA0D-4E85-BDD9-1DE1F29ED8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73164" y="2047118"/>
                <a:ext cx="453940" cy="395041"/>
              </a:xfrm>
              <a:prstGeom prst="rect">
                <a:avLst/>
              </a:prstGeom>
              <a:blipFill>
                <a:blip r:embed="rId11"/>
                <a:stretch>
                  <a:fillRect r="-14667" b="-7230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4" name="Google Shape;3842;p61">
                <a:extLst>
                  <a:ext uri="{FF2B5EF4-FFF2-40B4-BE49-F238E27FC236}">
                    <a16:creationId xmlns:a16="http://schemas.microsoft.com/office/drawing/2014/main" id="{964D34BE-3AB9-4758-A440-8F394D184F6A}"/>
                  </a:ext>
                </a:extLst>
              </p:cNvPr>
              <p:cNvSpPr txBox="1"/>
              <p:nvPr/>
            </p:nvSpPr>
            <p:spPr>
              <a:xfrm>
                <a:off x="3625074" y="4537276"/>
                <a:ext cx="453940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>
                    <a:tab pos="7159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endParaRPr kumimoji="0" lang="ar-AE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194" name="Google Shape;3842;p61">
                <a:extLst>
                  <a:ext uri="{FF2B5EF4-FFF2-40B4-BE49-F238E27FC236}">
                    <a16:creationId xmlns:a16="http://schemas.microsoft.com/office/drawing/2014/main" id="{964D34BE-3AB9-4758-A440-8F394D184F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25074" y="4537276"/>
                <a:ext cx="453940" cy="395041"/>
              </a:xfrm>
              <a:prstGeom prst="rect">
                <a:avLst/>
              </a:prstGeom>
              <a:blipFill>
                <a:blip r:embed="rId12"/>
                <a:stretch>
                  <a:fillRect r="-14865" b="-7384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Google Shape;3842;p61">
                <a:extLst>
                  <a:ext uri="{FF2B5EF4-FFF2-40B4-BE49-F238E27FC236}">
                    <a16:creationId xmlns:a16="http://schemas.microsoft.com/office/drawing/2014/main" id="{3D683367-8F09-4CE7-9CE1-2BDEFF9587BB}"/>
                  </a:ext>
                </a:extLst>
              </p:cNvPr>
              <p:cNvSpPr txBox="1"/>
              <p:nvPr/>
            </p:nvSpPr>
            <p:spPr>
              <a:xfrm>
                <a:off x="6878669" y="4537276"/>
                <a:ext cx="453940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>
                    <a:tab pos="7159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endParaRPr kumimoji="0" lang="ar-AE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198" name="Google Shape;3842;p61">
                <a:extLst>
                  <a:ext uri="{FF2B5EF4-FFF2-40B4-BE49-F238E27FC236}">
                    <a16:creationId xmlns:a16="http://schemas.microsoft.com/office/drawing/2014/main" id="{3D683367-8F09-4CE7-9CE1-2BDEFF9587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78669" y="4537276"/>
                <a:ext cx="453940" cy="395041"/>
              </a:xfrm>
              <a:prstGeom prst="rect">
                <a:avLst/>
              </a:prstGeom>
              <a:blipFill>
                <a:blip r:embed="rId13"/>
                <a:stretch>
                  <a:fillRect r="-16000" b="-7230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06164009-FCDE-4EEF-8A12-51A0DF9FD96E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89C44B7B-CD62-4A54-A953-7B16D474CF6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3" name="รูปแบบอิสระ: รูปร่าง 32">
              <a:extLst>
                <a:ext uri="{FF2B5EF4-FFF2-40B4-BE49-F238E27FC236}">
                  <a16:creationId xmlns:a16="http://schemas.microsoft.com/office/drawing/2014/main" id="{E8B0879E-B8DE-43F7-8AC4-74C30F59E3A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06DEA83F-7C63-4D69-9F6D-54CB2FB18C5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35" name="รูปแบบอิสระ: รูปร่าง 34">
              <a:extLst>
                <a:ext uri="{FF2B5EF4-FFF2-40B4-BE49-F238E27FC236}">
                  <a16:creationId xmlns:a16="http://schemas.microsoft.com/office/drawing/2014/main" id="{4438AF77-F3CB-4FC1-85CD-A121EF9EC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6" name="รูปแบบอิสระ: รูปร่าง 35">
              <a:extLst>
                <a:ext uri="{FF2B5EF4-FFF2-40B4-BE49-F238E27FC236}">
                  <a16:creationId xmlns:a16="http://schemas.microsoft.com/office/drawing/2014/main" id="{B13EF36C-5590-495B-8F98-5788DECD9FF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7" name="กลุ่ม 36">
            <a:extLst>
              <a:ext uri="{FF2B5EF4-FFF2-40B4-BE49-F238E27FC236}">
                <a16:creationId xmlns:a16="http://schemas.microsoft.com/office/drawing/2014/main" id="{B37BBC57-7BCF-4E29-AA6F-120CB561DA70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100B9910-E51B-439D-8B21-41E27E5CCE0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9" name="รูปแบบอิสระ: รูปร่าง 38">
              <a:extLst>
                <a:ext uri="{FF2B5EF4-FFF2-40B4-BE49-F238E27FC236}">
                  <a16:creationId xmlns:a16="http://schemas.microsoft.com/office/drawing/2014/main" id="{39F914D2-5E8C-4D1B-9C1D-7DA3C5DEBBA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4D98AD28-E7E6-44ED-9885-C6170043B162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6C6F0ADB-5B68-4B53-9983-979C3E2C87A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2" name="รูปแบบอิสระ: รูปร่าง 41">
              <a:extLst>
                <a:ext uri="{FF2B5EF4-FFF2-40B4-BE49-F238E27FC236}">
                  <a16:creationId xmlns:a16="http://schemas.microsoft.com/office/drawing/2014/main" id="{0CC99AE0-C065-45CF-8832-C6994F185CB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E434AACF-214F-40A5-8E7D-1CB2D291DC05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44" name="รูปแบบอิสระ: รูปร่าง 43">
              <a:extLst>
                <a:ext uri="{FF2B5EF4-FFF2-40B4-BE49-F238E27FC236}">
                  <a16:creationId xmlns:a16="http://schemas.microsoft.com/office/drawing/2014/main" id="{6898164B-D40F-49C2-AC61-188B1BA871B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60F55EF5-9415-471D-B0E1-DA9390F0B80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05778F33-F2FE-4D76-A81E-CE60EF51629A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D7FF67DF-CE66-4097-8A32-46AB344811E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1361EDCF-C0A3-440C-8796-C943D8F5457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3D61BC97-6E51-46D3-9E97-7C147F7FA22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B8AEA1E7-5B34-4FEF-AA04-75DD06711FB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50515C5D-E7AF-46E6-B539-38C4583A516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5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41C66F2C-C10C-4381-AC1E-581C177C9D5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3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A1A6A7B4-766C-4294-A32E-959B3D9138B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4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744CF9B2-88F8-423E-9892-6FE2B67753A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5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7CDA32D3-C8B6-4581-9899-6905D4B25ED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6" name="Google Shape;1193;p37">
            <a:hlinkClick r:id="rId18" action="ppaction://hlinksldjump"/>
            <a:extLst>
              <a:ext uri="{FF2B5EF4-FFF2-40B4-BE49-F238E27FC236}">
                <a16:creationId xmlns:a16="http://schemas.microsoft.com/office/drawing/2014/main" id="{66B31020-F2E9-4182-BE40-24117B98FA7D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7" name="Google Shape;1193;p37">
            <a:hlinkClick r:id="rId19" action="ppaction://hlinksldjump"/>
            <a:extLst>
              <a:ext uri="{FF2B5EF4-FFF2-40B4-BE49-F238E27FC236}">
                <a16:creationId xmlns:a16="http://schemas.microsoft.com/office/drawing/2014/main" id="{165EF0CC-848D-40F6-810A-93733CDCADFA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20" action="ppaction://hlinksldjump"/>
            <a:extLst>
              <a:ext uri="{FF2B5EF4-FFF2-40B4-BE49-F238E27FC236}">
                <a16:creationId xmlns:a16="http://schemas.microsoft.com/office/drawing/2014/main" id="{6ACC2285-9454-4F07-A8C2-9531DDEAD7F8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063A147A-0CA1-4CB1-8AF9-C87E1B61607C}"/>
              </a:ext>
            </a:extLst>
          </p:cNvPr>
          <p:cNvSpPr txBox="1"/>
          <p:nvPr/>
        </p:nvSpPr>
        <p:spPr>
          <a:xfrm>
            <a:off x="2084975" y="3220053"/>
            <a:ext cx="62228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 1</a:t>
            </a:r>
          </a:p>
        </p:txBody>
      </p:sp>
      <p:sp>
        <p:nvSpPr>
          <p:cNvPr id="60" name="กล่องข้อความ 59">
            <a:extLst>
              <a:ext uri="{FF2B5EF4-FFF2-40B4-BE49-F238E27FC236}">
                <a16:creationId xmlns:a16="http://schemas.microsoft.com/office/drawing/2014/main" id="{D7FFBE9B-2E8F-415C-A855-BBC0A7194F77}"/>
              </a:ext>
            </a:extLst>
          </p:cNvPr>
          <p:cNvSpPr txBox="1"/>
          <p:nvPr/>
        </p:nvSpPr>
        <p:spPr>
          <a:xfrm>
            <a:off x="5344082" y="3233117"/>
            <a:ext cx="68159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 2</a:t>
            </a:r>
          </a:p>
        </p:txBody>
      </p:sp>
      <p:sp>
        <p:nvSpPr>
          <p:cNvPr id="61" name="กล่องข้อความ 60">
            <a:extLst>
              <a:ext uri="{FF2B5EF4-FFF2-40B4-BE49-F238E27FC236}">
                <a16:creationId xmlns:a16="http://schemas.microsoft.com/office/drawing/2014/main" id="{F23FB41C-4CA5-4930-88E5-45DBD37F77CD}"/>
              </a:ext>
            </a:extLst>
          </p:cNvPr>
          <p:cNvSpPr txBox="1"/>
          <p:nvPr/>
        </p:nvSpPr>
        <p:spPr>
          <a:xfrm>
            <a:off x="8788380" y="3270996"/>
            <a:ext cx="676788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 3</a:t>
            </a:r>
          </a:p>
        </p:txBody>
      </p:sp>
      <p:sp>
        <p:nvSpPr>
          <p:cNvPr id="62" name="กล่องข้อความ 61">
            <a:extLst>
              <a:ext uri="{FF2B5EF4-FFF2-40B4-BE49-F238E27FC236}">
                <a16:creationId xmlns:a16="http://schemas.microsoft.com/office/drawing/2014/main" id="{04B48106-3DBB-444A-B931-619DEE95BEA7}"/>
              </a:ext>
            </a:extLst>
          </p:cNvPr>
          <p:cNvSpPr txBox="1"/>
          <p:nvPr/>
        </p:nvSpPr>
        <p:spPr>
          <a:xfrm>
            <a:off x="2084975" y="5598957"/>
            <a:ext cx="68640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 4</a:t>
            </a:r>
          </a:p>
        </p:txBody>
      </p:sp>
      <p:sp>
        <p:nvSpPr>
          <p:cNvPr id="63" name="กล่องข้อความ 62">
            <a:extLst>
              <a:ext uri="{FF2B5EF4-FFF2-40B4-BE49-F238E27FC236}">
                <a16:creationId xmlns:a16="http://schemas.microsoft.com/office/drawing/2014/main" id="{84652189-32A5-42CF-9C00-2C81BB52D77B}"/>
              </a:ext>
            </a:extLst>
          </p:cNvPr>
          <p:cNvSpPr txBox="1"/>
          <p:nvPr/>
        </p:nvSpPr>
        <p:spPr>
          <a:xfrm>
            <a:off x="5493301" y="5653716"/>
            <a:ext cx="69121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 5</a:t>
            </a:r>
          </a:p>
        </p:txBody>
      </p:sp>
    </p:spTree>
    <p:extLst>
      <p:ext uri="{BB962C8B-B14F-4D97-AF65-F5344CB8AC3E}">
        <p14:creationId xmlns:p14="http://schemas.microsoft.com/office/powerpoint/2010/main" val="217397233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8" grpId="0"/>
      <p:bldP spid="190" grpId="0"/>
      <p:bldP spid="192" grpId="0"/>
      <p:bldP spid="194" grpId="0"/>
      <p:bldP spid="198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933885" y="3755306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2" name="ตาราง 3">
            <a:extLst>
              <a:ext uri="{FF2B5EF4-FFF2-40B4-BE49-F238E27FC236}">
                <a16:creationId xmlns:a16="http://schemas.microsoft.com/office/drawing/2014/main" id="{9FFD3D70-E478-42F9-AA60-9FAB30CA67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3875573"/>
              </p:ext>
            </p:extLst>
          </p:nvPr>
        </p:nvGraphicFramePr>
        <p:xfrm>
          <a:off x="1498625" y="1166921"/>
          <a:ext cx="1866344" cy="166041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6586">
                  <a:extLst>
                    <a:ext uri="{9D8B030D-6E8A-4147-A177-3AD203B41FA5}">
                      <a16:colId xmlns:a16="http://schemas.microsoft.com/office/drawing/2014/main" val="2205329148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2852957147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37227427"/>
                    </a:ext>
                  </a:extLst>
                </a:gridCol>
                <a:gridCol w="466586">
                  <a:extLst>
                    <a:ext uri="{9D8B030D-6E8A-4147-A177-3AD203B41FA5}">
                      <a16:colId xmlns:a16="http://schemas.microsoft.com/office/drawing/2014/main" val="1460653319"/>
                    </a:ext>
                  </a:extLst>
                </a:gridCol>
              </a:tblGrid>
              <a:tr h="1660417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3B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3B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3B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3B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8032352"/>
                  </a:ext>
                </a:extLst>
              </a:tr>
            </a:tbl>
          </a:graphicData>
        </a:graphic>
      </p:graphicFrame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90E6BFF4-E90F-4AE7-AC81-08374FB942B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0E5C722B-565B-460F-860A-7E0CECD993B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2D96661A-6496-4097-BEC9-508E7646048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F811312F-6236-4EF6-B756-436977B9EAED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56829ACB-8C2D-4EA6-B0D4-7BDFB7E1111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593E7C9A-EF96-4158-B89A-8794B967292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5" name="กลุ่ม 164">
            <a:extLst>
              <a:ext uri="{FF2B5EF4-FFF2-40B4-BE49-F238E27FC236}">
                <a16:creationId xmlns:a16="http://schemas.microsoft.com/office/drawing/2014/main" id="{DD56B847-F5DE-41A0-8388-23798B640AD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6" name="รูปแบบอิสระ: รูปร่าง 165">
              <a:extLst>
                <a:ext uri="{FF2B5EF4-FFF2-40B4-BE49-F238E27FC236}">
                  <a16:creationId xmlns:a16="http://schemas.microsoft.com/office/drawing/2014/main" id="{E83434DB-F6EB-4F85-8903-DDC70603397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05AB91C8-5080-4B0E-8079-F4D264A3E27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99" name="กลุ่ม 198">
            <a:extLst>
              <a:ext uri="{FF2B5EF4-FFF2-40B4-BE49-F238E27FC236}">
                <a16:creationId xmlns:a16="http://schemas.microsoft.com/office/drawing/2014/main" id="{8CD18656-FE51-4273-A049-C7B7E8CA6EF2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00" name="รูปแบบอิสระ: รูปร่าง 199">
              <a:extLst>
                <a:ext uri="{FF2B5EF4-FFF2-40B4-BE49-F238E27FC236}">
                  <a16:creationId xmlns:a16="http://schemas.microsoft.com/office/drawing/2014/main" id="{A09DE963-FF0B-4CA0-8E15-95E3BF7384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01" name="รูปแบบอิสระ: รูปร่าง 200">
              <a:extLst>
                <a:ext uri="{FF2B5EF4-FFF2-40B4-BE49-F238E27FC236}">
                  <a16:creationId xmlns:a16="http://schemas.microsoft.com/office/drawing/2014/main" id="{958C85D5-DCCC-4507-BCFE-466A5292A8C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02" name="กลุ่ม 201">
            <a:extLst>
              <a:ext uri="{FF2B5EF4-FFF2-40B4-BE49-F238E27FC236}">
                <a16:creationId xmlns:a16="http://schemas.microsoft.com/office/drawing/2014/main" id="{39237A59-F43C-438B-AB52-AA37CB6C0FD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11" name="รูปแบบอิสระ: รูปร่าง 210">
              <a:extLst>
                <a:ext uri="{FF2B5EF4-FFF2-40B4-BE49-F238E27FC236}">
                  <a16:creationId xmlns:a16="http://schemas.microsoft.com/office/drawing/2014/main" id="{706B51A5-C093-4B9B-9F4F-F69FDA03C67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84A71A45-212D-4B10-A120-0D10A463B66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13" name="กลุ่ม 212">
            <a:extLst>
              <a:ext uri="{FF2B5EF4-FFF2-40B4-BE49-F238E27FC236}">
                <a16:creationId xmlns:a16="http://schemas.microsoft.com/office/drawing/2014/main" id="{4497CA80-EB4B-4A9B-A2AE-E990EFE97F8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14" name="รูปแบบอิสระ: รูปร่าง 213">
              <a:extLst>
                <a:ext uri="{FF2B5EF4-FFF2-40B4-BE49-F238E27FC236}">
                  <a16:creationId xmlns:a16="http://schemas.microsoft.com/office/drawing/2014/main" id="{2706C04C-F7F7-4C2A-918C-C74B8A15EBB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7D6AEE4C-830A-4434-92A7-38577A37AD4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16" name="กลุ่ม 215">
            <a:extLst>
              <a:ext uri="{FF2B5EF4-FFF2-40B4-BE49-F238E27FC236}">
                <a16:creationId xmlns:a16="http://schemas.microsoft.com/office/drawing/2014/main" id="{088A668A-3698-420F-9132-C83BEC811CF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17" name="รูปแบบอิสระ: รูปร่าง 216">
              <a:extLst>
                <a:ext uri="{FF2B5EF4-FFF2-40B4-BE49-F238E27FC236}">
                  <a16:creationId xmlns:a16="http://schemas.microsoft.com/office/drawing/2014/main" id="{C2F8AC00-10C4-4355-9BC1-3BD12887FFA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D1799EB7-D01B-4AAB-B7DD-B4DF99E00E7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1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F638ABA2-0725-4857-8831-4E249860475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2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F66E2511-A802-480C-913D-FBD3ED724182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2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661DE17D-B2AC-470C-BFF5-EC3255A7E373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2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83D1E09-F395-43C0-AF2F-D57AFCDF7DA1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2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281DFC7-B018-4FF2-B668-23FFE13C4C73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2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5FA210F5-7006-413D-8FD8-253EEBF82281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25" name="รูปภาพ 224">
            <a:hlinkClick r:id="rId10" action="ppaction://hlinksldjump"/>
            <a:extLst>
              <a:ext uri="{FF2B5EF4-FFF2-40B4-BE49-F238E27FC236}">
                <a16:creationId xmlns:a16="http://schemas.microsoft.com/office/drawing/2014/main" id="{79C47CF1-3E6C-45EC-B044-BA6F49450F36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85" name="Google Shape;587;p23">
            <a:extLst>
              <a:ext uri="{FF2B5EF4-FFF2-40B4-BE49-F238E27FC236}">
                <a16:creationId xmlns:a16="http://schemas.microsoft.com/office/drawing/2014/main" id="{6655A37B-C3D5-4117-9AA0-595406DE7528}"/>
              </a:ext>
            </a:extLst>
          </p:cNvPr>
          <p:cNvSpPr/>
          <p:nvPr/>
        </p:nvSpPr>
        <p:spPr>
          <a:xfrm>
            <a:off x="4351572" y="1141997"/>
            <a:ext cx="6002592" cy="60687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เขียนเศษส่วนแสดงจำนวนของส่วนที่ระบายสี</a:t>
            </a:r>
            <a:r>
              <a:rPr kumimoji="0" lang="th-TH" sz="2600" b="1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และอ่านเศษส่วนที่เขียน</a:t>
            </a:r>
            <a:endParaRPr kumimoji="0" sz="26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E34E04D2-D57E-4D8D-8370-3F4AF8CECB5B}"/>
              </a:ext>
            </a:extLst>
          </p:cNvPr>
          <p:cNvGrpSpPr/>
          <p:nvPr/>
        </p:nvGrpSpPr>
        <p:grpSpPr>
          <a:xfrm>
            <a:off x="3778060" y="1983619"/>
            <a:ext cx="7149616" cy="2034347"/>
            <a:chOff x="7504879" y="2684876"/>
            <a:chExt cx="3858070" cy="1758593"/>
          </a:xfrm>
        </p:grpSpPr>
        <p:sp>
          <p:nvSpPr>
            <p:cNvPr id="87" name="วงรี 5">
              <a:extLst>
                <a:ext uri="{FF2B5EF4-FFF2-40B4-BE49-F238E27FC236}">
                  <a16:creationId xmlns:a16="http://schemas.microsoft.com/office/drawing/2014/main" id="{697AE8AE-2F52-4ADA-833A-9556E73ACF98}"/>
                </a:ext>
              </a:extLst>
            </p:cNvPr>
            <p:cNvSpPr/>
            <p:nvPr/>
          </p:nvSpPr>
          <p:spPr>
            <a:xfrm>
              <a:off x="7504879" y="2684876"/>
              <a:ext cx="3858070" cy="1758593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2593 w 4794168"/>
                <a:gd name="connsiteY0" fmla="*/ 1614684 h 3228576"/>
                <a:gd name="connsiteX1" fmla="*/ 2398321 w 4794168"/>
                <a:gd name="connsiteY1" fmla="*/ 792 h 3228576"/>
                <a:gd name="connsiteX2" fmla="*/ 4794049 w 4794168"/>
                <a:gd name="connsiteY2" fmla="*/ 1614684 h 3228576"/>
                <a:gd name="connsiteX3" fmla="*/ 2398321 w 4794168"/>
                <a:gd name="connsiteY3" fmla="*/ 3228576 h 3228576"/>
                <a:gd name="connsiteX4" fmla="*/ 2593 w 4794168"/>
                <a:gd name="connsiteY4" fmla="*/ 1614684 h 3228576"/>
                <a:gd name="connsiteX0" fmla="*/ 2593 w 4794168"/>
                <a:gd name="connsiteY0" fmla="*/ 1614684 h 3235958"/>
                <a:gd name="connsiteX1" fmla="*/ 2398321 w 4794168"/>
                <a:gd name="connsiteY1" fmla="*/ 792 h 3235958"/>
                <a:gd name="connsiteX2" fmla="*/ 4794049 w 4794168"/>
                <a:gd name="connsiteY2" fmla="*/ 1614684 h 3235958"/>
                <a:gd name="connsiteX3" fmla="*/ 2398321 w 4794168"/>
                <a:gd name="connsiteY3" fmla="*/ 3228576 h 3235958"/>
                <a:gd name="connsiteX4" fmla="*/ 2593 w 4794168"/>
                <a:gd name="connsiteY4" fmla="*/ 1614684 h 3235958"/>
                <a:gd name="connsiteX0" fmla="*/ 2593 w 4794168"/>
                <a:gd name="connsiteY0" fmla="*/ 1614684 h 3233212"/>
                <a:gd name="connsiteX1" fmla="*/ 2398321 w 4794168"/>
                <a:gd name="connsiteY1" fmla="*/ 792 h 3233212"/>
                <a:gd name="connsiteX2" fmla="*/ 4794049 w 4794168"/>
                <a:gd name="connsiteY2" fmla="*/ 1614684 h 3233212"/>
                <a:gd name="connsiteX3" fmla="*/ 2398321 w 4794168"/>
                <a:gd name="connsiteY3" fmla="*/ 3228576 h 3233212"/>
                <a:gd name="connsiteX4" fmla="*/ 2593 w 4794168"/>
                <a:gd name="connsiteY4" fmla="*/ 1614684 h 3233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4168" h="3233212">
                  <a:moveTo>
                    <a:pt x="2593" y="1614684"/>
                  </a:moveTo>
                  <a:cubicBezTo>
                    <a:pt x="-43127" y="74132"/>
                    <a:pt x="506238" y="14204"/>
                    <a:pt x="2398321" y="792"/>
                  </a:cubicBezTo>
                  <a:cubicBezTo>
                    <a:pt x="4290404" y="-12620"/>
                    <a:pt x="4803193" y="128996"/>
                    <a:pt x="4794049" y="1614684"/>
                  </a:cubicBezTo>
                  <a:cubicBezTo>
                    <a:pt x="4794049" y="3072940"/>
                    <a:pt x="4593661" y="3268811"/>
                    <a:pt x="2398321" y="3228576"/>
                  </a:cubicBezTo>
                  <a:cubicBezTo>
                    <a:pt x="202981" y="3188341"/>
                    <a:pt x="48313" y="3155236"/>
                    <a:pt x="2593" y="1614684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8" name="กล่องข้อความ 87">
                  <a:extLst>
                    <a:ext uri="{FF2B5EF4-FFF2-40B4-BE49-F238E27FC236}">
                      <a16:creationId xmlns:a16="http://schemas.microsoft.com/office/drawing/2014/main" id="{2F4531B2-D57D-489B-A75E-E576BAF72856}"/>
                    </a:ext>
                  </a:extLst>
                </p:cNvPr>
                <p:cNvSpPr txBox="1"/>
                <p:nvPr/>
              </p:nvSpPr>
              <p:spPr>
                <a:xfrm>
                  <a:off x="7768345" y="2847641"/>
                  <a:ext cx="3468171" cy="139458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รูปสี่เหลี่ยม</a:t>
                  </a:r>
                  <a:r>
                    <a:rPr kumimoji="0" lang="th-TH" sz="2600" b="0" i="0" u="none" strike="noStrike" kern="0" cap="none" spc="0" normalizeH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</a:t>
                  </a:r>
                  <a:r>
                    <a:rPr kumimoji="0" lang="th-TH" sz="2600" b="1" i="0" u="none" strike="noStrike" kern="0" cap="none" spc="0" normalizeH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1 รูป </a:t>
                  </a:r>
                  <a:r>
                    <a:rPr kumimoji="0" lang="th-TH" sz="2600" i="0" u="none" strike="noStrike" kern="0" cap="none" spc="0" normalizeH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แบ่งเป็น </a:t>
                  </a:r>
                  <a:r>
                    <a:rPr kumimoji="0" lang="th-TH" sz="2600" b="1" i="0" u="none" strike="noStrike" kern="0" cap="none" spc="0" normalizeH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4</a:t>
                  </a:r>
                  <a:r>
                    <a:rPr kumimoji="0" lang="th-TH" sz="2600" i="0" u="none" strike="noStrike" kern="0" cap="none" spc="0" normalizeH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ส่วน </a:t>
                  </a:r>
                  <a:r>
                    <a:rPr kumimoji="0" lang="th-TH" sz="2600" b="1" i="0" u="none" strike="noStrike" kern="0" cap="none" spc="0" normalizeH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เท่าๆ กัน</a:t>
                  </a:r>
                  <a:r>
                    <a:rPr kumimoji="0" lang="th-TH" sz="2600" i="0" u="none" strike="noStrike" kern="0" cap="none" spc="0" normalizeH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ระบายสี </a:t>
                  </a:r>
                  <a:r>
                    <a:rPr kumimoji="0" lang="th-TH" sz="2600" b="1" i="0" u="none" strike="noStrike" kern="0" cap="none" spc="0" normalizeH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4 ส่วนใน 4 ส่วน</a:t>
                  </a:r>
                  <a:endParaRPr kumimoji="0" lang="th-TH" sz="2600" i="0" u="none" strike="noStrike" kern="0" cap="none" spc="0" normalizeH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r>
                    <a:rPr lang="th-TH" sz="2600" b="0" kern="0" baseline="0" dirty="0">
                      <a:solidFill>
                        <a:srgbClr val="E7E6E6">
                          <a:lumMod val="25000"/>
                        </a:srgb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เขียนเศษส่วนแสดงจำนวนของส่วนที่ระบายสี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เป็น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srgbClr val="E7E6E6">
                          <a:lumMod val="25000"/>
                        </a:srgb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</a:t>
                  </a:r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อ่านว่า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เศษสี่ส่วนสี่</a:t>
                  </a:r>
                  <a:r>
                    <a:rPr kumimoji="0" lang="th-TH" sz="260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	   4 เป็น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ตัวเศษ</a:t>
                  </a:r>
                  <a:r>
                    <a:rPr kumimoji="0" lang="th-TH" sz="260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	        4 เป็น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ตัวส่วน</a:t>
                  </a:r>
                </a:p>
              </p:txBody>
            </p:sp>
          </mc:Choice>
          <mc:Fallback xmlns="">
            <p:sp>
              <p:nvSpPr>
                <p:cNvPr id="88" name="กล่องข้อความ 87">
                  <a:extLst>
                    <a:ext uri="{FF2B5EF4-FFF2-40B4-BE49-F238E27FC236}">
                      <a16:creationId xmlns:a16="http://schemas.microsoft.com/office/drawing/2014/main" id="{2F4531B2-D57D-489B-A75E-E576BAF7285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768345" y="2847641"/>
                  <a:ext cx="3468171" cy="1394586"/>
                </a:xfrm>
                <a:prstGeom prst="rect">
                  <a:avLst/>
                </a:prstGeom>
                <a:blipFill>
                  <a:blip r:embed="rId12"/>
                  <a:stretch>
                    <a:fillRect l="-1708" t="-3396" r="-1139" b="-6792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9" name="Google Shape;587;p23">
                <a:extLst>
                  <a:ext uri="{FF2B5EF4-FFF2-40B4-BE49-F238E27FC236}">
                    <a16:creationId xmlns:a16="http://schemas.microsoft.com/office/drawing/2014/main" id="{46E7E752-CCA1-46C3-B066-C092577EA7C3}"/>
                  </a:ext>
                </a:extLst>
              </p:cNvPr>
              <p:cNvSpPr/>
              <p:nvPr/>
            </p:nvSpPr>
            <p:spPr>
              <a:xfrm>
                <a:off x="2777425" y="4577100"/>
                <a:ext cx="5516184" cy="1605721"/>
              </a:xfrm>
              <a:custGeom>
                <a:avLst/>
                <a:gdLst/>
                <a:ahLst/>
                <a:cxnLst/>
                <a:rect l="l" t="t" r="r" b="b"/>
                <a:pathLst>
                  <a:path w="48962" h="15462" extrusionOk="0">
                    <a:moveTo>
                      <a:pt x="34516" y="1"/>
                    </a:moveTo>
                    <a:cubicBezTo>
                      <a:pt x="31347" y="1"/>
                      <a:pt x="28040" y="39"/>
                      <a:pt x="25083" y="108"/>
                    </a:cubicBezTo>
                    <a:cubicBezTo>
                      <a:pt x="23951" y="131"/>
                      <a:pt x="22675" y="140"/>
                      <a:pt x="21316" y="140"/>
                    </a:cubicBezTo>
                    <a:cubicBezTo>
                      <a:pt x="17798" y="140"/>
                      <a:pt x="13722" y="84"/>
                      <a:pt x="10133" y="84"/>
                    </a:cubicBezTo>
                    <a:cubicBezTo>
                      <a:pt x="5564" y="84"/>
                      <a:pt x="1785" y="174"/>
                      <a:pt x="951" y="583"/>
                    </a:cubicBezTo>
                    <a:cubicBezTo>
                      <a:pt x="1" y="1058"/>
                      <a:pt x="96" y="6284"/>
                      <a:pt x="191" y="8406"/>
                    </a:cubicBezTo>
                    <a:cubicBezTo>
                      <a:pt x="254" y="9197"/>
                      <a:pt x="64" y="12966"/>
                      <a:pt x="761" y="14803"/>
                    </a:cubicBezTo>
                    <a:cubicBezTo>
                      <a:pt x="955" y="15326"/>
                      <a:pt x="3573" y="15461"/>
                      <a:pt x="7296" y="15461"/>
                    </a:cubicBezTo>
                    <a:cubicBezTo>
                      <a:pt x="11258" y="15461"/>
                      <a:pt x="16474" y="15308"/>
                      <a:pt x="21351" y="15308"/>
                    </a:cubicBezTo>
                    <a:cubicBezTo>
                      <a:pt x="21593" y="15308"/>
                      <a:pt x="21834" y="15309"/>
                      <a:pt x="22074" y="15309"/>
                    </a:cubicBezTo>
                    <a:cubicBezTo>
                      <a:pt x="25346" y="15309"/>
                      <a:pt x="30943" y="15389"/>
                      <a:pt x="36138" y="15389"/>
                    </a:cubicBezTo>
                    <a:cubicBezTo>
                      <a:pt x="41806" y="15389"/>
                      <a:pt x="46996" y="15294"/>
                      <a:pt x="48170" y="14898"/>
                    </a:cubicBezTo>
                    <a:cubicBezTo>
                      <a:pt x="48930" y="14644"/>
                      <a:pt x="48803" y="10971"/>
                      <a:pt x="48771" y="8976"/>
                    </a:cubicBezTo>
                    <a:cubicBezTo>
                      <a:pt x="48740" y="6347"/>
                      <a:pt x="48961" y="1470"/>
                      <a:pt x="48265" y="647"/>
                    </a:cubicBezTo>
                    <a:cubicBezTo>
                      <a:pt x="47872" y="189"/>
                      <a:pt x="41530" y="1"/>
                      <a:pt x="34516" y="1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182563" lvl="0">
                  <a:buClr>
                    <a:srgbClr val="000000"/>
                  </a:buClr>
                  <a:tabLst>
                    <a:tab pos="2062163" algn="l"/>
                  </a:tabLst>
                  <a:defRPr/>
                </a:pPr>
                <a:r>
                  <a:rPr lang="th-TH" sz="2600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ระบายสี </a:t>
                </a:r>
                <a:r>
                  <a:rPr lang="th-TH" sz="2600" b="1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4 ส่วนใน 4 ส่วน </a:t>
                </a:r>
                <a:r>
                  <a:rPr lang="th-TH" sz="2600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หมายถึง ระบายสีแต่ละส่วนของรูปจนเต็มรูป 1 รูป</a:t>
                </a:r>
              </a:p>
              <a:p>
                <a:pPr marL="182563" lvl="0">
                  <a:buClr>
                    <a:srgbClr val="000000"/>
                  </a:buClr>
                  <a:tabLst>
                    <a:tab pos="2062163" algn="l"/>
                  </a:tabLst>
                  <a:defRPr/>
                </a:pPr>
                <a:r>
                  <a:rPr lang="th-TH" sz="2600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ดังนั้น</a:t>
                </a:r>
                <a:r>
                  <a:rPr lang="th-TH" sz="2400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b="1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b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th-TH" sz="2400" b="1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lang="th-TH" sz="2600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เท่ากับ </a:t>
                </a:r>
                <a:r>
                  <a:rPr lang="th-TH" sz="2600" b="1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1</a:t>
                </a:r>
              </a:p>
            </p:txBody>
          </p:sp>
        </mc:Choice>
        <mc:Fallback xmlns="">
          <p:sp>
            <p:nvSpPr>
              <p:cNvPr id="89" name="Google Shape;587;p23">
                <a:extLst>
                  <a:ext uri="{FF2B5EF4-FFF2-40B4-BE49-F238E27FC236}">
                    <a16:creationId xmlns:a16="http://schemas.microsoft.com/office/drawing/2014/main" id="{46E7E752-CCA1-46C3-B066-C092577EA7C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77425" y="4577100"/>
                <a:ext cx="5516184" cy="1605721"/>
              </a:xfrm>
              <a:custGeom>
                <a:avLst/>
                <a:gdLst/>
                <a:ahLst/>
                <a:cxnLst/>
                <a:rect l="l" t="t" r="r" b="b"/>
                <a:pathLst>
                  <a:path w="48962" h="15462" extrusionOk="0">
                    <a:moveTo>
                      <a:pt x="34516" y="1"/>
                    </a:moveTo>
                    <a:cubicBezTo>
                      <a:pt x="31347" y="1"/>
                      <a:pt x="28040" y="39"/>
                      <a:pt x="25083" y="108"/>
                    </a:cubicBezTo>
                    <a:cubicBezTo>
                      <a:pt x="23951" y="131"/>
                      <a:pt x="22675" y="140"/>
                      <a:pt x="21316" y="140"/>
                    </a:cubicBezTo>
                    <a:cubicBezTo>
                      <a:pt x="17798" y="140"/>
                      <a:pt x="13722" y="84"/>
                      <a:pt x="10133" y="84"/>
                    </a:cubicBezTo>
                    <a:cubicBezTo>
                      <a:pt x="5564" y="84"/>
                      <a:pt x="1785" y="174"/>
                      <a:pt x="951" y="583"/>
                    </a:cubicBezTo>
                    <a:cubicBezTo>
                      <a:pt x="1" y="1058"/>
                      <a:pt x="96" y="6284"/>
                      <a:pt x="191" y="8406"/>
                    </a:cubicBezTo>
                    <a:cubicBezTo>
                      <a:pt x="254" y="9197"/>
                      <a:pt x="64" y="12966"/>
                      <a:pt x="761" y="14803"/>
                    </a:cubicBezTo>
                    <a:cubicBezTo>
                      <a:pt x="955" y="15326"/>
                      <a:pt x="3573" y="15461"/>
                      <a:pt x="7296" y="15461"/>
                    </a:cubicBezTo>
                    <a:cubicBezTo>
                      <a:pt x="11258" y="15461"/>
                      <a:pt x="16474" y="15308"/>
                      <a:pt x="21351" y="15308"/>
                    </a:cubicBezTo>
                    <a:cubicBezTo>
                      <a:pt x="21593" y="15308"/>
                      <a:pt x="21834" y="15309"/>
                      <a:pt x="22074" y="15309"/>
                    </a:cubicBezTo>
                    <a:cubicBezTo>
                      <a:pt x="25346" y="15309"/>
                      <a:pt x="30943" y="15389"/>
                      <a:pt x="36138" y="15389"/>
                    </a:cubicBezTo>
                    <a:cubicBezTo>
                      <a:pt x="41806" y="15389"/>
                      <a:pt x="46996" y="15294"/>
                      <a:pt x="48170" y="14898"/>
                    </a:cubicBezTo>
                    <a:cubicBezTo>
                      <a:pt x="48930" y="14644"/>
                      <a:pt x="48803" y="10971"/>
                      <a:pt x="48771" y="8976"/>
                    </a:cubicBezTo>
                    <a:cubicBezTo>
                      <a:pt x="48740" y="6347"/>
                      <a:pt x="48961" y="1470"/>
                      <a:pt x="48265" y="647"/>
                    </a:cubicBezTo>
                    <a:cubicBezTo>
                      <a:pt x="47872" y="189"/>
                      <a:pt x="41530" y="1"/>
                      <a:pt x="34516" y="1"/>
                    </a:cubicBezTo>
                    <a:close/>
                  </a:path>
                </a:pathLst>
              </a:custGeom>
              <a:blipFill>
                <a:blip r:embed="rId13"/>
                <a:stretch>
                  <a:fillRect b="-266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1193486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5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5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75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 animBg="1"/>
      <p:bldP spid="89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933885" y="3755306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90E6BFF4-E90F-4AE7-AC81-08374FB942B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0E5C722B-565B-460F-860A-7E0CECD993B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2D96661A-6496-4097-BEC9-508E7646048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F811312F-6236-4EF6-B756-436977B9EAED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56829ACB-8C2D-4EA6-B0D4-7BDFB7E1111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593E7C9A-EF96-4158-B89A-8794B967292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5" name="กลุ่ม 164">
            <a:extLst>
              <a:ext uri="{FF2B5EF4-FFF2-40B4-BE49-F238E27FC236}">
                <a16:creationId xmlns:a16="http://schemas.microsoft.com/office/drawing/2014/main" id="{DD56B847-F5DE-41A0-8388-23798B640AD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6" name="รูปแบบอิสระ: รูปร่าง 165">
              <a:extLst>
                <a:ext uri="{FF2B5EF4-FFF2-40B4-BE49-F238E27FC236}">
                  <a16:creationId xmlns:a16="http://schemas.microsoft.com/office/drawing/2014/main" id="{E83434DB-F6EB-4F85-8903-DDC70603397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05AB91C8-5080-4B0E-8079-F4D264A3E27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99" name="กลุ่ม 198">
            <a:extLst>
              <a:ext uri="{FF2B5EF4-FFF2-40B4-BE49-F238E27FC236}">
                <a16:creationId xmlns:a16="http://schemas.microsoft.com/office/drawing/2014/main" id="{8CD18656-FE51-4273-A049-C7B7E8CA6EF2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00" name="รูปแบบอิสระ: รูปร่าง 199">
              <a:extLst>
                <a:ext uri="{FF2B5EF4-FFF2-40B4-BE49-F238E27FC236}">
                  <a16:creationId xmlns:a16="http://schemas.microsoft.com/office/drawing/2014/main" id="{A09DE963-FF0B-4CA0-8E15-95E3BF7384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01" name="รูปแบบอิสระ: รูปร่าง 200">
              <a:extLst>
                <a:ext uri="{FF2B5EF4-FFF2-40B4-BE49-F238E27FC236}">
                  <a16:creationId xmlns:a16="http://schemas.microsoft.com/office/drawing/2014/main" id="{958C85D5-DCCC-4507-BCFE-466A5292A8C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02" name="กลุ่ม 201">
            <a:extLst>
              <a:ext uri="{FF2B5EF4-FFF2-40B4-BE49-F238E27FC236}">
                <a16:creationId xmlns:a16="http://schemas.microsoft.com/office/drawing/2014/main" id="{39237A59-F43C-438B-AB52-AA37CB6C0FD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11" name="รูปแบบอิสระ: รูปร่าง 210">
              <a:extLst>
                <a:ext uri="{FF2B5EF4-FFF2-40B4-BE49-F238E27FC236}">
                  <a16:creationId xmlns:a16="http://schemas.microsoft.com/office/drawing/2014/main" id="{706B51A5-C093-4B9B-9F4F-F69FDA03C67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84A71A45-212D-4B10-A120-0D10A463B66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3" name="กลุ่ม 212">
            <a:extLst>
              <a:ext uri="{FF2B5EF4-FFF2-40B4-BE49-F238E27FC236}">
                <a16:creationId xmlns:a16="http://schemas.microsoft.com/office/drawing/2014/main" id="{4497CA80-EB4B-4A9B-A2AE-E990EFE97F8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14" name="รูปแบบอิสระ: รูปร่าง 213">
              <a:extLst>
                <a:ext uri="{FF2B5EF4-FFF2-40B4-BE49-F238E27FC236}">
                  <a16:creationId xmlns:a16="http://schemas.microsoft.com/office/drawing/2014/main" id="{2706C04C-F7F7-4C2A-918C-C74B8A15EBB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7D6AEE4C-830A-4434-92A7-38577A37AD4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6" name="กลุ่ม 215">
            <a:extLst>
              <a:ext uri="{FF2B5EF4-FFF2-40B4-BE49-F238E27FC236}">
                <a16:creationId xmlns:a16="http://schemas.microsoft.com/office/drawing/2014/main" id="{088A668A-3698-420F-9132-C83BEC811CF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17" name="รูปแบบอิสระ: รูปร่าง 216">
              <a:extLst>
                <a:ext uri="{FF2B5EF4-FFF2-40B4-BE49-F238E27FC236}">
                  <a16:creationId xmlns:a16="http://schemas.microsoft.com/office/drawing/2014/main" id="{C2F8AC00-10C4-4355-9BC1-3BD12887FFA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D1799EB7-D01B-4AAB-B7DD-B4DF99E00E7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1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F638ABA2-0725-4857-8831-4E249860475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2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F66E2511-A802-480C-913D-FBD3ED724182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2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661DE17D-B2AC-470C-BFF5-EC3255A7E373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2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83D1E09-F395-43C0-AF2F-D57AFCDF7DA1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2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281DFC7-B018-4FF2-B668-23FFE13C4C73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2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5FA210F5-7006-413D-8FD8-253EEBF82281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25" name="รูปภาพ 224">
            <a:hlinkClick r:id="rId10" action="ppaction://hlinksldjump"/>
            <a:extLst>
              <a:ext uri="{FF2B5EF4-FFF2-40B4-BE49-F238E27FC236}">
                <a16:creationId xmlns:a16="http://schemas.microsoft.com/office/drawing/2014/main" id="{79C47CF1-3E6C-45EC-B044-BA6F49450F36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E34E04D2-D57E-4D8D-8370-3F4AF8CECB5B}"/>
              </a:ext>
            </a:extLst>
          </p:cNvPr>
          <p:cNvGrpSpPr/>
          <p:nvPr/>
        </p:nvGrpSpPr>
        <p:grpSpPr>
          <a:xfrm>
            <a:off x="4198684" y="1598157"/>
            <a:ext cx="6878740" cy="1605721"/>
            <a:chOff x="7504879" y="2684876"/>
            <a:chExt cx="3711900" cy="1388067"/>
          </a:xfrm>
        </p:grpSpPr>
        <p:sp>
          <p:nvSpPr>
            <p:cNvPr id="87" name="วงรี 5">
              <a:extLst>
                <a:ext uri="{FF2B5EF4-FFF2-40B4-BE49-F238E27FC236}">
                  <a16:creationId xmlns:a16="http://schemas.microsoft.com/office/drawing/2014/main" id="{697AE8AE-2F52-4ADA-833A-9556E73ACF98}"/>
                </a:ext>
              </a:extLst>
            </p:cNvPr>
            <p:cNvSpPr/>
            <p:nvPr/>
          </p:nvSpPr>
          <p:spPr>
            <a:xfrm>
              <a:off x="7504879" y="2684876"/>
              <a:ext cx="3468171" cy="1388067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2593 w 4794168"/>
                <a:gd name="connsiteY0" fmla="*/ 1614684 h 3228576"/>
                <a:gd name="connsiteX1" fmla="*/ 2398321 w 4794168"/>
                <a:gd name="connsiteY1" fmla="*/ 792 h 3228576"/>
                <a:gd name="connsiteX2" fmla="*/ 4794049 w 4794168"/>
                <a:gd name="connsiteY2" fmla="*/ 1614684 h 3228576"/>
                <a:gd name="connsiteX3" fmla="*/ 2398321 w 4794168"/>
                <a:gd name="connsiteY3" fmla="*/ 3228576 h 3228576"/>
                <a:gd name="connsiteX4" fmla="*/ 2593 w 4794168"/>
                <a:gd name="connsiteY4" fmla="*/ 1614684 h 3228576"/>
                <a:gd name="connsiteX0" fmla="*/ 2593 w 4794168"/>
                <a:gd name="connsiteY0" fmla="*/ 1614684 h 3235958"/>
                <a:gd name="connsiteX1" fmla="*/ 2398321 w 4794168"/>
                <a:gd name="connsiteY1" fmla="*/ 792 h 3235958"/>
                <a:gd name="connsiteX2" fmla="*/ 4794049 w 4794168"/>
                <a:gd name="connsiteY2" fmla="*/ 1614684 h 3235958"/>
                <a:gd name="connsiteX3" fmla="*/ 2398321 w 4794168"/>
                <a:gd name="connsiteY3" fmla="*/ 3228576 h 3235958"/>
                <a:gd name="connsiteX4" fmla="*/ 2593 w 4794168"/>
                <a:gd name="connsiteY4" fmla="*/ 1614684 h 3235958"/>
                <a:gd name="connsiteX0" fmla="*/ 2593 w 4794168"/>
                <a:gd name="connsiteY0" fmla="*/ 1614684 h 3233212"/>
                <a:gd name="connsiteX1" fmla="*/ 2398321 w 4794168"/>
                <a:gd name="connsiteY1" fmla="*/ 792 h 3233212"/>
                <a:gd name="connsiteX2" fmla="*/ 4794049 w 4794168"/>
                <a:gd name="connsiteY2" fmla="*/ 1614684 h 3233212"/>
                <a:gd name="connsiteX3" fmla="*/ 2398321 w 4794168"/>
                <a:gd name="connsiteY3" fmla="*/ 3228576 h 3233212"/>
                <a:gd name="connsiteX4" fmla="*/ 2593 w 4794168"/>
                <a:gd name="connsiteY4" fmla="*/ 1614684 h 3233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4168" h="3233212">
                  <a:moveTo>
                    <a:pt x="2593" y="1614684"/>
                  </a:moveTo>
                  <a:cubicBezTo>
                    <a:pt x="-43127" y="74132"/>
                    <a:pt x="506238" y="14204"/>
                    <a:pt x="2398321" y="792"/>
                  </a:cubicBezTo>
                  <a:cubicBezTo>
                    <a:pt x="4290404" y="-12620"/>
                    <a:pt x="4803193" y="128996"/>
                    <a:pt x="4794049" y="1614684"/>
                  </a:cubicBezTo>
                  <a:cubicBezTo>
                    <a:pt x="4794049" y="3072940"/>
                    <a:pt x="4593661" y="3268811"/>
                    <a:pt x="2398321" y="3228576"/>
                  </a:cubicBezTo>
                  <a:cubicBezTo>
                    <a:pt x="202981" y="3188341"/>
                    <a:pt x="48313" y="3155236"/>
                    <a:pt x="2593" y="1614684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8" name="กล่องข้อความ 87">
                  <a:extLst>
                    <a:ext uri="{FF2B5EF4-FFF2-40B4-BE49-F238E27FC236}">
                      <a16:creationId xmlns:a16="http://schemas.microsoft.com/office/drawing/2014/main" id="{2F4531B2-D57D-489B-A75E-E576BAF72856}"/>
                    </a:ext>
                  </a:extLst>
                </p:cNvPr>
                <p:cNvSpPr txBox="1"/>
                <p:nvPr/>
              </p:nvSpPr>
              <p:spPr>
                <a:xfrm>
                  <a:off x="7748608" y="2963309"/>
                  <a:ext cx="3468171" cy="90742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82563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>
                      <a:tab pos="2062163" algn="l"/>
                    </a:tabLst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ระบายสี </a:t>
                  </a:r>
                  <a:r>
                    <a:rPr lang="th-TH" sz="2600" b="1" kern="0" dirty="0">
                      <a:solidFill>
                        <a:srgbClr val="E7E6E6">
                          <a:lumMod val="25000"/>
                        </a:srgb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6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ส่วนใน 6 ส่วน 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หมายถึง ระบายสีเต็มรูป 1 รูป</a:t>
                  </a:r>
                </a:p>
                <a:p>
                  <a:pPr marL="182563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>
                      <a:tab pos="2062163" algn="l"/>
                    </a:tabLst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ดังนั้น 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6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6</m:t>
                          </m:r>
                        </m:den>
                      </m:f>
                    </m:oMath>
                  </a14:m>
                  <a:r>
                    <a:rPr kumimoji="0" lang="th-TH" sz="2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เท่ากับ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1</a:t>
                  </a:r>
                </a:p>
              </p:txBody>
            </p:sp>
          </mc:Choice>
          <mc:Fallback xmlns="">
            <p:sp>
              <p:nvSpPr>
                <p:cNvPr id="88" name="กล่องข้อความ 87">
                  <a:extLst>
                    <a:ext uri="{FF2B5EF4-FFF2-40B4-BE49-F238E27FC236}">
                      <a16:creationId xmlns:a16="http://schemas.microsoft.com/office/drawing/2014/main" id="{2F4531B2-D57D-489B-A75E-E576BAF7285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748608" y="2963309"/>
                  <a:ext cx="3468171" cy="907424"/>
                </a:xfrm>
                <a:prstGeom prst="rect">
                  <a:avLst/>
                </a:prstGeom>
                <a:blipFill>
                  <a:blip r:embed="rId12"/>
                  <a:stretch>
                    <a:fillRect t="-5233" b="-11628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89040C75-C737-4146-AFEC-21EFE6A5883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2918" y="1204013"/>
            <a:ext cx="2370875" cy="2283711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9" name="Google Shape;587;p23">
                <a:extLst>
                  <a:ext uri="{FF2B5EF4-FFF2-40B4-BE49-F238E27FC236}">
                    <a16:creationId xmlns:a16="http://schemas.microsoft.com/office/drawing/2014/main" id="{5FF97E39-4221-4BBC-B48C-02504F099081}"/>
                  </a:ext>
                </a:extLst>
              </p:cNvPr>
              <p:cNvSpPr/>
              <p:nvPr/>
            </p:nvSpPr>
            <p:spPr>
              <a:xfrm>
                <a:off x="3051745" y="4017966"/>
                <a:ext cx="5516184" cy="1605721"/>
              </a:xfrm>
              <a:custGeom>
                <a:avLst/>
                <a:gdLst/>
                <a:ahLst/>
                <a:cxnLst/>
                <a:rect l="l" t="t" r="r" b="b"/>
                <a:pathLst>
                  <a:path w="48962" h="15462" extrusionOk="0">
                    <a:moveTo>
                      <a:pt x="34516" y="1"/>
                    </a:moveTo>
                    <a:cubicBezTo>
                      <a:pt x="31347" y="1"/>
                      <a:pt x="28040" y="39"/>
                      <a:pt x="25083" y="108"/>
                    </a:cubicBezTo>
                    <a:cubicBezTo>
                      <a:pt x="23951" y="131"/>
                      <a:pt x="22675" y="140"/>
                      <a:pt x="21316" y="140"/>
                    </a:cubicBezTo>
                    <a:cubicBezTo>
                      <a:pt x="17798" y="140"/>
                      <a:pt x="13722" y="84"/>
                      <a:pt x="10133" y="84"/>
                    </a:cubicBezTo>
                    <a:cubicBezTo>
                      <a:pt x="5564" y="84"/>
                      <a:pt x="1785" y="174"/>
                      <a:pt x="951" y="583"/>
                    </a:cubicBezTo>
                    <a:cubicBezTo>
                      <a:pt x="1" y="1058"/>
                      <a:pt x="96" y="6284"/>
                      <a:pt x="191" y="8406"/>
                    </a:cubicBezTo>
                    <a:cubicBezTo>
                      <a:pt x="254" y="9197"/>
                      <a:pt x="64" y="12966"/>
                      <a:pt x="761" y="14803"/>
                    </a:cubicBezTo>
                    <a:cubicBezTo>
                      <a:pt x="955" y="15326"/>
                      <a:pt x="3573" y="15461"/>
                      <a:pt x="7296" y="15461"/>
                    </a:cubicBezTo>
                    <a:cubicBezTo>
                      <a:pt x="11258" y="15461"/>
                      <a:pt x="16474" y="15308"/>
                      <a:pt x="21351" y="15308"/>
                    </a:cubicBezTo>
                    <a:cubicBezTo>
                      <a:pt x="21593" y="15308"/>
                      <a:pt x="21834" y="15309"/>
                      <a:pt x="22074" y="15309"/>
                    </a:cubicBezTo>
                    <a:cubicBezTo>
                      <a:pt x="25346" y="15309"/>
                      <a:pt x="30943" y="15389"/>
                      <a:pt x="36138" y="15389"/>
                    </a:cubicBezTo>
                    <a:cubicBezTo>
                      <a:pt x="41806" y="15389"/>
                      <a:pt x="46996" y="15294"/>
                      <a:pt x="48170" y="14898"/>
                    </a:cubicBezTo>
                    <a:cubicBezTo>
                      <a:pt x="48930" y="14644"/>
                      <a:pt x="48803" y="10971"/>
                      <a:pt x="48771" y="8976"/>
                    </a:cubicBezTo>
                    <a:cubicBezTo>
                      <a:pt x="48740" y="6347"/>
                      <a:pt x="48961" y="1470"/>
                      <a:pt x="48265" y="647"/>
                    </a:cubicBezTo>
                    <a:cubicBezTo>
                      <a:pt x="47872" y="189"/>
                      <a:pt x="41530" y="1"/>
                      <a:pt x="34516" y="1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182563" lvl="0">
                  <a:buClr>
                    <a:srgbClr val="000000"/>
                  </a:buClr>
                  <a:tabLst>
                    <a:tab pos="895350" algn="l"/>
                    <a:tab pos="2062163" algn="l"/>
                  </a:tabLst>
                  <a:defRPr/>
                </a:pPr>
                <a:r>
                  <a:rPr lang="th-TH" sz="2600" b="1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สังเกต</a:t>
                </a:r>
                <a:r>
                  <a:rPr lang="th-TH" sz="2600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	เศษส่วนที่ตัวเศษเท่ากับตัวส่วนเป็นเศษส่วนที่เท่ากับ</a:t>
                </a:r>
                <a:endParaRPr lang="th-TH" sz="2600" b="1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endParaRPr>
              </a:p>
              <a:p>
                <a:pPr marL="182563" lvl="0">
                  <a:buClr>
                    <a:srgbClr val="000000"/>
                  </a:buClr>
                  <a:tabLst>
                    <a:tab pos="895350" algn="l"/>
                    <a:tab pos="2062163" algn="l"/>
                  </a:tabLst>
                  <a:defRPr/>
                </a:pPr>
                <a:r>
                  <a:rPr lang="th-TH" sz="2600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	1 เช่น ดังนั้น</a:t>
                </a:r>
                <a:r>
                  <a:rPr lang="th-TH" sz="2400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b="1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b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th-TH" sz="2600" b="1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b="1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1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b="1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endParaRPr lang="th-TH" sz="2400" b="1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endParaRPr>
              </a:p>
            </p:txBody>
          </p:sp>
        </mc:Choice>
        <mc:Fallback xmlns="">
          <p:sp>
            <p:nvSpPr>
              <p:cNvPr id="39" name="Google Shape;587;p23">
                <a:extLst>
                  <a:ext uri="{FF2B5EF4-FFF2-40B4-BE49-F238E27FC236}">
                    <a16:creationId xmlns:a16="http://schemas.microsoft.com/office/drawing/2014/main" id="{5FF97E39-4221-4BBC-B48C-02504F0990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51745" y="4017966"/>
                <a:ext cx="5516184" cy="1605721"/>
              </a:xfrm>
              <a:custGeom>
                <a:avLst/>
                <a:gdLst/>
                <a:ahLst/>
                <a:cxnLst/>
                <a:rect l="l" t="t" r="r" b="b"/>
                <a:pathLst>
                  <a:path w="48962" h="15462" extrusionOk="0">
                    <a:moveTo>
                      <a:pt x="34516" y="1"/>
                    </a:moveTo>
                    <a:cubicBezTo>
                      <a:pt x="31347" y="1"/>
                      <a:pt x="28040" y="39"/>
                      <a:pt x="25083" y="108"/>
                    </a:cubicBezTo>
                    <a:cubicBezTo>
                      <a:pt x="23951" y="131"/>
                      <a:pt x="22675" y="140"/>
                      <a:pt x="21316" y="140"/>
                    </a:cubicBezTo>
                    <a:cubicBezTo>
                      <a:pt x="17798" y="140"/>
                      <a:pt x="13722" y="84"/>
                      <a:pt x="10133" y="84"/>
                    </a:cubicBezTo>
                    <a:cubicBezTo>
                      <a:pt x="5564" y="84"/>
                      <a:pt x="1785" y="174"/>
                      <a:pt x="951" y="583"/>
                    </a:cubicBezTo>
                    <a:cubicBezTo>
                      <a:pt x="1" y="1058"/>
                      <a:pt x="96" y="6284"/>
                      <a:pt x="191" y="8406"/>
                    </a:cubicBezTo>
                    <a:cubicBezTo>
                      <a:pt x="254" y="9197"/>
                      <a:pt x="64" y="12966"/>
                      <a:pt x="761" y="14803"/>
                    </a:cubicBezTo>
                    <a:cubicBezTo>
                      <a:pt x="955" y="15326"/>
                      <a:pt x="3573" y="15461"/>
                      <a:pt x="7296" y="15461"/>
                    </a:cubicBezTo>
                    <a:cubicBezTo>
                      <a:pt x="11258" y="15461"/>
                      <a:pt x="16474" y="15308"/>
                      <a:pt x="21351" y="15308"/>
                    </a:cubicBezTo>
                    <a:cubicBezTo>
                      <a:pt x="21593" y="15308"/>
                      <a:pt x="21834" y="15309"/>
                      <a:pt x="22074" y="15309"/>
                    </a:cubicBezTo>
                    <a:cubicBezTo>
                      <a:pt x="25346" y="15309"/>
                      <a:pt x="30943" y="15389"/>
                      <a:pt x="36138" y="15389"/>
                    </a:cubicBezTo>
                    <a:cubicBezTo>
                      <a:pt x="41806" y="15389"/>
                      <a:pt x="46996" y="15294"/>
                      <a:pt x="48170" y="14898"/>
                    </a:cubicBezTo>
                    <a:cubicBezTo>
                      <a:pt x="48930" y="14644"/>
                      <a:pt x="48803" y="10971"/>
                      <a:pt x="48771" y="8976"/>
                    </a:cubicBezTo>
                    <a:cubicBezTo>
                      <a:pt x="48740" y="6347"/>
                      <a:pt x="48961" y="1470"/>
                      <a:pt x="48265" y="647"/>
                    </a:cubicBezTo>
                    <a:cubicBezTo>
                      <a:pt x="47872" y="189"/>
                      <a:pt x="41530" y="1"/>
                      <a:pt x="34516" y="1"/>
                    </a:cubicBezTo>
                    <a:close/>
                  </a:path>
                </a:pathLst>
              </a:custGeom>
              <a:blipFill>
                <a:blip r:embed="rId1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59989623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5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7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Google Shape;4259;p71">
            <a:extLst>
              <a:ext uri="{FF2B5EF4-FFF2-40B4-BE49-F238E27FC236}">
                <a16:creationId xmlns:a16="http://schemas.microsoft.com/office/drawing/2014/main" id="{2ADC597A-A676-44C9-ABDE-EEDE88F175E0}"/>
              </a:ext>
            </a:extLst>
          </p:cNvPr>
          <p:cNvSpPr txBox="1"/>
          <p:nvPr/>
        </p:nvSpPr>
        <p:spPr>
          <a:xfrm>
            <a:off x="1618583" y="658023"/>
            <a:ext cx="8648994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เขียนเศษส่วนแสดงส่วนที่ระบายสีของแต่ละรูป และบอกว่าเศษส่วนใดเท่ากับ 1</a:t>
            </a:r>
          </a:p>
        </p:txBody>
      </p:sp>
      <p:grpSp>
        <p:nvGrpSpPr>
          <p:cNvPr id="92" name="Google Shape;3186;p51">
            <a:extLst>
              <a:ext uri="{FF2B5EF4-FFF2-40B4-BE49-F238E27FC236}">
                <a16:creationId xmlns:a16="http://schemas.microsoft.com/office/drawing/2014/main" id="{28237B0A-C4EC-475E-946D-2B0587857854}"/>
              </a:ext>
            </a:extLst>
          </p:cNvPr>
          <p:cNvGrpSpPr/>
          <p:nvPr/>
        </p:nvGrpSpPr>
        <p:grpSpPr>
          <a:xfrm rot="14045225">
            <a:off x="9865816" y="531288"/>
            <a:ext cx="292669" cy="583541"/>
            <a:chOff x="2518050" y="238125"/>
            <a:chExt cx="2610950" cy="5185750"/>
          </a:xfrm>
        </p:grpSpPr>
        <p:sp>
          <p:nvSpPr>
            <p:cNvPr id="95" name="Google Shape;3187;p51">
              <a:extLst>
                <a:ext uri="{FF2B5EF4-FFF2-40B4-BE49-F238E27FC236}">
                  <a16:creationId xmlns:a16="http://schemas.microsoft.com/office/drawing/2014/main" id="{A779AB3C-9D47-4261-B12B-BA59098AAF22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3188;p51">
              <a:extLst>
                <a:ext uri="{FF2B5EF4-FFF2-40B4-BE49-F238E27FC236}">
                  <a16:creationId xmlns:a16="http://schemas.microsoft.com/office/drawing/2014/main" id="{E690356F-024E-427B-AE51-3EA596F49B24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3189;p51">
              <a:extLst>
                <a:ext uri="{FF2B5EF4-FFF2-40B4-BE49-F238E27FC236}">
                  <a16:creationId xmlns:a16="http://schemas.microsoft.com/office/drawing/2014/main" id="{DD057B8F-9747-4E93-9E09-E619190B4504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3190;p51">
              <a:extLst>
                <a:ext uri="{FF2B5EF4-FFF2-40B4-BE49-F238E27FC236}">
                  <a16:creationId xmlns:a16="http://schemas.microsoft.com/office/drawing/2014/main" id="{D9069C40-4658-441E-ADC5-1ACFCC95F83D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3191;p51">
              <a:extLst>
                <a:ext uri="{FF2B5EF4-FFF2-40B4-BE49-F238E27FC236}">
                  <a16:creationId xmlns:a16="http://schemas.microsoft.com/office/drawing/2014/main" id="{2384DA9C-E928-4B19-8942-19F4249ADBE6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3192;p51">
              <a:extLst>
                <a:ext uri="{FF2B5EF4-FFF2-40B4-BE49-F238E27FC236}">
                  <a16:creationId xmlns:a16="http://schemas.microsoft.com/office/drawing/2014/main" id="{98DE0E78-797C-4841-AE75-C9D0F825CE97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3193;p51">
              <a:extLst>
                <a:ext uri="{FF2B5EF4-FFF2-40B4-BE49-F238E27FC236}">
                  <a16:creationId xmlns:a16="http://schemas.microsoft.com/office/drawing/2014/main" id="{A974DFFF-8B8C-4428-A31F-AA7D7BF6176D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13" name="Google Shape;8099;p68">
            <a:extLst>
              <a:ext uri="{FF2B5EF4-FFF2-40B4-BE49-F238E27FC236}">
                <a16:creationId xmlns:a16="http://schemas.microsoft.com/office/drawing/2014/main" id="{D77C1134-9891-4D17-B70A-F3931C288D36}"/>
              </a:ext>
            </a:extLst>
          </p:cNvPr>
          <p:cNvSpPr/>
          <p:nvPr/>
        </p:nvSpPr>
        <p:spPr>
          <a:xfrm rot="126129">
            <a:off x="1426016" y="104525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0" name="กลุ่ม 49">
            <a:extLst>
              <a:ext uri="{FF2B5EF4-FFF2-40B4-BE49-F238E27FC236}">
                <a16:creationId xmlns:a16="http://schemas.microsoft.com/office/drawing/2014/main" id="{36C03E4C-4ACC-4E45-9BFD-ADCE7FB39528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1045E824-68D4-4521-8B58-66227FFCF89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2" name="รูปแบบอิสระ: รูปร่าง 51">
              <a:extLst>
                <a:ext uri="{FF2B5EF4-FFF2-40B4-BE49-F238E27FC236}">
                  <a16:creationId xmlns:a16="http://schemas.microsoft.com/office/drawing/2014/main" id="{13DAF06B-ABDF-4611-B99E-2E196E1CCEF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3" name="กลุ่ม 52">
            <a:extLst>
              <a:ext uri="{FF2B5EF4-FFF2-40B4-BE49-F238E27FC236}">
                <a16:creationId xmlns:a16="http://schemas.microsoft.com/office/drawing/2014/main" id="{D1B6CE3A-86BB-4C64-9FFA-98890B744EC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54" name="รูปแบบอิสระ: รูปร่าง 53">
              <a:extLst>
                <a:ext uri="{FF2B5EF4-FFF2-40B4-BE49-F238E27FC236}">
                  <a16:creationId xmlns:a16="http://schemas.microsoft.com/office/drawing/2014/main" id="{A1387F6A-CBBF-46CD-AF9C-1E190022D0C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5" name="รูปแบบอิสระ: รูปร่าง 54">
              <a:extLst>
                <a:ext uri="{FF2B5EF4-FFF2-40B4-BE49-F238E27FC236}">
                  <a16:creationId xmlns:a16="http://schemas.microsoft.com/office/drawing/2014/main" id="{2710BC1A-8FA0-4239-898E-347A538D545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6" name="กลุ่ม 55">
            <a:extLst>
              <a:ext uri="{FF2B5EF4-FFF2-40B4-BE49-F238E27FC236}">
                <a16:creationId xmlns:a16="http://schemas.microsoft.com/office/drawing/2014/main" id="{B096658C-3734-4C31-817A-00C5FB5CC5F0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C8E50404-FA2C-46DD-91D7-E4CCB18922A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8" name="รูปแบบอิสระ: รูปร่าง 57">
              <a:extLst>
                <a:ext uri="{FF2B5EF4-FFF2-40B4-BE49-F238E27FC236}">
                  <a16:creationId xmlns:a16="http://schemas.microsoft.com/office/drawing/2014/main" id="{D7971752-D32F-4454-80C5-E68DFB40437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9" name="กลุ่ม 58">
            <a:extLst>
              <a:ext uri="{FF2B5EF4-FFF2-40B4-BE49-F238E27FC236}">
                <a16:creationId xmlns:a16="http://schemas.microsoft.com/office/drawing/2014/main" id="{48603914-2597-4142-AEE9-14FFB3EF3629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D765F310-8FD6-472E-8EAC-862C046B358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1" name="รูปแบบอิสระ: รูปร่าง 60">
              <a:extLst>
                <a:ext uri="{FF2B5EF4-FFF2-40B4-BE49-F238E27FC236}">
                  <a16:creationId xmlns:a16="http://schemas.microsoft.com/office/drawing/2014/main" id="{6853A719-24EF-467A-BB68-A583ACEF1DB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50FD2039-34C0-4C31-97B7-B12CDE2527FD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64" name="รูปแบบอิสระ: รูปร่าง 63">
              <a:extLst>
                <a:ext uri="{FF2B5EF4-FFF2-40B4-BE49-F238E27FC236}">
                  <a16:creationId xmlns:a16="http://schemas.microsoft.com/office/drawing/2014/main" id="{453E48D8-39CD-4283-B848-EB62B0386A7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404FBAF3-9E67-496D-9F27-0ED1C4F562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6" name="กลุ่ม 65">
            <a:extLst>
              <a:ext uri="{FF2B5EF4-FFF2-40B4-BE49-F238E27FC236}">
                <a16:creationId xmlns:a16="http://schemas.microsoft.com/office/drawing/2014/main" id="{25AAD403-B2EF-4317-BB13-DD41B6B3B68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C9CED83D-770C-41DC-B9D9-876F08B5956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9" name="รูปแบบอิสระ: รูปร่าง 68">
              <a:extLst>
                <a:ext uri="{FF2B5EF4-FFF2-40B4-BE49-F238E27FC236}">
                  <a16:creationId xmlns:a16="http://schemas.microsoft.com/office/drawing/2014/main" id="{FFBD0EBA-ED5A-4721-B493-3CC819B1558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B8B9942F-8C11-492F-B6B1-0360722B04D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71" name="รูปแบบอิสระ: รูปร่าง 70">
              <a:extLst>
                <a:ext uri="{FF2B5EF4-FFF2-40B4-BE49-F238E27FC236}">
                  <a16:creationId xmlns:a16="http://schemas.microsoft.com/office/drawing/2014/main" id="{30DB168E-F57D-43E3-9B68-3D5C251EB03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CD6EE15F-399D-4B42-A49A-BF45C5D7FF0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7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ECC0093F-0194-4F34-AC0C-BCD1B0688A67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A0125EC-3F27-4224-9F2D-19C2D779ADB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CDB38F9-FC3E-48FE-9C3F-B34659A37B0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F90CEE37-12D2-46D2-AB34-C5FA0384D76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7D92383C-725A-4CF6-AE9D-A2074E8E5928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D61EE6A-A272-4DBC-A387-E22ABC157CA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79" name="รูปภาพ 78">
            <a:hlinkClick r:id="rId10" action="ppaction://hlinksldjump"/>
            <a:extLst>
              <a:ext uri="{FF2B5EF4-FFF2-40B4-BE49-F238E27FC236}">
                <a16:creationId xmlns:a16="http://schemas.microsoft.com/office/drawing/2014/main" id="{186661A7-9279-43E8-905E-D30F6B68CCAB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80" name="Google Shape;8099;p68">
            <a:extLst>
              <a:ext uri="{FF2B5EF4-FFF2-40B4-BE49-F238E27FC236}">
                <a16:creationId xmlns:a16="http://schemas.microsoft.com/office/drawing/2014/main" id="{3885C2E4-BB7E-48DC-84E2-6BC9E035FC90}"/>
              </a:ext>
            </a:extLst>
          </p:cNvPr>
          <p:cNvSpPr/>
          <p:nvPr/>
        </p:nvSpPr>
        <p:spPr>
          <a:xfrm rot="126129">
            <a:off x="5617559" y="971442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4DE0A377-6DED-4DDD-BFC1-20101036F583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508758" y="1533528"/>
            <a:ext cx="1579236" cy="1676634"/>
          </a:xfrm>
          <a:prstGeom prst="rect">
            <a:avLst/>
          </a:prstGeom>
        </p:spPr>
      </p:pic>
      <p:pic>
        <p:nvPicPr>
          <p:cNvPr id="9" name="รูปภาพ 8">
            <a:extLst>
              <a:ext uri="{FF2B5EF4-FFF2-40B4-BE49-F238E27FC236}">
                <a16:creationId xmlns:a16="http://schemas.microsoft.com/office/drawing/2014/main" id="{B122BF3F-C198-4032-BEED-E57A01A96E2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673909" y="1376629"/>
            <a:ext cx="1767075" cy="1676634"/>
          </a:xfrm>
          <a:prstGeom prst="rect">
            <a:avLst/>
          </a:prstGeom>
        </p:spPr>
      </p:pic>
      <p:pic>
        <p:nvPicPr>
          <p:cNvPr id="11" name="รูปภาพ 10">
            <a:extLst>
              <a:ext uri="{FF2B5EF4-FFF2-40B4-BE49-F238E27FC236}">
                <a16:creationId xmlns:a16="http://schemas.microsoft.com/office/drawing/2014/main" id="{A184B827-3D2B-4A69-8982-D31A9361FC38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125005" y="1493215"/>
            <a:ext cx="1667108" cy="1626611"/>
          </a:xfrm>
          <a:prstGeom prst="rect">
            <a:avLst/>
          </a:prstGeom>
        </p:spPr>
      </p:pic>
      <p:pic>
        <p:nvPicPr>
          <p:cNvPr id="17" name="รูปภาพ 16">
            <a:extLst>
              <a:ext uri="{FF2B5EF4-FFF2-40B4-BE49-F238E27FC236}">
                <a16:creationId xmlns:a16="http://schemas.microsoft.com/office/drawing/2014/main" id="{B1A078BD-7D15-47B3-9227-7FAB35DA11E4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433299" y="3845754"/>
            <a:ext cx="1871429" cy="1676634"/>
          </a:xfrm>
          <a:prstGeom prst="rect">
            <a:avLst/>
          </a:prstGeom>
        </p:spPr>
      </p:pic>
      <p:pic>
        <p:nvPicPr>
          <p:cNvPr id="21" name="รูปภาพ 20">
            <a:extLst>
              <a:ext uri="{FF2B5EF4-FFF2-40B4-BE49-F238E27FC236}">
                <a16:creationId xmlns:a16="http://schemas.microsoft.com/office/drawing/2014/main" id="{8031C7C2-2736-407A-B7E0-3FECD0B1811F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953261" y="3880656"/>
            <a:ext cx="1767074" cy="1683260"/>
          </a:xfrm>
          <a:prstGeom prst="rect">
            <a:avLst/>
          </a:prstGeom>
        </p:spPr>
      </p:pic>
      <p:sp>
        <p:nvSpPr>
          <p:cNvPr id="22" name="กล่องข้อความ 21">
            <a:extLst>
              <a:ext uri="{FF2B5EF4-FFF2-40B4-BE49-F238E27FC236}">
                <a16:creationId xmlns:a16="http://schemas.microsoft.com/office/drawing/2014/main" id="{00D0475A-98F7-4941-B6FD-5D06B537F599}"/>
              </a:ext>
            </a:extLst>
          </p:cNvPr>
          <p:cNvSpPr txBox="1"/>
          <p:nvPr/>
        </p:nvSpPr>
        <p:spPr>
          <a:xfrm>
            <a:off x="2024736" y="3108166"/>
            <a:ext cx="62228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รูป 1</a:t>
            </a:r>
          </a:p>
        </p:txBody>
      </p:sp>
      <p:sp>
        <p:nvSpPr>
          <p:cNvPr id="93" name="กล่องข้อความ 92">
            <a:extLst>
              <a:ext uri="{FF2B5EF4-FFF2-40B4-BE49-F238E27FC236}">
                <a16:creationId xmlns:a16="http://schemas.microsoft.com/office/drawing/2014/main" id="{903A90E9-0A45-4024-A0F2-740B4AA1DB4A}"/>
              </a:ext>
            </a:extLst>
          </p:cNvPr>
          <p:cNvSpPr txBox="1"/>
          <p:nvPr/>
        </p:nvSpPr>
        <p:spPr>
          <a:xfrm>
            <a:off x="5290313" y="3062172"/>
            <a:ext cx="68159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รูป 2</a:t>
            </a:r>
          </a:p>
        </p:txBody>
      </p:sp>
      <p:sp>
        <p:nvSpPr>
          <p:cNvPr id="94" name="กล่องข้อความ 93">
            <a:extLst>
              <a:ext uri="{FF2B5EF4-FFF2-40B4-BE49-F238E27FC236}">
                <a16:creationId xmlns:a16="http://schemas.microsoft.com/office/drawing/2014/main" id="{D5B278EB-E86A-48BD-9CD1-EC0737F2EA35}"/>
              </a:ext>
            </a:extLst>
          </p:cNvPr>
          <p:cNvSpPr txBox="1"/>
          <p:nvPr/>
        </p:nvSpPr>
        <p:spPr>
          <a:xfrm>
            <a:off x="8647416" y="3111932"/>
            <a:ext cx="676788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รูป 3</a:t>
            </a:r>
          </a:p>
        </p:txBody>
      </p:sp>
      <p:sp>
        <p:nvSpPr>
          <p:cNvPr id="96" name="กล่องข้อความ 95">
            <a:extLst>
              <a:ext uri="{FF2B5EF4-FFF2-40B4-BE49-F238E27FC236}">
                <a16:creationId xmlns:a16="http://schemas.microsoft.com/office/drawing/2014/main" id="{746877B8-6712-4DF9-A358-4DBC685DE9A9}"/>
              </a:ext>
            </a:extLst>
          </p:cNvPr>
          <p:cNvSpPr txBox="1"/>
          <p:nvPr/>
        </p:nvSpPr>
        <p:spPr>
          <a:xfrm>
            <a:off x="2003772" y="5533040"/>
            <a:ext cx="68640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รูป 4</a:t>
            </a:r>
          </a:p>
        </p:txBody>
      </p:sp>
      <p:sp>
        <p:nvSpPr>
          <p:cNvPr id="97" name="กล่องข้อความ 96">
            <a:extLst>
              <a:ext uri="{FF2B5EF4-FFF2-40B4-BE49-F238E27FC236}">
                <a16:creationId xmlns:a16="http://schemas.microsoft.com/office/drawing/2014/main" id="{EA1E2760-74AC-4F87-B807-9873CE3AD0CF}"/>
              </a:ext>
            </a:extLst>
          </p:cNvPr>
          <p:cNvSpPr txBox="1"/>
          <p:nvPr/>
        </p:nvSpPr>
        <p:spPr>
          <a:xfrm>
            <a:off x="6541436" y="5460306"/>
            <a:ext cx="69121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รูป 5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8" name="Google Shape;4259;p71">
                <a:extLst>
                  <a:ext uri="{FF2B5EF4-FFF2-40B4-BE49-F238E27FC236}">
                    <a16:creationId xmlns:a16="http://schemas.microsoft.com/office/drawing/2014/main" id="{67D4E6C3-8968-49FD-B31A-00487260E6A8}"/>
                  </a:ext>
                </a:extLst>
              </p:cNvPr>
              <p:cNvSpPr txBox="1"/>
              <p:nvPr/>
            </p:nvSpPr>
            <p:spPr>
              <a:xfrm>
                <a:off x="2503034" y="3005752"/>
                <a:ext cx="1429098" cy="9768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 เท่ากับ 1 	</a:t>
                </a:r>
              </a:p>
            </p:txBody>
          </p:sp>
        </mc:Choice>
        <mc:Fallback xmlns="">
          <p:sp>
            <p:nvSpPr>
              <p:cNvPr id="98" name="Google Shape;4259;p71">
                <a:extLst>
                  <a:ext uri="{FF2B5EF4-FFF2-40B4-BE49-F238E27FC236}">
                    <a16:creationId xmlns:a16="http://schemas.microsoft.com/office/drawing/2014/main" id="{67D4E6C3-8968-49FD-B31A-00487260E6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03034" y="3005752"/>
                <a:ext cx="1429098" cy="976814"/>
              </a:xfrm>
              <a:prstGeom prst="rect">
                <a:avLst/>
              </a:prstGeom>
              <a:blipFill>
                <a:blip r:embed="rId17"/>
                <a:stretch>
                  <a:fillRect r="-213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Google Shape;4259;p71">
                <a:extLst>
                  <a:ext uri="{FF2B5EF4-FFF2-40B4-BE49-F238E27FC236}">
                    <a16:creationId xmlns:a16="http://schemas.microsoft.com/office/drawing/2014/main" id="{AEB3C0A6-5914-4D77-9643-189803F74447}"/>
                  </a:ext>
                </a:extLst>
              </p:cNvPr>
              <p:cNvSpPr txBox="1"/>
              <p:nvPr/>
            </p:nvSpPr>
            <p:spPr>
              <a:xfrm>
                <a:off x="5923408" y="2951482"/>
                <a:ext cx="833081" cy="75970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 	</a:t>
                </a:r>
              </a:p>
            </p:txBody>
          </p:sp>
        </mc:Choice>
        <mc:Fallback xmlns="">
          <p:sp>
            <p:nvSpPr>
              <p:cNvPr id="99" name="Google Shape;4259;p71">
                <a:extLst>
                  <a:ext uri="{FF2B5EF4-FFF2-40B4-BE49-F238E27FC236}">
                    <a16:creationId xmlns:a16="http://schemas.microsoft.com/office/drawing/2014/main" id="{AEB3C0A6-5914-4D77-9643-189803F744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23408" y="2951482"/>
                <a:ext cx="833081" cy="759704"/>
              </a:xfrm>
              <a:prstGeom prst="rect">
                <a:avLst/>
              </a:prstGeom>
              <a:blipFill>
                <a:blip r:embed="rId18"/>
                <a:stretch>
                  <a:fillRect b="-320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Google Shape;4259;p71">
                <a:extLst>
                  <a:ext uri="{FF2B5EF4-FFF2-40B4-BE49-F238E27FC236}">
                    <a16:creationId xmlns:a16="http://schemas.microsoft.com/office/drawing/2014/main" id="{9930B4A7-2542-45A6-AFCC-51DB37DAF350}"/>
                  </a:ext>
                </a:extLst>
              </p:cNvPr>
              <p:cNvSpPr txBox="1"/>
              <p:nvPr/>
            </p:nvSpPr>
            <p:spPr>
              <a:xfrm>
                <a:off x="9389389" y="2905814"/>
                <a:ext cx="1429098" cy="9768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 เท่ากับ 1 	</a:t>
                </a:r>
              </a:p>
            </p:txBody>
          </p:sp>
        </mc:Choice>
        <mc:Fallback xmlns="">
          <p:sp>
            <p:nvSpPr>
              <p:cNvPr id="63" name="Google Shape;4259;p71">
                <a:extLst>
                  <a:ext uri="{FF2B5EF4-FFF2-40B4-BE49-F238E27FC236}">
                    <a16:creationId xmlns:a16="http://schemas.microsoft.com/office/drawing/2014/main" id="{9930B4A7-2542-45A6-AFCC-51DB37DAF3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89389" y="2905814"/>
                <a:ext cx="1429098" cy="976814"/>
              </a:xfrm>
              <a:prstGeom prst="rect">
                <a:avLst/>
              </a:prstGeom>
              <a:blipFill>
                <a:blip r:embed="rId19"/>
                <a:stretch>
                  <a:fillRect r="-212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Google Shape;4259;p71">
                <a:extLst>
                  <a:ext uri="{FF2B5EF4-FFF2-40B4-BE49-F238E27FC236}">
                    <a16:creationId xmlns:a16="http://schemas.microsoft.com/office/drawing/2014/main" id="{AC32552C-0B02-4D40-8FF9-AEE72F8B3459}"/>
                  </a:ext>
                </a:extLst>
              </p:cNvPr>
              <p:cNvSpPr txBox="1"/>
              <p:nvPr/>
            </p:nvSpPr>
            <p:spPr>
              <a:xfrm>
                <a:off x="2761071" y="5394720"/>
                <a:ext cx="1429098" cy="9768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 เท่ากับ 1 	</a:t>
                </a:r>
              </a:p>
            </p:txBody>
          </p:sp>
        </mc:Choice>
        <mc:Fallback xmlns="">
          <p:sp>
            <p:nvSpPr>
              <p:cNvPr id="67" name="Google Shape;4259;p71">
                <a:extLst>
                  <a:ext uri="{FF2B5EF4-FFF2-40B4-BE49-F238E27FC236}">
                    <a16:creationId xmlns:a16="http://schemas.microsoft.com/office/drawing/2014/main" id="{AC32552C-0B02-4D40-8FF9-AEE72F8B345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61071" y="5394720"/>
                <a:ext cx="1429098" cy="976814"/>
              </a:xfrm>
              <a:prstGeom prst="rect">
                <a:avLst/>
              </a:prstGeom>
              <a:blipFill>
                <a:blip r:embed="rId20"/>
                <a:stretch>
                  <a:fillRect r="-213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Google Shape;4259;p71">
                <a:extLst>
                  <a:ext uri="{FF2B5EF4-FFF2-40B4-BE49-F238E27FC236}">
                    <a16:creationId xmlns:a16="http://schemas.microsoft.com/office/drawing/2014/main" id="{4CBB37F4-D0A5-4B67-8816-ADD54788D8C2}"/>
                  </a:ext>
                </a:extLst>
              </p:cNvPr>
              <p:cNvSpPr txBox="1"/>
              <p:nvPr/>
            </p:nvSpPr>
            <p:spPr>
              <a:xfrm>
                <a:off x="7291924" y="5324037"/>
                <a:ext cx="833081" cy="75970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 	</a:t>
                </a:r>
              </a:p>
            </p:txBody>
          </p:sp>
        </mc:Choice>
        <mc:Fallback xmlns="">
          <p:sp>
            <p:nvSpPr>
              <p:cNvPr id="81" name="Google Shape;4259;p71">
                <a:extLst>
                  <a:ext uri="{FF2B5EF4-FFF2-40B4-BE49-F238E27FC236}">
                    <a16:creationId xmlns:a16="http://schemas.microsoft.com/office/drawing/2014/main" id="{4CBB37F4-D0A5-4B67-8816-ADD54788D8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91924" y="5324037"/>
                <a:ext cx="833081" cy="759704"/>
              </a:xfrm>
              <a:prstGeom prst="rect">
                <a:avLst/>
              </a:prstGeom>
              <a:blipFill>
                <a:blip r:embed="rId21"/>
                <a:stretch>
                  <a:fillRect b="-400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94827431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2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8" grpId="0"/>
      <p:bldP spid="99" grpId="0"/>
      <p:bldP spid="63" grpId="0"/>
      <p:bldP spid="67" grpId="0"/>
      <p:bldP spid="81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07" name="Rectangle: Rounded Corners 50833">
            <a:extLst>
              <a:ext uri="{FF2B5EF4-FFF2-40B4-BE49-F238E27FC236}">
                <a16:creationId xmlns:a16="http://schemas.microsoft.com/office/drawing/2014/main" id="{999EB678-615E-4A9F-9EDC-01E2F2ACA497}"/>
              </a:ext>
            </a:extLst>
          </p:cNvPr>
          <p:cNvSpPr/>
          <p:nvPr/>
        </p:nvSpPr>
        <p:spPr>
          <a:xfrm>
            <a:off x="1167306" y="1811538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อุปกรณ์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108" name="กล่องข้อความ 107">
            <a:extLst>
              <a:ext uri="{FF2B5EF4-FFF2-40B4-BE49-F238E27FC236}">
                <a16:creationId xmlns:a16="http://schemas.microsoft.com/office/drawing/2014/main" id="{9DBDA04B-E969-4719-9017-6C43E1953F1D}"/>
              </a:ext>
            </a:extLst>
          </p:cNvPr>
          <p:cNvSpPr txBox="1"/>
          <p:nvPr/>
        </p:nvSpPr>
        <p:spPr>
          <a:xfrm>
            <a:off x="2976711" y="1811538"/>
            <a:ext cx="7776488" cy="8925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 ชุด ประกอบด้วย บัตรเศษส่วน บัตรภาพที่ระบายสีแสดงเศษส่วน และบัตรคำอ่านเศษส่วน</a:t>
            </a:r>
          </a:p>
          <a:p>
            <a:pPr marR="0" lvl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th-TH" sz="260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อย่างละ 10 บัตร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109" name="Rectangle: Rounded Corners 50833">
            <a:extLst>
              <a:ext uri="{FF2B5EF4-FFF2-40B4-BE49-F238E27FC236}">
                <a16:creationId xmlns:a16="http://schemas.microsoft.com/office/drawing/2014/main" id="{9EE8303A-17A1-4007-90AF-D91BCB7BE02A}"/>
              </a:ext>
            </a:extLst>
          </p:cNvPr>
          <p:cNvSpPr/>
          <p:nvPr/>
        </p:nvSpPr>
        <p:spPr>
          <a:xfrm>
            <a:off x="1153258" y="2713760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วิธีจัดกิจกรรม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110" name="กล่องข้อความ 109">
            <a:extLst>
              <a:ext uri="{FF2B5EF4-FFF2-40B4-BE49-F238E27FC236}">
                <a16:creationId xmlns:a16="http://schemas.microsoft.com/office/drawing/2014/main" id="{DF51984F-492C-4EF5-B992-1E5C24B1320F}"/>
              </a:ext>
            </a:extLst>
          </p:cNvPr>
          <p:cNvSpPr txBox="1"/>
          <p:nvPr/>
        </p:nvSpPr>
        <p:spPr>
          <a:xfrm>
            <a:off x="1322404" y="3381989"/>
            <a:ext cx="9787556" cy="20928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269875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ครูแบ่งนักเรียนเป็นกลุ่ม และแจกอุปกรณ์ให้กลุ่มละ 1 ชุด</a:t>
            </a:r>
          </a:p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269875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ครูติดบัตรเศษส่วนบนกระดาน แล้วให้นักเรียนแต่ละกลุ่มชูบัตรภาพที่ระบายสีแสดงเศษส่วน และบัตรคำอ่านเศษส่วนที่สอดคล้องกับบัตรเศษส่วนที่ครูกำหนด หรือครูอาจติดบัตรภาพที่ระบายสีแสดงเศษส่วน แล้วให้นักเรียนแต่ละกลุ่มชูบัตรเศษส่วนและบัตรคำอ่านเศษส่วน หรือครูอาจติดบัตรคำอ่านเศษส่วนแล้วให้นักเรียนแต่ละกลุ่มชูบัตรเศษส่วน และบัตรภาพที่ระบายสีแสดงเศษส่วน</a:t>
            </a:r>
          </a:p>
        </p:txBody>
      </p:sp>
      <p:sp>
        <p:nvSpPr>
          <p:cNvPr id="42" name="Google Shape;4259;p71">
            <a:extLst>
              <a:ext uri="{FF2B5EF4-FFF2-40B4-BE49-F238E27FC236}">
                <a16:creationId xmlns:a16="http://schemas.microsoft.com/office/drawing/2014/main" id="{4529A7A8-8E9D-4C87-AC1C-E98C02B25B8C}"/>
              </a:ext>
            </a:extLst>
          </p:cNvPr>
          <p:cNvSpPr txBox="1"/>
          <p:nvPr/>
        </p:nvSpPr>
        <p:spPr>
          <a:xfrm>
            <a:off x="3044198" y="701931"/>
            <a:ext cx="3842144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เศษส่วนแสนสนุก</a:t>
            </a:r>
          </a:p>
        </p:txBody>
      </p:sp>
      <p:grpSp>
        <p:nvGrpSpPr>
          <p:cNvPr id="43" name="Google Shape;3186;p51">
            <a:extLst>
              <a:ext uri="{FF2B5EF4-FFF2-40B4-BE49-F238E27FC236}">
                <a16:creationId xmlns:a16="http://schemas.microsoft.com/office/drawing/2014/main" id="{DE20FF47-BF29-4635-A4E9-0404ADFB693F}"/>
              </a:ext>
            </a:extLst>
          </p:cNvPr>
          <p:cNvGrpSpPr/>
          <p:nvPr/>
        </p:nvGrpSpPr>
        <p:grpSpPr>
          <a:xfrm rot="14045225">
            <a:off x="6426543" y="656982"/>
            <a:ext cx="292669" cy="583541"/>
            <a:chOff x="2518050" y="238125"/>
            <a:chExt cx="2610950" cy="5185750"/>
          </a:xfrm>
        </p:grpSpPr>
        <p:sp>
          <p:nvSpPr>
            <p:cNvPr id="44" name="Google Shape;3187;p51">
              <a:extLst>
                <a:ext uri="{FF2B5EF4-FFF2-40B4-BE49-F238E27FC236}">
                  <a16:creationId xmlns:a16="http://schemas.microsoft.com/office/drawing/2014/main" id="{38055A11-8209-4550-AE14-FD56568448F3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5" name="Google Shape;3188;p51">
              <a:extLst>
                <a:ext uri="{FF2B5EF4-FFF2-40B4-BE49-F238E27FC236}">
                  <a16:creationId xmlns:a16="http://schemas.microsoft.com/office/drawing/2014/main" id="{25EAF831-4D83-4C5D-B195-1B39D432DD78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6" name="Google Shape;3189;p51">
              <a:extLst>
                <a:ext uri="{FF2B5EF4-FFF2-40B4-BE49-F238E27FC236}">
                  <a16:creationId xmlns:a16="http://schemas.microsoft.com/office/drawing/2014/main" id="{A53806F9-18D0-4022-82E5-6C04A651C6F0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7" name="Google Shape;3190;p51">
              <a:extLst>
                <a:ext uri="{FF2B5EF4-FFF2-40B4-BE49-F238E27FC236}">
                  <a16:creationId xmlns:a16="http://schemas.microsoft.com/office/drawing/2014/main" id="{BBC7651C-B2E8-42BA-B2EC-D98940530B7F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8" name="Google Shape;3191;p51">
              <a:extLst>
                <a:ext uri="{FF2B5EF4-FFF2-40B4-BE49-F238E27FC236}">
                  <a16:creationId xmlns:a16="http://schemas.microsoft.com/office/drawing/2014/main" id="{046C6820-3C7C-4136-AD94-DE1B29DB3527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9" name="Google Shape;3192;p51">
              <a:extLst>
                <a:ext uri="{FF2B5EF4-FFF2-40B4-BE49-F238E27FC236}">
                  <a16:creationId xmlns:a16="http://schemas.microsoft.com/office/drawing/2014/main" id="{993D5062-7D84-481D-BAB7-0D26E185071C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0" name="Google Shape;3193;p51">
              <a:extLst>
                <a:ext uri="{FF2B5EF4-FFF2-40B4-BE49-F238E27FC236}">
                  <a16:creationId xmlns:a16="http://schemas.microsoft.com/office/drawing/2014/main" id="{35E22C74-4553-409B-96CB-C032125524C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51" name="Google Shape;8099;p68">
            <a:extLst>
              <a:ext uri="{FF2B5EF4-FFF2-40B4-BE49-F238E27FC236}">
                <a16:creationId xmlns:a16="http://schemas.microsoft.com/office/drawing/2014/main" id="{CC1A7128-AF6A-4651-9BDF-DF812E9C7F7F}"/>
              </a:ext>
            </a:extLst>
          </p:cNvPr>
          <p:cNvSpPr/>
          <p:nvPr/>
        </p:nvSpPr>
        <p:spPr>
          <a:xfrm rot="191175">
            <a:off x="2895050" y="106999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0EAA6980-2D02-489F-B1C8-3568F32C1446}"/>
              </a:ext>
            </a:extLst>
          </p:cNvPr>
          <p:cNvGrpSpPr/>
          <p:nvPr/>
        </p:nvGrpSpPr>
        <p:grpSpPr>
          <a:xfrm>
            <a:off x="942369" y="627290"/>
            <a:ext cx="2641600" cy="733223"/>
            <a:chOff x="982795" y="710715"/>
            <a:chExt cx="2641600" cy="733223"/>
          </a:xfrm>
        </p:grpSpPr>
        <p:sp>
          <p:nvSpPr>
            <p:cNvPr id="53" name="Google Shape;698;p49">
              <a:extLst>
                <a:ext uri="{FF2B5EF4-FFF2-40B4-BE49-F238E27FC236}">
                  <a16:creationId xmlns:a16="http://schemas.microsoft.com/office/drawing/2014/main" id="{FFF83591-BEBE-405A-AFA7-46BCDBCEC8C1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701;p49">
              <a:extLst>
                <a:ext uri="{FF2B5EF4-FFF2-40B4-BE49-F238E27FC236}">
                  <a16:creationId xmlns:a16="http://schemas.microsoft.com/office/drawing/2014/main" id="{3F2D1E6A-5C53-48D0-9410-F7150C56326C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กิจกรรม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3851316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06164009-FCDE-4EEF-8A12-51A0DF9FD96E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89C44B7B-CD62-4A54-A953-7B16D474CF6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3" name="รูปแบบอิสระ: รูปร่าง 32">
              <a:extLst>
                <a:ext uri="{FF2B5EF4-FFF2-40B4-BE49-F238E27FC236}">
                  <a16:creationId xmlns:a16="http://schemas.microsoft.com/office/drawing/2014/main" id="{E8B0879E-B8DE-43F7-8AC4-74C30F59E3A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06DEA83F-7C63-4D69-9F6D-54CB2FB18C5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35" name="รูปแบบอิสระ: รูปร่าง 34">
              <a:extLst>
                <a:ext uri="{FF2B5EF4-FFF2-40B4-BE49-F238E27FC236}">
                  <a16:creationId xmlns:a16="http://schemas.microsoft.com/office/drawing/2014/main" id="{4438AF77-F3CB-4FC1-85CD-A121EF9EC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6" name="รูปแบบอิสระ: รูปร่าง 35">
              <a:extLst>
                <a:ext uri="{FF2B5EF4-FFF2-40B4-BE49-F238E27FC236}">
                  <a16:creationId xmlns:a16="http://schemas.microsoft.com/office/drawing/2014/main" id="{B13EF36C-5590-495B-8F98-5788DECD9FF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7" name="กลุ่ม 36">
            <a:extLst>
              <a:ext uri="{FF2B5EF4-FFF2-40B4-BE49-F238E27FC236}">
                <a16:creationId xmlns:a16="http://schemas.microsoft.com/office/drawing/2014/main" id="{B37BBC57-7BCF-4E29-AA6F-120CB561DA70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100B9910-E51B-439D-8B21-41E27E5CCE0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9" name="รูปแบบอิสระ: รูปร่าง 38">
              <a:extLst>
                <a:ext uri="{FF2B5EF4-FFF2-40B4-BE49-F238E27FC236}">
                  <a16:creationId xmlns:a16="http://schemas.microsoft.com/office/drawing/2014/main" id="{39F914D2-5E8C-4D1B-9C1D-7DA3C5DEBBA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4D98AD28-E7E6-44ED-9885-C6170043B162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6C6F0ADB-5B68-4B53-9983-979C3E2C87A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2" name="รูปแบบอิสระ: รูปร่าง 41">
              <a:extLst>
                <a:ext uri="{FF2B5EF4-FFF2-40B4-BE49-F238E27FC236}">
                  <a16:creationId xmlns:a16="http://schemas.microsoft.com/office/drawing/2014/main" id="{0CC99AE0-C065-45CF-8832-C6994F185CB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E434AACF-214F-40A5-8E7D-1CB2D291DC05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44" name="รูปแบบอิสระ: รูปร่าง 43">
              <a:extLst>
                <a:ext uri="{FF2B5EF4-FFF2-40B4-BE49-F238E27FC236}">
                  <a16:creationId xmlns:a16="http://schemas.microsoft.com/office/drawing/2014/main" id="{6898164B-D40F-49C2-AC61-188B1BA871B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60F55EF5-9415-471D-B0E1-DA9390F0B80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05778F33-F2FE-4D76-A81E-CE60EF51629A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D7FF67DF-CE66-4097-8A32-46AB344811E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1361EDCF-C0A3-440C-8796-C943D8F5457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3D61BC97-6E51-46D3-9E97-7C147F7FA22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B8AEA1E7-5B34-4FEF-AA04-75DD06711FB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50515C5D-E7AF-46E6-B539-38C4583A516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5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41C66F2C-C10C-4381-AC1E-581C177C9D5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A1A6A7B4-766C-4294-A32E-959B3D9138B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744CF9B2-88F8-423E-9892-6FE2B67753A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7CDA32D3-C8B6-4581-9899-6905D4B25ED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6B31020-F2E9-4182-BE40-24117B98FA7D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65EF0CC-848D-40F6-810A-93733CDCADFA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58" name="รูปภาพ 57">
            <a:hlinkClick r:id="rId10" action="ppaction://hlinksldjump"/>
            <a:extLst>
              <a:ext uri="{FF2B5EF4-FFF2-40B4-BE49-F238E27FC236}">
                <a16:creationId xmlns:a16="http://schemas.microsoft.com/office/drawing/2014/main" id="{6ACC2285-9454-4F07-A8C2-9531DDEAD7F8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DAD17DBE-D70E-437D-9D73-BFB221ED6BEB}"/>
              </a:ext>
            </a:extLst>
          </p:cNvPr>
          <p:cNvSpPr txBox="1"/>
          <p:nvPr/>
        </p:nvSpPr>
        <p:spPr>
          <a:xfrm>
            <a:off x="4764024" y="734555"/>
            <a:ext cx="189186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ตัวอย่างบัตรเศษส่วน</a:t>
            </a:r>
          </a:p>
        </p:txBody>
      </p:sp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74BD8F0F-7219-4799-9412-C1D989D368E1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73224" y="2778146"/>
            <a:ext cx="7656576" cy="1508545"/>
          </a:xfrm>
          <a:prstGeom prst="rect">
            <a:avLst/>
          </a:prstGeom>
        </p:spPr>
      </p:pic>
      <p:sp>
        <p:nvSpPr>
          <p:cNvPr id="62" name="กล่องข้อความ 61">
            <a:extLst>
              <a:ext uri="{FF2B5EF4-FFF2-40B4-BE49-F238E27FC236}">
                <a16:creationId xmlns:a16="http://schemas.microsoft.com/office/drawing/2014/main" id="{A776F1FE-D54C-4AA1-8DFD-713AE3492923}"/>
              </a:ext>
            </a:extLst>
          </p:cNvPr>
          <p:cNvSpPr txBox="1"/>
          <p:nvPr/>
        </p:nvSpPr>
        <p:spPr>
          <a:xfrm>
            <a:off x="4041648" y="2294291"/>
            <a:ext cx="350448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ตัวอย่างบัตรภาพที่ระบายสีแสดงเศษส่วน</a:t>
            </a:r>
          </a:p>
        </p:txBody>
      </p:sp>
      <p:sp>
        <p:nvSpPr>
          <p:cNvPr id="63" name="กล่องข้อความ 62">
            <a:extLst>
              <a:ext uri="{FF2B5EF4-FFF2-40B4-BE49-F238E27FC236}">
                <a16:creationId xmlns:a16="http://schemas.microsoft.com/office/drawing/2014/main" id="{5638ABD7-8C81-43E1-833B-B6A64BC28EB0}"/>
              </a:ext>
            </a:extLst>
          </p:cNvPr>
          <p:cNvSpPr txBox="1"/>
          <p:nvPr/>
        </p:nvSpPr>
        <p:spPr>
          <a:xfrm>
            <a:off x="4553808" y="4634047"/>
            <a:ext cx="248016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ตัวอย่างบัตรคำอ่านเศษส่วน</a:t>
            </a:r>
          </a:p>
        </p:txBody>
      </p: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BAD1A4B2-5B69-44DC-B270-07BC0F1A32C6}"/>
              </a:ext>
            </a:extLst>
          </p:cNvPr>
          <p:cNvGrpSpPr/>
          <p:nvPr/>
        </p:nvGrpSpPr>
        <p:grpSpPr>
          <a:xfrm>
            <a:off x="2008632" y="5200677"/>
            <a:ext cx="1758696" cy="600560"/>
            <a:chOff x="2346960" y="1380310"/>
            <a:chExt cx="1545336" cy="600560"/>
          </a:xfrm>
        </p:grpSpPr>
        <p:sp>
          <p:nvSpPr>
            <p:cNvPr id="65" name="สี่เหลี่ยมผืนผ้า: มุมมน 64">
              <a:extLst>
                <a:ext uri="{FF2B5EF4-FFF2-40B4-BE49-F238E27FC236}">
                  <a16:creationId xmlns:a16="http://schemas.microsoft.com/office/drawing/2014/main" id="{9DFE4E2E-5332-41D2-860E-8AC5F7A261BB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" name="สี่เหลี่ยมผืนผ้า: มุมมน 5">
              <a:extLst>
                <a:ext uri="{FF2B5EF4-FFF2-40B4-BE49-F238E27FC236}">
                  <a16:creationId xmlns:a16="http://schemas.microsoft.com/office/drawing/2014/main" id="{1DEBF327-DDAE-489F-8644-AFED6E247437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h-TH" sz="260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เศษสองส่วนหก</a:t>
              </a:r>
            </a:p>
          </p:txBody>
        </p: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3CD63CB9-7490-4358-A859-0220F890A9E4}"/>
              </a:ext>
            </a:extLst>
          </p:cNvPr>
          <p:cNvGrpSpPr/>
          <p:nvPr/>
        </p:nvGrpSpPr>
        <p:grpSpPr>
          <a:xfrm>
            <a:off x="4136136" y="5200677"/>
            <a:ext cx="1758696" cy="600560"/>
            <a:chOff x="2346960" y="1380310"/>
            <a:chExt cx="1545336" cy="600560"/>
          </a:xfrm>
        </p:grpSpPr>
        <p:sp>
          <p:nvSpPr>
            <p:cNvPr id="68" name="สี่เหลี่ยมผืนผ้า: มุมมน 67">
              <a:extLst>
                <a:ext uri="{FF2B5EF4-FFF2-40B4-BE49-F238E27FC236}">
                  <a16:creationId xmlns:a16="http://schemas.microsoft.com/office/drawing/2014/main" id="{E248CEBE-FF20-46E3-A36D-A2CE08295D23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9" name="สี่เหลี่ยมผืนผ้า: มุมมน 68">
              <a:extLst>
                <a:ext uri="{FF2B5EF4-FFF2-40B4-BE49-F238E27FC236}">
                  <a16:creationId xmlns:a16="http://schemas.microsoft.com/office/drawing/2014/main" id="{1E8A5531-8E16-4E39-9CF9-68C8F9A3B3D5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h-TH" sz="260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เศษหนึ่งส่วนสาม</a:t>
              </a:r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5E486062-0089-4098-81EB-9C1E4FBCB9A4}"/>
              </a:ext>
            </a:extLst>
          </p:cNvPr>
          <p:cNvGrpSpPr/>
          <p:nvPr/>
        </p:nvGrpSpPr>
        <p:grpSpPr>
          <a:xfrm>
            <a:off x="6269736" y="5203690"/>
            <a:ext cx="1758696" cy="600560"/>
            <a:chOff x="2346960" y="1380310"/>
            <a:chExt cx="1545336" cy="600560"/>
          </a:xfrm>
        </p:grpSpPr>
        <p:sp>
          <p:nvSpPr>
            <p:cNvPr id="71" name="สี่เหลี่ยมผืนผ้า: มุมมน 70">
              <a:extLst>
                <a:ext uri="{FF2B5EF4-FFF2-40B4-BE49-F238E27FC236}">
                  <a16:creationId xmlns:a16="http://schemas.microsoft.com/office/drawing/2014/main" id="{1F01A6A7-E9D1-42F3-A274-C9B80939D2B8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72" name="สี่เหลี่ยมผืนผ้า: มุมมน 71">
              <a:extLst>
                <a:ext uri="{FF2B5EF4-FFF2-40B4-BE49-F238E27FC236}">
                  <a16:creationId xmlns:a16="http://schemas.microsoft.com/office/drawing/2014/main" id="{83D6344B-A62C-446A-A0C7-BF6DCD7759B6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h-TH" sz="260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เศษห้าส่วนห้า</a:t>
              </a:r>
            </a:p>
          </p:txBody>
        </p:sp>
      </p:grpSp>
      <p:grpSp>
        <p:nvGrpSpPr>
          <p:cNvPr id="74" name="กลุ่ม 73">
            <a:extLst>
              <a:ext uri="{FF2B5EF4-FFF2-40B4-BE49-F238E27FC236}">
                <a16:creationId xmlns:a16="http://schemas.microsoft.com/office/drawing/2014/main" id="{EB132CEE-5B76-4F05-A505-A5619324DE32}"/>
              </a:ext>
            </a:extLst>
          </p:cNvPr>
          <p:cNvGrpSpPr/>
          <p:nvPr/>
        </p:nvGrpSpPr>
        <p:grpSpPr>
          <a:xfrm>
            <a:off x="8418053" y="5200677"/>
            <a:ext cx="1758696" cy="600560"/>
            <a:chOff x="2346960" y="1380310"/>
            <a:chExt cx="1545336" cy="600560"/>
          </a:xfrm>
        </p:grpSpPr>
        <p:sp>
          <p:nvSpPr>
            <p:cNvPr id="75" name="สี่เหลี่ยมผืนผ้า: มุมมน 74">
              <a:extLst>
                <a:ext uri="{FF2B5EF4-FFF2-40B4-BE49-F238E27FC236}">
                  <a16:creationId xmlns:a16="http://schemas.microsoft.com/office/drawing/2014/main" id="{51C01F41-D15F-45B8-9A67-A5EE8048CD31}"/>
                </a:ext>
              </a:extLst>
            </p:cNvPr>
            <p:cNvSpPr/>
            <p:nvPr/>
          </p:nvSpPr>
          <p:spPr>
            <a:xfrm>
              <a:off x="2365248" y="140367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9FB3BD"/>
            </a:solidFill>
            <a:ln>
              <a:solidFill>
                <a:srgbClr val="9FB3B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76" name="สี่เหลี่ยมผืนผ้า: มุมมน 75">
              <a:extLst>
                <a:ext uri="{FF2B5EF4-FFF2-40B4-BE49-F238E27FC236}">
                  <a16:creationId xmlns:a16="http://schemas.microsoft.com/office/drawing/2014/main" id="{EB367A5F-BC0E-4304-9A70-724D214CFB1A}"/>
                </a:ext>
              </a:extLst>
            </p:cNvPr>
            <p:cNvSpPr/>
            <p:nvPr/>
          </p:nvSpPr>
          <p:spPr>
            <a:xfrm>
              <a:off x="2346960" y="1380310"/>
              <a:ext cx="1527048" cy="577200"/>
            </a:xfrm>
            <a:prstGeom prst="roundRect">
              <a:avLst>
                <a:gd name="adj" fmla="val 7981"/>
              </a:avLst>
            </a:prstGeom>
            <a:solidFill>
              <a:srgbClr val="E8F2F9"/>
            </a:solidFill>
            <a:ln>
              <a:solidFill>
                <a:srgbClr val="E8F2F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th-TH" sz="260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เศษสามส่วนสี่</a:t>
              </a:r>
            </a:p>
          </p:txBody>
        </p:sp>
      </p:grp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39993C7E-42DA-49C1-AB29-2F9DF48FF33E}"/>
              </a:ext>
            </a:extLst>
          </p:cNvPr>
          <p:cNvGrpSpPr/>
          <p:nvPr/>
        </p:nvGrpSpPr>
        <p:grpSpPr>
          <a:xfrm>
            <a:off x="2831592" y="1260587"/>
            <a:ext cx="1063752" cy="796818"/>
            <a:chOff x="2282952" y="1260587"/>
            <a:chExt cx="1063752" cy="796818"/>
          </a:xfrm>
        </p:grpSpPr>
        <p:grpSp>
          <p:nvGrpSpPr>
            <p:cNvPr id="77" name="กลุ่ม 76">
              <a:extLst>
                <a:ext uri="{FF2B5EF4-FFF2-40B4-BE49-F238E27FC236}">
                  <a16:creationId xmlns:a16="http://schemas.microsoft.com/office/drawing/2014/main" id="{F417A9D5-0BD0-449B-A144-6B78F8CA7CFF}"/>
                </a:ext>
              </a:extLst>
            </p:cNvPr>
            <p:cNvGrpSpPr/>
            <p:nvPr/>
          </p:nvGrpSpPr>
          <p:grpSpPr>
            <a:xfrm>
              <a:off x="2282952" y="1260587"/>
              <a:ext cx="1018032" cy="796818"/>
              <a:chOff x="2346960" y="1380310"/>
              <a:chExt cx="1545336" cy="600560"/>
            </a:xfrm>
          </p:grpSpPr>
          <p:sp>
            <p:nvSpPr>
              <p:cNvPr id="78" name="สี่เหลี่ยมผืนผ้า: มุมมน 77">
                <a:extLst>
                  <a:ext uri="{FF2B5EF4-FFF2-40B4-BE49-F238E27FC236}">
                    <a16:creationId xmlns:a16="http://schemas.microsoft.com/office/drawing/2014/main" id="{73C940C8-64F5-47DF-B917-6BA645ED6944}"/>
                  </a:ext>
                </a:extLst>
              </p:cNvPr>
              <p:cNvSpPr/>
              <p:nvPr/>
            </p:nvSpPr>
            <p:spPr>
              <a:xfrm>
                <a:off x="2365248" y="1403670"/>
                <a:ext cx="1527048" cy="577200"/>
              </a:xfrm>
              <a:prstGeom prst="roundRect">
                <a:avLst>
                  <a:gd name="adj" fmla="val 7981"/>
                </a:avLst>
              </a:prstGeom>
              <a:solidFill>
                <a:srgbClr val="9FB3BD"/>
              </a:solidFill>
              <a:ln>
                <a:solidFill>
                  <a:srgbClr val="9FB3B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9" name="สี่เหลี่ยมผืนผ้า: มุมมน 78">
                <a:extLst>
                  <a:ext uri="{FF2B5EF4-FFF2-40B4-BE49-F238E27FC236}">
                    <a16:creationId xmlns:a16="http://schemas.microsoft.com/office/drawing/2014/main" id="{B0347BE1-601E-448D-853E-6CD51CB65B9A}"/>
                  </a:ext>
                </a:extLst>
              </p:cNvPr>
              <p:cNvSpPr/>
              <p:nvPr/>
            </p:nvSpPr>
            <p:spPr>
              <a:xfrm>
                <a:off x="2346960" y="1380310"/>
                <a:ext cx="1527048" cy="577200"/>
              </a:xfrm>
              <a:prstGeom prst="roundRect">
                <a:avLst>
                  <a:gd name="adj" fmla="val 7981"/>
                </a:avLst>
              </a:prstGeom>
              <a:solidFill>
                <a:srgbClr val="E8F2F9"/>
              </a:solidFill>
              <a:ln>
                <a:solidFill>
                  <a:srgbClr val="E8F2F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sz="260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" name="Google Shape;4259;p71">
                  <a:extLst>
                    <a:ext uri="{FF2B5EF4-FFF2-40B4-BE49-F238E27FC236}">
                      <a16:creationId xmlns:a16="http://schemas.microsoft.com/office/drawing/2014/main" id="{B0D6388A-C75B-41AA-981B-04680E1F3852}"/>
                    </a:ext>
                  </a:extLst>
                </p:cNvPr>
                <p:cNvSpPr txBox="1"/>
                <p:nvPr/>
              </p:nvSpPr>
              <p:spPr>
                <a:xfrm>
                  <a:off x="2513623" y="1279413"/>
                  <a:ext cx="833081" cy="75970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t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00"/>
                    <a:buFont typeface="Didact Gothic"/>
                    <a:buNone/>
                    <a:tabLst>
                      <a:tab pos="361950" algn="l"/>
                      <a:tab pos="982663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6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Didact Gothic"/>
                    </a:rPr>
                    <a:t> 	</a:t>
                  </a:r>
                </a:p>
              </p:txBody>
            </p:sp>
          </mc:Choice>
          <mc:Fallback xmlns="">
            <p:sp>
              <p:nvSpPr>
                <p:cNvPr id="80" name="Google Shape;4259;p71">
                  <a:extLst>
                    <a:ext uri="{FF2B5EF4-FFF2-40B4-BE49-F238E27FC236}">
                      <a16:creationId xmlns:a16="http://schemas.microsoft.com/office/drawing/2014/main" id="{B0D6388A-C75B-41AA-981B-04680E1F38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513623" y="1279413"/>
                  <a:ext cx="833081" cy="759704"/>
                </a:xfrm>
                <a:prstGeom prst="rect">
                  <a:avLst/>
                </a:prstGeom>
                <a:blipFill>
                  <a:blip r:embed="rId13"/>
                  <a:stretch>
                    <a:fillRect b="-3200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81" name="กลุ่ม 80">
            <a:extLst>
              <a:ext uri="{FF2B5EF4-FFF2-40B4-BE49-F238E27FC236}">
                <a16:creationId xmlns:a16="http://schemas.microsoft.com/office/drawing/2014/main" id="{A34E5A03-0F76-431C-AA22-EEE4077087EB}"/>
              </a:ext>
            </a:extLst>
          </p:cNvPr>
          <p:cNvGrpSpPr/>
          <p:nvPr/>
        </p:nvGrpSpPr>
        <p:grpSpPr>
          <a:xfrm>
            <a:off x="4401312" y="1255546"/>
            <a:ext cx="1063752" cy="796818"/>
            <a:chOff x="2282952" y="1260587"/>
            <a:chExt cx="1063752" cy="796818"/>
          </a:xfrm>
        </p:grpSpPr>
        <p:grpSp>
          <p:nvGrpSpPr>
            <p:cNvPr id="82" name="กลุ่ม 81">
              <a:extLst>
                <a:ext uri="{FF2B5EF4-FFF2-40B4-BE49-F238E27FC236}">
                  <a16:creationId xmlns:a16="http://schemas.microsoft.com/office/drawing/2014/main" id="{B955FD22-BA6D-435B-8A45-D838CFF8DD72}"/>
                </a:ext>
              </a:extLst>
            </p:cNvPr>
            <p:cNvGrpSpPr/>
            <p:nvPr/>
          </p:nvGrpSpPr>
          <p:grpSpPr>
            <a:xfrm>
              <a:off x="2282952" y="1260587"/>
              <a:ext cx="1018032" cy="796818"/>
              <a:chOff x="2346960" y="1380310"/>
              <a:chExt cx="1545336" cy="600560"/>
            </a:xfrm>
          </p:grpSpPr>
          <p:sp>
            <p:nvSpPr>
              <p:cNvPr id="84" name="สี่เหลี่ยมผืนผ้า: มุมมน 83">
                <a:extLst>
                  <a:ext uri="{FF2B5EF4-FFF2-40B4-BE49-F238E27FC236}">
                    <a16:creationId xmlns:a16="http://schemas.microsoft.com/office/drawing/2014/main" id="{DB45F6FA-522E-49F9-9967-0395E1507696}"/>
                  </a:ext>
                </a:extLst>
              </p:cNvPr>
              <p:cNvSpPr/>
              <p:nvPr/>
            </p:nvSpPr>
            <p:spPr>
              <a:xfrm>
                <a:off x="2365248" y="1403670"/>
                <a:ext cx="1527048" cy="577200"/>
              </a:xfrm>
              <a:prstGeom prst="roundRect">
                <a:avLst>
                  <a:gd name="adj" fmla="val 7981"/>
                </a:avLst>
              </a:prstGeom>
              <a:solidFill>
                <a:srgbClr val="9FB3BD"/>
              </a:solidFill>
              <a:ln>
                <a:solidFill>
                  <a:srgbClr val="9FB3B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5" name="สี่เหลี่ยมผืนผ้า: มุมมน 84">
                <a:extLst>
                  <a:ext uri="{FF2B5EF4-FFF2-40B4-BE49-F238E27FC236}">
                    <a16:creationId xmlns:a16="http://schemas.microsoft.com/office/drawing/2014/main" id="{C032EB09-D924-40B7-801E-8BC189AA8103}"/>
                  </a:ext>
                </a:extLst>
              </p:cNvPr>
              <p:cNvSpPr/>
              <p:nvPr/>
            </p:nvSpPr>
            <p:spPr>
              <a:xfrm>
                <a:off x="2346960" y="1380310"/>
                <a:ext cx="1527048" cy="577200"/>
              </a:xfrm>
              <a:prstGeom prst="roundRect">
                <a:avLst>
                  <a:gd name="adj" fmla="val 7981"/>
                </a:avLst>
              </a:prstGeom>
              <a:solidFill>
                <a:srgbClr val="E8F2F9"/>
              </a:solidFill>
              <a:ln>
                <a:solidFill>
                  <a:srgbClr val="E8F2F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sz="260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" name="Google Shape;4259;p71">
                  <a:extLst>
                    <a:ext uri="{FF2B5EF4-FFF2-40B4-BE49-F238E27FC236}">
                      <a16:creationId xmlns:a16="http://schemas.microsoft.com/office/drawing/2014/main" id="{B1E3CA72-F82F-4FB3-81E5-AB60A9B9E1FA}"/>
                    </a:ext>
                  </a:extLst>
                </p:cNvPr>
                <p:cNvSpPr txBox="1"/>
                <p:nvPr/>
              </p:nvSpPr>
              <p:spPr>
                <a:xfrm>
                  <a:off x="2513623" y="1279413"/>
                  <a:ext cx="833081" cy="75970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t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00"/>
                    <a:buFont typeface="Didact Gothic"/>
                    <a:buNone/>
                    <a:tabLst>
                      <a:tab pos="361950" algn="l"/>
                      <a:tab pos="982663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Didact Gothic"/>
                    </a:rPr>
                    <a:t> 	</a:t>
                  </a:r>
                </a:p>
              </p:txBody>
            </p:sp>
          </mc:Choice>
          <mc:Fallback xmlns="">
            <p:sp>
              <p:nvSpPr>
                <p:cNvPr id="83" name="Google Shape;4259;p71">
                  <a:extLst>
                    <a:ext uri="{FF2B5EF4-FFF2-40B4-BE49-F238E27FC236}">
                      <a16:creationId xmlns:a16="http://schemas.microsoft.com/office/drawing/2014/main" id="{B1E3CA72-F82F-4FB3-81E5-AB60A9B9E1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513623" y="1279413"/>
                  <a:ext cx="833081" cy="759704"/>
                </a:xfrm>
                <a:prstGeom prst="rect">
                  <a:avLst/>
                </a:prstGeom>
                <a:blipFill>
                  <a:blip r:embed="rId14"/>
                  <a:stretch>
                    <a:fillRect b="-3200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61D47BB4-C6B1-4C73-ADD7-A3147E200244}"/>
              </a:ext>
            </a:extLst>
          </p:cNvPr>
          <p:cNvGrpSpPr/>
          <p:nvPr/>
        </p:nvGrpSpPr>
        <p:grpSpPr>
          <a:xfrm>
            <a:off x="5983080" y="1250358"/>
            <a:ext cx="1063752" cy="796818"/>
            <a:chOff x="2282952" y="1260587"/>
            <a:chExt cx="1063752" cy="796818"/>
          </a:xfrm>
        </p:grpSpPr>
        <p:grpSp>
          <p:nvGrpSpPr>
            <p:cNvPr id="87" name="กลุ่ม 86">
              <a:extLst>
                <a:ext uri="{FF2B5EF4-FFF2-40B4-BE49-F238E27FC236}">
                  <a16:creationId xmlns:a16="http://schemas.microsoft.com/office/drawing/2014/main" id="{F02D1AB7-D9FB-400E-A51E-C19D8921D111}"/>
                </a:ext>
              </a:extLst>
            </p:cNvPr>
            <p:cNvGrpSpPr/>
            <p:nvPr/>
          </p:nvGrpSpPr>
          <p:grpSpPr>
            <a:xfrm>
              <a:off x="2282952" y="1260587"/>
              <a:ext cx="1018032" cy="796818"/>
              <a:chOff x="2346960" y="1380310"/>
              <a:chExt cx="1545336" cy="600560"/>
            </a:xfrm>
          </p:grpSpPr>
          <p:sp>
            <p:nvSpPr>
              <p:cNvPr id="89" name="สี่เหลี่ยมผืนผ้า: มุมมน 88">
                <a:extLst>
                  <a:ext uri="{FF2B5EF4-FFF2-40B4-BE49-F238E27FC236}">
                    <a16:creationId xmlns:a16="http://schemas.microsoft.com/office/drawing/2014/main" id="{19585F33-41C6-4920-9AF6-75FEAE94D740}"/>
                  </a:ext>
                </a:extLst>
              </p:cNvPr>
              <p:cNvSpPr/>
              <p:nvPr/>
            </p:nvSpPr>
            <p:spPr>
              <a:xfrm>
                <a:off x="2365248" y="1403670"/>
                <a:ext cx="1527048" cy="577200"/>
              </a:xfrm>
              <a:prstGeom prst="roundRect">
                <a:avLst>
                  <a:gd name="adj" fmla="val 7981"/>
                </a:avLst>
              </a:prstGeom>
              <a:solidFill>
                <a:srgbClr val="9FB3BD"/>
              </a:solidFill>
              <a:ln>
                <a:solidFill>
                  <a:srgbClr val="9FB3B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0" name="สี่เหลี่ยมผืนผ้า: มุมมน 89">
                <a:extLst>
                  <a:ext uri="{FF2B5EF4-FFF2-40B4-BE49-F238E27FC236}">
                    <a16:creationId xmlns:a16="http://schemas.microsoft.com/office/drawing/2014/main" id="{DA6A5DDD-B17D-4198-A329-896EB4D36A17}"/>
                  </a:ext>
                </a:extLst>
              </p:cNvPr>
              <p:cNvSpPr/>
              <p:nvPr/>
            </p:nvSpPr>
            <p:spPr>
              <a:xfrm>
                <a:off x="2346960" y="1380310"/>
                <a:ext cx="1527048" cy="577200"/>
              </a:xfrm>
              <a:prstGeom prst="roundRect">
                <a:avLst>
                  <a:gd name="adj" fmla="val 7981"/>
                </a:avLst>
              </a:prstGeom>
              <a:solidFill>
                <a:srgbClr val="E8F2F9"/>
              </a:solidFill>
              <a:ln>
                <a:solidFill>
                  <a:srgbClr val="E8F2F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sz="260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8" name="Google Shape;4259;p71">
                  <a:extLst>
                    <a:ext uri="{FF2B5EF4-FFF2-40B4-BE49-F238E27FC236}">
                      <a16:creationId xmlns:a16="http://schemas.microsoft.com/office/drawing/2014/main" id="{6B826171-F687-4CFC-B358-B50E7D7E8537}"/>
                    </a:ext>
                  </a:extLst>
                </p:cNvPr>
                <p:cNvSpPr txBox="1"/>
                <p:nvPr/>
              </p:nvSpPr>
              <p:spPr>
                <a:xfrm>
                  <a:off x="2513623" y="1279413"/>
                  <a:ext cx="833081" cy="75970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t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00"/>
                    <a:buFont typeface="Didact Gothic"/>
                    <a:buNone/>
                    <a:tabLst>
                      <a:tab pos="361950" algn="l"/>
                      <a:tab pos="982663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Didact Gothic"/>
                    </a:rPr>
                    <a:t> 	</a:t>
                  </a:r>
                </a:p>
              </p:txBody>
            </p:sp>
          </mc:Choice>
          <mc:Fallback xmlns="">
            <p:sp>
              <p:nvSpPr>
                <p:cNvPr id="88" name="Google Shape;4259;p71">
                  <a:extLst>
                    <a:ext uri="{FF2B5EF4-FFF2-40B4-BE49-F238E27FC236}">
                      <a16:creationId xmlns:a16="http://schemas.microsoft.com/office/drawing/2014/main" id="{6B826171-F687-4CFC-B358-B50E7D7E853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513623" y="1279413"/>
                  <a:ext cx="833081" cy="759704"/>
                </a:xfrm>
                <a:prstGeom prst="rect">
                  <a:avLst/>
                </a:prstGeom>
                <a:blipFill>
                  <a:blip r:embed="rId15"/>
                  <a:stretch>
                    <a:fillRect b="-3200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93" name="กลุ่ม 92">
            <a:extLst>
              <a:ext uri="{FF2B5EF4-FFF2-40B4-BE49-F238E27FC236}">
                <a16:creationId xmlns:a16="http://schemas.microsoft.com/office/drawing/2014/main" id="{27E7CE33-B193-40BA-AF60-25D640BD4951}"/>
              </a:ext>
            </a:extLst>
          </p:cNvPr>
          <p:cNvGrpSpPr/>
          <p:nvPr/>
        </p:nvGrpSpPr>
        <p:grpSpPr>
          <a:xfrm>
            <a:off x="7519128" y="1250358"/>
            <a:ext cx="1063752" cy="796818"/>
            <a:chOff x="2282952" y="1260587"/>
            <a:chExt cx="1063752" cy="796818"/>
          </a:xfrm>
        </p:grpSpPr>
        <p:grpSp>
          <p:nvGrpSpPr>
            <p:cNvPr id="94" name="กลุ่ม 93">
              <a:extLst>
                <a:ext uri="{FF2B5EF4-FFF2-40B4-BE49-F238E27FC236}">
                  <a16:creationId xmlns:a16="http://schemas.microsoft.com/office/drawing/2014/main" id="{80AED81D-7A4F-4A50-A74F-85E3BE2FBE45}"/>
                </a:ext>
              </a:extLst>
            </p:cNvPr>
            <p:cNvGrpSpPr/>
            <p:nvPr/>
          </p:nvGrpSpPr>
          <p:grpSpPr>
            <a:xfrm>
              <a:off x="2282952" y="1260587"/>
              <a:ext cx="1018032" cy="796818"/>
              <a:chOff x="2346960" y="1380310"/>
              <a:chExt cx="1545336" cy="600560"/>
            </a:xfrm>
          </p:grpSpPr>
          <p:sp>
            <p:nvSpPr>
              <p:cNvPr id="97" name="สี่เหลี่ยมผืนผ้า: มุมมน 96">
                <a:extLst>
                  <a:ext uri="{FF2B5EF4-FFF2-40B4-BE49-F238E27FC236}">
                    <a16:creationId xmlns:a16="http://schemas.microsoft.com/office/drawing/2014/main" id="{496D3F07-38D0-4795-9271-9C78F3BB5AD5}"/>
                  </a:ext>
                </a:extLst>
              </p:cNvPr>
              <p:cNvSpPr/>
              <p:nvPr/>
            </p:nvSpPr>
            <p:spPr>
              <a:xfrm>
                <a:off x="2365248" y="1403670"/>
                <a:ext cx="1527048" cy="577200"/>
              </a:xfrm>
              <a:prstGeom prst="roundRect">
                <a:avLst>
                  <a:gd name="adj" fmla="val 7981"/>
                </a:avLst>
              </a:prstGeom>
              <a:solidFill>
                <a:srgbClr val="9FB3BD"/>
              </a:solidFill>
              <a:ln>
                <a:solidFill>
                  <a:srgbClr val="9FB3B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8" name="สี่เหลี่ยมผืนผ้า: มุมมน 97">
                <a:extLst>
                  <a:ext uri="{FF2B5EF4-FFF2-40B4-BE49-F238E27FC236}">
                    <a16:creationId xmlns:a16="http://schemas.microsoft.com/office/drawing/2014/main" id="{7F48865D-BFAF-4A61-ACD2-FD49D847AADA}"/>
                  </a:ext>
                </a:extLst>
              </p:cNvPr>
              <p:cNvSpPr/>
              <p:nvPr/>
            </p:nvSpPr>
            <p:spPr>
              <a:xfrm>
                <a:off x="2346960" y="1380310"/>
                <a:ext cx="1527048" cy="577200"/>
              </a:xfrm>
              <a:prstGeom prst="roundRect">
                <a:avLst>
                  <a:gd name="adj" fmla="val 7981"/>
                </a:avLst>
              </a:prstGeom>
              <a:solidFill>
                <a:srgbClr val="E8F2F9"/>
              </a:solidFill>
              <a:ln>
                <a:solidFill>
                  <a:srgbClr val="E8F2F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sz="260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" name="Google Shape;4259;p71">
                  <a:extLst>
                    <a:ext uri="{FF2B5EF4-FFF2-40B4-BE49-F238E27FC236}">
                      <a16:creationId xmlns:a16="http://schemas.microsoft.com/office/drawing/2014/main" id="{0B604F93-410B-4B0D-A22B-A3D3B218A61E}"/>
                    </a:ext>
                  </a:extLst>
                </p:cNvPr>
                <p:cNvSpPr txBox="1"/>
                <p:nvPr/>
              </p:nvSpPr>
              <p:spPr>
                <a:xfrm>
                  <a:off x="2513623" y="1279413"/>
                  <a:ext cx="833081" cy="75970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t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00"/>
                    <a:buFont typeface="Didact Gothic"/>
                    <a:buNone/>
                    <a:tabLst>
                      <a:tab pos="361950" algn="l"/>
                      <a:tab pos="982663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Didact Gothic"/>
                    </a:rPr>
                    <a:t> 	</a:t>
                  </a:r>
                </a:p>
              </p:txBody>
            </p:sp>
          </mc:Choice>
          <mc:Fallback xmlns="">
            <p:sp>
              <p:nvSpPr>
                <p:cNvPr id="96" name="Google Shape;4259;p71">
                  <a:extLst>
                    <a:ext uri="{FF2B5EF4-FFF2-40B4-BE49-F238E27FC236}">
                      <a16:creationId xmlns:a16="http://schemas.microsoft.com/office/drawing/2014/main" id="{0B604F93-410B-4B0D-A22B-A3D3B218A6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513623" y="1279413"/>
                  <a:ext cx="833081" cy="759704"/>
                </a:xfrm>
                <a:prstGeom prst="rect">
                  <a:avLst/>
                </a:prstGeom>
                <a:blipFill>
                  <a:blip r:embed="rId16"/>
                  <a:stretch>
                    <a:fillRect b="-4000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350261345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4" name="chimes.wav"/>
          </p:stSnd>
        </p:sndAc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06164009-FCDE-4EEF-8A12-51A0DF9FD96E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89C44B7B-CD62-4A54-A953-7B16D474CF6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3" name="รูปแบบอิสระ: รูปร่าง 32">
              <a:extLst>
                <a:ext uri="{FF2B5EF4-FFF2-40B4-BE49-F238E27FC236}">
                  <a16:creationId xmlns:a16="http://schemas.microsoft.com/office/drawing/2014/main" id="{E8B0879E-B8DE-43F7-8AC4-74C30F59E3A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06DEA83F-7C63-4D69-9F6D-54CB2FB18C5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35" name="รูปแบบอิสระ: รูปร่าง 34">
              <a:extLst>
                <a:ext uri="{FF2B5EF4-FFF2-40B4-BE49-F238E27FC236}">
                  <a16:creationId xmlns:a16="http://schemas.microsoft.com/office/drawing/2014/main" id="{4438AF77-F3CB-4FC1-85CD-A121EF9EC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6" name="รูปแบบอิสระ: รูปร่าง 35">
              <a:extLst>
                <a:ext uri="{FF2B5EF4-FFF2-40B4-BE49-F238E27FC236}">
                  <a16:creationId xmlns:a16="http://schemas.microsoft.com/office/drawing/2014/main" id="{B13EF36C-5590-495B-8F98-5788DECD9FF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7" name="กลุ่ม 36">
            <a:extLst>
              <a:ext uri="{FF2B5EF4-FFF2-40B4-BE49-F238E27FC236}">
                <a16:creationId xmlns:a16="http://schemas.microsoft.com/office/drawing/2014/main" id="{B37BBC57-7BCF-4E29-AA6F-120CB561DA70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100B9910-E51B-439D-8B21-41E27E5CCE0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9" name="รูปแบบอิสระ: รูปร่าง 38">
              <a:extLst>
                <a:ext uri="{FF2B5EF4-FFF2-40B4-BE49-F238E27FC236}">
                  <a16:creationId xmlns:a16="http://schemas.microsoft.com/office/drawing/2014/main" id="{39F914D2-5E8C-4D1B-9C1D-7DA3C5DEBBA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4D98AD28-E7E6-44ED-9885-C6170043B162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6C6F0ADB-5B68-4B53-9983-979C3E2C87A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2" name="รูปแบบอิสระ: รูปร่าง 41">
              <a:extLst>
                <a:ext uri="{FF2B5EF4-FFF2-40B4-BE49-F238E27FC236}">
                  <a16:creationId xmlns:a16="http://schemas.microsoft.com/office/drawing/2014/main" id="{0CC99AE0-C065-45CF-8832-C6994F185CB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E434AACF-214F-40A5-8E7D-1CB2D291DC05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44" name="รูปแบบอิสระ: รูปร่าง 43">
              <a:extLst>
                <a:ext uri="{FF2B5EF4-FFF2-40B4-BE49-F238E27FC236}">
                  <a16:creationId xmlns:a16="http://schemas.microsoft.com/office/drawing/2014/main" id="{6898164B-D40F-49C2-AC61-188B1BA871B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60F55EF5-9415-471D-B0E1-DA9390F0B80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05778F33-F2FE-4D76-A81E-CE60EF51629A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D7FF67DF-CE66-4097-8A32-46AB344811E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1361EDCF-C0A3-440C-8796-C943D8F5457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3D61BC97-6E51-46D3-9E97-7C147F7FA22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B8AEA1E7-5B34-4FEF-AA04-75DD06711FB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50515C5D-E7AF-46E6-B539-38C4583A516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5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41C66F2C-C10C-4381-AC1E-581C177C9D5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A1A6A7B4-766C-4294-A32E-959B3D9138B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744CF9B2-88F8-423E-9892-6FE2B67753A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7CDA32D3-C8B6-4581-9899-6905D4B25ED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6B31020-F2E9-4182-BE40-24117B98FA7D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65EF0CC-848D-40F6-810A-93733CDCADFA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10" action="ppaction://hlinksldjump"/>
            <a:extLst>
              <a:ext uri="{FF2B5EF4-FFF2-40B4-BE49-F238E27FC236}">
                <a16:creationId xmlns:a16="http://schemas.microsoft.com/office/drawing/2014/main" id="{6ACC2285-9454-4F07-A8C2-9531DDEAD7F8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60" name="กลุ่ม 59">
            <a:extLst>
              <a:ext uri="{FF2B5EF4-FFF2-40B4-BE49-F238E27FC236}">
                <a16:creationId xmlns:a16="http://schemas.microsoft.com/office/drawing/2014/main" id="{C516D190-2941-4CE7-8D5A-59D2C368CB4B}"/>
              </a:ext>
            </a:extLst>
          </p:cNvPr>
          <p:cNvGrpSpPr/>
          <p:nvPr/>
        </p:nvGrpSpPr>
        <p:grpSpPr>
          <a:xfrm>
            <a:off x="954896" y="570885"/>
            <a:ext cx="2641600" cy="733223"/>
            <a:chOff x="982795" y="710715"/>
            <a:chExt cx="2641600" cy="733223"/>
          </a:xfrm>
        </p:grpSpPr>
        <p:sp>
          <p:nvSpPr>
            <p:cNvPr id="61" name="Google Shape;698;p49">
              <a:extLst>
                <a:ext uri="{FF2B5EF4-FFF2-40B4-BE49-F238E27FC236}">
                  <a16:creationId xmlns:a16="http://schemas.microsoft.com/office/drawing/2014/main" id="{C5E6B1CD-6D53-4A5D-9086-DA0A13D78463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2" name="Google Shape;701;p49">
              <a:extLst>
                <a:ext uri="{FF2B5EF4-FFF2-40B4-BE49-F238E27FC236}">
                  <a16:creationId xmlns:a16="http://schemas.microsoft.com/office/drawing/2014/main" id="{369E05FE-5436-4F86-84A1-D59BA4BFE2CC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grpSp>
        <p:nvGrpSpPr>
          <p:cNvPr id="63" name="กลุ่ม 2">
            <a:extLst>
              <a:ext uri="{FF2B5EF4-FFF2-40B4-BE49-F238E27FC236}">
                <a16:creationId xmlns:a16="http://schemas.microsoft.com/office/drawing/2014/main" id="{2B0B0CD3-0F8D-47B7-ABD3-7732B827DC33}"/>
              </a:ext>
            </a:extLst>
          </p:cNvPr>
          <p:cNvGrpSpPr/>
          <p:nvPr/>
        </p:nvGrpSpPr>
        <p:grpSpPr>
          <a:xfrm>
            <a:off x="3673673" y="733002"/>
            <a:ext cx="468000" cy="468000"/>
            <a:chOff x="1239484" y="1722687"/>
            <a:chExt cx="468000" cy="468000"/>
          </a:xfrm>
        </p:grpSpPr>
        <p:sp>
          <p:nvSpPr>
            <p:cNvPr id="64" name="Google Shape;523;p27">
              <a:extLst>
                <a:ext uri="{FF2B5EF4-FFF2-40B4-BE49-F238E27FC236}">
                  <a16:creationId xmlns:a16="http://schemas.microsoft.com/office/drawing/2014/main" id="{FD022420-5278-4B87-8C36-17325E60DBE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" name="Google Shape;656;p49">
              <a:extLst>
                <a:ext uri="{FF2B5EF4-FFF2-40B4-BE49-F238E27FC236}">
                  <a16:creationId xmlns:a16="http://schemas.microsoft.com/office/drawing/2014/main" id="{3D4B8F57-7061-4732-9A76-C20BBAF9DB8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6" name="กล่องข้อความ 65">
            <a:extLst>
              <a:ext uri="{FF2B5EF4-FFF2-40B4-BE49-F238E27FC236}">
                <a16:creationId xmlns:a16="http://schemas.microsoft.com/office/drawing/2014/main" id="{467D205A-3457-477D-BBC5-0C56F69725F0}"/>
              </a:ext>
            </a:extLst>
          </p:cNvPr>
          <p:cNvSpPr txBox="1"/>
          <p:nvPr/>
        </p:nvSpPr>
        <p:spPr>
          <a:xfrm>
            <a:off x="4215274" y="721599"/>
            <a:ext cx="600997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เขียนเศษส่วนแสดงจำนวนของส่วนที่ระบายสี พร้อมทั้งเขียนคำอ่าน</a:t>
            </a:r>
          </a:p>
        </p:txBody>
      </p: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81ED4110-68E6-452B-AB6A-C37C1873EF9A}"/>
              </a:ext>
            </a:extLst>
          </p:cNvPr>
          <p:cNvSpPr txBox="1"/>
          <p:nvPr/>
        </p:nvSpPr>
        <p:spPr>
          <a:xfrm>
            <a:off x="1234440" y="1434526"/>
            <a:ext cx="37542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1)</a:t>
            </a:r>
          </a:p>
        </p:txBody>
      </p: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DE72CEEF-8313-480F-8E7C-50504B28A7DE}"/>
              </a:ext>
            </a:extLst>
          </p:cNvPr>
          <p:cNvSpPr txBox="1"/>
          <p:nvPr/>
        </p:nvSpPr>
        <p:spPr>
          <a:xfrm>
            <a:off x="6096000" y="1431928"/>
            <a:ext cx="43473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2)</a:t>
            </a:r>
          </a:p>
        </p:txBody>
      </p:sp>
      <p:sp>
        <p:nvSpPr>
          <p:cNvPr id="68" name="กล่องข้อความ 67">
            <a:extLst>
              <a:ext uri="{FF2B5EF4-FFF2-40B4-BE49-F238E27FC236}">
                <a16:creationId xmlns:a16="http://schemas.microsoft.com/office/drawing/2014/main" id="{C58F8D01-6344-4AC2-9188-5D7104EA3C12}"/>
              </a:ext>
            </a:extLst>
          </p:cNvPr>
          <p:cNvSpPr txBox="1"/>
          <p:nvPr/>
        </p:nvSpPr>
        <p:spPr>
          <a:xfrm>
            <a:off x="1234440" y="2556386"/>
            <a:ext cx="42992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3)</a:t>
            </a:r>
          </a:p>
        </p:txBody>
      </p:sp>
      <p:sp>
        <p:nvSpPr>
          <p:cNvPr id="69" name="กล่องข้อความ 68">
            <a:extLst>
              <a:ext uri="{FF2B5EF4-FFF2-40B4-BE49-F238E27FC236}">
                <a16:creationId xmlns:a16="http://schemas.microsoft.com/office/drawing/2014/main" id="{41F32FCC-7C03-4D76-B327-51F376481168}"/>
              </a:ext>
            </a:extLst>
          </p:cNvPr>
          <p:cNvSpPr txBox="1"/>
          <p:nvPr/>
        </p:nvSpPr>
        <p:spPr>
          <a:xfrm>
            <a:off x="6096000" y="2553788"/>
            <a:ext cx="43954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4)</a:t>
            </a:r>
          </a:p>
        </p:txBody>
      </p:sp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B0168BD7-C878-4C73-94D4-CE418CFB01F2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08137" y="1179767"/>
            <a:ext cx="1402575" cy="1433065"/>
          </a:xfrm>
          <a:prstGeom prst="rect">
            <a:avLst/>
          </a:prstGeom>
        </p:spPr>
      </p:pic>
      <p:pic>
        <p:nvPicPr>
          <p:cNvPr id="70" name="รูปภาพ 69">
            <a:extLst>
              <a:ext uri="{FF2B5EF4-FFF2-40B4-BE49-F238E27FC236}">
                <a16:creationId xmlns:a16="http://schemas.microsoft.com/office/drawing/2014/main" id="{1726FCA2-9FC1-4548-B77F-8CF603EB726B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710769" y="1146328"/>
            <a:ext cx="1427373" cy="1432800"/>
          </a:xfrm>
          <a:prstGeom prst="rect">
            <a:avLst/>
          </a:prstGeom>
        </p:spPr>
      </p:pic>
      <p:pic>
        <p:nvPicPr>
          <p:cNvPr id="71" name="รูปภาพ 70">
            <a:extLst>
              <a:ext uri="{FF2B5EF4-FFF2-40B4-BE49-F238E27FC236}">
                <a16:creationId xmlns:a16="http://schemas.microsoft.com/office/drawing/2014/main" id="{FB3F8906-70AE-43BF-A9A7-239E9519FF26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024295" y="2674637"/>
            <a:ext cx="1855887" cy="997381"/>
          </a:xfrm>
          <a:prstGeom prst="rect">
            <a:avLst/>
          </a:prstGeom>
        </p:spPr>
      </p:pic>
      <p:pic>
        <p:nvPicPr>
          <p:cNvPr id="72" name="รูปภาพ 71">
            <a:extLst>
              <a:ext uri="{FF2B5EF4-FFF2-40B4-BE49-F238E27FC236}">
                <a16:creationId xmlns:a16="http://schemas.microsoft.com/office/drawing/2014/main" id="{2D75EF92-564D-48DC-B9EF-27C486F18305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828453" y="2628934"/>
            <a:ext cx="1192003" cy="1211385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73" name="Google Shape;4259;p71">
                <a:extLst>
                  <a:ext uri="{FF2B5EF4-FFF2-40B4-BE49-F238E27FC236}">
                    <a16:creationId xmlns:a16="http://schemas.microsoft.com/office/drawing/2014/main" id="{1D0B6823-B79D-4232-AB42-004284526B68}"/>
                  </a:ext>
                </a:extLst>
              </p:cNvPr>
              <p:cNvSpPr txBox="1"/>
              <p:nvPr/>
            </p:nvSpPr>
            <p:spPr>
              <a:xfrm>
                <a:off x="3373814" y="1488166"/>
                <a:ext cx="2685610" cy="9768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อ่านว่า เศษสามส่วนแปด 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	</a:t>
                </a:r>
              </a:p>
            </p:txBody>
          </p:sp>
        </mc:Choice>
        <mc:Fallback xmlns="">
          <p:sp>
            <p:nvSpPr>
              <p:cNvPr id="73" name="Google Shape;4259;p71">
                <a:extLst>
                  <a:ext uri="{FF2B5EF4-FFF2-40B4-BE49-F238E27FC236}">
                    <a16:creationId xmlns:a16="http://schemas.microsoft.com/office/drawing/2014/main" id="{1D0B6823-B79D-4232-AB42-004284526B6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73814" y="1488166"/>
                <a:ext cx="2685610" cy="976814"/>
              </a:xfrm>
              <a:prstGeom prst="rect">
                <a:avLst/>
              </a:prstGeom>
              <a:blipFill>
                <a:blip r:embed="rId16"/>
                <a:stretch>
                  <a:fillRect r="-385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4" name="Google Shape;4259;p71">
                <a:extLst>
                  <a:ext uri="{FF2B5EF4-FFF2-40B4-BE49-F238E27FC236}">
                    <a16:creationId xmlns:a16="http://schemas.microsoft.com/office/drawing/2014/main" id="{94E80258-48A9-4AE5-A945-B3C8EA6F6C30}"/>
                  </a:ext>
                </a:extLst>
              </p:cNvPr>
              <p:cNvSpPr txBox="1"/>
              <p:nvPr/>
            </p:nvSpPr>
            <p:spPr>
              <a:xfrm>
                <a:off x="8129919" y="1488166"/>
                <a:ext cx="2685610" cy="9768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อ่านว่า เศษสี่ส่วนหก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	</a:t>
                </a:r>
              </a:p>
            </p:txBody>
          </p:sp>
        </mc:Choice>
        <mc:Fallback xmlns="">
          <p:sp>
            <p:nvSpPr>
              <p:cNvPr id="74" name="Google Shape;4259;p71">
                <a:extLst>
                  <a:ext uri="{FF2B5EF4-FFF2-40B4-BE49-F238E27FC236}">
                    <a16:creationId xmlns:a16="http://schemas.microsoft.com/office/drawing/2014/main" id="{94E80258-48A9-4AE5-A945-B3C8EA6F6C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29919" y="1488166"/>
                <a:ext cx="2685610" cy="976814"/>
              </a:xfrm>
              <a:prstGeom prst="rect">
                <a:avLst/>
              </a:prstGeom>
              <a:blipFill>
                <a:blip r:embed="rId17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5" name="Google Shape;4259;p71">
                <a:extLst>
                  <a:ext uri="{FF2B5EF4-FFF2-40B4-BE49-F238E27FC236}">
                    <a16:creationId xmlns:a16="http://schemas.microsoft.com/office/drawing/2014/main" id="{FDE3FA76-52D0-4A88-ACF2-89BB2D092E74}"/>
                  </a:ext>
                </a:extLst>
              </p:cNvPr>
              <p:cNvSpPr txBox="1"/>
              <p:nvPr/>
            </p:nvSpPr>
            <p:spPr>
              <a:xfrm>
                <a:off x="3703995" y="2744933"/>
                <a:ext cx="2685610" cy="9768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อ่านว่า เศษหนึ่งส่วนเจ็ด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	</a:t>
                </a:r>
              </a:p>
            </p:txBody>
          </p:sp>
        </mc:Choice>
        <mc:Fallback xmlns="">
          <p:sp>
            <p:nvSpPr>
              <p:cNvPr id="75" name="Google Shape;4259;p71">
                <a:extLst>
                  <a:ext uri="{FF2B5EF4-FFF2-40B4-BE49-F238E27FC236}">
                    <a16:creationId xmlns:a16="http://schemas.microsoft.com/office/drawing/2014/main" id="{FDE3FA76-52D0-4A88-ACF2-89BB2D092E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03995" y="2744933"/>
                <a:ext cx="2685610" cy="976814"/>
              </a:xfrm>
              <a:prstGeom prst="rect">
                <a:avLst/>
              </a:prstGeom>
              <a:blipFill>
                <a:blip r:embed="rId18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6" name="Google Shape;4259;p71">
                <a:extLst>
                  <a:ext uri="{FF2B5EF4-FFF2-40B4-BE49-F238E27FC236}">
                    <a16:creationId xmlns:a16="http://schemas.microsoft.com/office/drawing/2014/main" id="{46A7901A-B44F-46FD-A479-F942478C25F1}"/>
                  </a:ext>
                </a:extLst>
              </p:cNvPr>
              <p:cNvSpPr txBox="1"/>
              <p:nvPr/>
            </p:nvSpPr>
            <p:spPr>
              <a:xfrm>
                <a:off x="8138142" y="2656431"/>
                <a:ext cx="2685610" cy="9768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เท่ากับ 1 อ่านว่า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:r>
                  <a:rPr lang="th-TH" sz="2600" kern="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เศษสามส่วนสาม หรือหนึ่ง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	</a:t>
                </a:r>
              </a:p>
            </p:txBody>
          </p:sp>
        </mc:Choice>
        <mc:Fallback xmlns="">
          <p:sp>
            <p:nvSpPr>
              <p:cNvPr id="76" name="Google Shape;4259;p71">
                <a:extLst>
                  <a:ext uri="{FF2B5EF4-FFF2-40B4-BE49-F238E27FC236}">
                    <a16:creationId xmlns:a16="http://schemas.microsoft.com/office/drawing/2014/main" id="{46A7901A-B44F-46FD-A479-F942478C25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38142" y="2656431"/>
                <a:ext cx="2685610" cy="976814"/>
              </a:xfrm>
              <a:prstGeom prst="rect">
                <a:avLst/>
              </a:prstGeom>
              <a:blipFill>
                <a:blip r:embed="rId19"/>
                <a:stretch>
                  <a:fillRect b="-2750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77" name="กลุ่ม 2">
            <a:extLst>
              <a:ext uri="{FF2B5EF4-FFF2-40B4-BE49-F238E27FC236}">
                <a16:creationId xmlns:a16="http://schemas.microsoft.com/office/drawing/2014/main" id="{6FEDFB69-3B0D-4DF2-97DE-40E2FF5FEF9C}"/>
              </a:ext>
            </a:extLst>
          </p:cNvPr>
          <p:cNvGrpSpPr/>
          <p:nvPr/>
        </p:nvGrpSpPr>
        <p:grpSpPr>
          <a:xfrm>
            <a:off x="1234440" y="3874566"/>
            <a:ext cx="468000" cy="468000"/>
            <a:chOff x="1239484" y="1722687"/>
            <a:chExt cx="468000" cy="468000"/>
          </a:xfrm>
        </p:grpSpPr>
        <p:sp>
          <p:nvSpPr>
            <p:cNvPr id="78" name="Google Shape;523;p27">
              <a:extLst>
                <a:ext uri="{FF2B5EF4-FFF2-40B4-BE49-F238E27FC236}">
                  <a16:creationId xmlns:a16="http://schemas.microsoft.com/office/drawing/2014/main" id="{D01363A1-B190-4C9D-884F-FD774525CC9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656;p49">
              <a:extLst>
                <a:ext uri="{FF2B5EF4-FFF2-40B4-BE49-F238E27FC236}">
                  <a16:creationId xmlns:a16="http://schemas.microsoft.com/office/drawing/2014/main" id="{5D25904A-897E-41CB-9DB3-6440EFB3363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D051AFC1-75BD-41B0-BDE8-B5FAC9ADB5DB}"/>
              </a:ext>
            </a:extLst>
          </p:cNvPr>
          <p:cNvSpPr txBox="1"/>
          <p:nvPr/>
        </p:nvSpPr>
        <p:spPr>
          <a:xfrm>
            <a:off x="1776041" y="3863163"/>
            <a:ext cx="296267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ระบายสีหรือแรเงาแสดงเศษส่วน</a:t>
            </a:r>
          </a:p>
        </p:txBody>
      </p:sp>
      <p:sp>
        <p:nvSpPr>
          <p:cNvPr id="81" name="กล่องข้อความ 80">
            <a:extLst>
              <a:ext uri="{FF2B5EF4-FFF2-40B4-BE49-F238E27FC236}">
                <a16:creationId xmlns:a16="http://schemas.microsoft.com/office/drawing/2014/main" id="{0B50E521-6BB4-4101-A354-B48DF9F0763F}"/>
              </a:ext>
            </a:extLst>
          </p:cNvPr>
          <p:cNvSpPr txBox="1"/>
          <p:nvPr/>
        </p:nvSpPr>
        <p:spPr>
          <a:xfrm>
            <a:off x="1787290" y="4429906"/>
            <a:ext cx="37542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2" name="Google Shape;4259;p71">
                <a:extLst>
                  <a:ext uri="{FF2B5EF4-FFF2-40B4-BE49-F238E27FC236}">
                    <a16:creationId xmlns:a16="http://schemas.microsoft.com/office/drawing/2014/main" id="{0CD6034A-B25B-4136-BF29-7717AFF141DA}"/>
                  </a:ext>
                </a:extLst>
              </p:cNvPr>
              <p:cNvSpPr txBox="1"/>
              <p:nvPr/>
            </p:nvSpPr>
            <p:spPr>
              <a:xfrm>
                <a:off x="2253691" y="4285695"/>
                <a:ext cx="704100" cy="9768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 	</a:t>
                </a:r>
              </a:p>
            </p:txBody>
          </p:sp>
        </mc:Choice>
        <mc:Fallback xmlns="">
          <p:sp>
            <p:nvSpPr>
              <p:cNvPr id="82" name="Google Shape;4259;p71">
                <a:extLst>
                  <a:ext uri="{FF2B5EF4-FFF2-40B4-BE49-F238E27FC236}">
                    <a16:creationId xmlns:a16="http://schemas.microsoft.com/office/drawing/2014/main" id="{0CD6034A-B25B-4136-BF29-7717AFF141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53691" y="4285695"/>
                <a:ext cx="704100" cy="976814"/>
              </a:xfrm>
              <a:prstGeom prst="rect">
                <a:avLst/>
              </a:prstGeom>
              <a:blipFill>
                <a:blip r:embed="rId20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3" name="กล่องข้อความ 82">
            <a:extLst>
              <a:ext uri="{FF2B5EF4-FFF2-40B4-BE49-F238E27FC236}">
                <a16:creationId xmlns:a16="http://schemas.microsoft.com/office/drawing/2014/main" id="{7DD2FB58-2360-42B0-A6BF-27377A2F8222}"/>
              </a:ext>
            </a:extLst>
          </p:cNvPr>
          <p:cNvSpPr txBox="1"/>
          <p:nvPr/>
        </p:nvSpPr>
        <p:spPr>
          <a:xfrm>
            <a:off x="5485504" y="4445299"/>
            <a:ext cx="43473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2)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4" name="Google Shape;4259;p71">
                <a:extLst>
                  <a:ext uri="{FF2B5EF4-FFF2-40B4-BE49-F238E27FC236}">
                    <a16:creationId xmlns:a16="http://schemas.microsoft.com/office/drawing/2014/main" id="{2A1DE831-B98E-48B5-83AD-E7E454D59C80}"/>
                  </a:ext>
                </a:extLst>
              </p:cNvPr>
              <p:cNvSpPr txBox="1"/>
              <p:nvPr/>
            </p:nvSpPr>
            <p:spPr>
              <a:xfrm>
                <a:off x="5951905" y="4301088"/>
                <a:ext cx="704100" cy="9768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Didact Gothic"/>
                  </a:rPr>
                  <a:t> 	</a:t>
                </a:r>
              </a:p>
            </p:txBody>
          </p:sp>
        </mc:Choice>
        <mc:Fallback xmlns="">
          <p:sp>
            <p:nvSpPr>
              <p:cNvPr id="84" name="Google Shape;4259;p71">
                <a:extLst>
                  <a:ext uri="{FF2B5EF4-FFF2-40B4-BE49-F238E27FC236}">
                    <a16:creationId xmlns:a16="http://schemas.microsoft.com/office/drawing/2014/main" id="{2A1DE831-B98E-48B5-83AD-E7E454D59C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51905" y="4301088"/>
                <a:ext cx="704100" cy="976814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6" name="กลุ่ม 25">
            <a:extLst>
              <a:ext uri="{FF2B5EF4-FFF2-40B4-BE49-F238E27FC236}">
                <a16:creationId xmlns:a16="http://schemas.microsoft.com/office/drawing/2014/main" id="{ACE76E06-3B5D-490B-9AC1-AD577A680CD8}"/>
              </a:ext>
            </a:extLst>
          </p:cNvPr>
          <p:cNvGrpSpPr/>
          <p:nvPr/>
        </p:nvGrpSpPr>
        <p:grpSpPr>
          <a:xfrm>
            <a:off x="3271504" y="4519363"/>
            <a:ext cx="1476000" cy="1512000"/>
            <a:chOff x="7556136" y="4342566"/>
            <a:chExt cx="1476000" cy="1512000"/>
          </a:xfrm>
        </p:grpSpPr>
        <p:sp>
          <p:nvSpPr>
            <p:cNvPr id="86" name="วงรี 85">
              <a:extLst>
                <a:ext uri="{FF2B5EF4-FFF2-40B4-BE49-F238E27FC236}">
                  <a16:creationId xmlns:a16="http://schemas.microsoft.com/office/drawing/2014/main" id="{F6DEB007-8F3F-4CBD-A3D4-D4991E2DA785}"/>
                </a:ext>
              </a:extLst>
            </p:cNvPr>
            <p:cNvSpPr/>
            <p:nvPr/>
          </p:nvSpPr>
          <p:spPr>
            <a:xfrm>
              <a:off x="7556136" y="4342566"/>
              <a:ext cx="1476000" cy="1512000"/>
            </a:xfrm>
            <a:prstGeom prst="ellipse">
              <a:avLst/>
            </a:prstGeom>
            <a:noFill/>
            <a:ln w="1905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352EEC7C-ED1C-43EF-8818-344723A0ECC4}"/>
                </a:ext>
              </a:extLst>
            </p:cNvPr>
            <p:cNvCxnSpPr>
              <a:stCxn id="86" idx="0"/>
              <a:endCxn id="86" idx="4"/>
            </p:cNvCxnSpPr>
            <p:nvPr/>
          </p:nvCxnSpPr>
          <p:spPr>
            <a:xfrm>
              <a:off x="8294136" y="4342566"/>
              <a:ext cx="0" cy="1512000"/>
            </a:xfrm>
            <a:prstGeom prst="line">
              <a:avLst/>
            </a:prstGeom>
            <a:ln w="127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76732541-2AF0-45BC-BFFF-007820560EF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653530" y="4733925"/>
              <a:ext cx="1276158" cy="715899"/>
            </a:xfrm>
            <a:prstGeom prst="line">
              <a:avLst/>
            </a:prstGeom>
            <a:ln w="127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27D78011-BF2F-4872-BD89-900EBB7B6DFA}"/>
                </a:ext>
              </a:extLst>
            </p:cNvPr>
            <p:cNvCxnSpPr>
              <a:cxnSpLocks/>
            </p:cNvCxnSpPr>
            <p:nvPr/>
          </p:nvCxnSpPr>
          <p:spPr>
            <a:xfrm>
              <a:off x="7653526" y="4718304"/>
              <a:ext cx="1278000" cy="749808"/>
            </a:xfrm>
            <a:prstGeom prst="line">
              <a:avLst/>
            </a:prstGeom>
            <a:ln w="127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28" name="ตาราง 28">
            <a:extLst>
              <a:ext uri="{FF2B5EF4-FFF2-40B4-BE49-F238E27FC236}">
                <a16:creationId xmlns:a16="http://schemas.microsoft.com/office/drawing/2014/main" id="{53A41D50-C472-49F4-86F4-1037363F98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0891890"/>
              </p:ext>
            </p:extLst>
          </p:nvPr>
        </p:nvGraphicFramePr>
        <p:xfrm>
          <a:off x="6752918" y="4530415"/>
          <a:ext cx="4185920" cy="944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8592">
                  <a:extLst>
                    <a:ext uri="{9D8B030D-6E8A-4147-A177-3AD203B41FA5}">
                      <a16:colId xmlns:a16="http://schemas.microsoft.com/office/drawing/2014/main" val="3374164851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1761015982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33587866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3396336394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3712253988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2969911388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98304455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2758700371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895949857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229530319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endParaRPr lang="th-TH" dirty="0"/>
                    </a:p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0391290"/>
                  </a:ext>
                </a:extLst>
              </a:tr>
            </a:tbl>
          </a:graphicData>
        </a:graphic>
      </p:graphicFrame>
      <p:graphicFrame>
        <p:nvGraphicFramePr>
          <p:cNvPr id="87" name="ตาราง 28">
            <a:extLst>
              <a:ext uri="{FF2B5EF4-FFF2-40B4-BE49-F238E27FC236}">
                <a16:creationId xmlns:a16="http://schemas.microsoft.com/office/drawing/2014/main" id="{146B381F-7FE5-48FF-8981-F64CFF80FEF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7303594"/>
              </p:ext>
            </p:extLst>
          </p:nvPr>
        </p:nvGraphicFramePr>
        <p:xfrm>
          <a:off x="6752918" y="4531568"/>
          <a:ext cx="4185920" cy="944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8592">
                  <a:extLst>
                    <a:ext uri="{9D8B030D-6E8A-4147-A177-3AD203B41FA5}">
                      <a16:colId xmlns:a16="http://schemas.microsoft.com/office/drawing/2014/main" val="3374164851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1761015982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33587866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3396336394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3712253988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2969911388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98304455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2758700371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895949857"/>
                    </a:ext>
                  </a:extLst>
                </a:gridCol>
                <a:gridCol w="418592">
                  <a:extLst>
                    <a:ext uri="{9D8B030D-6E8A-4147-A177-3AD203B41FA5}">
                      <a16:colId xmlns:a16="http://schemas.microsoft.com/office/drawing/2014/main" val="229530319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endParaRPr lang="th-TH" dirty="0"/>
                    </a:p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0391290"/>
                  </a:ext>
                </a:extLst>
              </a:tr>
            </a:tbl>
          </a:graphicData>
        </a:graphic>
      </p:graphicFrame>
      <p:pic>
        <p:nvPicPr>
          <p:cNvPr id="88" name="รูปภาพ 87">
            <a:extLst>
              <a:ext uri="{FF2B5EF4-FFF2-40B4-BE49-F238E27FC236}">
                <a16:creationId xmlns:a16="http://schemas.microsoft.com/office/drawing/2014/main" id="{443EB941-DBE1-4899-B52E-04A30B3DD23E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77389" y="4382406"/>
            <a:ext cx="1724696" cy="169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944372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/>
      <p:bldP spid="74" grpId="0"/>
      <p:bldP spid="75" grpId="0"/>
      <p:bldP spid="76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575643" y="1447392"/>
            <a:ext cx="7207119" cy="3555401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45" name="Google Shape;4250;p57">
            <a:extLst>
              <a:ext uri="{FF2B5EF4-FFF2-40B4-BE49-F238E27FC236}">
                <a16:creationId xmlns:a16="http://schemas.microsoft.com/office/drawing/2014/main" id="{068F1F6A-B9C6-47C9-A0D0-5EE3E90F7829}"/>
              </a:ext>
            </a:extLst>
          </p:cNvPr>
          <p:cNvGrpSpPr/>
          <p:nvPr/>
        </p:nvGrpSpPr>
        <p:grpSpPr>
          <a:xfrm rot="-1541473">
            <a:off x="7354702" y="3770513"/>
            <a:ext cx="4049217" cy="2998711"/>
            <a:chOff x="75004" y="2532151"/>
            <a:chExt cx="3037060" cy="2249141"/>
          </a:xfrm>
        </p:grpSpPr>
        <p:grpSp>
          <p:nvGrpSpPr>
            <p:cNvPr id="246" name="Google Shape;4251;p57">
              <a:extLst>
                <a:ext uri="{FF2B5EF4-FFF2-40B4-BE49-F238E27FC236}">
                  <a16:creationId xmlns:a16="http://schemas.microsoft.com/office/drawing/2014/main" id="{BFA36F23-117D-4671-AC39-058329878177}"/>
                </a:ext>
              </a:extLst>
            </p:cNvPr>
            <p:cNvGrpSpPr/>
            <p:nvPr/>
          </p:nvGrpSpPr>
          <p:grpSpPr>
            <a:xfrm rot="925807">
              <a:off x="236870" y="2864556"/>
              <a:ext cx="2713328" cy="1584332"/>
              <a:chOff x="1677050" y="1326500"/>
              <a:chExt cx="2265900" cy="1323075"/>
            </a:xfrm>
          </p:grpSpPr>
          <p:sp>
            <p:nvSpPr>
              <p:cNvPr id="254" name="Google Shape;4252;p57">
                <a:extLst>
                  <a:ext uri="{FF2B5EF4-FFF2-40B4-BE49-F238E27FC236}">
                    <a16:creationId xmlns:a16="http://schemas.microsoft.com/office/drawing/2014/main" id="{878244CE-C2B3-4498-AB44-6B408775EAAD}"/>
                  </a:ext>
                </a:extLst>
              </p:cNvPr>
              <p:cNvSpPr/>
              <p:nvPr/>
            </p:nvSpPr>
            <p:spPr>
              <a:xfrm>
                <a:off x="1677050" y="1326500"/>
                <a:ext cx="2265900" cy="1323075"/>
              </a:xfrm>
              <a:custGeom>
                <a:avLst/>
                <a:gdLst/>
                <a:ahLst/>
                <a:cxnLst/>
                <a:rect l="l" t="t" r="r" b="b"/>
                <a:pathLst>
                  <a:path w="90636" h="52923" extrusionOk="0">
                    <a:moveTo>
                      <a:pt x="41008" y="0"/>
                    </a:moveTo>
                    <a:cubicBezTo>
                      <a:pt x="40985" y="0"/>
                      <a:pt x="40962" y="4"/>
                      <a:pt x="40939" y="11"/>
                    </a:cubicBezTo>
                    <a:cubicBezTo>
                      <a:pt x="40013" y="291"/>
                      <a:pt x="39082" y="592"/>
                      <a:pt x="38168" y="905"/>
                    </a:cubicBezTo>
                    <a:cubicBezTo>
                      <a:pt x="38043" y="949"/>
                      <a:pt x="37976" y="1085"/>
                      <a:pt x="38019" y="1210"/>
                    </a:cubicBezTo>
                    <a:cubicBezTo>
                      <a:pt x="38054" y="1310"/>
                      <a:pt x="38145" y="1373"/>
                      <a:pt x="38246" y="1373"/>
                    </a:cubicBezTo>
                    <a:cubicBezTo>
                      <a:pt x="38271" y="1373"/>
                      <a:pt x="38298" y="1368"/>
                      <a:pt x="38325" y="1358"/>
                    </a:cubicBezTo>
                    <a:cubicBezTo>
                      <a:pt x="39233" y="1047"/>
                      <a:pt x="40159" y="748"/>
                      <a:pt x="41079" y="469"/>
                    </a:cubicBezTo>
                    <a:cubicBezTo>
                      <a:pt x="41204" y="431"/>
                      <a:pt x="41277" y="296"/>
                      <a:pt x="41238" y="170"/>
                    </a:cubicBezTo>
                    <a:cubicBezTo>
                      <a:pt x="41207" y="67"/>
                      <a:pt x="41111" y="0"/>
                      <a:pt x="41008" y="0"/>
                    </a:cubicBezTo>
                    <a:close/>
                    <a:moveTo>
                      <a:pt x="35515" y="1880"/>
                    </a:moveTo>
                    <a:cubicBezTo>
                      <a:pt x="35487" y="1880"/>
                      <a:pt x="35458" y="1885"/>
                      <a:pt x="35430" y="1895"/>
                    </a:cubicBezTo>
                    <a:cubicBezTo>
                      <a:pt x="34525" y="2242"/>
                      <a:pt x="33617" y="2607"/>
                      <a:pt x="32730" y="2982"/>
                    </a:cubicBezTo>
                    <a:cubicBezTo>
                      <a:pt x="32608" y="3034"/>
                      <a:pt x="32551" y="3175"/>
                      <a:pt x="32602" y="3297"/>
                    </a:cubicBezTo>
                    <a:cubicBezTo>
                      <a:pt x="32641" y="3388"/>
                      <a:pt x="32730" y="3444"/>
                      <a:pt x="32822" y="3444"/>
                    </a:cubicBezTo>
                    <a:cubicBezTo>
                      <a:pt x="32854" y="3444"/>
                      <a:pt x="32887" y="3438"/>
                      <a:pt x="32915" y="3423"/>
                    </a:cubicBezTo>
                    <a:cubicBezTo>
                      <a:pt x="33798" y="3051"/>
                      <a:pt x="34701" y="2688"/>
                      <a:pt x="35600" y="2344"/>
                    </a:cubicBezTo>
                    <a:cubicBezTo>
                      <a:pt x="35724" y="2296"/>
                      <a:pt x="35785" y="2159"/>
                      <a:pt x="35739" y="2034"/>
                    </a:cubicBezTo>
                    <a:cubicBezTo>
                      <a:pt x="35703" y="1938"/>
                      <a:pt x="35612" y="1880"/>
                      <a:pt x="35515" y="1880"/>
                    </a:cubicBezTo>
                    <a:close/>
                    <a:moveTo>
                      <a:pt x="30170" y="4140"/>
                    </a:moveTo>
                    <a:cubicBezTo>
                      <a:pt x="30136" y="4140"/>
                      <a:pt x="30102" y="4148"/>
                      <a:pt x="30069" y="4163"/>
                    </a:cubicBezTo>
                    <a:cubicBezTo>
                      <a:pt x="29195" y="4568"/>
                      <a:pt x="28315" y="4996"/>
                      <a:pt x="27451" y="5433"/>
                    </a:cubicBezTo>
                    <a:cubicBezTo>
                      <a:pt x="27332" y="5494"/>
                      <a:pt x="27286" y="5638"/>
                      <a:pt x="27345" y="5756"/>
                    </a:cubicBezTo>
                    <a:cubicBezTo>
                      <a:pt x="27388" y="5840"/>
                      <a:pt x="27472" y="5888"/>
                      <a:pt x="27559" y="5888"/>
                    </a:cubicBezTo>
                    <a:cubicBezTo>
                      <a:pt x="27596" y="5888"/>
                      <a:pt x="27633" y="5879"/>
                      <a:pt x="27666" y="5862"/>
                    </a:cubicBezTo>
                    <a:cubicBezTo>
                      <a:pt x="28526" y="5426"/>
                      <a:pt x="29401" y="5001"/>
                      <a:pt x="30270" y="4598"/>
                    </a:cubicBezTo>
                    <a:cubicBezTo>
                      <a:pt x="30391" y="4541"/>
                      <a:pt x="30443" y="4399"/>
                      <a:pt x="30388" y="4278"/>
                    </a:cubicBezTo>
                    <a:cubicBezTo>
                      <a:pt x="30347" y="4192"/>
                      <a:pt x="30260" y="4140"/>
                      <a:pt x="30170" y="4140"/>
                    </a:cubicBezTo>
                    <a:close/>
                    <a:moveTo>
                      <a:pt x="82832" y="7504"/>
                    </a:moveTo>
                    <a:cubicBezTo>
                      <a:pt x="82704" y="7505"/>
                      <a:pt x="82587" y="7605"/>
                      <a:pt x="82583" y="7736"/>
                    </a:cubicBezTo>
                    <a:cubicBezTo>
                      <a:pt x="82579" y="7868"/>
                      <a:pt x="82681" y="7980"/>
                      <a:pt x="82815" y="7984"/>
                    </a:cubicBezTo>
                    <a:cubicBezTo>
                      <a:pt x="83120" y="7994"/>
                      <a:pt x="83427" y="8018"/>
                      <a:pt x="83732" y="8056"/>
                    </a:cubicBezTo>
                    <a:cubicBezTo>
                      <a:pt x="84396" y="8138"/>
                      <a:pt x="85022" y="8280"/>
                      <a:pt x="85590" y="8478"/>
                    </a:cubicBezTo>
                    <a:cubicBezTo>
                      <a:pt x="85617" y="8487"/>
                      <a:pt x="85643" y="8491"/>
                      <a:pt x="85669" y="8491"/>
                    </a:cubicBezTo>
                    <a:cubicBezTo>
                      <a:pt x="85770" y="8491"/>
                      <a:pt x="85861" y="8427"/>
                      <a:pt x="85897" y="8330"/>
                    </a:cubicBezTo>
                    <a:cubicBezTo>
                      <a:pt x="85939" y="8205"/>
                      <a:pt x="85875" y="8069"/>
                      <a:pt x="85748" y="8025"/>
                    </a:cubicBezTo>
                    <a:cubicBezTo>
                      <a:pt x="85148" y="7816"/>
                      <a:pt x="84489" y="7667"/>
                      <a:pt x="83791" y="7580"/>
                    </a:cubicBezTo>
                    <a:cubicBezTo>
                      <a:pt x="83472" y="7540"/>
                      <a:pt x="83150" y="7516"/>
                      <a:pt x="82832" y="7504"/>
                    </a:cubicBezTo>
                    <a:close/>
                    <a:moveTo>
                      <a:pt x="24992" y="6765"/>
                    </a:moveTo>
                    <a:cubicBezTo>
                      <a:pt x="24953" y="6765"/>
                      <a:pt x="24914" y="6775"/>
                      <a:pt x="24877" y="6795"/>
                    </a:cubicBezTo>
                    <a:cubicBezTo>
                      <a:pt x="24041" y="7258"/>
                      <a:pt x="23190" y="7745"/>
                      <a:pt x="22354" y="8245"/>
                    </a:cubicBezTo>
                    <a:cubicBezTo>
                      <a:pt x="22239" y="8313"/>
                      <a:pt x="22202" y="8461"/>
                      <a:pt x="22270" y="8574"/>
                    </a:cubicBezTo>
                    <a:cubicBezTo>
                      <a:pt x="22315" y="8649"/>
                      <a:pt x="22394" y="8691"/>
                      <a:pt x="22477" y="8691"/>
                    </a:cubicBezTo>
                    <a:cubicBezTo>
                      <a:pt x="22518" y="8691"/>
                      <a:pt x="22560" y="8680"/>
                      <a:pt x="22600" y="8657"/>
                    </a:cubicBezTo>
                    <a:cubicBezTo>
                      <a:pt x="23432" y="8160"/>
                      <a:pt x="24277" y="7675"/>
                      <a:pt x="25109" y="7216"/>
                    </a:cubicBezTo>
                    <a:cubicBezTo>
                      <a:pt x="25225" y="7151"/>
                      <a:pt x="25267" y="7005"/>
                      <a:pt x="25204" y="6890"/>
                    </a:cubicBezTo>
                    <a:cubicBezTo>
                      <a:pt x="25159" y="6811"/>
                      <a:pt x="25077" y="6765"/>
                      <a:pt x="24992" y="6765"/>
                    </a:cubicBezTo>
                    <a:close/>
                    <a:moveTo>
                      <a:pt x="79941" y="7774"/>
                    </a:moveTo>
                    <a:cubicBezTo>
                      <a:pt x="79924" y="7774"/>
                      <a:pt x="79907" y="7776"/>
                      <a:pt x="79890" y="7780"/>
                    </a:cubicBezTo>
                    <a:cubicBezTo>
                      <a:pt x="78950" y="7989"/>
                      <a:pt x="78013" y="8314"/>
                      <a:pt x="77103" y="8746"/>
                    </a:cubicBezTo>
                    <a:cubicBezTo>
                      <a:pt x="76983" y="8803"/>
                      <a:pt x="76933" y="8945"/>
                      <a:pt x="76989" y="9065"/>
                    </a:cubicBezTo>
                    <a:cubicBezTo>
                      <a:pt x="77030" y="9152"/>
                      <a:pt x="77116" y="9203"/>
                      <a:pt x="77206" y="9203"/>
                    </a:cubicBezTo>
                    <a:cubicBezTo>
                      <a:pt x="77240" y="9203"/>
                      <a:pt x="77276" y="9195"/>
                      <a:pt x="77310" y="9180"/>
                    </a:cubicBezTo>
                    <a:cubicBezTo>
                      <a:pt x="78187" y="8763"/>
                      <a:pt x="79090" y="8449"/>
                      <a:pt x="79994" y="8248"/>
                    </a:cubicBezTo>
                    <a:cubicBezTo>
                      <a:pt x="80124" y="8218"/>
                      <a:pt x="80204" y="8091"/>
                      <a:pt x="80176" y="7962"/>
                    </a:cubicBezTo>
                    <a:cubicBezTo>
                      <a:pt x="80150" y="7849"/>
                      <a:pt x="80052" y="7774"/>
                      <a:pt x="79941" y="7774"/>
                    </a:cubicBezTo>
                    <a:close/>
                    <a:moveTo>
                      <a:pt x="20011" y="9744"/>
                    </a:moveTo>
                    <a:cubicBezTo>
                      <a:pt x="19967" y="9744"/>
                      <a:pt x="19922" y="9756"/>
                      <a:pt x="19882" y="9782"/>
                    </a:cubicBezTo>
                    <a:cubicBezTo>
                      <a:pt x="19075" y="10304"/>
                      <a:pt x="18261" y="10848"/>
                      <a:pt x="17464" y="11405"/>
                    </a:cubicBezTo>
                    <a:cubicBezTo>
                      <a:pt x="17356" y="11479"/>
                      <a:pt x="17329" y="11628"/>
                      <a:pt x="17404" y="11738"/>
                    </a:cubicBezTo>
                    <a:cubicBezTo>
                      <a:pt x="17452" y="11803"/>
                      <a:pt x="17525" y="11840"/>
                      <a:pt x="17601" y="11840"/>
                    </a:cubicBezTo>
                    <a:cubicBezTo>
                      <a:pt x="17648" y="11840"/>
                      <a:pt x="17696" y="11826"/>
                      <a:pt x="17737" y="11796"/>
                    </a:cubicBezTo>
                    <a:cubicBezTo>
                      <a:pt x="18531" y="11244"/>
                      <a:pt x="19340" y="10702"/>
                      <a:pt x="20141" y="10185"/>
                    </a:cubicBezTo>
                    <a:cubicBezTo>
                      <a:pt x="20253" y="10113"/>
                      <a:pt x="20286" y="9965"/>
                      <a:pt x="20214" y="9853"/>
                    </a:cubicBezTo>
                    <a:cubicBezTo>
                      <a:pt x="20168" y="9782"/>
                      <a:pt x="20090" y="9744"/>
                      <a:pt x="20011" y="9744"/>
                    </a:cubicBezTo>
                    <a:close/>
                    <a:moveTo>
                      <a:pt x="88132" y="9499"/>
                    </a:moveTo>
                    <a:cubicBezTo>
                      <a:pt x="88070" y="9499"/>
                      <a:pt x="88008" y="9523"/>
                      <a:pt x="87962" y="9571"/>
                    </a:cubicBezTo>
                    <a:cubicBezTo>
                      <a:pt x="87869" y="9666"/>
                      <a:pt x="87871" y="9818"/>
                      <a:pt x="87966" y="9909"/>
                    </a:cubicBezTo>
                    <a:cubicBezTo>
                      <a:pt x="88613" y="10537"/>
                      <a:pt x="89123" y="11320"/>
                      <a:pt x="89488" y="12237"/>
                    </a:cubicBezTo>
                    <a:cubicBezTo>
                      <a:pt x="89525" y="12332"/>
                      <a:pt x="89615" y="12388"/>
                      <a:pt x="89711" y="12388"/>
                    </a:cubicBezTo>
                    <a:cubicBezTo>
                      <a:pt x="89740" y="12388"/>
                      <a:pt x="89772" y="12382"/>
                      <a:pt x="89800" y="12372"/>
                    </a:cubicBezTo>
                    <a:cubicBezTo>
                      <a:pt x="89922" y="12323"/>
                      <a:pt x="89982" y="12183"/>
                      <a:pt x="89933" y="12061"/>
                    </a:cubicBezTo>
                    <a:cubicBezTo>
                      <a:pt x="89545" y="11079"/>
                      <a:pt x="88995" y="10241"/>
                      <a:pt x="88300" y="9566"/>
                    </a:cubicBezTo>
                    <a:cubicBezTo>
                      <a:pt x="88254" y="9521"/>
                      <a:pt x="88193" y="9499"/>
                      <a:pt x="88132" y="9499"/>
                    </a:cubicBezTo>
                    <a:close/>
                    <a:moveTo>
                      <a:pt x="74727" y="10225"/>
                    </a:moveTo>
                    <a:cubicBezTo>
                      <a:pt x="74677" y="10225"/>
                      <a:pt x="74627" y="10241"/>
                      <a:pt x="74584" y="10273"/>
                    </a:cubicBezTo>
                    <a:cubicBezTo>
                      <a:pt x="73804" y="10858"/>
                      <a:pt x="73067" y="11521"/>
                      <a:pt x="72400" y="12247"/>
                    </a:cubicBezTo>
                    <a:cubicBezTo>
                      <a:pt x="72311" y="12344"/>
                      <a:pt x="72316" y="12495"/>
                      <a:pt x="72415" y="12586"/>
                    </a:cubicBezTo>
                    <a:cubicBezTo>
                      <a:pt x="72461" y="12627"/>
                      <a:pt x="72519" y="12649"/>
                      <a:pt x="72576" y="12649"/>
                    </a:cubicBezTo>
                    <a:cubicBezTo>
                      <a:pt x="72642" y="12649"/>
                      <a:pt x="72706" y="12624"/>
                      <a:pt x="72755" y="12573"/>
                    </a:cubicBezTo>
                    <a:cubicBezTo>
                      <a:pt x="73403" y="11869"/>
                      <a:pt x="74115" y="11224"/>
                      <a:pt x="74872" y="10657"/>
                    </a:cubicBezTo>
                    <a:cubicBezTo>
                      <a:pt x="74978" y="10578"/>
                      <a:pt x="74998" y="10428"/>
                      <a:pt x="74919" y="10322"/>
                    </a:cubicBezTo>
                    <a:cubicBezTo>
                      <a:pt x="74872" y="10259"/>
                      <a:pt x="74800" y="10225"/>
                      <a:pt x="74727" y="10225"/>
                    </a:cubicBezTo>
                    <a:close/>
                    <a:moveTo>
                      <a:pt x="15249" y="13063"/>
                    </a:moveTo>
                    <a:cubicBezTo>
                      <a:pt x="15199" y="13063"/>
                      <a:pt x="15148" y="13079"/>
                      <a:pt x="15105" y="13111"/>
                    </a:cubicBezTo>
                    <a:cubicBezTo>
                      <a:pt x="14335" y="13689"/>
                      <a:pt x="13562" y="14291"/>
                      <a:pt x="12807" y="14897"/>
                    </a:cubicBezTo>
                    <a:cubicBezTo>
                      <a:pt x="12704" y="14981"/>
                      <a:pt x="12688" y="15132"/>
                      <a:pt x="12771" y="15235"/>
                    </a:cubicBezTo>
                    <a:cubicBezTo>
                      <a:pt x="12817" y="15292"/>
                      <a:pt x="12886" y="15324"/>
                      <a:pt x="12957" y="15324"/>
                    </a:cubicBezTo>
                    <a:cubicBezTo>
                      <a:pt x="13009" y="15324"/>
                      <a:pt x="13062" y="15306"/>
                      <a:pt x="13110" y="15272"/>
                    </a:cubicBezTo>
                    <a:cubicBezTo>
                      <a:pt x="13857" y="14666"/>
                      <a:pt x="14627" y="14069"/>
                      <a:pt x="15393" y="13495"/>
                    </a:cubicBezTo>
                    <a:cubicBezTo>
                      <a:pt x="15499" y="13415"/>
                      <a:pt x="15521" y="13264"/>
                      <a:pt x="15442" y="13158"/>
                    </a:cubicBezTo>
                    <a:cubicBezTo>
                      <a:pt x="15394" y="13096"/>
                      <a:pt x="15322" y="13063"/>
                      <a:pt x="15249" y="13063"/>
                    </a:cubicBezTo>
                    <a:close/>
                    <a:moveTo>
                      <a:pt x="70814" y="14473"/>
                    </a:moveTo>
                    <a:cubicBezTo>
                      <a:pt x="70735" y="14473"/>
                      <a:pt x="70657" y="14512"/>
                      <a:pt x="70611" y="14584"/>
                    </a:cubicBezTo>
                    <a:cubicBezTo>
                      <a:pt x="70445" y="14849"/>
                      <a:pt x="70287" y="15117"/>
                      <a:pt x="70137" y="15391"/>
                    </a:cubicBezTo>
                    <a:cubicBezTo>
                      <a:pt x="69821" y="15968"/>
                      <a:pt x="69530" y="16576"/>
                      <a:pt x="69271" y="17200"/>
                    </a:cubicBezTo>
                    <a:cubicBezTo>
                      <a:pt x="69220" y="17323"/>
                      <a:pt x="69278" y="17462"/>
                      <a:pt x="69401" y="17514"/>
                    </a:cubicBezTo>
                    <a:cubicBezTo>
                      <a:pt x="69430" y="17526"/>
                      <a:pt x="69462" y="17532"/>
                      <a:pt x="69492" y="17532"/>
                    </a:cubicBezTo>
                    <a:cubicBezTo>
                      <a:pt x="69586" y="17532"/>
                      <a:pt x="69674" y="17476"/>
                      <a:pt x="69712" y="17385"/>
                    </a:cubicBezTo>
                    <a:cubicBezTo>
                      <a:pt x="69965" y="16777"/>
                      <a:pt x="70249" y="16183"/>
                      <a:pt x="70557" y="15621"/>
                    </a:cubicBezTo>
                    <a:cubicBezTo>
                      <a:pt x="70702" y="15357"/>
                      <a:pt x="70856" y="15095"/>
                      <a:pt x="71017" y="14840"/>
                    </a:cubicBezTo>
                    <a:cubicBezTo>
                      <a:pt x="71088" y="14728"/>
                      <a:pt x="71054" y="14580"/>
                      <a:pt x="70942" y="14510"/>
                    </a:cubicBezTo>
                    <a:cubicBezTo>
                      <a:pt x="70902" y="14485"/>
                      <a:pt x="70858" y="14473"/>
                      <a:pt x="70814" y="14473"/>
                    </a:cubicBezTo>
                    <a:close/>
                    <a:moveTo>
                      <a:pt x="90341" y="14730"/>
                    </a:moveTo>
                    <a:cubicBezTo>
                      <a:pt x="90336" y="14730"/>
                      <a:pt x="90331" y="14730"/>
                      <a:pt x="90326" y="14730"/>
                    </a:cubicBezTo>
                    <a:cubicBezTo>
                      <a:pt x="90194" y="14740"/>
                      <a:pt x="90096" y="14858"/>
                      <a:pt x="90107" y="14990"/>
                    </a:cubicBezTo>
                    <a:cubicBezTo>
                      <a:pt x="90140" y="15351"/>
                      <a:pt x="90156" y="15728"/>
                      <a:pt x="90156" y="16111"/>
                    </a:cubicBezTo>
                    <a:cubicBezTo>
                      <a:pt x="90156" y="16675"/>
                      <a:pt x="90122" y="17256"/>
                      <a:pt x="90054" y="17841"/>
                    </a:cubicBezTo>
                    <a:cubicBezTo>
                      <a:pt x="90039" y="17972"/>
                      <a:pt x="90134" y="18091"/>
                      <a:pt x="90265" y="18106"/>
                    </a:cubicBezTo>
                    <a:cubicBezTo>
                      <a:pt x="90275" y="18108"/>
                      <a:pt x="90284" y="18108"/>
                      <a:pt x="90293" y="18108"/>
                    </a:cubicBezTo>
                    <a:cubicBezTo>
                      <a:pt x="90414" y="18108"/>
                      <a:pt x="90518" y="18018"/>
                      <a:pt x="90530" y="17894"/>
                    </a:cubicBezTo>
                    <a:cubicBezTo>
                      <a:pt x="90601" y="17291"/>
                      <a:pt x="90636" y="16693"/>
                      <a:pt x="90636" y="16111"/>
                    </a:cubicBezTo>
                    <a:cubicBezTo>
                      <a:pt x="90636" y="15715"/>
                      <a:pt x="90619" y="15324"/>
                      <a:pt x="90586" y="14948"/>
                    </a:cubicBezTo>
                    <a:cubicBezTo>
                      <a:pt x="90574" y="14821"/>
                      <a:pt x="90465" y="14730"/>
                      <a:pt x="90341" y="14730"/>
                    </a:cubicBezTo>
                    <a:close/>
                    <a:moveTo>
                      <a:pt x="10730" y="16706"/>
                    </a:moveTo>
                    <a:cubicBezTo>
                      <a:pt x="10674" y="16706"/>
                      <a:pt x="10617" y="16726"/>
                      <a:pt x="10571" y="16765"/>
                    </a:cubicBezTo>
                    <a:cubicBezTo>
                      <a:pt x="10226" y="17066"/>
                      <a:pt x="9880" y="17370"/>
                      <a:pt x="9538" y="17676"/>
                    </a:cubicBezTo>
                    <a:cubicBezTo>
                      <a:pt x="9159" y="18017"/>
                      <a:pt x="8782" y="18363"/>
                      <a:pt x="8408" y="18714"/>
                    </a:cubicBezTo>
                    <a:cubicBezTo>
                      <a:pt x="8312" y="18804"/>
                      <a:pt x="8307" y="18957"/>
                      <a:pt x="8398" y="19053"/>
                    </a:cubicBezTo>
                    <a:cubicBezTo>
                      <a:pt x="8446" y="19102"/>
                      <a:pt x="8509" y="19127"/>
                      <a:pt x="8573" y="19127"/>
                    </a:cubicBezTo>
                    <a:cubicBezTo>
                      <a:pt x="8633" y="19127"/>
                      <a:pt x="8691" y="19107"/>
                      <a:pt x="8736" y="19063"/>
                    </a:cubicBezTo>
                    <a:cubicBezTo>
                      <a:pt x="9108" y="18714"/>
                      <a:pt x="9484" y="18369"/>
                      <a:pt x="9859" y="18032"/>
                    </a:cubicBezTo>
                    <a:cubicBezTo>
                      <a:pt x="10199" y="17727"/>
                      <a:pt x="10541" y="17425"/>
                      <a:pt x="10886" y="17126"/>
                    </a:cubicBezTo>
                    <a:cubicBezTo>
                      <a:pt x="10987" y="17040"/>
                      <a:pt x="10996" y="16889"/>
                      <a:pt x="10910" y="16789"/>
                    </a:cubicBezTo>
                    <a:cubicBezTo>
                      <a:pt x="10863" y="16734"/>
                      <a:pt x="10797" y="16706"/>
                      <a:pt x="10730" y="16706"/>
                    </a:cubicBezTo>
                    <a:close/>
                    <a:moveTo>
                      <a:pt x="68578" y="19806"/>
                    </a:moveTo>
                    <a:cubicBezTo>
                      <a:pt x="68471" y="19806"/>
                      <a:pt x="68375" y="19878"/>
                      <a:pt x="68347" y="19987"/>
                    </a:cubicBezTo>
                    <a:cubicBezTo>
                      <a:pt x="68113" y="20905"/>
                      <a:pt x="67932" y="21873"/>
                      <a:pt x="67804" y="22866"/>
                    </a:cubicBezTo>
                    <a:cubicBezTo>
                      <a:pt x="67787" y="22997"/>
                      <a:pt x="67881" y="23117"/>
                      <a:pt x="68012" y="23134"/>
                    </a:cubicBezTo>
                    <a:cubicBezTo>
                      <a:pt x="68023" y="23135"/>
                      <a:pt x="68033" y="23135"/>
                      <a:pt x="68042" y="23135"/>
                    </a:cubicBezTo>
                    <a:cubicBezTo>
                      <a:pt x="68161" y="23135"/>
                      <a:pt x="68265" y="23048"/>
                      <a:pt x="68279" y="22927"/>
                    </a:cubicBezTo>
                    <a:cubicBezTo>
                      <a:pt x="68403" y="21954"/>
                      <a:pt x="68582" y="21005"/>
                      <a:pt x="68812" y="20106"/>
                    </a:cubicBezTo>
                    <a:cubicBezTo>
                      <a:pt x="68844" y="19977"/>
                      <a:pt x="68767" y="19847"/>
                      <a:pt x="68639" y="19814"/>
                    </a:cubicBezTo>
                    <a:cubicBezTo>
                      <a:pt x="68618" y="19808"/>
                      <a:pt x="68598" y="19806"/>
                      <a:pt x="68578" y="19806"/>
                    </a:cubicBezTo>
                    <a:close/>
                    <a:moveTo>
                      <a:pt x="6519" y="20700"/>
                    </a:moveTo>
                    <a:cubicBezTo>
                      <a:pt x="6455" y="20700"/>
                      <a:pt x="6392" y="20725"/>
                      <a:pt x="6345" y="20776"/>
                    </a:cubicBezTo>
                    <a:cubicBezTo>
                      <a:pt x="5647" y="21519"/>
                      <a:pt x="5003" y="22261"/>
                      <a:pt x="4432" y="22987"/>
                    </a:cubicBezTo>
                    <a:cubicBezTo>
                      <a:pt x="4349" y="23090"/>
                      <a:pt x="4366" y="23241"/>
                      <a:pt x="4471" y="23322"/>
                    </a:cubicBezTo>
                    <a:cubicBezTo>
                      <a:pt x="4515" y="23357"/>
                      <a:pt x="4567" y="23374"/>
                      <a:pt x="4619" y="23374"/>
                    </a:cubicBezTo>
                    <a:cubicBezTo>
                      <a:pt x="4690" y="23374"/>
                      <a:pt x="4760" y="23341"/>
                      <a:pt x="4809" y="23283"/>
                    </a:cubicBezTo>
                    <a:cubicBezTo>
                      <a:pt x="5374" y="22569"/>
                      <a:pt x="6007" y="21836"/>
                      <a:pt x="6695" y="21103"/>
                    </a:cubicBezTo>
                    <a:cubicBezTo>
                      <a:pt x="6785" y="21006"/>
                      <a:pt x="6780" y="20855"/>
                      <a:pt x="6684" y="20765"/>
                    </a:cubicBezTo>
                    <a:cubicBezTo>
                      <a:pt x="6636" y="20721"/>
                      <a:pt x="6578" y="20700"/>
                      <a:pt x="6519" y="20700"/>
                    </a:cubicBezTo>
                    <a:close/>
                    <a:moveTo>
                      <a:pt x="89726" y="20472"/>
                    </a:moveTo>
                    <a:cubicBezTo>
                      <a:pt x="89620" y="20472"/>
                      <a:pt x="89523" y="20541"/>
                      <a:pt x="89493" y="20648"/>
                    </a:cubicBezTo>
                    <a:cubicBezTo>
                      <a:pt x="89245" y="21556"/>
                      <a:pt x="88942" y="22476"/>
                      <a:pt x="88594" y="23382"/>
                    </a:cubicBezTo>
                    <a:cubicBezTo>
                      <a:pt x="88548" y="23505"/>
                      <a:pt x="88609" y="23643"/>
                      <a:pt x="88733" y="23691"/>
                    </a:cubicBezTo>
                    <a:cubicBezTo>
                      <a:pt x="88761" y="23702"/>
                      <a:pt x="88790" y="23707"/>
                      <a:pt x="88819" y="23707"/>
                    </a:cubicBezTo>
                    <a:cubicBezTo>
                      <a:pt x="88915" y="23707"/>
                      <a:pt x="89006" y="23649"/>
                      <a:pt x="89043" y="23553"/>
                    </a:cubicBezTo>
                    <a:cubicBezTo>
                      <a:pt x="89396" y="22632"/>
                      <a:pt x="89704" y="21698"/>
                      <a:pt x="89956" y="20775"/>
                    </a:cubicBezTo>
                    <a:cubicBezTo>
                      <a:pt x="89992" y="20647"/>
                      <a:pt x="89916" y="20515"/>
                      <a:pt x="89789" y="20480"/>
                    </a:cubicBezTo>
                    <a:cubicBezTo>
                      <a:pt x="89768" y="20474"/>
                      <a:pt x="89747" y="20472"/>
                      <a:pt x="89726" y="20472"/>
                    </a:cubicBezTo>
                    <a:close/>
                    <a:moveTo>
                      <a:pt x="28468" y="25752"/>
                    </a:moveTo>
                    <a:cubicBezTo>
                      <a:pt x="28394" y="25752"/>
                      <a:pt x="28319" y="25754"/>
                      <a:pt x="28243" y="25758"/>
                    </a:cubicBezTo>
                    <a:cubicBezTo>
                      <a:pt x="28111" y="25765"/>
                      <a:pt x="28011" y="25878"/>
                      <a:pt x="28018" y="26011"/>
                    </a:cubicBezTo>
                    <a:cubicBezTo>
                      <a:pt x="28024" y="26135"/>
                      <a:pt x="28126" y="26238"/>
                      <a:pt x="28250" y="26238"/>
                    </a:cubicBezTo>
                    <a:cubicBezTo>
                      <a:pt x="28256" y="26238"/>
                      <a:pt x="28263" y="26237"/>
                      <a:pt x="28271" y="26237"/>
                    </a:cubicBezTo>
                    <a:cubicBezTo>
                      <a:pt x="28333" y="26234"/>
                      <a:pt x="28395" y="26232"/>
                      <a:pt x="28456" y="26232"/>
                    </a:cubicBezTo>
                    <a:cubicBezTo>
                      <a:pt x="28982" y="26232"/>
                      <a:pt x="29480" y="26348"/>
                      <a:pt x="29926" y="26580"/>
                    </a:cubicBezTo>
                    <a:cubicBezTo>
                      <a:pt x="30220" y="26735"/>
                      <a:pt x="30483" y="26932"/>
                      <a:pt x="30709" y="27168"/>
                    </a:cubicBezTo>
                    <a:cubicBezTo>
                      <a:pt x="30755" y="27217"/>
                      <a:pt x="30818" y="27243"/>
                      <a:pt x="30882" y="27243"/>
                    </a:cubicBezTo>
                    <a:cubicBezTo>
                      <a:pt x="30941" y="27243"/>
                      <a:pt x="31001" y="27220"/>
                      <a:pt x="31047" y="27176"/>
                    </a:cubicBezTo>
                    <a:cubicBezTo>
                      <a:pt x="31143" y="27085"/>
                      <a:pt x="31147" y="26933"/>
                      <a:pt x="31055" y="26837"/>
                    </a:cubicBezTo>
                    <a:cubicBezTo>
                      <a:pt x="30794" y="26564"/>
                      <a:pt x="30488" y="26334"/>
                      <a:pt x="30147" y="26155"/>
                    </a:cubicBezTo>
                    <a:cubicBezTo>
                      <a:pt x="29635" y="25888"/>
                      <a:pt x="29067" y="25752"/>
                      <a:pt x="28468" y="25752"/>
                    </a:cubicBezTo>
                    <a:close/>
                    <a:moveTo>
                      <a:pt x="2945" y="25263"/>
                    </a:moveTo>
                    <a:cubicBezTo>
                      <a:pt x="2866" y="25263"/>
                      <a:pt x="2788" y="25303"/>
                      <a:pt x="2743" y="25376"/>
                    </a:cubicBezTo>
                    <a:cubicBezTo>
                      <a:pt x="2210" y="26233"/>
                      <a:pt x="1747" y="27106"/>
                      <a:pt x="1367" y="27968"/>
                    </a:cubicBezTo>
                    <a:cubicBezTo>
                      <a:pt x="1314" y="28090"/>
                      <a:pt x="1368" y="28231"/>
                      <a:pt x="1490" y="28284"/>
                    </a:cubicBezTo>
                    <a:cubicBezTo>
                      <a:pt x="1521" y="28298"/>
                      <a:pt x="1554" y="28304"/>
                      <a:pt x="1586" y="28304"/>
                    </a:cubicBezTo>
                    <a:cubicBezTo>
                      <a:pt x="1679" y="28304"/>
                      <a:pt x="1767" y="28250"/>
                      <a:pt x="1806" y="28160"/>
                    </a:cubicBezTo>
                    <a:cubicBezTo>
                      <a:pt x="2176" y="27318"/>
                      <a:pt x="2630" y="26467"/>
                      <a:pt x="3150" y="25629"/>
                    </a:cubicBezTo>
                    <a:cubicBezTo>
                      <a:pt x="3219" y="25516"/>
                      <a:pt x="3185" y="25369"/>
                      <a:pt x="3072" y="25299"/>
                    </a:cubicBezTo>
                    <a:cubicBezTo>
                      <a:pt x="3033" y="25275"/>
                      <a:pt x="2989" y="25263"/>
                      <a:pt x="2945" y="25263"/>
                    </a:cubicBezTo>
                    <a:close/>
                    <a:moveTo>
                      <a:pt x="87656" y="25887"/>
                    </a:moveTo>
                    <a:cubicBezTo>
                      <a:pt x="87567" y="25887"/>
                      <a:pt x="87481" y="25935"/>
                      <a:pt x="87440" y="26020"/>
                    </a:cubicBezTo>
                    <a:cubicBezTo>
                      <a:pt x="87030" y="26859"/>
                      <a:pt x="86569" y="27711"/>
                      <a:pt x="86068" y="28555"/>
                    </a:cubicBezTo>
                    <a:cubicBezTo>
                      <a:pt x="86001" y="28670"/>
                      <a:pt x="86039" y="28817"/>
                      <a:pt x="86153" y="28885"/>
                    </a:cubicBezTo>
                    <a:cubicBezTo>
                      <a:pt x="86192" y="28907"/>
                      <a:pt x="86233" y="28919"/>
                      <a:pt x="86276" y="28919"/>
                    </a:cubicBezTo>
                    <a:cubicBezTo>
                      <a:pt x="86356" y="28919"/>
                      <a:pt x="86436" y="28876"/>
                      <a:pt x="86480" y="28799"/>
                    </a:cubicBezTo>
                    <a:cubicBezTo>
                      <a:pt x="86985" y="27944"/>
                      <a:pt x="87453" y="27080"/>
                      <a:pt x="87870" y="26230"/>
                    </a:cubicBezTo>
                    <a:cubicBezTo>
                      <a:pt x="87928" y="26112"/>
                      <a:pt x="87879" y="25968"/>
                      <a:pt x="87761" y="25910"/>
                    </a:cubicBezTo>
                    <a:cubicBezTo>
                      <a:pt x="87727" y="25894"/>
                      <a:pt x="87691" y="25887"/>
                      <a:pt x="87656" y="25887"/>
                    </a:cubicBezTo>
                    <a:close/>
                    <a:moveTo>
                      <a:pt x="67837" y="25550"/>
                    </a:moveTo>
                    <a:cubicBezTo>
                      <a:pt x="67708" y="25560"/>
                      <a:pt x="67595" y="25652"/>
                      <a:pt x="67593" y="25785"/>
                    </a:cubicBezTo>
                    <a:cubicBezTo>
                      <a:pt x="67588" y="26011"/>
                      <a:pt x="67585" y="26237"/>
                      <a:pt x="67585" y="26463"/>
                    </a:cubicBezTo>
                    <a:cubicBezTo>
                      <a:pt x="67585" y="27192"/>
                      <a:pt x="67611" y="27947"/>
                      <a:pt x="67662" y="28706"/>
                    </a:cubicBezTo>
                    <a:cubicBezTo>
                      <a:pt x="67670" y="28834"/>
                      <a:pt x="67775" y="28931"/>
                      <a:pt x="67900" y="28931"/>
                    </a:cubicBezTo>
                    <a:cubicBezTo>
                      <a:pt x="67906" y="28931"/>
                      <a:pt x="67911" y="28931"/>
                      <a:pt x="67917" y="28930"/>
                    </a:cubicBezTo>
                    <a:cubicBezTo>
                      <a:pt x="68048" y="28920"/>
                      <a:pt x="68148" y="28807"/>
                      <a:pt x="68141" y="28674"/>
                    </a:cubicBezTo>
                    <a:cubicBezTo>
                      <a:pt x="68090" y="27926"/>
                      <a:pt x="68064" y="27181"/>
                      <a:pt x="68064" y="26463"/>
                    </a:cubicBezTo>
                    <a:cubicBezTo>
                      <a:pt x="68064" y="26239"/>
                      <a:pt x="68067" y="26018"/>
                      <a:pt x="68071" y="25794"/>
                    </a:cubicBezTo>
                    <a:cubicBezTo>
                      <a:pt x="68074" y="25663"/>
                      <a:pt x="67969" y="25552"/>
                      <a:pt x="67837" y="25550"/>
                    </a:cubicBezTo>
                    <a:close/>
                    <a:moveTo>
                      <a:pt x="25555" y="26725"/>
                    </a:moveTo>
                    <a:cubicBezTo>
                      <a:pt x="25511" y="26725"/>
                      <a:pt x="25465" y="26738"/>
                      <a:pt x="25425" y="26764"/>
                    </a:cubicBezTo>
                    <a:cubicBezTo>
                      <a:pt x="24939" y="27079"/>
                      <a:pt x="24483" y="27452"/>
                      <a:pt x="24070" y="27871"/>
                    </a:cubicBezTo>
                    <a:cubicBezTo>
                      <a:pt x="23783" y="28160"/>
                      <a:pt x="23511" y="28469"/>
                      <a:pt x="23257" y="28791"/>
                    </a:cubicBezTo>
                    <a:cubicBezTo>
                      <a:pt x="23176" y="28894"/>
                      <a:pt x="23193" y="29045"/>
                      <a:pt x="23296" y="29126"/>
                    </a:cubicBezTo>
                    <a:cubicBezTo>
                      <a:pt x="23340" y="29161"/>
                      <a:pt x="23392" y="29177"/>
                      <a:pt x="23444" y="29177"/>
                    </a:cubicBezTo>
                    <a:cubicBezTo>
                      <a:pt x="23515" y="29177"/>
                      <a:pt x="23585" y="29147"/>
                      <a:pt x="23634" y="29089"/>
                    </a:cubicBezTo>
                    <a:cubicBezTo>
                      <a:pt x="23877" y="28781"/>
                      <a:pt x="24139" y="28485"/>
                      <a:pt x="24411" y="28208"/>
                    </a:cubicBezTo>
                    <a:cubicBezTo>
                      <a:pt x="24802" y="27813"/>
                      <a:pt x="25230" y="27463"/>
                      <a:pt x="25686" y="27166"/>
                    </a:cubicBezTo>
                    <a:cubicBezTo>
                      <a:pt x="25798" y="27094"/>
                      <a:pt x="25828" y="26946"/>
                      <a:pt x="25757" y="26834"/>
                    </a:cubicBezTo>
                    <a:cubicBezTo>
                      <a:pt x="25711" y="26764"/>
                      <a:pt x="25634" y="26725"/>
                      <a:pt x="25555" y="26725"/>
                    </a:cubicBezTo>
                    <a:close/>
                    <a:moveTo>
                      <a:pt x="31937" y="29402"/>
                    </a:moveTo>
                    <a:cubicBezTo>
                      <a:pt x="31936" y="29402"/>
                      <a:pt x="31934" y="29402"/>
                      <a:pt x="31933" y="29402"/>
                    </a:cubicBezTo>
                    <a:cubicBezTo>
                      <a:pt x="31799" y="29413"/>
                      <a:pt x="31702" y="29528"/>
                      <a:pt x="31714" y="29660"/>
                    </a:cubicBezTo>
                    <a:cubicBezTo>
                      <a:pt x="31727" y="29834"/>
                      <a:pt x="31735" y="30009"/>
                      <a:pt x="31735" y="30186"/>
                    </a:cubicBezTo>
                    <a:cubicBezTo>
                      <a:pt x="31735" y="30920"/>
                      <a:pt x="31611" y="31698"/>
                      <a:pt x="31376" y="32432"/>
                    </a:cubicBezTo>
                    <a:cubicBezTo>
                      <a:pt x="31335" y="32558"/>
                      <a:pt x="31405" y="32692"/>
                      <a:pt x="31532" y="32733"/>
                    </a:cubicBezTo>
                    <a:cubicBezTo>
                      <a:pt x="31557" y="32741"/>
                      <a:pt x="31580" y="32744"/>
                      <a:pt x="31605" y="32744"/>
                    </a:cubicBezTo>
                    <a:cubicBezTo>
                      <a:pt x="31707" y="32744"/>
                      <a:pt x="31800" y="32680"/>
                      <a:pt x="31833" y="32577"/>
                    </a:cubicBezTo>
                    <a:cubicBezTo>
                      <a:pt x="32083" y="31796"/>
                      <a:pt x="32215" y="30969"/>
                      <a:pt x="32215" y="30186"/>
                    </a:cubicBezTo>
                    <a:cubicBezTo>
                      <a:pt x="32215" y="29997"/>
                      <a:pt x="32206" y="29807"/>
                      <a:pt x="32190" y="29621"/>
                    </a:cubicBezTo>
                    <a:cubicBezTo>
                      <a:pt x="32181" y="29490"/>
                      <a:pt x="32066" y="29402"/>
                      <a:pt x="31937" y="29402"/>
                    </a:cubicBezTo>
                    <a:close/>
                    <a:moveTo>
                      <a:pt x="84705" y="30882"/>
                    </a:moveTo>
                    <a:cubicBezTo>
                      <a:pt x="84630" y="30882"/>
                      <a:pt x="84555" y="30918"/>
                      <a:pt x="84510" y="30986"/>
                    </a:cubicBezTo>
                    <a:cubicBezTo>
                      <a:pt x="83978" y="31756"/>
                      <a:pt x="83402" y="32539"/>
                      <a:pt x="82795" y="33311"/>
                    </a:cubicBezTo>
                    <a:cubicBezTo>
                      <a:pt x="82714" y="33414"/>
                      <a:pt x="82732" y="33565"/>
                      <a:pt x="82837" y="33647"/>
                    </a:cubicBezTo>
                    <a:cubicBezTo>
                      <a:pt x="82880" y="33680"/>
                      <a:pt x="82933" y="33697"/>
                      <a:pt x="82985" y="33697"/>
                    </a:cubicBezTo>
                    <a:cubicBezTo>
                      <a:pt x="83057" y="33697"/>
                      <a:pt x="83126" y="33667"/>
                      <a:pt x="83173" y="33607"/>
                    </a:cubicBezTo>
                    <a:cubicBezTo>
                      <a:pt x="83783" y="32827"/>
                      <a:pt x="84367" y="32036"/>
                      <a:pt x="84904" y="31258"/>
                    </a:cubicBezTo>
                    <a:cubicBezTo>
                      <a:pt x="84979" y="31150"/>
                      <a:pt x="84951" y="31000"/>
                      <a:pt x="84843" y="30925"/>
                    </a:cubicBezTo>
                    <a:cubicBezTo>
                      <a:pt x="84801" y="30896"/>
                      <a:pt x="84753" y="30882"/>
                      <a:pt x="84705" y="30882"/>
                    </a:cubicBezTo>
                    <a:close/>
                    <a:moveTo>
                      <a:pt x="638" y="30566"/>
                    </a:moveTo>
                    <a:cubicBezTo>
                      <a:pt x="530" y="30566"/>
                      <a:pt x="432" y="30639"/>
                      <a:pt x="406" y="30748"/>
                    </a:cubicBezTo>
                    <a:cubicBezTo>
                      <a:pt x="171" y="31689"/>
                      <a:pt x="38" y="32671"/>
                      <a:pt x="5" y="33668"/>
                    </a:cubicBezTo>
                    <a:cubicBezTo>
                      <a:pt x="1" y="33799"/>
                      <a:pt x="104" y="33911"/>
                      <a:pt x="237" y="33915"/>
                    </a:cubicBezTo>
                    <a:lnTo>
                      <a:pt x="245" y="33915"/>
                    </a:lnTo>
                    <a:cubicBezTo>
                      <a:pt x="374" y="33915"/>
                      <a:pt x="481" y="33814"/>
                      <a:pt x="484" y="33684"/>
                    </a:cubicBezTo>
                    <a:cubicBezTo>
                      <a:pt x="515" y="32721"/>
                      <a:pt x="646" y="31772"/>
                      <a:pt x="871" y="30863"/>
                    </a:cubicBezTo>
                    <a:cubicBezTo>
                      <a:pt x="903" y="30734"/>
                      <a:pt x="825" y="30605"/>
                      <a:pt x="696" y="30573"/>
                    </a:cubicBezTo>
                    <a:cubicBezTo>
                      <a:pt x="677" y="30568"/>
                      <a:pt x="657" y="30566"/>
                      <a:pt x="638" y="30566"/>
                    </a:cubicBezTo>
                    <a:close/>
                    <a:moveTo>
                      <a:pt x="21951" y="31179"/>
                    </a:moveTo>
                    <a:cubicBezTo>
                      <a:pt x="21859" y="31179"/>
                      <a:pt x="21772" y="31231"/>
                      <a:pt x="21732" y="31320"/>
                    </a:cubicBezTo>
                    <a:cubicBezTo>
                      <a:pt x="21333" y="32216"/>
                      <a:pt x="21039" y="33163"/>
                      <a:pt x="20856" y="34139"/>
                    </a:cubicBezTo>
                    <a:cubicBezTo>
                      <a:pt x="20830" y="34269"/>
                      <a:pt x="20917" y="34395"/>
                      <a:pt x="21047" y="34419"/>
                    </a:cubicBezTo>
                    <a:cubicBezTo>
                      <a:pt x="21062" y="34421"/>
                      <a:pt x="21078" y="34423"/>
                      <a:pt x="21092" y="34423"/>
                    </a:cubicBezTo>
                    <a:cubicBezTo>
                      <a:pt x="21205" y="34423"/>
                      <a:pt x="21304" y="34342"/>
                      <a:pt x="21326" y="34227"/>
                    </a:cubicBezTo>
                    <a:cubicBezTo>
                      <a:pt x="21502" y="33290"/>
                      <a:pt x="21787" y="32376"/>
                      <a:pt x="22171" y="31515"/>
                    </a:cubicBezTo>
                    <a:cubicBezTo>
                      <a:pt x="22224" y="31395"/>
                      <a:pt x="22171" y="31253"/>
                      <a:pt x="22049" y="31200"/>
                    </a:cubicBezTo>
                    <a:cubicBezTo>
                      <a:pt x="22017" y="31185"/>
                      <a:pt x="21984" y="31179"/>
                      <a:pt x="21951" y="31179"/>
                    </a:cubicBezTo>
                    <a:close/>
                    <a:moveTo>
                      <a:pt x="68207" y="31338"/>
                    </a:moveTo>
                    <a:cubicBezTo>
                      <a:pt x="68196" y="31338"/>
                      <a:pt x="68184" y="31339"/>
                      <a:pt x="68172" y="31341"/>
                    </a:cubicBezTo>
                    <a:cubicBezTo>
                      <a:pt x="68041" y="31359"/>
                      <a:pt x="67951" y="31480"/>
                      <a:pt x="67969" y="31612"/>
                    </a:cubicBezTo>
                    <a:cubicBezTo>
                      <a:pt x="68106" y="32567"/>
                      <a:pt x="68279" y="33533"/>
                      <a:pt x="68482" y="34483"/>
                    </a:cubicBezTo>
                    <a:cubicBezTo>
                      <a:pt x="68505" y="34595"/>
                      <a:pt x="68606" y="34673"/>
                      <a:pt x="68716" y="34673"/>
                    </a:cubicBezTo>
                    <a:cubicBezTo>
                      <a:pt x="68733" y="34673"/>
                      <a:pt x="68748" y="34672"/>
                      <a:pt x="68765" y="34670"/>
                    </a:cubicBezTo>
                    <a:cubicBezTo>
                      <a:pt x="68895" y="34641"/>
                      <a:pt x="68978" y="34515"/>
                      <a:pt x="68950" y="34385"/>
                    </a:cubicBezTo>
                    <a:cubicBezTo>
                      <a:pt x="68749" y="33444"/>
                      <a:pt x="68579" y="32489"/>
                      <a:pt x="68443" y="31544"/>
                    </a:cubicBezTo>
                    <a:cubicBezTo>
                      <a:pt x="68427" y="31424"/>
                      <a:pt x="68324" y="31338"/>
                      <a:pt x="68207" y="31338"/>
                    </a:cubicBezTo>
                    <a:close/>
                    <a:moveTo>
                      <a:pt x="30323" y="34859"/>
                    </a:moveTo>
                    <a:cubicBezTo>
                      <a:pt x="30245" y="34859"/>
                      <a:pt x="30168" y="34897"/>
                      <a:pt x="30122" y="34968"/>
                    </a:cubicBezTo>
                    <a:cubicBezTo>
                      <a:pt x="29624" y="35737"/>
                      <a:pt x="29024" y="36485"/>
                      <a:pt x="28338" y="37192"/>
                    </a:cubicBezTo>
                    <a:cubicBezTo>
                      <a:pt x="28247" y="37287"/>
                      <a:pt x="28249" y="37440"/>
                      <a:pt x="28344" y="37531"/>
                    </a:cubicBezTo>
                    <a:cubicBezTo>
                      <a:pt x="28390" y="37576"/>
                      <a:pt x="28450" y="37599"/>
                      <a:pt x="28511" y="37599"/>
                    </a:cubicBezTo>
                    <a:cubicBezTo>
                      <a:pt x="28573" y="37599"/>
                      <a:pt x="28635" y="37575"/>
                      <a:pt x="28683" y="37525"/>
                    </a:cubicBezTo>
                    <a:cubicBezTo>
                      <a:pt x="29390" y="36796"/>
                      <a:pt x="30010" y="36022"/>
                      <a:pt x="30524" y="35229"/>
                    </a:cubicBezTo>
                    <a:cubicBezTo>
                      <a:pt x="30597" y="35118"/>
                      <a:pt x="30566" y="34969"/>
                      <a:pt x="30454" y="34898"/>
                    </a:cubicBezTo>
                    <a:cubicBezTo>
                      <a:pt x="30414" y="34872"/>
                      <a:pt x="30368" y="34859"/>
                      <a:pt x="30323" y="34859"/>
                    </a:cubicBezTo>
                    <a:close/>
                    <a:moveTo>
                      <a:pt x="81135" y="35454"/>
                    </a:moveTo>
                    <a:cubicBezTo>
                      <a:pt x="81068" y="35454"/>
                      <a:pt x="81002" y="35481"/>
                      <a:pt x="80954" y="35535"/>
                    </a:cubicBezTo>
                    <a:cubicBezTo>
                      <a:pt x="80320" y="36261"/>
                      <a:pt x="79662" y="36977"/>
                      <a:pt x="78998" y="37664"/>
                    </a:cubicBezTo>
                    <a:cubicBezTo>
                      <a:pt x="78905" y="37758"/>
                      <a:pt x="78909" y="37910"/>
                      <a:pt x="79004" y="38003"/>
                    </a:cubicBezTo>
                    <a:cubicBezTo>
                      <a:pt x="79050" y="38047"/>
                      <a:pt x="79109" y="38071"/>
                      <a:pt x="79170" y="38071"/>
                    </a:cubicBezTo>
                    <a:cubicBezTo>
                      <a:pt x="79233" y="38071"/>
                      <a:pt x="79295" y="38046"/>
                      <a:pt x="79340" y="37996"/>
                    </a:cubicBezTo>
                    <a:cubicBezTo>
                      <a:pt x="80011" y="37305"/>
                      <a:pt x="80676" y="36583"/>
                      <a:pt x="81314" y="35851"/>
                    </a:cubicBezTo>
                    <a:cubicBezTo>
                      <a:pt x="81401" y="35751"/>
                      <a:pt x="81392" y="35600"/>
                      <a:pt x="81291" y="35512"/>
                    </a:cubicBezTo>
                    <a:cubicBezTo>
                      <a:pt x="81246" y="35473"/>
                      <a:pt x="81190" y="35454"/>
                      <a:pt x="81135" y="35454"/>
                    </a:cubicBezTo>
                    <a:close/>
                    <a:moveTo>
                      <a:pt x="455" y="36324"/>
                    </a:moveTo>
                    <a:cubicBezTo>
                      <a:pt x="439" y="36324"/>
                      <a:pt x="424" y="36325"/>
                      <a:pt x="409" y="36328"/>
                    </a:cubicBezTo>
                    <a:cubicBezTo>
                      <a:pt x="278" y="36352"/>
                      <a:pt x="192" y="36475"/>
                      <a:pt x="214" y="36606"/>
                    </a:cubicBezTo>
                    <a:cubicBezTo>
                      <a:pt x="388" y="37600"/>
                      <a:pt x="667" y="38552"/>
                      <a:pt x="1041" y="39439"/>
                    </a:cubicBezTo>
                    <a:cubicBezTo>
                      <a:pt x="1079" y="39531"/>
                      <a:pt x="1168" y="39586"/>
                      <a:pt x="1261" y="39586"/>
                    </a:cubicBezTo>
                    <a:cubicBezTo>
                      <a:pt x="1294" y="39586"/>
                      <a:pt x="1325" y="39581"/>
                      <a:pt x="1357" y="39568"/>
                    </a:cubicBezTo>
                    <a:cubicBezTo>
                      <a:pt x="1479" y="39516"/>
                      <a:pt x="1535" y="39375"/>
                      <a:pt x="1485" y="39253"/>
                    </a:cubicBezTo>
                    <a:cubicBezTo>
                      <a:pt x="1124" y="38399"/>
                      <a:pt x="857" y="37480"/>
                      <a:pt x="687" y="36524"/>
                    </a:cubicBezTo>
                    <a:cubicBezTo>
                      <a:pt x="666" y="36408"/>
                      <a:pt x="566" y="36324"/>
                      <a:pt x="455" y="36324"/>
                    </a:cubicBezTo>
                    <a:close/>
                    <a:moveTo>
                      <a:pt x="20899" y="36832"/>
                    </a:moveTo>
                    <a:cubicBezTo>
                      <a:pt x="20892" y="36832"/>
                      <a:pt x="20885" y="36833"/>
                      <a:pt x="20879" y="36833"/>
                    </a:cubicBezTo>
                    <a:cubicBezTo>
                      <a:pt x="20748" y="36841"/>
                      <a:pt x="20646" y="36953"/>
                      <a:pt x="20652" y="37085"/>
                    </a:cubicBezTo>
                    <a:cubicBezTo>
                      <a:pt x="20700" y="38084"/>
                      <a:pt x="20870" y="39063"/>
                      <a:pt x="21155" y="39997"/>
                    </a:cubicBezTo>
                    <a:cubicBezTo>
                      <a:pt x="21186" y="40100"/>
                      <a:pt x="21281" y="40167"/>
                      <a:pt x="21384" y="40167"/>
                    </a:cubicBezTo>
                    <a:cubicBezTo>
                      <a:pt x="21408" y="40167"/>
                      <a:pt x="21431" y="40163"/>
                      <a:pt x="21454" y="40155"/>
                    </a:cubicBezTo>
                    <a:cubicBezTo>
                      <a:pt x="21580" y="40117"/>
                      <a:pt x="21652" y="39983"/>
                      <a:pt x="21613" y="39856"/>
                    </a:cubicBezTo>
                    <a:cubicBezTo>
                      <a:pt x="21338" y="38961"/>
                      <a:pt x="21177" y="38021"/>
                      <a:pt x="21129" y="37061"/>
                    </a:cubicBezTo>
                    <a:cubicBezTo>
                      <a:pt x="21123" y="36935"/>
                      <a:pt x="21017" y="36832"/>
                      <a:pt x="20899" y="36832"/>
                    </a:cubicBezTo>
                    <a:close/>
                    <a:moveTo>
                      <a:pt x="69413" y="37010"/>
                    </a:moveTo>
                    <a:cubicBezTo>
                      <a:pt x="69392" y="37010"/>
                      <a:pt x="69370" y="37013"/>
                      <a:pt x="69349" y="37018"/>
                    </a:cubicBezTo>
                    <a:cubicBezTo>
                      <a:pt x="69221" y="37056"/>
                      <a:pt x="69147" y="37188"/>
                      <a:pt x="69183" y="37315"/>
                    </a:cubicBezTo>
                    <a:cubicBezTo>
                      <a:pt x="69446" y="38247"/>
                      <a:pt x="69744" y="39183"/>
                      <a:pt x="70068" y="40096"/>
                    </a:cubicBezTo>
                    <a:cubicBezTo>
                      <a:pt x="70103" y="40195"/>
                      <a:pt x="70196" y="40256"/>
                      <a:pt x="70294" y="40256"/>
                    </a:cubicBezTo>
                    <a:cubicBezTo>
                      <a:pt x="70321" y="40256"/>
                      <a:pt x="70348" y="40251"/>
                      <a:pt x="70376" y="40241"/>
                    </a:cubicBezTo>
                    <a:cubicBezTo>
                      <a:pt x="70501" y="40196"/>
                      <a:pt x="70565" y="40059"/>
                      <a:pt x="70521" y="39935"/>
                    </a:cubicBezTo>
                    <a:cubicBezTo>
                      <a:pt x="70199" y="39031"/>
                      <a:pt x="69906" y="38104"/>
                      <a:pt x="69645" y="37184"/>
                    </a:cubicBezTo>
                    <a:cubicBezTo>
                      <a:pt x="69615" y="37078"/>
                      <a:pt x="69517" y="37010"/>
                      <a:pt x="69413" y="37010"/>
                    </a:cubicBezTo>
                    <a:close/>
                    <a:moveTo>
                      <a:pt x="26334" y="39037"/>
                    </a:moveTo>
                    <a:cubicBezTo>
                      <a:pt x="26284" y="39037"/>
                      <a:pt x="26232" y="39054"/>
                      <a:pt x="26188" y="39087"/>
                    </a:cubicBezTo>
                    <a:cubicBezTo>
                      <a:pt x="25469" y="39635"/>
                      <a:pt x="24667" y="40173"/>
                      <a:pt x="23803" y="40692"/>
                    </a:cubicBezTo>
                    <a:cubicBezTo>
                      <a:pt x="23690" y="40759"/>
                      <a:pt x="23653" y="40907"/>
                      <a:pt x="23721" y="41020"/>
                    </a:cubicBezTo>
                    <a:cubicBezTo>
                      <a:pt x="23766" y="41095"/>
                      <a:pt x="23845" y="41138"/>
                      <a:pt x="23928" y="41138"/>
                    </a:cubicBezTo>
                    <a:cubicBezTo>
                      <a:pt x="23968" y="41138"/>
                      <a:pt x="24011" y="41126"/>
                      <a:pt x="24051" y="41104"/>
                    </a:cubicBezTo>
                    <a:cubicBezTo>
                      <a:pt x="24929" y="40575"/>
                      <a:pt x="25747" y="40027"/>
                      <a:pt x="26480" y="39468"/>
                    </a:cubicBezTo>
                    <a:cubicBezTo>
                      <a:pt x="26584" y="39388"/>
                      <a:pt x="26605" y="39237"/>
                      <a:pt x="26525" y="39132"/>
                    </a:cubicBezTo>
                    <a:cubicBezTo>
                      <a:pt x="26478" y="39070"/>
                      <a:pt x="26407" y="39037"/>
                      <a:pt x="26334" y="39037"/>
                    </a:cubicBezTo>
                    <a:close/>
                    <a:moveTo>
                      <a:pt x="77097" y="39623"/>
                    </a:moveTo>
                    <a:cubicBezTo>
                      <a:pt x="77038" y="39623"/>
                      <a:pt x="76980" y="39644"/>
                      <a:pt x="76934" y="39687"/>
                    </a:cubicBezTo>
                    <a:cubicBezTo>
                      <a:pt x="76229" y="40342"/>
                      <a:pt x="75500" y="40984"/>
                      <a:pt x="74766" y="41596"/>
                    </a:cubicBezTo>
                    <a:cubicBezTo>
                      <a:pt x="74664" y="41681"/>
                      <a:pt x="74650" y="41832"/>
                      <a:pt x="74735" y="41934"/>
                    </a:cubicBezTo>
                    <a:cubicBezTo>
                      <a:pt x="74783" y="41990"/>
                      <a:pt x="74850" y="42020"/>
                      <a:pt x="74919" y="42020"/>
                    </a:cubicBezTo>
                    <a:cubicBezTo>
                      <a:pt x="74973" y="42020"/>
                      <a:pt x="75026" y="42002"/>
                      <a:pt x="75072" y="41964"/>
                    </a:cubicBezTo>
                    <a:cubicBezTo>
                      <a:pt x="75814" y="41348"/>
                      <a:pt x="76550" y="40699"/>
                      <a:pt x="77260" y="40038"/>
                    </a:cubicBezTo>
                    <a:cubicBezTo>
                      <a:pt x="77357" y="39948"/>
                      <a:pt x="77363" y="39796"/>
                      <a:pt x="77272" y="39699"/>
                    </a:cubicBezTo>
                    <a:cubicBezTo>
                      <a:pt x="77225" y="39648"/>
                      <a:pt x="77161" y="39623"/>
                      <a:pt x="77097" y="39623"/>
                    </a:cubicBezTo>
                    <a:close/>
                    <a:moveTo>
                      <a:pt x="21377" y="42045"/>
                    </a:moveTo>
                    <a:cubicBezTo>
                      <a:pt x="21341" y="42045"/>
                      <a:pt x="21305" y="42053"/>
                      <a:pt x="21271" y="42069"/>
                    </a:cubicBezTo>
                    <a:cubicBezTo>
                      <a:pt x="20770" y="42318"/>
                      <a:pt x="20235" y="42571"/>
                      <a:pt x="19677" y="42823"/>
                    </a:cubicBezTo>
                    <a:cubicBezTo>
                      <a:pt x="19339" y="42977"/>
                      <a:pt x="18994" y="43127"/>
                      <a:pt x="18645" y="43273"/>
                    </a:cubicBezTo>
                    <a:cubicBezTo>
                      <a:pt x="18523" y="43324"/>
                      <a:pt x="18467" y="43464"/>
                      <a:pt x="18518" y="43587"/>
                    </a:cubicBezTo>
                    <a:cubicBezTo>
                      <a:pt x="18557" y="43679"/>
                      <a:pt x="18645" y="43734"/>
                      <a:pt x="18739" y="43734"/>
                    </a:cubicBezTo>
                    <a:cubicBezTo>
                      <a:pt x="18769" y="43734"/>
                      <a:pt x="18801" y="43728"/>
                      <a:pt x="18832" y="43717"/>
                    </a:cubicBezTo>
                    <a:cubicBezTo>
                      <a:pt x="19184" y="43568"/>
                      <a:pt x="19532" y="43415"/>
                      <a:pt x="19875" y="43261"/>
                    </a:cubicBezTo>
                    <a:cubicBezTo>
                      <a:pt x="20438" y="43007"/>
                      <a:pt x="20979" y="42749"/>
                      <a:pt x="21484" y="42500"/>
                    </a:cubicBezTo>
                    <a:cubicBezTo>
                      <a:pt x="21603" y="42441"/>
                      <a:pt x="21652" y="42297"/>
                      <a:pt x="21592" y="42178"/>
                    </a:cubicBezTo>
                    <a:cubicBezTo>
                      <a:pt x="21551" y="42093"/>
                      <a:pt x="21466" y="42045"/>
                      <a:pt x="21377" y="42045"/>
                    </a:cubicBezTo>
                    <a:close/>
                    <a:moveTo>
                      <a:pt x="2719" y="41609"/>
                    </a:moveTo>
                    <a:cubicBezTo>
                      <a:pt x="2667" y="41609"/>
                      <a:pt x="2615" y="41625"/>
                      <a:pt x="2571" y="41659"/>
                    </a:cubicBezTo>
                    <a:cubicBezTo>
                      <a:pt x="2467" y="41741"/>
                      <a:pt x="2449" y="41891"/>
                      <a:pt x="2530" y="41996"/>
                    </a:cubicBezTo>
                    <a:cubicBezTo>
                      <a:pt x="3157" y="42794"/>
                      <a:pt x="3884" y="43478"/>
                      <a:pt x="4693" y="44024"/>
                    </a:cubicBezTo>
                    <a:cubicBezTo>
                      <a:pt x="4733" y="44052"/>
                      <a:pt x="4781" y="44065"/>
                      <a:pt x="4827" y="44065"/>
                    </a:cubicBezTo>
                    <a:cubicBezTo>
                      <a:pt x="4905" y="44065"/>
                      <a:pt x="4980" y="44029"/>
                      <a:pt x="5026" y="43961"/>
                    </a:cubicBezTo>
                    <a:cubicBezTo>
                      <a:pt x="5099" y="43850"/>
                      <a:pt x="5071" y="43701"/>
                      <a:pt x="4961" y="43628"/>
                    </a:cubicBezTo>
                    <a:cubicBezTo>
                      <a:pt x="4194" y="43109"/>
                      <a:pt x="3503" y="42461"/>
                      <a:pt x="2907" y="41701"/>
                    </a:cubicBezTo>
                    <a:cubicBezTo>
                      <a:pt x="2861" y="41640"/>
                      <a:pt x="2791" y="41609"/>
                      <a:pt x="2719" y="41609"/>
                    </a:cubicBezTo>
                    <a:close/>
                    <a:moveTo>
                      <a:pt x="22579" y="42323"/>
                    </a:moveTo>
                    <a:cubicBezTo>
                      <a:pt x="22536" y="42323"/>
                      <a:pt x="22493" y="42335"/>
                      <a:pt x="22454" y="42358"/>
                    </a:cubicBezTo>
                    <a:cubicBezTo>
                      <a:pt x="22341" y="42427"/>
                      <a:pt x="22304" y="42574"/>
                      <a:pt x="22374" y="42687"/>
                    </a:cubicBezTo>
                    <a:cubicBezTo>
                      <a:pt x="22867" y="43500"/>
                      <a:pt x="23470" y="44286"/>
                      <a:pt x="24167" y="45025"/>
                    </a:cubicBezTo>
                    <a:cubicBezTo>
                      <a:pt x="24216" y="45074"/>
                      <a:pt x="24279" y="45100"/>
                      <a:pt x="24342" y="45100"/>
                    </a:cubicBezTo>
                    <a:cubicBezTo>
                      <a:pt x="24402" y="45100"/>
                      <a:pt x="24461" y="45079"/>
                      <a:pt x="24506" y="45035"/>
                    </a:cubicBezTo>
                    <a:cubicBezTo>
                      <a:pt x="24602" y="44943"/>
                      <a:pt x="24606" y="44792"/>
                      <a:pt x="24516" y="44696"/>
                    </a:cubicBezTo>
                    <a:cubicBezTo>
                      <a:pt x="23843" y="43981"/>
                      <a:pt x="23260" y="43222"/>
                      <a:pt x="22783" y="42439"/>
                    </a:cubicBezTo>
                    <a:cubicBezTo>
                      <a:pt x="22738" y="42364"/>
                      <a:pt x="22660" y="42323"/>
                      <a:pt x="22579" y="42323"/>
                    </a:cubicBezTo>
                    <a:close/>
                    <a:moveTo>
                      <a:pt x="16017" y="44263"/>
                    </a:moveTo>
                    <a:cubicBezTo>
                      <a:pt x="15993" y="44263"/>
                      <a:pt x="15969" y="44266"/>
                      <a:pt x="15945" y="44274"/>
                    </a:cubicBezTo>
                    <a:cubicBezTo>
                      <a:pt x="14979" y="44581"/>
                      <a:pt x="14043" y="44814"/>
                      <a:pt x="13162" y="44970"/>
                    </a:cubicBezTo>
                    <a:cubicBezTo>
                      <a:pt x="13031" y="44994"/>
                      <a:pt x="12945" y="45117"/>
                      <a:pt x="12968" y="45248"/>
                    </a:cubicBezTo>
                    <a:cubicBezTo>
                      <a:pt x="12987" y="45363"/>
                      <a:pt x="13088" y="45446"/>
                      <a:pt x="13202" y="45446"/>
                    </a:cubicBezTo>
                    <a:cubicBezTo>
                      <a:pt x="13217" y="45446"/>
                      <a:pt x="13231" y="45446"/>
                      <a:pt x="13244" y="45440"/>
                    </a:cubicBezTo>
                    <a:cubicBezTo>
                      <a:pt x="14145" y="45282"/>
                      <a:pt x="15103" y="45044"/>
                      <a:pt x="16090" y="44730"/>
                    </a:cubicBezTo>
                    <a:cubicBezTo>
                      <a:pt x="16216" y="44690"/>
                      <a:pt x="16285" y="44556"/>
                      <a:pt x="16246" y="44429"/>
                    </a:cubicBezTo>
                    <a:cubicBezTo>
                      <a:pt x="16214" y="44328"/>
                      <a:pt x="16118" y="44263"/>
                      <a:pt x="16017" y="44263"/>
                    </a:cubicBezTo>
                    <a:close/>
                    <a:moveTo>
                      <a:pt x="71350" y="42481"/>
                    </a:moveTo>
                    <a:cubicBezTo>
                      <a:pt x="71319" y="42481"/>
                      <a:pt x="71287" y="42488"/>
                      <a:pt x="71257" y="42501"/>
                    </a:cubicBezTo>
                    <a:cubicBezTo>
                      <a:pt x="71135" y="42553"/>
                      <a:pt x="71079" y="42694"/>
                      <a:pt x="71131" y="42816"/>
                    </a:cubicBezTo>
                    <a:cubicBezTo>
                      <a:pt x="71300" y="43211"/>
                      <a:pt x="71475" y="43606"/>
                      <a:pt x="71658" y="43999"/>
                    </a:cubicBezTo>
                    <a:cubicBezTo>
                      <a:pt x="71152" y="44357"/>
                      <a:pt x="70643" y="44708"/>
                      <a:pt x="70130" y="45045"/>
                    </a:cubicBezTo>
                    <a:cubicBezTo>
                      <a:pt x="70021" y="45117"/>
                      <a:pt x="69989" y="45265"/>
                      <a:pt x="70062" y="45377"/>
                    </a:cubicBezTo>
                    <a:cubicBezTo>
                      <a:pt x="70109" y="45446"/>
                      <a:pt x="70185" y="45484"/>
                      <a:pt x="70263" y="45484"/>
                    </a:cubicBezTo>
                    <a:cubicBezTo>
                      <a:pt x="70308" y="45484"/>
                      <a:pt x="70354" y="45472"/>
                      <a:pt x="70394" y="45445"/>
                    </a:cubicBezTo>
                    <a:cubicBezTo>
                      <a:pt x="70887" y="45119"/>
                      <a:pt x="71378" y="44782"/>
                      <a:pt x="71864" y="44437"/>
                    </a:cubicBezTo>
                    <a:cubicBezTo>
                      <a:pt x="72026" y="44779"/>
                      <a:pt x="72192" y="45121"/>
                      <a:pt x="72364" y="45457"/>
                    </a:cubicBezTo>
                    <a:cubicBezTo>
                      <a:pt x="72406" y="45541"/>
                      <a:pt x="72490" y="45588"/>
                      <a:pt x="72578" y="45588"/>
                    </a:cubicBezTo>
                    <a:cubicBezTo>
                      <a:pt x="72615" y="45588"/>
                      <a:pt x="72652" y="45580"/>
                      <a:pt x="72687" y="45565"/>
                    </a:cubicBezTo>
                    <a:cubicBezTo>
                      <a:pt x="72805" y="45506"/>
                      <a:pt x="72852" y="45362"/>
                      <a:pt x="72793" y="45244"/>
                    </a:cubicBezTo>
                    <a:cubicBezTo>
                      <a:pt x="72610" y="44885"/>
                      <a:pt x="72434" y="44522"/>
                      <a:pt x="72260" y="44156"/>
                    </a:cubicBezTo>
                    <a:cubicBezTo>
                      <a:pt x="72435" y="44030"/>
                      <a:pt x="72609" y="43901"/>
                      <a:pt x="72783" y="43772"/>
                    </a:cubicBezTo>
                    <a:cubicBezTo>
                      <a:pt x="72889" y="43693"/>
                      <a:pt x="72911" y="43543"/>
                      <a:pt x="72832" y="43437"/>
                    </a:cubicBezTo>
                    <a:cubicBezTo>
                      <a:pt x="72784" y="43374"/>
                      <a:pt x="72711" y="43340"/>
                      <a:pt x="72638" y="43340"/>
                    </a:cubicBezTo>
                    <a:cubicBezTo>
                      <a:pt x="72589" y="43340"/>
                      <a:pt x="72539" y="43355"/>
                      <a:pt x="72496" y="43387"/>
                    </a:cubicBezTo>
                    <a:cubicBezTo>
                      <a:pt x="72349" y="43498"/>
                      <a:pt x="72202" y="43605"/>
                      <a:pt x="72054" y="43714"/>
                    </a:cubicBezTo>
                    <a:cubicBezTo>
                      <a:pt x="71887" y="43352"/>
                      <a:pt x="71727" y="42990"/>
                      <a:pt x="71571" y="42626"/>
                    </a:cubicBezTo>
                    <a:cubicBezTo>
                      <a:pt x="71532" y="42536"/>
                      <a:pt x="71443" y="42481"/>
                      <a:pt x="71350" y="42481"/>
                    </a:cubicBezTo>
                    <a:close/>
                    <a:moveTo>
                      <a:pt x="7448" y="44799"/>
                    </a:moveTo>
                    <a:cubicBezTo>
                      <a:pt x="7344" y="44799"/>
                      <a:pt x="7249" y="44868"/>
                      <a:pt x="7219" y="44973"/>
                    </a:cubicBezTo>
                    <a:cubicBezTo>
                      <a:pt x="7183" y="45100"/>
                      <a:pt x="7256" y="45232"/>
                      <a:pt x="7382" y="45270"/>
                    </a:cubicBezTo>
                    <a:cubicBezTo>
                      <a:pt x="8294" y="45532"/>
                      <a:pt x="9278" y="45674"/>
                      <a:pt x="10311" y="45691"/>
                    </a:cubicBezTo>
                    <a:lnTo>
                      <a:pt x="10315" y="45691"/>
                    </a:lnTo>
                    <a:cubicBezTo>
                      <a:pt x="10446" y="45691"/>
                      <a:pt x="10552" y="45586"/>
                      <a:pt x="10553" y="45456"/>
                    </a:cubicBezTo>
                    <a:cubicBezTo>
                      <a:pt x="10554" y="45323"/>
                      <a:pt x="10451" y="45214"/>
                      <a:pt x="10317" y="45211"/>
                    </a:cubicBezTo>
                    <a:cubicBezTo>
                      <a:pt x="9328" y="45196"/>
                      <a:pt x="8385" y="45058"/>
                      <a:pt x="7516" y="44809"/>
                    </a:cubicBezTo>
                    <a:cubicBezTo>
                      <a:pt x="7493" y="44802"/>
                      <a:pt x="7470" y="44799"/>
                      <a:pt x="7448" y="44799"/>
                    </a:cubicBezTo>
                    <a:close/>
                    <a:moveTo>
                      <a:pt x="67792" y="46529"/>
                    </a:moveTo>
                    <a:cubicBezTo>
                      <a:pt x="67751" y="46529"/>
                      <a:pt x="67710" y="46539"/>
                      <a:pt x="67673" y="46560"/>
                    </a:cubicBezTo>
                    <a:cubicBezTo>
                      <a:pt x="66842" y="47039"/>
                      <a:pt x="65985" y="47501"/>
                      <a:pt x="65129" y="47927"/>
                    </a:cubicBezTo>
                    <a:cubicBezTo>
                      <a:pt x="65010" y="47986"/>
                      <a:pt x="64963" y="48130"/>
                      <a:pt x="65022" y="48248"/>
                    </a:cubicBezTo>
                    <a:cubicBezTo>
                      <a:pt x="65065" y="48333"/>
                      <a:pt x="65149" y="48382"/>
                      <a:pt x="65236" y="48382"/>
                    </a:cubicBezTo>
                    <a:cubicBezTo>
                      <a:pt x="65274" y="48382"/>
                      <a:pt x="65310" y="48373"/>
                      <a:pt x="65344" y="48356"/>
                    </a:cubicBezTo>
                    <a:cubicBezTo>
                      <a:pt x="66210" y="47925"/>
                      <a:pt x="67073" y="47461"/>
                      <a:pt x="67912" y="46976"/>
                    </a:cubicBezTo>
                    <a:cubicBezTo>
                      <a:pt x="68028" y="46909"/>
                      <a:pt x="68067" y="46762"/>
                      <a:pt x="68001" y="46648"/>
                    </a:cubicBezTo>
                    <a:cubicBezTo>
                      <a:pt x="67956" y="46572"/>
                      <a:pt x="67875" y="46529"/>
                      <a:pt x="67792" y="46529"/>
                    </a:cubicBezTo>
                    <a:close/>
                    <a:moveTo>
                      <a:pt x="26507" y="46550"/>
                    </a:moveTo>
                    <a:cubicBezTo>
                      <a:pt x="26435" y="46550"/>
                      <a:pt x="26363" y="46583"/>
                      <a:pt x="26316" y="46645"/>
                    </a:cubicBezTo>
                    <a:cubicBezTo>
                      <a:pt x="26235" y="46751"/>
                      <a:pt x="26256" y="46902"/>
                      <a:pt x="26362" y="46981"/>
                    </a:cubicBezTo>
                    <a:cubicBezTo>
                      <a:pt x="27110" y="47548"/>
                      <a:pt x="27936" y="48089"/>
                      <a:pt x="28816" y="48589"/>
                    </a:cubicBezTo>
                    <a:cubicBezTo>
                      <a:pt x="28853" y="48610"/>
                      <a:pt x="28893" y="48620"/>
                      <a:pt x="28935" y="48620"/>
                    </a:cubicBezTo>
                    <a:cubicBezTo>
                      <a:pt x="29017" y="48620"/>
                      <a:pt x="29098" y="48576"/>
                      <a:pt x="29142" y="48499"/>
                    </a:cubicBezTo>
                    <a:cubicBezTo>
                      <a:pt x="29208" y="48383"/>
                      <a:pt x="29168" y="48236"/>
                      <a:pt x="29052" y="48172"/>
                    </a:cubicBezTo>
                    <a:cubicBezTo>
                      <a:pt x="28190" y="47682"/>
                      <a:pt x="27383" y="47152"/>
                      <a:pt x="26651" y="46599"/>
                    </a:cubicBezTo>
                    <a:cubicBezTo>
                      <a:pt x="26608" y="46566"/>
                      <a:pt x="26557" y="46550"/>
                      <a:pt x="26507" y="46550"/>
                    </a:cubicBezTo>
                    <a:close/>
                    <a:moveTo>
                      <a:pt x="62597" y="49114"/>
                    </a:moveTo>
                    <a:cubicBezTo>
                      <a:pt x="62566" y="49114"/>
                      <a:pt x="62535" y="49120"/>
                      <a:pt x="62505" y="49133"/>
                    </a:cubicBezTo>
                    <a:cubicBezTo>
                      <a:pt x="61621" y="49506"/>
                      <a:pt x="60714" y="49854"/>
                      <a:pt x="59810" y="50167"/>
                    </a:cubicBezTo>
                    <a:cubicBezTo>
                      <a:pt x="59685" y="50211"/>
                      <a:pt x="59618" y="50347"/>
                      <a:pt x="59662" y="50472"/>
                    </a:cubicBezTo>
                    <a:cubicBezTo>
                      <a:pt x="59698" y="50571"/>
                      <a:pt x="59791" y="50633"/>
                      <a:pt x="59889" y="50633"/>
                    </a:cubicBezTo>
                    <a:cubicBezTo>
                      <a:pt x="59917" y="50633"/>
                      <a:pt x="59943" y="50629"/>
                      <a:pt x="59967" y="50622"/>
                    </a:cubicBezTo>
                    <a:cubicBezTo>
                      <a:pt x="60881" y="50304"/>
                      <a:pt x="61797" y="49952"/>
                      <a:pt x="62691" y="49575"/>
                    </a:cubicBezTo>
                    <a:cubicBezTo>
                      <a:pt x="62813" y="49523"/>
                      <a:pt x="62869" y="49383"/>
                      <a:pt x="62819" y="49261"/>
                    </a:cubicBezTo>
                    <a:cubicBezTo>
                      <a:pt x="62780" y="49169"/>
                      <a:pt x="62691" y="49114"/>
                      <a:pt x="62597" y="49114"/>
                    </a:cubicBezTo>
                    <a:close/>
                    <a:moveTo>
                      <a:pt x="31529" y="49435"/>
                    </a:moveTo>
                    <a:cubicBezTo>
                      <a:pt x="31437" y="49435"/>
                      <a:pt x="31349" y="49488"/>
                      <a:pt x="31309" y="49579"/>
                    </a:cubicBezTo>
                    <a:cubicBezTo>
                      <a:pt x="31256" y="49699"/>
                      <a:pt x="31312" y="49841"/>
                      <a:pt x="31432" y="49895"/>
                    </a:cubicBezTo>
                    <a:cubicBezTo>
                      <a:pt x="32319" y="50284"/>
                      <a:pt x="33235" y="50640"/>
                      <a:pt x="34157" y="50953"/>
                    </a:cubicBezTo>
                    <a:cubicBezTo>
                      <a:pt x="34182" y="50962"/>
                      <a:pt x="34209" y="50966"/>
                      <a:pt x="34234" y="50966"/>
                    </a:cubicBezTo>
                    <a:cubicBezTo>
                      <a:pt x="34334" y="50966"/>
                      <a:pt x="34428" y="50904"/>
                      <a:pt x="34462" y="50804"/>
                    </a:cubicBezTo>
                    <a:cubicBezTo>
                      <a:pt x="34504" y="50678"/>
                      <a:pt x="34437" y="50541"/>
                      <a:pt x="34312" y="50499"/>
                    </a:cubicBezTo>
                    <a:cubicBezTo>
                      <a:pt x="33403" y="50190"/>
                      <a:pt x="32499" y="49838"/>
                      <a:pt x="31625" y="49456"/>
                    </a:cubicBezTo>
                    <a:cubicBezTo>
                      <a:pt x="31594" y="49442"/>
                      <a:pt x="31561" y="49435"/>
                      <a:pt x="31529" y="49435"/>
                    </a:cubicBezTo>
                    <a:close/>
                    <a:moveTo>
                      <a:pt x="57118" y="51010"/>
                    </a:moveTo>
                    <a:cubicBezTo>
                      <a:pt x="57097" y="51010"/>
                      <a:pt x="57076" y="51013"/>
                      <a:pt x="57055" y="51018"/>
                    </a:cubicBezTo>
                    <a:cubicBezTo>
                      <a:pt x="56129" y="51268"/>
                      <a:pt x="55184" y="51489"/>
                      <a:pt x="54245" y="51674"/>
                    </a:cubicBezTo>
                    <a:cubicBezTo>
                      <a:pt x="54115" y="51700"/>
                      <a:pt x="54030" y="51826"/>
                      <a:pt x="54056" y="51956"/>
                    </a:cubicBezTo>
                    <a:cubicBezTo>
                      <a:pt x="54079" y="52070"/>
                      <a:pt x="54179" y="52149"/>
                      <a:pt x="54291" y="52149"/>
                    </a:cubicBezTo>
                    <a:cubicBezTo>
                      <a:pt x="54306" y="52149"/>
                      <a:pt x="54321" y="52148"/>
                      <a:pt x="54338" y="52144"/>
                    </a:cubicBezTo>
                    <a:cubicBezTo>
                      <a:pt x="55288" y="51957"/>
                      <a:pt x="56244" y="51734"/>
                      <a:pt x="57182" y="51480"/>
                    </a:cubicBezTo>
                    <a:cubicBezTo>
                      <a:pt x="57308" y="51446"/>
                      <a:pt x="57385" y="51314"/>
                      <a:pt x="57349" y="51187"/>
                    </a:cubicBezTo>
                    <a:cubicBezTo>
                      <a:pt x="57320" y="51080"/>
                      <a:pt x="57224" y="51010"/>
                      <a:pt x="57118" y="51010"/>
                    </a:cubicBezTo>
                    <a:close/>
                    <a:moveTo>
                      <a:pt x="37015" y="51309"/>
                    </a:moveTo>
                    <a:cubicBezTo>
                      <a:pt x="36908" y="51309"/>
                      <a:pt x="36812" y="51383"/>
                      <a:pt x="36785" y="51492"/>
                    </a:cubicBezTo>
                    <a:cubicBezTo>
                      <a:pt x="36752" y="51619"/>
                      <a:pt x="36830" y="51749"/>
                      <a:pt x="36959" y="51782"/>
                    </a:cubicBezTo>
                    <a:cubicBezTo>
                      <a:pt x="37896" y="52019"/>
                      <a:pt x="38858" y="52221"/>
                      <a:pt x="39817" y="52384"/>
                    </a:cubicBezTo>
                    <a:cubicBezTo>
                      <a:pt x="39831" y="52385"/>
                      <a:pt x="39845" y="52386"/>
                      <a:pt x="39857" y="52386"/>
                    </a:cubicBezTo>
                    <a:cubicBezTo>
                      <a:pt x="39973" y="52386"/>
                      <a:pt x="40074" y="52305"/>
                      <a:pt x="40093" y="52187"/>
                    </a:cubicBezTo>
                    <a:cubicBezTo>
                      <a:pt x="40116" y="52056"/>
                      <a:pt x="40027" y="51933"/>
                      <a:pt x="39897" y="51910"/>
                    </a:cubicBezTo>
                    <a:cubicBezTo>
                      <a:pt x="38951" y="51749"/>
                      <a:pt x="38002" y="51550"/>
                      <a:pt x="37076" y="51318"/>
                    </a:cubicBezTo>
                    <a:cubicBezTo>
                      <a:pt x="37055" y="51312"/>
                      <a:pt x="37035" y="51309"/>
                      <a:pt x="37015" y="51309"/>
                    </a:cubicBezTo>
                    <a:close/>
                    <a:moveTo>
                      <a:pt x="51429" y="52130"/>
                    </a:moveTo>
                    <a:cubicBezTo>
                      <a:pt x="51418" y="52130"/>
                      <a:pt x="51408" y="52130"/>
                      <a:pt x="51397" y="52132"/>
                    </a:cubicBezTo>
                    <a:cubicBezTo>
                      <a:pt x="50444" y="52251"/>
                      <a:pt x="49478" y="52340"/>
                      <a:pt x="48523" y="52390"/>
                    </a:cubicBezTo>
                    <a:cubicBezTo>
                      <a:pt x="48391" y="52397"/>
                      <a:pt x="48289" y="52510"/>
                      <a:pt x="48296" y="52642"/>
                    </a:cubicBezTo>
                    <a:cubicBezTo>
                      <a:pt x="48302" y="52771"/>
                      <a:pt x="48408" y="52870"/>
                      <a:pt x="48534" y="52870"/>
                    </a:cubicBezTo>
                    <a:cubicBezTo>
                      <a:pt x="48539" y="52870"/>
                      <a:pt x="48543" y="52870"/>
                      <a:pt x="48550" y="52868"/>
                    </a:cubicBezTo>
                    <a:cubicBezTo>
                      <a:pt x="49517" y="52816"/>
                      <a:pt x="50494" y="52729"/>
                      <a:pt x="51458" y="52607"/>
                    </a:cubicBezTo>
                    <a:cubicBezTo>
                      <a:pt x="51589" y="52590"/>
                      <a:pt x="51682" y="52471"/>
                      <a:pt x="51665" y="52340"/>
                    </a:cubicBezTo>
                    <a:cubicBezTo>
                      <a:pt x="51650" y="52218"/>
                      <a:pt x="51551" y="52130"/>
                      <a:pt x="51429" y="52130"/>
                    </a:cubicBezTo>
                    <a:close/>
                    <a:moveTo>
                      <a:pt x="42755" y="52284"/>
                    </a:moveTo>
                    <a:cubicBezTo>
                      <a:pt x="42622" y="52284"/>
                      <a:pt x="42509" y="52371"/>
                      <a:pt x="42496" y="52502"/>
                    </a:cubicBezTo>
                    <a:cubicBezTo>
                      <a:pt x="42485" y="52633"/>
                      <a:pt x="42582" y="52751"/>
                      <a:pt x="42713" y="52763"/>
                    </a:cubicBezTo>
                    <a:cubicBezTo>
                      <a:pt x="43676" y="52852"/>
                      <a:pt x="44656" y="52905"/>
                      <a:pt x="45628" y="52922"/>
                    </a:cubicBezTo>
                    <a:lnTo>
                      <a:pt x="45632" y="52922"/>
                    </a:lnTo>
                    <a:cubicBezTo>
                      <a:pt x="45763" y="52922"/>
                      <a:pt x="45869" y="52818"/>
                      <a:pt x="45873" y="52686"/>
                    </a:cubicBezTo>
                    <a:cubicBezTo>
                      <a:pt x="45874" y="52554"/>
                      <a:pt x="45769" y="52446"/>
                      <a:pt x="45637" y="52442"/>
                    </a:cubicBezTo>
                    <a:cubicBezTo>
                      <a:pt x="44678" y="52425"/>
                      <a:pt x="43710" y="52372"/>
                      <a:pt x="42757" y="52284"/>
                    </a:cubicBezTo>
                    <a:cubicBezTo>
                      <a:pt x="42756" y="52284"/>
                      <a:pt x="42755" y="52284"/>
                      <a:pt x="42755" y="52284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4253;p57">
                <a:extLst>
                  <a:ext uri="{FF2B5EF4-FFF2-40B4-BE49-F238E27FC236}">
                    <a16:creationId xmlns:a16="http://schemas.microsoft.com/office/drawing/2014/main" id="{C0EE4CA1-A618-484F-AF5D-68DB65EC19AE}"/>
                  </a:ext>
                </a:extLst>
              </p:cNvPr>
              <p:cNvSpPr/>
              <p:nvPr/>
            </p:nvSpPr>
            <p:spPr>
              <a:xfrm>
                <a:off x="3520350" y="2519625"/>
                <a:ext cx="3245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707" extrusionOk="0">
                    <a:moveTo>
                      <a:pt x="275" y="1"/>
                    </a:moveTo>
                    <a:cubicBezTo>
                      <a:pt x="233" y="1"/>
                      <a:pt x="191" y="12"/>
                      <a:pt x="153" y="34"/>
                    </a:cubicBezTo>
                    <a:cubicBezTo>
                      <a:pt x="39" y="100"/>
                      <a:pt x="0" y="247"/>
                      <a:pt x="68" y="362"/>
                    </a:cubicBezTo>
                    <a:cubicBezTo>
                      <a:pt x="312" y="776"/>
                      <a:pt x="564" y="1187"/>
                      <a:pt x="822" y="1595"/>
                    </a:cubicBezTo>
                    <a:cubicBezTo>
                      <a:pt x="869" y="1667"/>
                      <a:pt x="947" y="1707"/>
                      <a:pt x="1026" y="1707"/>
                    </a:cubicBezTo>
                    <a:cubicBezTo>
                      <a:pt x="1069" y="1707"/>
                      <a:pt x="1114" y="1694"/>
                      <a:pt x="1152" y="1670"/>
                    </a:cubicBezTo>
                    <a:cubicBezTo>
                      <a:pt x="1265" y="1600"/>
                      <a:pt x="1298" y="1452"/>
                      <a:pt x="1227" y="1340"/>
                    </a:cubicBezTo>
                    <a:cubicBezTo>
                      <a:pt x="972" y="938"/>
                      <a:pt x="723" y="529"/>
                      <a:pt x="480" y="119"/>
                    </a:cubicBezTo>
                    <a:cubicBezTo>
                      <a:pt x="436" y="43"/>
                      <a:pt x="356" y="1"/>
                      <a:pt x="275" y="1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7" name="Google Shape;4254;p57">
              <a:extLst>
                <a:ext uri="{FF2B5EF4-FFF2-40B4-BE49-F238E27FC236}">
                  <a16:creationId xmlns:a16="http://schemas.microsoft.com/office/drawing/2014/main" id="{AEA37C84-8D10-41C1-B0E2-41BD05317C46}"/>
                </a:ext>
              </a:extLst>
            </p:cNvPr>
            <p:cNvGrpSpPr/>
            <p:nvPr/>
          </p:nvGrpSpPr>
          <p:grpSpPr>
            <a:xfrm rot="925807">
              <a:off x="1598483" y="2664482"/>
              <a:ext cx="551102" cy="369507"/>
              <a:chOff x="2626275" y="1121400"/>
              <a:chExt cx="460225" cy="308575"/>
            </a:xfrm>
          </p:grpSpPr>
          <p:grpSp>
            <p:nvGrpSpPr>
              <p:cNvPr id="248" name="Google Shape;4255;p57">
                <a:extLst>
                  <a:ext uri="{FF2B5EF4-FFF2-40B4-BE49-F238E27FC236}">
                    <a16:creationId xmlns:a16="http://schemas.microsoft.com/office/drawing/2014/main" id="{11558480-F80A-4653-824A-4D4B2E3E8D1B}"/>
                  </a:ext>
                </a:extLst>
              </p:cNvPr>
              <p:cNvGrpSpPr/>
              <p:nvPr/>
            </p:nvGrpSpPr>
            <p:grpSpPr>
              <a:xfrm>
                <a:off x="2671050" y="1121400"/>
                <a:ext cx="415450" cy="308575"/>
                <a:chOff x="2671050" y="1121400"/>
                <a:chExt cx="415450" cy="308575"/>
              </a:xfrm>
            </p:grpSpPr>
            <p:sp>
              <p:nvSpPr>
                <p:cNvPr id="252" name="Google Shape;4256;p57">
                  <a:extLst>
                    <a:ext uri="{FF2B5EF4-FFF2-40B4-BE49-F238E27FC236}">
                      <a16:creationId xmlns:a16="http://schemas.microsoft.com/office/drawing/2014/main" id="{DA727307-B109-4E69-BE71-F8DB2198BB92}"/>
                    </a:ext>
                  </a:extLst>
                </p:cNvPr>
                <p:cNvSpPr/>
                <p:nvPr/>
              </p:nvSpPr>
              <p:spPr>
                <a:xfrm>
                  <a:off x="2683900" y="1128900"/>
                  <a:ext cx="387050" cy="28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2" h="11537" extrusionOk="0">
                      <a:moveTo>
                        <a:pt x="0" y="0"/>
                      </a:moveTo>
                      <a:lnTo>
                        <a:pt x="2963" y="4059"/>
                      </a:lnTo>
                      <a:lnTo>
                        <a:pt x="2563" y="11536"/>
                      </a:lnTo>
                      <a:lnTo>
                        <a:pt x="15481" y="17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4257;p57">
                  <a:extLst>
                    <a:ext uri="{FF2B5EF4-FFF2-40B4-BE49-F238E27FC236}">
                      <a16:creationId xmlns:a16="http://schemas.microsoft.com/office/drawing/2014/main" id="{F4EAF703-3945-4B37-9C29-CA63FEF8D46E}"/>
                    </a:ext>
                  </a:extLst>
                </p:cNvPr>
                <p:cNvSpPr/>
                <p:nvPr/>
              </p:nvSpPr>
              <p:spPr>
                <a:xfrm>
                  <a:off x="2671050" y="1121400"/>
                  <a:ext cx="415450" cy="30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18" h="12343" extrusionOk="0">
                      <a:moveTo>
                        <a:pt x="1028" y="598"/>
                      </a:moveTo>
                      <a:lnTo>
                        <a:pt x="15373" y="2173"/>
                      </a:lnTo>
                      <a:lnTo>
                        <a:pt x="3344" y="11333"/>
                      </a:lnTo>
                      <a:lnTo>
                        <a:pt x="3344" y="11333"/>
                      </a:lnTo>
                      <a:lnTo>
                        <a:pt x="3720" y="4286"/>
                      </a:lnTo>
                      <a:lnTo>
                        <a:pt x="1028" y="598"/>
                      </a:lnTo>
                      <a:close/>
                      <a:moveTo>
                        <a:pt x="0" y="1"/>
                      </a:moveTo>
                      <a:lnTo>
                        <a:pt x="3232" y="4430"/>
                      </a:lnTo>
                      <a:lnTo>
                        <a:pt x="2811" y="12342"/>
                      </a:lnTo>
                      <a:lnTo>
                        <a:pt x="2811" y="12342"/>
                      </a:lnTo>
                      <a:lnTo>
                        <a:pt x="16618" y="182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Google Shape;4258;p57">
                <a:extLst>
                  <a:ext uri="{FF2B5EF4-FFF2-40B4-BE49-F238E27FC236}">
                    <a16:creationId xmlns:a16="http://schemas.microsoft.com/office/drawing/2014/main" id="{2EB210BA-FA81-4E77-A8B6-2D8CC0D387BD}"/>
                  </a:ext>
                </a:extLst>
              </p:cNvPr>
              <p:cNvGrpSpPr/>
              <p:nvPr/>
            </p:nvGrpSpPr>
            <p:grpSpPr>
              <a:xfrm>
                <a:off x="2626275" y="1170175"/>
                <a:ext cx="447725" cy="154300"/>
                <a:chOff x="2626275" y="1170175"/>
                <a:chExt cx="447725" cy="154300"/>
              </a:xfrm>
            </p:grpSpPr>
            <p:sp>
              <p:nvSpPr>
                <p:cNvPr id="250" name="Google Shape;4259;p57">
                  <a:extLst>
                    <a:ext uri="{FF2B5EF4-FFF2-40B4-BE49-F238E27FC236}">
                      <a16:creationId xmlns:a16="http://schemas.microsoft.com/office/drawing/2014/main" id="{A10576BF-6711-4948-82FB-A5037B73B7F5}"/>
                    </a:ext>
                  </a:extLst>
                </p:cNvPr>
                <p:cNvSpPr/>
                <p:nvPr/>
              </p:nvSpPr>
              <p:spPr>
                <a:xfrm>
                  <a:off x="2643125" y="1183625"/>
                  <a:ext cx="389175" cy="13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67" h="5363" extrusionOk="0">
                      <a:moveTo>
                        <a:pt x="15567" y="1"/>
                      </a:moveTo>
                      <a:lnTo>
                        <a:pt x="0" y="2725"/>
                      </a:lnTo>
                      <a:lnTo>
                        <a:pt x="4408" y="5362"/>
                      </a:lnTo>
                      <a:lnTo>
                        <a:pt x="155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1" name="Google Shape;4260;p57">
                  <a:extLst>
                    <a:ext uri="{FF2B5EF4-FFF2-40B4-BE49-F238E27FC236}">
                      <a16:creationId xmlns:a16="http://schemas.microsoft.com/office/drawing/2014/main" id="{6518DD0E-FCB1-48C5-8B9C-7F6BBA6617F8}"/>
                    </a:ext>
                  </a:extLst>
                </p:cNvPr>
                <p:cNvSpPr/>
                <p:nvPr/>
              </p:nvSpPr>
              <p:spPr>
                <a:xfrm>
                  <a:off x="2626275" y="1170175"/>
                  <a:ext cx="447725" cy="15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9" h="6172" extrusionOk="0">
                      <a:moveTo>
                        <a:pt x="14573" y="1073"/>
                      </a:moveTo>
                      <a:lnTo>
                        <a:pt x="5093" y="5628"/>
                      </a:lnTo>
                      <a:lnTo>
                        <a:pt x="1351" y="3390"/>
                      </a:lnTo>
                      <a:lnTo>
                        <a:pt x="14573" y="1073"/>
                      </a:lnTo>
                      <a:close/>
                      <a:moveTo>
                        <a:pt x="17908" y="0"/>
                      </a:moveTo>
                      <a:lnTo>
                        <a:pt x="0" y="3138"/>
                      </a:lnTo>
                      <a:lnTo>
                        <a:pt x="5069" y="6171"/>
                      </a:lnTo>
                      <a:lnTo>
                        <a:pt x="17908" y="0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56" name="Google Shape;4261;p57">
                <a:extLst>
                  <a:ext uri="{FF2B5EF4-FFF2-40B4-BE49-F238E27FC236}">
                    <a16:creationId xmlns:a16="http://schemas.microsoft.com/office/drawing/2014/main" id="{60DB12EB-E398-45E5-BFD1-88129EE9D43E}"/>
                  </a:ext>
                </a:extLst>
              </p:cNvPr>
              <p:cNvSpPr txBox="1">
                <a:spLocks/>
              </p:cNvSpPr>
              <p:nvPr/>
            </p:nvSpPr>
            <p:spPr>
              <a:xfrm rot="21380002">
                <a:off x="3793732" y="2387387"/>
                <a:ext cx="5666736" cy="17652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R="0" lvl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2800"/>
                  <a:buFont typeface="Gorditas"/>
                  <a:buNone/>
                  <a:defRPr sz="5333" b="0" i="0" u="none" strike="noStrike" cap="none">
                    <a:solidFill>
                      <a:schemeClr val="dk2"/>
                    </a:solidFill>
                    <a:latin typeface="Gorditas"/>
                    <a:ea typeface="Gorditas"/>
                    <a:cs typeface="Gorditas"/>
                    <a:sym typeface="Gorditas"/>
                  </a:defRPr>
                </a:lvl1pPr>
                <a:lvl2pPr marR="0" lvl="1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2800"/>
                  <a:buFont typeface="Bebas Neue"/>
                  <a:buNone/>
                  <a:defRPr sz="2800" b="0" i="0" u="none" strike="noStrike" cap="none">
                    <a:solidFill>
                      <a:schemeClr val="dk2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2pPr>
                <a:lvl3pPr marR="0" lvl="2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2800"/>
                  <a:buFont typeface="Bebas Neue"/>
                  <a:buNone/>
                  <a:defRPr sz="2800" b="0" i="0" u="none" strike="noStrike" cap="none">
                    <a:solidFill>
                      <a:schemeClr val="dk2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3pPr>
                <a:lvl4pPr marR="0" lvl="3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2800"/>
                  <a:buFont typeface="Bebas Neue"/>
                  <a:buNone/>
                  <a:defRPr sz="2800" b="0" i="0" u="none" strike="noStrike" cap="none">
                    <a:solidFill>
                      <a:schemeClr val="dk2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4pPr>
                <a:lvl5pPr marR="0" lvl="4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2800"/>
                  <a:buFont typeface="Bebas Neue"/>
                  <a:buNone/>
                  <a:defRPr sz="2800" b="0" i="0" u="none" strike="noStrike" cap="none">
                    <a:solidFill>
                      <a:schemeClr val="dk2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5pPr>
                <a:lvl6pPr marR="0" lvl="5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2800"/>
                  <a:buFont typeface="Bebas Neue"/>
                  <a:buNone/>
                  <a:defRPr sz="2800" b="0" i="0" u="none" strike="noStrike" cap="none">
                    <a:solidFill>
                      <a:schemeClr val="dk2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6pPr>
                <a:lvl7pPr marR="0" lvl="6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2800"/>
                  <a:buFont typeface="Bebas Neue"/>
                  <a:buNone/>
                  <a:defRPr sz="2800" b="0" i="0" u="none" strike="noStrike" cap="none">
                    <a:solidFill>
                      <a:schemeClr val="dk2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7pPr>
                <a:lvl8pPr marR="0" lvl="7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2800"/>
                  <a:buFont typeface="Bebas Neue"/>
                  <a:buNone/>
                  <a:defRPr sz="2800" b="0" i="0" u="none" strike="noStrike" cap="none">
                    <a:solidFill>
                      <a:schemeClr val="dk2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8pPr>
                <a:lvl9pPr marR="0" lvl="8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2800"/>
                  <a:buFont typeface="Bebas Neue"/>
                  <a:buNone/>
                  <a:defRPr sz="2800" b="0" i="0" u="none" strike="noStrike" cap="none">
                    <a:solidFill>
                      <a:schemeClr val="dk2"/>
                    </a:solidFill>
                    <a:latin typeface="Bebas Neue"/>
                    <a:ea typeface="Bebas Neue"/>
                    <a:cs typeface="Bebas Neue"/>
                    <a:sym typeface="Bebas Neue"/>
                  </a:defRPr>
                </a:lvl9pPr>
              </a:lstStyle>
              <a:p>
                <a:pPr lvl="0" algn="thaiDist">
                  <a:buClr>
                    <a:srgbClr val="004468"/>
                  </a:buClr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446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เศษส่วนเป็นสัญลักษณ์แสดงจำนวน ซึ่งประกอบด้วยตัวเศษและตัวส่วน ตัวเศษแสดงจำนวนของส่วนที่กล่าวถึง เขียนไว้ด้านบนของเส้นคั่น ตัวส่วนแสดงจำนวนของส่วนที่เท่าๆ กันทั้งหมด เขียนไว้ด้านล่างของเส้นคั่น เช่น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4468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4468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4468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446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004468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04468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04468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446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004468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04468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04468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</a:rPr>
                          <m:t>13</m:t>
                        </m:r>
                      </m:den>
                    </m:f>
                  </m:oMath>
                </a14:m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004468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Gorditas"/>
                </a:endParaRPr>
              </a:p>
              <a:p>
                <a:pPr marL="0" marR="0" lvl="0" indent="0" algn="thaiDist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4468"/>
                  </a:buClr>
                  <a:buSzPts val="2800"/>
                  <a:buFont typeface="Gorditas"/>
                  <a:buNone/>
                  <a:tabLst/>
                  <a:defRPr/>
                </a:pPr>
                <a:r>
                  <a:rPr lang="th-TH" sz="2600" kern="0" dirty="0">
                    <a:solidFill>
                      <a:srgbClr val="00446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เศษส่วนที่ตัวเศษเท่ากับตัวส่วนมีค่าเท่ากับ 1</a:t>
                </a:r>
                <a:endPara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004468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Gorditas"/>
                </a:endParaRPr>
              </a:p>
            </p:txBody>
          </p:sp>
        </mc:Choice>
        <mc:Fallback xmlns="">
          <p:sp>
            <p:nvSpPr>
              <p:cNvPr id="256" name="Google Shape;4261;p57">
                <a:extLst>
                  <a:ext uri="{FF2B5EF4-FFF2-40B4-BE49-F238E27FC236}">
                    <a16:creationId xmlns:a16="http://schemas.microsoft.com/office/drawing/2014/main" id="{60DB12EB-E398-45E5-BFD1-88129EE9D4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rot="21380002">
                <a:off x="3793732" y="2387387"/>
                <a:ext cx="5666736" cy="1765200"/>
              </a:xfrm>
              <a:prstGeom prst="rect">
                <a:avLst/>
              </a:prstGeom>
              <a:blipFill>
                <a:blip r:embed="rId4"/>
                <a:stretch>
                  <a:fillRect l="-1373" r="-950" b="-3495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สี่เหลี่ยมผืนผ้า 1">
            <a:extLst>
              <a:ext uri="{FF2B5EF4-FFF2-40B4-BE49-F238E27FC236}">
                <a16:creationId xmlns:a16="http://schemas.microsoft.com/office/drawing/2014/main" id="{03D9BF44-40C8-4445-A4A9-7A65736AF8DF}"/>
              </a:ext>
            </a:extLst>
          </p:cNvPr>
          <p:cNvSpPr/>
          <p:nvPr/>
        </p:nvSpPr>
        <p:spPr>
          <a:xfrm rot="21380002">
            <a:off x="3665381" y="2831316"/>
            <a:ext cx="90000" cy="90000"/>
          </a:xfrm>
          <a:prstGeom prst="rect">
            <a:avLst/>
          </a:prstGeom>
          <a:solidFill>
            <a:srgbClr val="004468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258" name="สี่เหลี่ยมผืนผ้า 257">
            <a:extLst>
              <a:ext uri="{FF2B5EF4-FFF2-40B4-BE49-F238E27FC236}">
                <a16:creationId xmlns:a16="http://schemas.microsoft.com/office/drawing/2014/main" id="{0DF97197-38D2-4108-A5D1-F445EA41CA7F}"/>
              </a:ext>
            </a:extLst>
          </p:cNvPr>
          <p:cNvSpPr/>
          <p:nvPr/>
        </p:nvSpPr>
        <p:spPr>
          <a:xfrm rot="21380002">
            <a:off x="3795771" y="4655366"/>
            <a:ext cx="90000" cy="90000"/>
          </a:xfrm>
          <a:prstGeom prst="rect">
            <a:avLst/>
          </a:prstGeom>
          <a:solidFill>
            <a:srgbClr val="004468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F92C316F-8A77-4C2E-9179-2738A3C512E2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3576C097-AC33-4805-9EFB-D67990E58AD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00F8A213-E66B-4981-B6A9-0EE90E50EBD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0" name="กลุ่ม 259">
            <a:extLst>
              <a:ext uri="{FF2B5EF4-FFF2-40B4-BE49-F238E27FC236}">
                <a16:creationId xmlns:a16="http://schemas.microsoft.com/office/drawing/2014/main" id="{241C5330-6E41-498D-82A1-E45522C6A428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61" name="รูปแบบอิสระ: รูปร่าง 260">
              <a:extLst>
                <a:ext uri="{FF2B5EF4-FFF2-40B4-BE49-F238E27FC236}">
                  <a16:creationId xmlns:a16="http://schemas.microsoft.com/office/drawing/2014/main" id="{F632FC33-B488-410F-89C8-B4AE2A8C891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2" name="รูปแบบอิสระ: รูปร่าง 261">
              <a:extLst>
                <a:ext uri="{FF2B5EF4-FFF2-40B4-BE49-F238E27FC236}">
                  <a16:creationId xmlns:a16="http://schemas.microsoft.com/office/drawing/2014/main" id="{B28FEAA8-D6C2-45D0-A9EF-74B9F667619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3" name="กลุ่ม 262">
            <a:extLst>
              <a:ext uri="{FF2B5EF4-FFF2-40B4-BE49-F238E27FC236}">
                <a16:creationId xmlns:a16="http://schemas.microsoft.com/office/drawing/2014/main" id="{3785D78F-0E20-4265-8625-1AA01A96806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64" name="รูปแบบอิสระ: รูปร่าง 263">
              <a:extLst>
                <a:ext uri="{FF2B5EF4-FFF2-40B4-BE49-F238E27FC236}">
                  <a16:creationId xmlns:a16="http://schemas.microsoft.com/office/drawing/2014/main" id="{0F3CB144-9006-4E56-8E30-0B72C2F1FB4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5" name="รูปแบบอิสระ: รูปร่าง 264">
              <a:extLst>
                <a:ext uri="{FF2B5EF4-FFF2-40B4-BE49-F238E27FC236}">
                  <a16:creationId xmlns:a16="http://schemas.microsoft.com/office/drawing/2014/main" id="{6E361BD4-4465-46A2-824A-6DC4C784FA8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6" name="กลุ่ม 265">
            <a:extLst>
              <a:ext uri="{FF2B5EF4-FFF2-40B4-BE49-F238E27FC236}">
                <a16:creationId xmlns:a16="http://schemas.microsoft.com/office/drawing/2014/main" id="{B5A00745-80F4-4A60-8CD4-337608EABF37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67" name="รูปแบบอิสระ: รูปร่าง 266">
              <a:extLst>
                <a:ext uri="{FF2B5EF4-FFF2-40B4-BE49-F238E27FC236}">
                  <a16:creationId xmlns:a16="http://schemas.microsoft.com/office/drawing/2014/main" id="{A04FA3B4-3FD5-4428-B347-EDF108902EE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8" name="รูปแบบอิสระ: รูปร่าง 267">
              <a:extLst>
                <a:ext uri="{FF2B5EF4-FFF2-40B4-BE49-F238E27FC236}">
                  <a16:creationId xmlns:a16="http://schemas.microsoft.com/office/drawing/2014/main" id="{D916ADC5-1BFC-4F8C-97FF-4355A49E413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9" name="กลุ่ม 268">
            <a:extLst>
              <a:ext uri="{FF2B5EF4-FFF2-40B4-BE49-F238E27FC236}">
                <a16:creationId xmlns:a16="http://schemas.microsoft.com/office/drawing/2014/main" id="{350DFB4E-7C61-4A0C-AB3E-8DB6B3BE1043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70" name="รูปแบบอิสระ: รูปร่าง 269">
              <a:extLst>
                <a:ext uri="{FF2B5EF4-FFF2-40B4-BE49-F238E27FC236}">
                  <a16:creationId xmlns:a16="http://schemas.microsoft.com/office/drawing/2014/main" id="{9E5EA884-B548-4A2B-98A9-50F7F5BBD0B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1" name="รูปแบบอิสระ: รูปร่าง 270">
              <a:extLst>
                <a:ext uri="{FF2B5EF4-FFF2-40B4-BE49-F238E27FC236}">
                  <a16:creationId xmlns:a16="http://schemas.microsoft.com/office/drawing/2014/main" id="{E5460502-911E-4549-B46C-1565DFEFA25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72" name="กลุ่ม 271">
            <a:extLst>
              <a:ext uri="{FF2B5EF4-FFF2-40B4-BE49-F238E27FC236}">
                <a16:creationId xmlns:a16="http://schemas.microsoft.com/office/drawing/2014/main" id="{50B05D3C-E90D-4F48-B336-3CAB6F29F7A2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73" name="รูปแบบอิสระ: รูปร่าง 272">
              <a:extLst>
                <a:ext uri="{FF2B5EF4-FFF2-40B4-BE49-F238E27FC236}">
                  <a16:creationId xmlns:a16="http://schemas.microsoft.com/office/drawing/2014/main" id="{4B94E3F2-D9F6-4498-BDDF-C55803F6AC5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4" name="รูปแบบอิสระ: รูปร่าง 273">
              <a:extLst>
                <a:ext uri="{FF2B5EF4-FFF2-40B4-BE49-F238E27FC236}">
                  <a16:creationId xmlns:a16="http://schemas.microsoft.com/office/drawing/2014/main" id="{A3D55B3D-CF37-4FE3-99B8-82BE3358945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75" name="กลุ่ม 274">
            <a:extLst>
              <a:ext uri="{FF2B5EF4-FFF2-40B4-BE49-F238E27FC236}">
                <a16:creationId xmlns:a16="http://schemas.microsoft.com/office/drawing/2014/main" id="{F1E05FEC-928C-4469-825C-18CDA8C0C6B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76" name="รูปแบบอิสระ: รูปร่าง 275">
              <a:extLst>
                <a:ext uri="{FF2B5EF4-FFF2-40B4-BE49-F238E27FC236}">
                  <a16:creationId xmlns:a16="http://schemas.microsoft.com/office/drawing/2014/main" id="{422B3081-76CA-4F6D-A3FC-50728001C27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7" name="รูปแบบอิสระ: รูปร่าง 276">
              <a:extLst>
                <a:ext uri="{FF2B5EF4-FFF2-40B4-BE49-F238E27FC236}">
                  <a16:creationId xmlns:a16="http://schemas.microsoft.com/office/drawing/2014/main" id="{F7379F2F-7105-4540-B070-57E4450FC2A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7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C0725E1A-6957-4824-9029-EE2AD6DAECCB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167CCFA-DD4B-4BF7-95E0-7132B63B96A4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8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F07556B7-E66F-43B7-8C5B-E4646A1E19D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8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EC75CEE-FAB9-49B6-AA83-644011C8FC1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8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A610A89B-44A7-428B-8605-2B259D86611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8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6C5D7BE3-0860-47BC-A6A4-A74ADFD6008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84" name="รูปภาพ 283">
            <a:hlinkClick r:id="rId11" action="ppaction://hlinksldjump"/>
            <a:extLst>
              <a:ext uri="{FF2B5EF4-FFF2-40B4-BE49-F238E27FC236}">
                <a16:creationId xmlns:a16="http://schemas.microsoft.com/office/drawing/2014/main" id="{7CFCCC66-5F94-41F6-B101-D594F9C6397B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257" name="Google Shape;4137;p57">
            <a:extLst>
              <a:ext uri="{FF2B5EF4-FFF2-40B4-BE49-F238E27FC236}">
                <a16:creationId xmlns:a16="http://schemas.microsoft.com/office/drawing/2014/main" id="{F5FD4FB3-C10D-4005-97CB-F87E410EED68}"/>
              </a:ext>
            </a:extLst>
          </p:cNvPr>
          <p:cNvGrpSpPr/>
          <p:nvPr/>
        </p:nvGrpSpPr>
        <p:grpSpPr>
          <a:xfrm>
            <a:off x="8836725" y="1179495"/>
            <a:ext cx="1249433" cy="952867"/>
            <a:chOff x="2293750" y="2140975"/>
            <a:chExt cx="937075" cy="714650"/>
          </a:xfrm>
        </p:grpSpPr>
        <p:sp>
          <p:nvSpPr>
            <p:cNvPr id="285" name="Google Shape;4138;p57">
              <a:extLst>
                <a:ext uri="{FF2B5EF4-FFF2-40B4-BE49-F238E27FC236}">
                  <a16:creationId xmlns:a16="http://schemas.microsoft.com/office/drawing/2014/main" id="{0812A3F1-4178-4AB0-BD74-651B1833DCB5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" name="Google Shape;4139;p57">
              <a:extLst>
                <a:ext uri="{FF2B5EF4-FFF2-40B4-BE49-F238E27FC236}">
                  <a16:creationId xmlns:a16="http://schemas.microsoft.com/office/drawing/2014/main" id="{AF0BE91C-669E-4139-B765-5E89CB501FF9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" name="Google Shape;4140;p57">
              <a:extLst>
                <a:ext uri="{FF2B5EF4-FFF2-40B4-BE49-F238E27FC236}">
                  <a16:creationId xmlns:a16="http://schemas.microsoft.com/office/drawing/2014/main" id="{F677F681-EC15-43FA-8A6D-F9C548D14B05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" name="Google Shape;4141;p57">
              <a:extLst>
                <a:ext uri="{FF2B5EF4-FFF2-40B4-BE49-F238E27FC236}">
                  <a16:creationId xmlns:a16="http://schemas.microsoft.com/office/drawing/2014/main" id="{3960854A-B4B0-452F-89CA-EA5388CE77FC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" name="Google Shape;4142;p57">
              <a:extLst>
                <a:ext uri="{FF2B5EF4-FFF2-40B4-BE49-F238E27FC236}">
                  <a16:creationId xmlns:a16="http://schemas.microsoft.com/office/drawing/2014/main" id="{5F7E0073-9A6B-4FED-8F29-AF79E1B99CBD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" name="Google Shape;4143;p57">
              <a:extLst>
                <a:ext uri="{FF2B5EF4-FFF2-40B4-BE49-F238E27FC236}">
                  <a16:creationId xmlns:a16="http://schemas.microsoft.com/office/drawing/2014/main" id="{A4F353DB-A84E-4FDE-992A-FB0E20EBE2FB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" name="Google Shape;4144;p57">
              <a:extLst>
                <a:ext uri="{FF2B5EF4-FFF2-40B4-BE49-F238E27FC236}">
                  <a16:creationId xmlns:a16="http://schemas.microsoft.com/office/drawing/2014/main" id="{D7F818C3-0366-4FFC-BAFC-9AEB005D3411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" name="Google Shape;4145;p57">
              <a:extLst>
                <a:ext uri="{FF2B5EF4-FFF2-40B4-BE49-F238E27FC236}">
                  <a16:creationId xmlns:a16="http://schemas.microsoft.com/office/drawing/2014/main" id="{B82AD5B5-F9CC-4551-A582-4BABD070C7E7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" name="Google Shape;4146;p57">
              <a:extLst>
                <a:ext uri="{FF2B5EF4-FFF2-40B4-BE49-F238E27FC236}">
                  <a16:creationId xmlns:a16="http://schemas.microsoft.com/office/drawing/2014/main" id="{85EF43AD-4780-467B-9AB6-8185DCE4F7B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" name="Google Shape;4147;p57">
              <a:extLst>
                <a:ext uri="{FF2B5EF4-FFF2-40B4-BE49-F238E27FC236}">
                  <a16:creationId xmlns:a16="http://schemas.microsoft.com/office/drawing/2014/main" id="{CF97D6B5-1F29-483B-A12C-8792ABCD4CA3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" name="Google Shape;4148;p57">
              <a:extLst>
                <a:ext uri="{FF2B5EF4-FFF2-40B4-BE49-F238E27FC236}">
                  <a16:creationId xmlns:a16="http://schemas.microsoft.com/office/drawing/2014/main" id="{E3112A95-7936-4FDD-8906-5200F34CA6DB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" name="Google Shape;4149;p57">
              <a:extLst>
                <a:ext uri="{FF2B5EF4-FFF2-40B4-BE49-F238E27FC236}">
                  <a16:creationId xmlns:a16="http://schemas.microsoft.com/office/drawing/2014/main" id="{7A8D1CE3-234E-4D21-8920-3A3CA165AF42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" name="Google Shape;4150;p57">
              <a:extLst>
                <a:ext uri="{FF2B5EF4-FFF2-40B4-BE49-F238E27FC236}">
                  <a16:creationId xmlns:a16="http://schemas.microsoft.com/office/drawing/2014/main" id="{96960444-A274-42F3-875E-CA259E0C17AF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" name="Google Shape;4151;p57">
              <a:extLst>
                <a:ext uri="{FF2B5EF4-FFF2-40B4-BE49-F238E27FC236}">
                  <a16:creationId xmlns:a16="http://schemas.microsoft.com/office/drawing/2014/main" id="{41D1219F-610C-47ED-9071-E2F0110A571A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" name="Google Shape;4152;p57">
              <a:extLst>
                <a:ext uri="{FF2B5EF4-FFF2-40B4-BE49-F238E27FC236}">
                  <a16:creationId xmlns:a16="http://schemas.microsoft.com/office/drawing/2014/main" id="{61AE091E-ABCC-4A3F-BB43-0C3445D1D144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" name="Google Shape;4153;p57">
              <a:extLst>
                <a:ext uri="{FF2B5EF4-FFF2-40B4-BE49-F238E27FC236}">
                  <a16:creationId xmlns:a16="http://schemas.microsoft.com/office/drawing/2014/main" id="{3BAB4BE2-FB92-4DE0-9B8B-08D485F47F3D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" name="Google Shape;4154;p57">
              <a:extLst>
                <a:ext uri="{FF2B5EF4-FFF2-40B4-BE49-F238E27FC236}">
                  <a16:creationId xmlns:a16="http://schemas.microsoft.com/office/drawing/2014/main" id="{E0B9D84D-179A-4D2D-8E38-D76C84A1F3E6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" name="Google Shape;4155;p57">
              <a:extLst>
                <a:ext uri="{FF2B5EF4-FFF2-40B4-BE49-F238E27FC236}">
                  <a16:creationId xmlns:a16="http://schemas.microsoft.com/office/drawing/2014/main" id="{9E60D1DF-A869-446E-BDE7-C529EE3FD3EA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" name="Google Shape;4156;p57">
              <a:extLst>
                <a:ext uri="{FF2B5EF4-FFF2-40B4-BE49-F238E27FC236}">
                  <a16:creationId xmlns:a16="http://schemas.microsoft.com/office/drawing/2014/main" id="{52E1414E-FFA4-4144-91CD-43D7EAF198FC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" name="Google Shape;4157;p57">
              <a:extLst>
                <a:ext uri="{FF2B5EF4-FFF2-40B4-BE49-F238E27FC236}">
                  <a16:creationId xmlns:a16="http://schemas.microsoft.com/office/drawing/2014/main" id="{07470F01-D23D-4924-863A-414F13920384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" name="Google Shape;4158;p57">
              <a:extLst>
                <a:ext uri="{FF2B5EF4-FFF2-40B4-BE49-F238E27FC236}">
                  <a16:creationId xmlns:a16="http://schemas.microsoft.com/office/drawing/2014/main" id="{0C4B67F8-E6E0-4670-B027-9C155B22242E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" name="Google Shape;4159;p57">
              <a:extLst>
                <a:ext uri="{FF2B5EF4-FFF2-40B4-BE49-F238E27FC236}">
                  <a16:creationId xmlns:a16="http://schemas.microsoft.com/office/drawing/2014/main" id="{5D26A012-17EA-483E-96A1-BD2C5DD52262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" name="Google Shape;4160;p57">
              <a:extLst>
                <a:ext uri="{FF2B5EF4-FFF2-40B4-BE49-F238E27FC236}">
                  <a16:creationId xmlns:a16="http://schemas.microsoft.com/office/drawing/2014/main" id="{ADA01A63-5043-4D85-BF9B-518F5FFFCECE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08" name="Google Shape;4161;p57">
            <a:extLst>
              <a:ext uri="{FF2B5EF4-FFF2-40B4-BE49-F238E27FC236}">
                <a16:creationId xmlns:a16="http://schemas.microsoft.com/office/drawing/2014/main" id="{EBC7A8E3-A2F6-4597-BB5F-0AA75FD6390E}"/>
              </a:ext>
            </a:extLst>
          </p:cNvPr>
          <p:cNvGrpSpPr/>
          <p:nvPr/>
        </p:nvGrpSpPr>
        <p:grpSpPr>
          <a:xfrm rot="-461358">
            <a:off x="1028658" y="1290009"/>
            <a:ext cx="2745377" cy="4598761"/>
            <a:chOff x="5238875" y="1507675"/>
            <a:chExt cx="2059050" cy="3449100"/>
          </a:xfrm>
        </p:grpSpPr>
        <p:sp>
          <p:nvSpPr>
            <p:cNvPr id="309" name="Google Shape;4162;p57">
              <a:extLst>
                <a:ext uri="{FF2B5EF4-FFF2-40B4-BE49-F238E27FC236}">
                  <a16:creationId xmlns:a16="http://schemas.microsoft.com/office/drawing/2014/main" id="{AB844713-1CF5-403E-BF0F-75B72A0B6605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" name="Google Shape;4163;p57">
              <a:extLst>
                <a:ext uri="{FF2B5EF4-FFF2-40B4-BE49-F238E27FC236}">
                  <a16:creationId xmlns:a16="http://schemas.microsoft.com/office/drawing/2014/main" id="{0D5BB548-3E59-40E1-9566-FAED9AB7B51D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" name="Google Shape;4164;p57">
              <a:extLst>
                <a:ext uri="{FF2B5EF4-FFF2-40B4-BE49-F238E27FC236}">
                  <a16:creationId xmlns:a16="http://schemas.microsoft.com/office/drawing/2014/main" id="{41507076-C3E1-4495-A251-D7476BB24734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" name="Google Shape;4165;p57">
              <a:extLst>
                <a:ext uri="{FF2B5EF4-FFF2-40B4-BE49-F238E27FC236}">
                  <a16:creationId xmlns:a16="http://schemas.microsoft.com/office/drawing/2014/main" id="{B78A55CD-9E26-4249-98F4-91B87D87A39A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" name="Google Shape;4166;p57">
              <a:extLst>
                <a:ext uri="{FF2B5EF4-FFF2-40B4-BE49-F238E27FC236}">
                  <a16:creationId xmlns:a16="http://schemas.microsoft.com/office/drawing/2014/main" id="{9835E82C-6A17-4DA7-9A16-3BCD32C34279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" name="Google Shape;4167;p57">
              <a:extLst>
                <a:ext uri="{FF2B5EF4-FFF2-40B4-BE49-F238E27FC236}">
                  <a16:creationId xmlns:a16="http://schemas.microsoft.com/office/drawing/2014/main" id="{87003B7F-68C3-4CFB-BC4E-8245DC79D9BF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" name="Google Shape;4168;p57">
              <a:extLst>
                <a:ext uri="{FF2B5EF4-FFF2-40B4-BE49-F238E27FC236}">
                  <a16:creationId xmlns:a16="http://schemas.microsoft.com/office/drawing/2014/main" id="{33800479-E63D-44C6-80C3-3EF71966AC94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" name="Google Shape;4169;p57">
              <a:extLst>
                <a:ext uri="{FF2B5EF4-FFF2-40B4-BE49-F238E27FC236}">
                  <a16:creationId xmlns:a16="http://schemas.microsoft.com/office/drawing/2014/main" id="{4D48B56B-A88C-4A9D-A206-17658DAC643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" name="Google Shape;4170;p57">
              <a:extLst>
                <a:ext uri="{FF2B5EF4-FFF2-40B4-BE49-F238E27FC236}">
                  <a16:creationId xmlns:a16="http://schemas.microsoft.com/office/drawing/2014/main" id="{8D86F423-B6FB-4C1B-87B5-7E74FBF46F84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" name="Google Shape;4171;p57">
              <a:extLst>
                <a:ext uri="{FF2B5EF4-FFF2-40B4-BE49-F238E27FC236}">
                  <a16:creationId xmlns:a16="http://schemas.microsoft.com/office/drawing/2014/main" id="{D1CBDF70-8D1B-4826-90A2-294A6E946CD6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" name="Google Shape;4172;p57">
              <a:extLst>
                <a:ext uri="{FF2B5EF4-FFF2-40B4-BE49-F238E27FC236}">
                  <a16:creationId xmlns:a16="http://schemas.microsoft.com/office/drawing/2014/main" id="{FCFA7F7F-A1BB-46B9-9E32-9157DFDAB82D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Google Shape;4173;p57">
              <a:extLst>
                <a:ext uri="{FF2B5EF4-FFF2-40B4-BE49-F238E27FC236}">
                  <a16:creationId xmlns:a16="http://schemas.microsoft.com/office/drawing/2014/main" id="{9F373150-678C-4C76-B733-716FDD20783A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" name="Google Shape;4174;p57">
              <a:extLst>
                <a:ext uri="{FF2B5EF4-FFF2-40B4-BE49-F238E27FC236}">
                  <a16:creationId xmlns:a16="http://schemas.microsoft.com/office/drawing/2014/main" id="{FB38F83E-0462-4313-8713-A7C4D42D52E7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" name="Google Shape;4175;p57">
              <a:extLst>
                <a:ext uri="{FF2B5EF4-FFF2-40B4-BE49-F238E27FC236}">
                  <a16:creationId xmlns:a16="http://schemas.microsoft.com/office/drawing/2014/main" id="{1D2E20F9-5FDA-4B4E-8A4A-C8E65D27FBC7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" name="Google Shape;4176;p57">
              <a:extLst>
                <a:ext uri="{FF2B5EF4-FFF2-40B4-BE49-F238E27FC236}">
                  <a16:creationId xmlns:a16="http://schemas.microsoft.com/office/drawing/2014/main" id="{F7B3FA74-D5ED-47CF-B7CF-E46AA5043479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" name="Google Shape;4177;p57">
              <a:extLst>
                <a:ext uri="{FF2B5EF4-FFF2-40B4-BE49-F238E27FC236}">
                  <a16:creationId xmlns:a16="http://schemas.microsoft.com/office/drawing/2014/main" id="{677CB557-B7DB-45A1-84B9-7770810682FF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" name="Google Shape;4178;p57">
              <a:extLst>
                <a:ext uri="{FF2B5EF4-FFF2-40B4-BE49-F238E27FC236}">
                  <a16:creationId xmlns:a16="http://schemas.microsoft.com/office/drawing/2014/main" id="{83CA0395-30BA-4166-8B2C-208F6464AD30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" name="Google Shape;4179;p57">
              <a:extLst>
                <a:ext uri="{FF2B5EF4-FFF2-40B4-BE49-F238E27FC236}">
                  <a16:creationId xmlns:a16="http://schemas.microsoft.com/office/drawing/2014/main" id="{32B2CED0-707D-4F70-872E-4090BDDD8EBC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" name="Google Shape;4180;p57">
              <a:extLst>
                <a:ext uri="{FF2B5EF4-FFF2-40B4-BE49-F238E27FC236}">
                  <a16:creationId xmlns:a16="http://schemas.microsoft.com/office/drawing/2014/main" id="{D9214C5A-E624-451E-90E5-B542E87D6F1A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" name="Google Shape;4181;p57">
              <a:extLst>
                <a:ext uri="{FF2B5EF4-FFF2-40B4-BE49-F238E27FC236}">
                  <a16:creationId xmlns:a16="http://schemas.microsoft.com/office/drawing/2014/main" id="{6E5C1EFB-4C9C-4A86-9765-E2768AEB9EFA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" name="Google Shape;4182;p57">
              <a:extLst>
                <a:ext uri="{FF2B5EF4-FFF2-40B4-BE49-F238E27FC236}">
                  <a16:creationId xmlns:a16="http://schemas.microsoft.com/office/drawing/2014/main" id="{980E4253-C026-4C3D-8A0A-AFCA95C3EF06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" name="Google Shape;4183;p57">
              <a:extLst>
                <a:ext uri="{FF2B5EF4-FFF2-40B4-BE49-F238E27FC236}">
                  <a16:creationId xmlns:a16="http://schemas.microsoft.com/office/drawing/2014/main" id="{9C3B9023-EEE5-4D08-AD3F-CB4AC67F2BEA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" name="Google Shape;4184;p57">
              <a:extLst>
                <a:ext uri="{FF2B5EF4-FFF2-40B4-BE49-F238E27FC236}">
                  <a16:creationId xmlns:a16="http://schemas.microsoft.com/office/drawing/2014/main" id="{83A34845-4F8E-475E-B12F-41F341575366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" name="Google Shape;4185;p57">
              <a:extLst>
                <a:ext uri="{FF2B5EF4-FFF2-40B4-BE49-F238E27FC236}">
                  <a16:creationId xmlns:a16="http://schemas.microsoft.com/office/drawing/2014/main" id="{DA47A424-D2EA-429F-80DE-218A1505BD94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" name="Google Shape;4186;p57">
              <a:extLst>
                <a:ext uri="{FF2B5EF4-FFF2-40B4-BE49-F238E27FC236}">
                  <a16:creationId xmlns:a16="http://schemas.microsoft.com/office/drawing/2014/main" id="{3030D0BC-34D5-41E2-BD64-254C56EEF92A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" name="Google Shape;4187;p57">
              <a:extLst>
                <a:ext uri="{FF2B5EF4-FFF2-40B4-BE49-F238E27FC236}">
                  <a16:creationId xmlns:a16="http://schemas.microsoft.com/office/drawing/2014/main" id="{1F226A91-0750-43A9-B435-C10E0868EA04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" name="Google Shape;4188;p57">
              <a:extLst>
                <a:ext uri="{FF2B5EF4-FFF2-40B4-BE49-F238E27FC236}">
                  <a16:creationId xmlns:a16="http://schemas.microsoft.com/office/drawing/2014/main" id="{50111875-D5ED-41E5-8592-6305CA7E4D8B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" name="Google Shape;4189;p57">
              <a:extLst>
                <a:ext uri="{FF2B5EF4-FFF2-40B4-BE49-F238E27FC236}">
                  <a16:creationId xmlns:a16="http://schemas.microsoft.com/office/drawing/2014/main" id="{9902A21C-79B0-4050-ACFE-047B01146E82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" name="Google Shape;4190;p57">
              <a:extLst>
                <a:ext uri="{FF2B5EF4-FFF2-40B4-BE49-F238E27FC236}">
                  <a16:creationId xmlns:a16="http://schemas.microsoft.com/office/drawing/2014/main" id="{6BAD92F4-D7A8-48DF-9B8D-1CFEB997472E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" name="Google Shape;4191;p57">
              <a:extLst>
                <a:ext uri="{FF2B5EF4-FFF2-40B4-BE49-F238E27FC236}">
                  <a16:creationId xmlns:a16="http://schemas.microsoft.com/office/drawing/2014/main" id="{509220E7-38E9-49CD-80B3-9665C6272929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" name="Google Shape;4192;p57">
              <a:extLst>
                <a:ext uri="{FF2B5EF4-FFF2-40B4-BE49-F238E27FC236}">
                  <a16:creationId xmlns:a16="http://schemas.microsoft.com/office/drawing/2014/main" id="{689924FD-2A8C-434C-96B0-A63F5DE81DC5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" name="Google Shape;4193;p57">
              <a:extLst>
                <a:ext uri="{FF2B5EF4-FFF2-40B4-BE49-F238E27FC236}">
                  <a16:creationId xmlns:a16="http://schemas.microsoft.com/office/drawing/2014/main" id="{BF5B0A83-32FA-4D74-8074-B5F13D36C659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" name="Google Shape;4194;p57">
              <a:extLst>
                <a:ext uri="{FF2B5EF4-FFF2-40B4-BE49-F238E27FC236}">
                  <a16:creationId xmlns:a16="http://schemas.microsoft.com/office/drawing/2014/main" id="{C118FB51-6167-49C1-909F-AEBB92D95E11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" name="Google Shape;4195;p57">
              <a:extLst>
                <a:ext uri="{FF2B5EF4-FFF2-40B4-BE49-F238E27FC236}">
                  <a16:creationId xmlns:a16="http://schemas.microsoft.com/office/drawing/2014/main" id="{A140AB8A-50B2-48A8-B1A1-9CFDB4E5225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" name="Google Shape;4196;p57">
              <a:extLst>
                <a:ext uri="{FF2B5EF4-FFF2-40B4-BE49-F238E27FC236}">
                  <a16:creationId xmlns:a16="http://schemas.microsoft.com/office/drawing/2014/main" id="{49B17D55-F2CD-45D7-845C-0D6D3FFFE120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" name="Google Shape;4197;p57">
              <a:extLst>
                <a:ext uri="{FF2B5EF4-FFF2-40B4-BE49-F238E27FC236}">
                  <a16:creationId xmlns:a16="http://schemas.microsoft.com/office/drawing/2014/main" id="{B230EE14-8B51-4124-9ECE-A77C9A945EE3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" name="Google Shape;4198;p57">
              <a:extLst>
                <a:ext uri="{FF2B5EF4-FFF2-40B4-BE49-F238E27FC236}">
                  <a16:creationId xmlns:a16="http://schemas.microsoft.com/office/drawing/2014/main" id="{AE95C625-5A8E-463F-8AF1-5D7779BD473C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" name="Google Shape;4199;p57">
              <a:extLst>
                <a:ext uri="{FF2B5EF4-FFF2-40B4-BE49-F238E27FC236}">
                  <a16:creationId xmlns:a16="http://schemas.microsoft.com/office/drawing/2014/main" id="{01775518-2D4A-4619-924C-2D5B58B9C786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" name="Google Shape;4200;p57">
              <a:extLst>
                <a:ext uri="{FF2B5EF4-FFF2-40B4-BE49-F238E27FC236}">
                  <a16:creationId xmlns:a16="http://schemas.microsoft.com/office/drawing/2014/main" id="{58656D90-1F9A-4474-80DE-32C3F420DC1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" name="Google Shape;4201;p57">
              <a:extLst>
                <a:ext uri="{FF2B5EF4-FFF2-40B4-BE49-F238E27FC236}">
                  <a16:creationId xmlns:a16="http://schemas.microsoft.com/office/drawing/2014/main" id="{A9B6FAB8-89A8-4B05-B857-D8410FA6BC6A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" name="Google Shape;4202;p57">
              <a:extLst>
                <a:ext uri="{FF2B5EF4-FFF2-40B4-BE49-F238E27FC236}">
                  <a16:creationId xmlns:a16="http://schemas.microsoft.com/office/drawing/2014/main" id="{8E0E10C1-FAE0-4380-A051-C984DE5DB34B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" name="Google Shape;4203;p57">
              <a:extLst>
                <a:ext uri="{FF2B5EF4-FFF2-40B4-BE49-F238E27FC236}">
                  <a16:creationId xmlns:a16="http://schemas.microsoft.com/office/drawing/2014/main" id="{E1F65A68-A861-498E-95D7-803C4AE49EBC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1" name="Google Shape;4204;p57">
              <a:extLst>
                <a:ext uri="{FF2B5EF4-FFF2-40B4-BE49-F238E27FC236}">
                  <a16:creationId xmlns:a16="http://schemas.microsoft.com/office/drawing/2014/main" id="{F0D242C7-6376-4C39-BB3D-36557CE6DBAB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2" name="Google Shape;4205;p57">
              <a:extLst>
                <a:ext uri="{FF2B5EF4-FFF2-40B4-BE49-F238E27FC236}">
                  <a16:creationId xmlns:a16="http://schemas.microsoft.com/office/drawing/2014/main" id="{1128AE8C-CE40-4F25-9956-4E33714221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3" name="Google Shape;4206;p57">
              <a:extLst>
                <a:ext uri="{FF2B5EF4-FFF2-40B4-BE49-F238E27FC236}">
                  <a16:creationId xmlns:a16="http://schemas.microsoft.com/office/drawing/2014/main" id="{9F803608-1E33-4B46-B067-5A225F3B89C3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4" name="Google Shape;4207;p57">
              <a:extLst>
                <a:ext uri="{FF2B5EF4-FFF2-40B4-BE49-F238E27FC236}">
                  <a16:creationId xmlns:a16="http://schemas.microsoft.com/office/drawing/2014/main" id="{E7E3F860-FB02-4D4A-9ADB-4CA0127BD906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5" name="Google Shape;4208;p57">
              <a:extLst>
                <a:ext uri="{FF2B5EF4-FFF2-40B4-BE49-F238E27FC236}">
                  <a16:creationId xmlns:a16="http://schemas.microsoft.com/office/drawing/2014/main" id="{C825B17C-2438-4145-B05A-0EE4BB21340C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" name="Google Shape;4209;p57">
              <a:extLst>
                <a:ext uri="{FF2B5EF4-FFF2-40B4-BE49-F238E27FC236}">
                  <a16:creationId xmlns:a16="http://schemas.microsoft.com/office/drawing/2014/main" id="{9942B387-0B24-4405-9A0F-B1730A5AE8A6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" name="Google Shape;4210;p57">
              <a:extLst>
                <a:ext uri="{FF2B5EF4-FFF2-40B4-BE49-F238E27FC236}">
                  <a16:creationId xmlns:a16="http://schemas.microsoft.com/office/drawing/2014/main" id="{0721D132-F4C2-4E3E-8F86-AEF31512359D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" name="Google Shape;4211;p57">
              <a:extLst>
                <a:ext uri="{FF2B5EF4-FFF2-40B4-BE49-F238E27FC236}">
                  <a16:creationId xmlns:a16="http://schemas.microsoft.com/office/drawing/2014/main" id="{EB247965-8BAF-4C80-A14C-DE7BDE52E9B7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" name="Google Shape;4212;p57">
              <a:extLst>
                <a:ext uri="{FF2B5EF4-FFF2-40B4-BE49-F238E27FC236}">
                  <a16:creationId xmlns:a16="http://schemas.microsoft.com/office/drawing/2014/main" id="{1686D803-DE7B-4798-BD78-E1F05D01D1A9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" name="Google Shape;4213;p57">
              <a:extLst>
                <a:ext uri="{FF2B5EF4-FFF2-40B4-BE49-F238E27FC236}">
                  <a16:creationId xmlns:a16="http://schemas.microsoft.com/office/drawing/2014/main" id="{7AE57284-1847-48F0-ABE3-5CCDC3D95184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" name="Google Shape;4214;p57">
              <a:extLst>
                <a:ext uri="{FF2B5EF4-FFF2-40B4-BE49-F238E27FC236}">
                  <a16:creationId xmlns:a16="http://schemas.microsoft.com/office/drawing/2014/main" id="{9BBC678C-56B1-4F0F-9CE0-8BEE38A91AE8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" name="Google Shape;4215;p57">
              <a:extLst>
                <a:ext uri="{FF2B5EF4-FFF2-40B4-BE49-F238E27FC236}">
                  <a16:creationId xmlns:a16="http://schemas.microsoft.com/office/drawing/2014/main" id="{391252EA-DF20-4C8F-92D6-9AA12CAEB3DE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" name="Google Shape;4216;p57">
              <a:extLst>
                <a:ext uri="{FF2B5EF4-FFF2-40B4-BE49-F238E27FC236}">
                  <a16:creationId xmlns:a16="http://schemas.microsoft.com/office/drawing/2014/main" id="{89F136CE-B693-47E2-B860-C750E8E7981A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" name="Google Shape;4217;p57">
              <a:extLst>
                <a:ext uri="{FF2B5EF4-FFF2-40B4-BE49-F238E27FC236}">
                  <a16:creationId xmlns:a16="http://schemas.microsoft.com/office/drawing/2014/main" id="{DDAEF2E2-E886-4A1D-AB8A-22938598E55B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" name="Google Shape;4218;p57">
              <a:extLst>
                <a:ext uri="{FF2B5EF4-FFF2-40B4-BE49-F238E27FC236}">
                  <a16:creationId xmlns:a16="http://schemas.microsoft.com/office/drawing/2014/main" id="{8B9A2022-F258-4A51-AD66-9014C9701AE9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" name="Google Shape;4219;p57">
              <a:extLst>
                <a:ext uri="{FF2B5EF4-FFF2-40B4-BE49-F238E27FC236}">
                  <a16:creationId xmlns:a16="http://schemas.microsoft.com/office/drawing/2014/main" id="{7FD0D495-209D-4487-85F0-5D0F3172B712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" name="Google Shape;4220;p57">
              <a:extLst>
                <a:ext uri="{FF2B5EF4-FFF2-40B4-BE49-F238E27FC236}">
                  <a16:creationId xmlns:a16="http://schemas.microsoft.com/office/drawing/2014/main" id="{DBD5CED2-C8EF-4AFC-B44E-63C86FC30750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" name="Google Shape;4221;p57">
              <a:extLst>
                <a:ext uri="{FF2B5EF4-FFF2-40B4-BE49-F238E27FC236}">
                  <a16:creationId xmlns:a16="http://schemas.microsoft.com/office/drawing/2014/main" id="{C4735899-A1B2-432F-9127-DE190421DC03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" name="Google Shape;4222;p57">
              <a:extLst>
                <a:ext uri="{FF2B5EF4-FFF2-40B4-BE49-F238E27FC236}">
                  <a16:creationId xmlns:a16="http://schemas.microsoft.com/office/drawing/2014/main" id="{8D99D4F5-3247-4765-91E3-811A6989FF95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" name="Google Shape;4223;p57">
              <a:extLst>
                <a:ext uri="{FF2B5EF4-FFF2-40B4-BE49-F238E27FC236}">
                  <a16:creationId xmlns:a16="http://schemas.microsoft.com/office/drawing/2014/main" id="{048633D8-06E9-4F5D-B43A-B51F7A458C3E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" name="Google Shape;4224;p57">
              <a:extLst>
                <a:ext uri="{FF2B5EF4-FFF2-40B4-BE49-F238E27FC236}">
                  <a16:creationId xmlns:a16="http://schemas.microsoft.com/office/drawing/2014/main" id="{5844B065-A7D2-4BA6-B6F6-E5A3C01E7487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" name="Google Shape;4225;p57">
              <a:extLst>
                <a:ext uri="{FF2B5EF4-FFF2-40B4-BE49-F238E27FC236}">
                  <a16:creationId xmlns:a16="http://schemas.microsoft.com/office/drawing/2014/main" id="{510DED84-29D4-40B6-AA33-CD56FDFB9971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3" name="Google Shape;4226;p57">
              <a:extLst>
                <a:ext uri="{FF2B5EF4-FFF2-40B4-BE49-F238E27FC236}">
                  <a16:creationId xmlns:a16="http://schemas.microsoft.com/office/drawing/2014/main" id="{A28A9B3E-7ECB-4734-BA52-5BC40F7EAE15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4" name="Google Shape;4227;p57">
              <a:extLst>
                <a:ext uri="{FF2B5EF4-FFF2-40B4-BE49-F238E27FC236}">
                  <a16:creationId xmlns:a16="http://schemas.microsoft.com/office/drawing/2014/main" id="{C6089EA4-4A14-4524-B6A9-7255F52B6F80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5" name="Google Shape;4228;p57">
              <a:extLst>
                <a:ext uri="{FF2B5EF4-FFF2-40B4-BE49-F238E27FC236}">
                  <a16:creationId xmlns:a16="http://schemas.microsoft.com/office/drawing/2014/main" id="{E60CB9A7-3D50-4C37-9A71-D18B307FE5D0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6" name="Google Shape;4229;p57">
              <a:extLst>
                <a:ext uri="{FF2B5EF4-FFF2-40B4-BE49-F238E27FC236}">
                  <a16:creationId xmlns:a16="http://schemas.microsoft.com/office/drawing/2014/main" id="{2F6C408D-149D-4173-A7D4-52B4A8CDED5E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7" name="Google Shape;4230;p57">
              <a:extLst>
                <a:ext uri="{FF2B5EF4-FFF2-40B4-BE49-F238E27FC236}">
                  <a16:creationId xmlns:a16="http://schemas.microsoft.com/office/drawing/2014/main" id="{FA8652B8-06CC-4473-89EC-320BECEAE143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8" name="Google Shape;4231;p57">
              <a:extLst>
                <a:ext uri="{FF2B5EF4-FFF2-40B4-BE49-F238E27FC236}">
                  <a16:creationId xmlns:a16="http://schemas.microsoft.com/office/drawing/2014/main" id="{D3D01982-85E6-4B1C-AF70-4A5A728D1A3D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9" name="Google Shape;4232;p57">
              <a:extLst>
                <a:ext uri="{FF2B5EF4-FFF2-40B4-BE49-F238E27FC236}">
                  <a16:creationId xmlns:a16="http://schemas.microsoft.com/office/drawing/2014/main" id="{60DAB7AC-485F-4744-B6E0-054800AE7A59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0" name="Google Shape;4233;p57">
              <a:extLst>
                <a:ext uri="{FF2B5EF4-FFF2-40B4-BE49-F238E27FC236}">
                  <a16:creationId xmlns:a16="http://schemas.microsoft.com/office/drawing/2014/main" id="{199A9021-2D57-43EA-B2ED-1B59ED747480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1" name="Google Shape;4234;p57">
              <a:extLst>
                <a:ext uri="{FF2B5EF4-FFF2-40B4-BE49-F238E27FC236}">
                  <a16:creationId xmlns:a16="http://schemas.microsoft.com/office/drawing/2014/main" id="{B9D8FA45-D5E7-4FE9-A970-DD83BB139877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2" name="Google Shape;4235;p57">
              <a:extLst>
                <a:ext uri="{FF2B5EF4-FFF2-40B4-BE49-F238E27FC236}">
                  <a16:creationId xmlns:a16="http://schemas.microsoft.com/office/drawing/2014/main" id="{CA906C50-F549-4078-A099-9BFDB1B887E9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3" name="Google Shape;4236;p57">
              <a:extLst>
                <a:ext uri="{FF2B5EF4-FFF2-40B4-BE49-F238E27FC236}">
                  <a16:creationId xmlns:a16="http://schemas.microsoft.com/office/drawing/2014/main" id="{28DEEE60-E4FF-4FDC-868F-F9872B092CC8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4" name="Google Shape;4237;p57">
              <a:extLst>
                <a:ext uri="{FF2B5EF4-FFF2-40B4-BE49-F238E27FC236}">
                  <a16:creationId xmlns:a16="http://schemas.microsoft.com/office/drawing/2014/main" id="{DFA62A7E-8BC0-4A8B-85AD-B2ABFF8CDF5B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5" name="Google Shape;4238;p57">
              <a:extLst>
                <a:ext uri="{FF2B5EF4-FFF2-40B4-BE49-F238E27FC236}">
                  <a16:creationId xmlns:a16="http://schemas.microsoft.com/office/drawing/2014/main" id="{08DBDFD7-8CB2-4E94-BA6B-FEB778441289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6" name="Google Shape;4239;p57">
              <a:extLst>
                <a:ext uri="{FF2B5EF4-FFF2-40B4-BE49-F238E27FC236}">
                  <a16:creationId xmlns:a16="http://schemas.microsoft.com/office/drawing/2014/main" id="{9A86DC9E-E5BE-40D6-8F1B-BE7683E828D4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7" name="Google Shape;4240;p57">
              <a:extLst>
                <a:ext uri="{FF2B5EF4-FFF2-40B4-BE49-F238E27FC236}">
                  <a16:creationId xmlns:a16="http://schemas.microsoft.com/office/drawing/2014/main" id="{E67C4A7A-671E-4916-8BFB-419CECFF1CB4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8" name="Google Shape;4241;p57">
              <a:extLst>
                <a:ext uri="{FF2B5EF4-FFF2-40B4-BE49-F238E27FC236}">
                  <a16:creationId xmlns:a16="http://schemas.microsoft.com/office/drawing/2014/main" id="{735B4985-B2E2-455F-8314-F6EFF030605A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9" name="Google Shape;4242;p57">
              <a:extLst>
                <a:ext uri="{FF2B5EF4-FFF2-40B4-BE49-F238E27FC236}">
                  <a16:creationId xmlns:a16="http://schemas.microsoft.com/office/drawing/2014/main" id="{05FBD1C2-3AB3-4C6A-80DF-7DD143059C95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0" name="Google Shape;4243;p57">
              <a:extLst>
                <a:ext uri="{FF2B5EF4-FFF2-40B4-BE49-F238E27FC236}">
                  <a16:creationId xmlns:a16="http://schemas.microsoft.com/office/drawing/2014/main" id="{6A50715B-8FEC-444C-BFC1-D1E9C5006469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1" name="Google Shape;4244;p57">
              <a:extLst>
                <a:ext uri="{FF2B5EF4-FFF2-40B4-BE49-F238E27FC236}">
                  <a16:creationId xmlns:a16="http://schemas.microsoft.com/office/drawing/2014/main" id="{7D13939A-B8E3-4AE7-B551-A0D99604916B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2" name="Google Shape;4245;p57">
              <a:extLst>
                <a:ext uri="{FF2B5EF4-FFF2-40B4-BE49-F238E27FC236}">
                  <a16:creationId xmlns:a16="http://schemas.microsoft.com/office/drawing/2014/main" id="{90B53F76-80EC-4EC0-AE33-DD733D4C3ECD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3" name="Google Shape;4246;p57">
              <a:extLst>
                <a:ext uri="{FF2B5EF4-FFF2-40B4-BE49-F238E27FC236}">
                  <a16:creationId xmlns:a16="http://schemas.microsoft.com/office/drawing/2014/main" id="{1F794745-7FA4-42BB-A804-BEB13F57A180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4" name="Google Shape;4247;p57">
              <a:extLst>
                <a:ext uri="{FF2B5EF4-FFF2-40B4-BE49-F238E27FC236}">
                  <a16:creationId xmlns:a16="http://schemas.microsoft.com/office/drawing/2014/main" id="{60204BC4-3EC8-4D1F-A5E9-C245EC6A2CF5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5" name="Google Shape;4248;p57">
              <a:extLst>
                <a:ext uri="{FF2B5EF4-FFF2-40B4-BE49-F238E27FC236}">
                  <a16:creationId xmlns:a16="http://schemas.microsoft.com/office/drawing/2014/main" id="{A7EE0958-F997-47BF-8F91-853B23762D21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96" name="กลุ่ม 395">
            <a:extLst>
              <a:ext uri="{FF2B5EF4-FFF2-40B4-BE49-F238E27FC236}">
                <a16:creationId xmlns:a16="http://schemas.microsoft.com/office/drawing/2014/main" id="{DE801ED0-9037-4781-BB7D-8784288EDEE7}"/>
              </a:ext>
            </a:extLst>
          </p:cNvPr>
          <p:cNvGrpSpPr/>
          <p:nvPr/>
        </p:nvGrpSpPr>
        <p:grpSpPr>
          <a:xfrm>
            <a:off x="4486659" y="1843941"/>
            <a:ext cx="3177667" cy="723718"/>
            <a:chOff x="4915160" y="2499914"/>
            <a:chExt cx="3177667" cy="723718"/>
          </a:xfrm>
        </p:grpSpPr>
        <p:sp>
          <p:nvSpPr>
            <p:cNvPr id="397" name="Google Shape;4975;p59">
              <a:extLst>
                <a:ext uri="{FF2B5EF4-FFF2-40B4-BE49-F238E27FC236}">
                  <a16:creationId xmlns:a16="http://schemas.microsoft.com/office/drawing/2014/main" id="{A2321482-11F8-4E71-A33F-FEE3A371183A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398" name="Google Shape;4975;p59">
              <a:extLst>
                <a:ext uri="{FF2B5EF4-FFF2-40B4-BE49-F238E27FC236}">
                  <a16:creationId xmlns:a16="http://schemas.microsoft.com/office/drawing/2014/main" id="{10E5F686-169F-466F-B7F0-682000B3F698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1275184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3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" name="Google Shape;566;p28">
            <a:hlinkClick r:id="rId4" action="ppaction://hlinksldjump"/>
            <a:extLst>
              <a:ext uri="{FF2B5EF4-FFF2-40B4-BE49-F238E27FC236}">
                <a16:creationId xmlns:a16="http://schemas.microsoft.com/office/drawing/2014/main" id="{7BB5DAF0-C471-4CEA-9F61-798E12166CCB}"/>
              </a:ext>
            </a:extLst>
          </p:cNvPr>
          <p:cNvSpPr txBox="1">
            <a:spLocks/>
          </p:cNvSpPr>
          <p:nvPr/>
        </p:nvSpPr>
        <p:spPr>
          <a:xfrm>
            <a:off x="2650076" y="1885041"/>
            <a:ext cx="2667573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lang="th-TH" sz="2200" kern="0" dirty="0">
                <a:solidFill>
                  <a:srgbClr val="002C43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การอ่านและการเขียนเศษส่วน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45" name="กลุ่ม 144">
            <a:extLst>
              <a:ext uri="{FF2B5EF4-FFF2-40B4-BE49-F238E27FC236}">
                <a16:creationId xmlns:a16="http://schemas.microsoft.com/office/drawing/2014/main" id="{1A174605-CD42-4B9F-BE5A-DD3D7418F117}"/>
              </a:ext>
            </a:extLst>
          </p:cNvPr>
          <p:cNvGrpSpPr/>
          <p:nvPr/>
        </p:nvGrpSpPr>
        <p:grpSpPr>
          <a:xfrm>
            <a:off x="1336227" y="1727738"/>
            <a:ext cx="1219500" cy="1198800"/>
            <a:chOff x="1819302" y="2003780"/>
            <a:chExt cx="1219500" cy="1198800"/>
          </a:xfrm>
        </p:grpSpPr>
        <p:sp>
          <p:nvSpPr>
            <p:cNvPr id="146" name="Google Shape;557;p28">
              <a:extLst>
                <a:ext uri="{FF2B5EF4-FFF2-40B4-BE49-F238E27FC236}">
                  <a16:creationId xmlns:a16="http://schemas.microsoft.com/office/drawing/2014/main" id="{D4C44E20-EEBD-4F0E-9A71-B2FCDAD28A96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47" name="Google Shape;561;p28">
              <a:hlinkClick r:id="rId4" action="ppaction://hlinksldjump"/>
              <a:extLst>
                <a:ext uri="{FF2B5EF4-FFF2-40B4-BE49-F238E27FC236}">
                  <a16:creationId xmlns:a16="http://schemas.microsoft.com/office/drawing/2014/main" id="{D0929603-C10C-42BC-A73C-27CBEDFD83D8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ellipse">
              <a:avLst/>
            </a:pr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48" name="Google Shape;567;p28">
              <a:hlinkClick r:id="rId4" action="ppaction://hlinksldjump"/>
              <a:extLst>
                <a:ext uri="{FF2B5EF4-FFF2-40B4-BE49-F238E27FC236}">
                  <a16:creationId xmlns:a16="http://schemas.microsoft.com/office/drawing/2014/main" id="{908427B5-5953-4213-AE86-11AB8809BBFA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01</a:t>
              </a:r>
            </a:p>
          </p:txBody>
        </p:sp>
      </p:grp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B376D8DB-F494-4B09-B253-FDB80C0D476C}"/>
              </a:ext>
            </a:extLst>
          </p:cNvPr>
          <p:cNvGrpSpPr/>
          <p:nvPr/>
        </p:nvGrpSpPr>
        <p:grpSpPr>
          <a:xfrm>
            <a:off x="6077078" y="1727738"/>
            <a:ext cx="1219575" cy="1198800"/>
            <a:chOff x="5697552" y="2003780"/>
            <a:chExt cx="1219575" cy="1198800"/>
          </a:xfrm>
        </p:grpSpPr>
        <p:sp>
          <p:nvSpPr>
            <p:cNvPr id="150" name="Google Shape;558;p28">
              <a:extLst>
                <a:ext uri="{FF2B5EF4-FFF2-40B4-BE49-F238E27FC236}">
                  <a16:creationId xmlns:a16="http://schemas.microsoft.com/office/drawing/2014/main" id="{D8C8FF43-050B-418D-A9B1-1D9E36688976}"/>
                </a:ext>
              </a:extLst>
            </p:cNvPr>
            <p:cNvSpPr/>
            <p:nvPr/>
          </p:nvSpPr>
          <p:spPr>
            <a:xfrm>
              <a:off x="5718327" y="200378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F7B5DB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51" name="Google Shape;563;p28">
              <a:extLst>
                <a:ext uri="{FF2B5EF4-FFF2-40B4-BE49-F238E27FC236}">
                  <a16:creationId xmlns:a16="http://schemas.microsoft.com/office/drawing/2014/main" id="{7ABED70B-9DD5-432B-9434-5578E05F5F2E}"/>
                </a:ext>
              </a:extLst>
            </p:cNvPr>
            <p:cNvSpPr/>
            <p:nvPr/>
          </p:nvSpPr>
          <p:spPr>
            <a:xfrm>
              <a:off x="5790027" y="2075480"/>
              <a:ext cx="1055400" cy="1055400"/>
            </a:xfrm>
            <a:prstGeom prst="ellipse">
              <a:avLst/>
            </a:prstGeom>
            <a:solidFill>
              <a:srgbClr val="F7B5DB"/>
            </a:solidFill>
            <a:ln w="9525" cap="flat" cmpd="sng">
              <a:solidFill>
                <a:srgbClr val="F7B5D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52" name="Google Shape;569;p28">
              <a:hlinkClick r:id="rId5" action="ppaction://hlinksldjump"/>
              <a:extLst>
                <a:ext uri="{FF2B5EF4-FFF2-40B4-BE49-F238E27FC236}">
                  <a16:creationId xmlns:a16="http://schemas.microsoft.com/office/drawing/2014/main" id="{DFDB1EBA-503A-4337-8177-D3DB9E188DEA}"/>
                </a:ext>
              </a:extLst>
            </p:cNvPr>
            <p:cNvSpPr txBox="1">
              <a:spLocks/>
            </p:cNvSpPr>
            <p:nvPr/>
          </p:nvSpPr>
          <p:spPr>
            <a:xfrm>
              <a:off x="5697552" y="2260580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02</a:t>
              </a:r>
            </a:p>
          </p:txBody>
        </p:sp>
      </p:grpSp>
      <p:sp>
        <p:nvSpPr>
          <p:cNvPr id="153" name="Google Shape;570;p28">
            <a:hlinkClick r:id="rId5" action="ppaction://hlinksldjump"/>
            <a:extLst>
              <a:ext uri="{FF2B5EF4-FFF2-40B4-BE49-F238E27FC236}">
                <a16:creationId xmlns:a16="http://schemas.microsoft.com/office/drawing/2014/main" id="{7B3622D8-4850-4DC5-8F51-4C320C2C4736}"/>
              </a:ext>
            </a:extLst>
          </p:cNvPr>
          <p:cNvSpPr txBox="1">
            <a:spLocks/>
          </p:cNvSpPr>
          <p:nvPr/>
        </p:nvSpPr>
        <p:spPr>
          <a:xfrm>
            <a:off x="7420584" y="1893664"/>
            <a:ext cx="3453741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การเปรียบเทียบและเรียงลำดับเศษส่วนที่ตัวส่วนเท่ากัน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54" name="กลุ่ม 153">
            <a:extLst>
              <a:ext uri="{FF2B5EF4-FFF2-40B4-BE49-F238E27FC236}">
                <a16:creationId xmlns:a16="http://schemas.microsoft.com/office/drawing/2014/main" id="{D0371243-28BC-453D-AF58-A877A5DC0228}"/>
              </a:ext>
            </a:extLst>
          </p:cNvPr>
          <p:cNvGrpSpPr/>
          <p:nvPr/>
        </p:nvGrpSpPr>
        <p:grpSpPr>
          <a:xfrm>
            <a:off x="1356777" y="3215044"/>
            <a:ext cx="1219500" cy="1198800"/>
            <a:chOff x="1819302" y="3451930"/>
            <a:chExt cx="1219500" cy="1198800"/>
          </a:xfrm>
        </p:grpSpPr>
        <p:sp>
          <p:nvSpPr>
            <p:cNvPr id="155" name="Google Shape;559;p28">
              <a:extLst>
                <a:ext uri="{FF2B5EF4-FFF2-40B4-BE49-F238E27FC236}">
                  <a16:creationId xmlns:a16="http://schemas.microsoft.com/office/drawing/2014/main" id="{7E4A5214-543E-413F-B405-F7483E9483E3}"/>
                </a:ext>
              </a:extLst>
            </p:cNvPr>
            <p:cNvSpPr/>
            <p:nvPr/>
          </p:nvSpPr>
          <p:spPr>
            <a:xfrm>
              <a:off x="1839852" y="345193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97D7B3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56" name="Google Shape;562;p28">
              <a:extLst>
                <a:ext uri="{FF2B5EF4-FFF2-40B4-BE49-F238E27FC236}">
                  <a16:creationId xmlns:a16="http://schemas.microsoft.com/office/drawing/2014/main" id="{B36376FD-8E34-4BB0-A301-58B547898C5E}"/>
                </a:ext>
              </a:extLst>
            </p:cNvPr>
            <p:cNvSpPr/>
            <p:nvPr/>
          </p:nvSpPr>
          <p:spPr>
            <a:xfrm>
              <a:off x="1911552" y="3523630"/>
              <a:ext cx="1055400" cy="1055400"/>
            </a:xfrm>
            <a:prstGeom prst="ellipse">
              <a:avLst/>
            </a:prstGeom>
            <a:solidFill>
              <a:srgbClr val="80C1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57" name="Google Shape;572;p28">
              <a:hlinkClick r:id="rId6" action="ppaction://hlinksldjump"/>
              <a:extLst>
                <a:ext uri="{FF2B5EF4-FFF2-40B4-BE49-F238E27FC236}">
                  <a16:creationId xmlns:a16="http://schemas.microsoft.com/office/drawing/2014/main" id="{5CDEB89D-C906-4DD5-A597-F927E02926F8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3715042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03</a:t>
              </a:r>
            </a:p>
          </p:txBody>
        </p:sp>
      </p:grpSp>
      <p:sp>
        <p:nvSpPr>
          <p:cNvPr id="158" name="Google Shape;573;p28">
            <a:hlinkClick r:id="rId6" action="ppaction://hlinksldjump"/>
            <a:extLst>
              <a:ext uri="{FF2B5EF4-FFF2-40B4-BE49-F238E27FC236}">
                <a16:creationId xmlns:a16="http://schemas.microsoft.com/office/drawing/2014/main" id="{0B392D3C-EFAF-4C59-BC2E-A8B1A83ECEBA}"/>
              </a:ext>
            </a:extLst>
          </p:cNvPr>
          <p:cNvSpPr txBox="1">
            <a:spLocks/>
          </p:cNvSpPr>
          <p:nvPr/>
        </p:nvSpPr>
        <p:spPr>
          <a:xfrm>
            <a:off x="2650076" y="3359887"/>
            <a:ext cx="3323845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การเปรียบเทียบและเรียงลำดับเศษส่วนที่ตัวเศษเท่ากัน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8A439553-FA87-42B2-9960-75A975C7A959}"/>
              </a:ext>
            </a:extLst>
          </p:cNvPr>
          <p:cNvGrpSpPr/>
          <p:nvPr/>
        </p:nvGrpSpPr>
        <p:grpSpPr>
          <a:xfrm>
            <a:off x="6087465" y="3215044"/>
            <a:ext cx="1219575" cy="1198800"/>
            <a:chOff x="5697552" y="3451930"/>
            <a:chExt cx="1219575" cy="1198800"/>
          </a:xfrm>
        </p:grpSpPr>
        <p:sp>
          <p:nvSpPr>
            <p:cNvPr id="160" name="Google Shape;560;p28">
              <a:extLst>
                <a:ext uri="{FF2B5EF4-FFF2-40B4-BE49-F238E27FC236}">
                  <a16:creationId xmlns:a16="http://schemas.microsoft.com/office/drawing/2014/main" id="{0D95EAF4-D5BE-4905-B788-C6DB422FF3CF}"/>
                </a:ext>
              </a:extLst>
            </p:cNvPr>
            <p:cNvSpPr/>
            <p:nvPr/>
          </p:nvSpPr>
          <p:spPr>
            <a:xfrm>
              <a:off x="5718327" y="345193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FFA645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61" name="Google Shape;564;p28">
              <a:extLst>
                <a:ext uri="{FF2B5EF4-FFF2-40B4-BE49-F238E27FC236}">
                  <a16:creationId xmlns:a16="http://schemas.microsoft.com/office/drawing/2014/main" id="{692AAE03-7F9C-445A-8A41-F0BB6A5917A5}"/>
                </a:ext>
              </a:extLst>
            </p:cNvPr>
            <p:cNvSpPr/>
            <p:nvPr/>
          </p:nvSpPr>
          <p:spPr>
            <a:xfrm>
              <a:off x="5790027" y="3523630"/>
              <a:ext cx="1055400" cy="1055400"/>
            </a:xfrm>
            <a:prstGeom prst="ellipse">
              <a:avLst/>
            </a:prstGeom>
            <a:solidFill>
              <a:srgbClr val="FFA6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62" name="Google Shape;575;p28">
              <a:hlinkClick r:id="rId7" action="ppaction://hlinksldjump"/>
              <a:extLst>
                <a:ext uri="{FF2B5EF4-FFF2-40B4-BE49-F238E27FC236}">
                  <a16:creationId xmlns:a16="http://schemas.microsoft.com/office/drawing/2014/main" id="{5BE5F54C-CAC9-4C58-8AD9-AC365B3F7E57}"/>
                </a:ext>
              </a:extLst>
            </p:cNvPr>
            <p:cNvSpPr txBox="1">
              <a:spLocks/>
            </p:cNvSpPr>
            <p:nvPr/>
          </p:nvSpPr>
          <p:spPr>
            <a:xfrm>
              <a:off x="5697552" y="3715042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04</a:t>
              </a:r>
            </a:p>
          </p:txBody>
        </p:sp>
      </p:grpSp>
      <p:sp>
        <p:nvSpPr>
          <p:cNvPr id="163" name="Google Shape;576;p28">
            <a:hlinkClick r:id="rId7" action="ppaction://hlinksldjump"/>
            <a:extLst>
              <a:ext uri="{FF2B5EF4-FFF2-40B4-BE49-F238E27FC236}">
                <a16:creationId xmlns:a16="http://schemas.microsoft.com/office/drawing/2014/main" id="{15553899-EBF9-484E-819C-06E7FD808D6B}"/>
              </a:ext>
            </a:extLst>
          </p:cNvPr>
          <p:cNvSpPr txBox="1">
            <a:spLocks/>
          </p:cNvSpPr>
          <p:nvPr/>
        </p:nvSpPr>
        <p:spPr>
          <a:xfrm>
            <a:off x="7420584" y="3523712"/>
            <a:ext cx="3008752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การบวกเศษส่วนที่มีตัวส่วนเท่ากัน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64" name="Google Shape;578;p28">
            <a:extLst>
              <a:ext uri="{FF2B5EF4-FFF2-40B4-BE49-F238E27FC236}">
                <a16:creationId xmlns:a16="http://schemas.microsoft.com/office/drawing/2014/main" id="{87C8B5EB-21DB-49BF-A4B7-97EB8D5A320C}"/>
              </a:ext>
            </a:extLst>
          </p:cNvPr>
          <p:cNvSpPr/>
          <p:nvPr/>
        </p:nvSpPr>
        <p:spPr>
          <a:xfrm>
            <a:off x="4136358" y="929531"/>
            <a:ext cx="112" cy="112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close/>
              </a:path>
            </a:pathLst>
          </a:custGeom>
          <a:solidFill>
            <a:srgbClr val="FF5A2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FC Candy" panose="020B0500040200020003" pitchFamily="34" charset="-34"/>
              <a:cs typeface="FC Candy" panose="020B0500040200020003" pitchFamily="34" charset="-34"/>
              <a:sym typeface="Arial"/>
            </a:endParaRPr>
          </a:p>
        </p:txBody>
      </p:sp>
      <p:sp>
        <p:nvSpPr>
          <p:cNvPr id="165" name="Google Shape;579;p28">
            <a:extLst>
              <a:ext uri="{FF2B5EF4-FFF2-40B4-BE49-F238E27FC236}">
                <a16:creationId xmlns:a16="http://schemas.microsoft.com/office/drawing/2014/main" id="{698F12A4-B0F1-4025-B81D-2D9FABE8260E}"/>
              </a:ext>
            </a:extLst>
          </p:cNvPr>
          <p:cNvSpPr/>
          <p:nvPr/>
        </p:nvSpPr>
        <p:spPr>
          <a:xfrm>
            <a:off x="3082978" y="1215354"/>
            <a:ext cx="112" cy="112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close/>
              </a:path>
            </a:pathLst>
          </a:custGeom>
          <a:solidFill>
            <a:srgbClr val="F7B5D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FC Candy" panose="020B0500040200020003" pitchFamily="34" charset="-34"/>
              <a:cs typeface="FC Candy" panose="020B0500040200020003" pitchFamily="34" charset="-34"/>
              <a:sym typeface="Arial"/>
            </a:endParaRPr>
          </a:p>
        </p:txBody>
      </p:sp>
      <p:grpSp>
        <p:nvGrpSpPr>
          <p:cNvPr id="166" name="Google Shape;580;p28">
            <a:extLst>
              <a:ext uri="{FF2B5EF4-FFF2-40B4-BE49-F238E27FC236}">
                <a16:creationId xmlns:a16="http://schemas.microsoft.com/office/drawing/2014/main" id="{39B6D312-0A51-4CB2-B62D-0580ED453703}"/>
              </a:ext>
            </a:extLst>
          </p:cNvPr>
          <p:cNvGrpSpPr/>
          <p:nvPr/>
        </p:nvGrpSpPr>
        <p:grpSpPr>
          <a:xfrm>
            <a:off x="9186478" y="1034936"/>
            <a:ext cx="820647" cy="572699"/>
            <a:chOff x="2497400" y="238075"/>
            <a:chExt cx="235075" cy="164050"/>
          </a:xfrm>
        </p:grpSpPr>
        <p:sp>
          <p:nvSpPr>
            <p:cNvPr id="167" name="Google Shape;581;p28">
              <a:extLst>
                <a:ext uri="{FF2B5EF4-FFF2-40B4-BE49-F238E27FC236}">
                  <a16:creationId xmlns:a16="http://schemas.microsoft.com/office/drawing/2014/main" id="{95EF75DB-71BC-4CD0-BB42-0605D3700A99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68" name="Google Shape;582;p28">
              <a:extLst>
                <a:ext uri="{FF2B5EF4-FFF2-40B4-BE49-F238E27FC236}">
                  <a16:creationId xmlns:a16="http://schemas.microsoft.com/office/drawing/2014/main" id="{22AC2AAE-591B-452F-9C8E-DA3C4B281597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69" name="Google Shape;583;p28">
              <a:extLst>
                <a:ext uri="{FF2B5EF4-FFF2-40B4-BE49-F238E27FC236}">
                  <a16:creationId xmlns:a16="http://schemas.microsoft.com/office/drawing/2014/main" id="{0109B249-E593-480D-9112-6B7DEE81C79B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70" name="Google Shape;584;p28">
              <a:extLst>
                <a:ext uri="{FF2B5EF4-FFF2-40B4-BE49-F238E27FC236}">
                  <a16:creationId xmlns:a16="http://schemas.microsoft.com/office/drawing/2014/main" id="{36C0B834-CF1A-4705-83EA-DF910E4F6405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71" name="Google Shape;585;p28">
              <a:extLst>
                <a:ext uri="{FF2B5EF4-FFF2-40B4-BE49-F238E27FC236}">
                  <a16:creationId xmlns:a16="http://schemas.microsoft.com/office/drawing/2014/main" id="{37193F51-B2B5-4428-939F-37C238AE395B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</p:grpSp>
      <p:sp>
        <p:nvSpPr>
          <p:cNvPr id="172" name="Google Shape;586;p28">
            <a:extLst>
              <a:ext uri="{FF2B5EF4-FFF2-40B4-BE49-F238E27FC236}">
                <a16:creationId xmlns:a16="http://schemas.microsoft.com/office/drawing/2014/main" id="{3C424C23-5819-4851-8D75-22B409FB7F5F}"/>
              </a:ext>
            </a:extLst>
          </p:cNvPr>
          <p:cNvSpPr/>
          <p:nvPr/>
        </p:nvSpPr>
        <p:spPr>
          <a:xfrm>
            <a:off x="6054562" y="274736"/>
            <a:ext cx="3283075" cy="1761200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19050" cap="flat" cmpd="sng">
            <a:solidFill>
              <a:srgbClr val="97D7B3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173" name="Google Shape;565;p28">
            <a:extLst>
              <a:ext uri="{FF2B5EF4-FFF2-40B4-BE49-F238E27FC236}">
                <a16:creationId xmlns:a16="http://schemas.microsoft.com/office/drawing/2014/main" id="{89952121-AC4E-4377-B70F-46034314C23A}"/>
              </a:ext>
            </a:extLst>
          </p:cNvPr>
          <p:cNvSpPr txBox="1">
            <a:spLocks/>
          </p:cNvSpPr>
          <p:nvPr/>
        </p:nvSpPr>
        <p:spPr>
          <a:xfrm>
            <a:off x="1112808" y="740992"/>
            <a:ext cx="8389494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2C43"/>
              </a:buClr>
              <a:buSzPts val="3200"/>
              <a:buFont typeface="Gorditas"/>
              <a:buNone/>
              <a:tabLst/>
              <a:defRPr/>
            </a:pPr>
            <a:r>
              <a:rPr kumimoji="0" lang="th-TH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บทที่ 6  เศษส่วน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74" name="Google Shape;566;p28">
            <a:hlinkClick r:id="rId8" action="ppaction://hlinksldjump"/>
            <a:extLst>
              <a:ext uri="{FF2B5EF4-FFF2-40B4-BE49-F238E27FC236}">
                <a16:creationId xmlns:a16="http://schemas.microsoft.com/office/drawing/2014/main" id="{7650F199-C3E4-4FC8-BA08-BCC4F5E5B344}"/>
              </a:ext>
            </a:extLst>
          </p:cNvPr>
          <p:cNvSpPr txBox="1">
            <a:spLocks/>
          </p:cNvSpPr>
          <p:nvPr/>
        </p:nvSpPr>
        <p:spPr>
          <a:xfrm>
            <a:off x="2691176" y="4907662"/>
            <a:ext cx="2959125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การลบเศษส่วนที่มีตัวส่วนเท่ากัน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75" name="กลุ่ม 174">
            <a:extLst>
              <a:ext uri="{FF2B5EF4-FFF2-40B4-BE49-F238E27FC236}">
                <a16:creationId xmlns:a16="http://schemas.microsoft.com/office/drawing/2014/main" id="{AFF62AC4-327A-41C2-9B1A-A557653C32CE}"/>
              </a:ext>
            </a:extLst>
          </p:cNvPr>
          <p:cNvGrpSpPr/>
          <p:nvPr/>
        </p:nvGrpSpPr>
        <p:grpSpPr>
          <a:xfrm>
            <a:off x="1377327" y="4689976"/>
            <a:ext cx="1219500" cy="1198800"/>
            <a:chOff x="1819302" y="2003780"/>
            <a:chExt cx="1219500" cy="1198800"/>
          </a:xfrm>
        </p:grpSpPr>
        <p:sp>
          <p:nvSpPr>
            <p:cNvPr id="176" name="Google Shape;557;p28">
              <a:extLst>
                <a:ext uri="{FF2B5EF4-FFF2-40B4-BE49-F238E27FC236}">
                  <a16:creationId xmlns:a16="http://schemas.microsoft.com/office/drawing/2014/main" id="{DFEACF6D-4956-431D-8440-DCE4CE3A4FF5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00B0F0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77" name="Google Shape;561;p28">
              <a:extLst>
                <a:ext uri="{FF2B5EF4-FFF2-40B4-BE49-F238E27FC236}">
                  <a16:creationId xmlns:a16="http://schemas.microsoft.com/office/drawing/2014/main" id="{578299B7-FE97-461B-AA3B-48A1D417A37A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ellipse">
              <a:avLst/>
            </a:prstGeom>
            <a:solidFill>
              <a:srgbClr val="00B0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78" name="Google Shape;567;p28">
              <a:hlinkClick r:id="rId8" action="ppaction://hlinksldjump"/>
              <a:extLst>
                <a:ext uri="{FF2B5EF4-FFF2-40B4-BE49-F238E27FC236}">
                  <a16:creationId xmlns:a16="http://schemas.microsoft.com/office/drawing/2014/main" id="{CBD2D0D8-F6D5-42CE-81F5-8FB9A0699DCE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0</a:t>
              </a:r>
              <a:r>
                <a:rPr kumimoji="0" lang="th-TH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5</a:t>
              </a:r>
              <a:endParaRPr kumimoji="0" lang="en" sz="40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79" name="กลุ่ม 178">
            <a:extLst>
              <a:ext uri="{FF2B5EF4-FFF2-40B4-BE49-F238E27FC236}">
                <a16:creationId xmlns:a16="http://schemas.microsoft.com/office/drawing/2014/main" id="{93A256DF-E1B0-4F1C-AEE5-2B3CB84C0DBD}"/>
              </a:ext>
            </a:extLst>
          </p:cNvPr>
          <p:cNvGrpSpPr/>
          <p:nvPr/>
        </p:nvGrpSpPr>
        <p:grpSpPr>
          <a:xfrm>
            <a:off x="6118178" y="4689976"/>
            <a:ext cx="1219575" cy="1198800"/>
            <a:chOff x="5697552" y="2003780"/>
            <a:chExt cx="1219575" cy="1198800"/>
          </a:xfrm>
        </p:grpSpPr>
        <p:sp>
          <p:nvSpPr>
            <p:cNvPr id="180" name="Google Shape;558;p28">
              <a:hlinkClick r:id="rId9" action="ppaction://hlinksldjump"/>
              <a:extLst>
                <a:ext uri="{FF2B5EF4-FFF2-40B4-BE49-F238E27FC236}">
                  <a16:creationId xmlns:a16="http://schemas.microsoft.com/office/drawing/2014/main" id="{AE29CE2B-5D79-4DD8-A79B-617EC7A8E850}"/>
                </a:ext>
              </a:extLst>
            </p:cNvPr>
            <p:cNvSpPr/>
            <p:nvPr/>
          </p:nvSpPr>
          <p:spPr>
            <a:xfrm>
              <a:off x="5718327" y="200378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F7B5DB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81" name="Google Shape;563;p28">
              <a:extLst>
                <a:ext uri="{FF2B5EF4-FFF2-40B4-BE49-F238E27FC236}">
                  <a16:creationId xmlns:a16="http://schemas.microsoft.com/office/drawing/2014/main" id="{E49F97C6-75A9-44BA-A1E5-99E2C4DE5253}"/>
                </a:ext>
              </a:extLst>
            </p:cNvPr>
            <p:cNvSpPr/>
            <p:nvPr/>
          </p:nvSpPr>
          <p:spPr>
            <a:xfrm>
              <a:off x="5790027" y="2075480"/>
              <a:ext cx="1055400" cy="1055400"/>
            </a:xfrm>
            <a:prstGeom prst="ellipse">
              <a:avLst/>
            </a:prstGeom>
            <a:solidFill>
              <a:srgbClr val="E73D91"/>
            </a:solidFill>
            <a:ln w="9525" cap="flat" cmpd="sng">
              <a:solidFill>
                <a:srgbClr val="F7B5D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82" name="Google Shape;569;p28">
              <a:hlinkClick r:id="rId9" action="ppaction://hlinksldjump"/>
              <a:extLst>
                <a:ext uri="{FF2B5EF4-FFF2-40B4-BE49-F238E27FC236}">
                  <a16:creationId xmlns:a16="http://schemas.microsoft.com/office/drawing/2014/main" id="{AB960688-A156-49BB-B826-1444AB2BB865}"/>
                </a:ext>
              </a:extLst>
            </p:cNvPr>
            <p:cNvSpPr txBox="1">
              <a:spLocks/>
            </p:cNvSpPr>
            <p:nvPr/>
          </p:nvSpPr>
          <p:spPr>
            <a:xfrm>
              <a:off x="5697552" y="2260580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0</a:t>
              </a:r>
              <a:r>
                <a:rPr kumimoji="0" lang="th-TH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6</a:t>
              </a:r>
              <a:endParaRPr kumimoji="0" lang="en" sz="40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sp>
        <p:nvSpPr>
          <p:cNvPr id="183" name="Google Shape;570;p28">
            <a:hlinkClick r:id="rId9" action="ppaction://hlinksldjump"/>
            <a:extLst>
              <a:ext uri="{FF2B5EF4-FFF2-40B4-BE49-F238E27FC236}">
                <a16:creationId xmlns:a16="http://schemas.microsoft.com/office/drawing/2014/main" id="{5B6640B0-742E-4AC6-B270-516721F2AE57}"/>
              </a:ext>
            </a:extLst>
          </p:cNvPr>
          <p:cNvSpPr txBox="1">
            <a:spLocks/>
          </p:cNvSpPr>
          <p:nvPr/>
        </p:nvSpPr>
        <p:spPr>
          <a:xfrm>
            <a:off x="7461685" y="4942165"/>
            <a:ext cx="2469900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โจทย์ปัญหาเศษส่วน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85" name="กลุ่ม 184">
            <a:extLst>
              <a:ext uri="{FF2B5EF4-FFF2-40B4-BE49-F238E27FC236}">
                <a16:creationId xmlns:a16="http://schemas.microsoft.com/office/drawing/2014/main" id="{6D291B9B-CB0B-4528-9E1C-BEB764F95536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86" name="รูปแบบอิสระ: รูปร่าง 185">
              <a:extLst>
                <a:ext uri="{FF2B5EF4-FFF2-40B4-BE49-F238E27FC236}">
                  <a16:creationId xmlns:a16="http://schemas.microsoft.com/office/drawing/2014/main" id="{AC276915-9B32-48FE-B6F0-62883694569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87" name="รูปแบบอิสระ: รูปร่าง 186">
              <a:extLst>
                <a:ext uri="{FF2B5EF4-FFF2-40B4-BE49-F238E27FC236}">
                  <a16:creationId xmlns:a16="http://schemas.microsoft.com/office/drawing/2014/main" id="{9CEA7BD0-BEC7-4A5E-B346-53F80C8F18B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88" name="กลุ่ม 187">
            <a:extLst>
              <a:ext uri="{FF2B5EF4-FFF2-40B4-BE49-F238E27FC236}">
                <a16:creationId xmlns:a16="http://schemas.microsoft.com/office/drawing/2014/main" id="{848D41E1-ACD0-4B4F-BF0E-BF14DBB9F41A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89" name="รูปแบบอิสระ: รูปร่าง 188">
              <a:extLst>
                <a:ext uri="{FF2B5EF4-FFF2-40B4-BE49-F238E27FC236}">
                  <a16:creationId xmlns:a16="http://schemas.microsoft.com/office/drawing/2014/main" id="{41AA33C8-2666-4832-A0F8-78C10DED490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0" name="รูปแบบอิสระ: รูปร่าง 189">
              <a:extLst>
                <a:ext uri="{FF2B5EF4-FFF2-40B4-BE49-F238E27FC236}">
                  <a16:creationId xmlns:a16="http://schemas.microsoft.com/office/drawing/2014/main" id="{608FC822-E037-45BF-85C7-3107070DB77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91" name="กลุ่ม 190">
            <a:extLst>
              <a:ext uri="{FF2B5EF4-FFF2-40B4-BE49-F238E27FC236}">
                <a16:creationId xmlns:a16="http://schemas.microsoft.com/office/drawing/2014/main" id="{BD536ABA-AEFE-499D-80CF-2FE4CE15B51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92" name="รูปแบบอิสระ: รูปร่าง 191">
              <a:extLst>
                <a:ext uri="{FF2B5EF4-FFF2-40B4-BE49-F238E27FC236}">
                  <a16:creationId xmlns:a16="http://schemas.microsoft.com/office/drawing/2014/main" id="{D4AEC642-14F1-4476-BA32-BDE76AA9077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3" name="รูปแบบอิสระ: รูปร่าง 192">
              <a:extLst>
                <a:ext uri="{FF2B5EF4-FFF2-40B4-BE49-F238E27FC236}">
                  <a16:creationId xmlns:a16="http://schemas.microsoft.com/office/drawing/2014/main" id="{4150470B-2B8E-4621-BF84-D83A2DFE896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94" name="กลุ่ม 193">
            <a:extLst>
              <a:ext uri="{FF2B5EF4-FFF2-40B4-BE49-F238E27FC236}">
                <a16:creationId xmlns:a16="http://schemas.microsoft.com/office/drawing/2014/main" id="{1B4CB4D6-9305-4998-8F5A-47E448C3427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95" name="รูปแบบอิสระ: รูปร่าง 194">
              <a:extLst>
                <a:ext uri="{FF2B5EF4-FFF2-40B4-BE49-F238E27FC236}">
                  <a16:creationId xmlns:a16="http://schemas.microsoft.com/office/drawing/2014/main" id="{2C6CB190-01FE-40C4-811E-1E728F56863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6" name="รูปแบบอิสระ: รูปร่าง 195">
              <a:extLst>
                <a:ext uri="{FF2B5EF4-FFF2-40B4-BE49-F238E27FC236}">
                  <a16:creationId xmlns:a16="http://schemas.microsoft.com/office/drawing/2014/main" id="{06E9A1C8-D9BC-45D8-9A17-A3AD192B0C5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97" name="กลุ่ม 196">
            <a:extLst>
              <a:ext uri="{FF2B5EF4-FFF2-40B4-BE49-F238E27FC236}">
                <a16:creationId xmlns:a16="http://schemas.microsoft.com/office/drawing/2014/main" id="{91132CE4-E3E7-4F40-B98F-1738BFFAB50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98" name="รูปแบบอิสระ: รูปร่าง 197">
              <a:extLst>
                <a:ext uri="{FF2B5EF4-FFF2-40B4-BE49-F238E27FC236}">
                  <a16:creationId xmlns:a16="http://schemas.microsoft.com/office/drawing/2014/main" id="{16B7C1D1-C237-4B88-84DF-79FA06B340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9" name="รูปแบบอิสระ: รูปร่าง 198">
              <a:extLst>
                <a:ext uri="{FF2B5EF4-FFF2-40B4-BE49-F238E27FC236}">
                  <a16:creationId xmlns:a16="http://schemas.microsoft.com/office/drawing/2014/main" id="{B8355FBA-D602-4745-9A11-4B4DEEB9F1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00" name="กลุ่ม 199">
            <a:extLst>
              <a:ext uri="{FF2B5EF4-FFF2-40B4-BE49-F238E27FC236}">
                <a16:creationId xmlns:a16="http://schemas.microsoft.com/office/drawing/2014/main" id="{F24473CE-1063-4FE7-B2CE-36E75B98C846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01" name="รูปแบบอิสระ: รูปร่าง 200">
              <a:extLst>
                <a:ext uri="{FF2B5EF4-FFF2-40B4-BE49-F238E27FC236}">
                  <a16:creationId xmlns:a16="http://schemas.microsoft.com/office/drawing/2014/main" id="{68064F86-1F64-4971-A9E7-ED4EC2AB09E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02" name="รูปแบบอิสระ: รูปร่าง 201">
              <a:extLst>
                <a:ext uri="{FF2B5EF4-FFF2-40B4-BE49-F238E27FC236}">
                  <a16:creationId xmlns:a16="http://schemas.microsoft.com/office/drawing/2014/main" id="{33EB0410-661A-4077-8EA2-06820DD62A4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03" name="กลุ่ม 202">
            <a:extLst>
              <a:ext uri="{FF2B5EF4-FFF2-40B4-BE49-F238E27FC236}">
                <a16:creationId xmlns:a16="http://schemas.microsoft.com/office/drawing/2014/main" id="{DB6E8999-B7C1-42FF-8436-3BDD260FE125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04" name="รูปแบบอิสระ: รูปร่าง 203">
              <a:extLst>
                <a:ext uri="{FF2B5EF4-FFF2-40B4-BE49-F238E27FC236}">
                  <a16:creationId xmlns:a16="http://schemas.microsoft.com/office/drawing/2014/main" id="{4915021E-BA2A-43C0-8EDB-5AA7538296E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05" name="รูปแบบอิสระ: รูปร่าง 204">
              <a:extLst>
                <a:ext uri="{FF2B5EF4-FFF2-40B4-BE49-F238E27FC236}">
                  <a16:creationId xmlns:a16="http://schemas.microsoft.com/office/drawing/2014/main" id="{86636DF1-9BF2-457A-B3A4-31DB900D8FA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0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17050EE-EC0E-4D78-AD87-DDBC19B5D9F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0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ECB393B-F070-4F7B-89E0-53CFE735F43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0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E5715DB7-2BD5-43FE-8EB6-163FC3A27883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0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3D01395-D837-4C59-BC8B-5BA14427CFD5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1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45BF1014-2202-453A-9ED1-EDE178EE2AEF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11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7A98C2D-1602-4136-9FE5-A319971EF460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12" name="รูปภาพ 211">
            <a:hlinkClick r:id="rId10" action="ppaction://hlinksldjump"/>
            <a:extLst>
              <a:ext uri="{FF2B5EF4-FFF2-40B4-BE49-F238E27FC236}">
                <a16:creationId xmlns:a16="http://schemas.microsoft.com/office/drawing/2014/main" id="{93FD4EA4-5FBD-49B3-BDA5-20C21010847D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862344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6000">
        <p15:prstTrans prst="curtains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169847" y="2998778"/>
            <a:ext cx="4809613" cy="2289511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353584" y="3525074"/>
            <a:ext cx="4442219" cy="11644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lang="th-TH" sz="4000" kern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เปรียบเทียบและเรียงลำดับเศษส่วนที่ตัวส่วนเท่ากัน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1994208" y="1462232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en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0</a:t>
            </a: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2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2931558" y="2564832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11DA3ECC-8DB7-49C1-B032-97064F44DB85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6780CC8B-8369-4C73-9605-9FC74E113DE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6" name="รูปแบบอิสระ: รูปร่าง 65">
              <a:extLst>
                <a:ext uri="{FF2B5EF4-FFF2-40B4-BE49-F238E27FC236}">
                  <a16:creationId xmlns:a16="http://schemas.microsoft.com/office/drawing/2014/main" id="{81C8A321-1CBA-43E3-94E4-1C23239477E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DA87F8A3-1C60-4DDA-8086-2E17B300D61C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6212FC04-3052-4F04-8C42-C94760811F3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9" name="รูปแบบอิสระ: รูปร่าง 68">
              <a:extLst>
                <a:ext uri="{FF2B5EF4-FFF2-40B4-BE49-F238E27FC236}">
                  <a16:creationId xmlns:a16="http://schemas.microsoft.com/office/drawing/2014/main" id="{1685E7D5-E12B-40AF-A977-B68DDDD9080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2A7C1C67-32F8-4495-A1BD-4EBA42EA468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71" name="รูปแบบอิสระ: รูปร่าง 70">
              <a:extLst>
                <a:ext uri="{FF2B5EF4-FFF2-40B4-BE49-F238E27FC236}">
                  <a16:creationId xmlns:a16="http://schemas.microsoft.com/office/drawing/2014/main" id="{79E0ED9D-CCCA-45A0-9F1D-C53750035E9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E005854C-93CF-42CA-86EB-352D5962E08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C56FA006-46B2-44F6-A0D1-240A180F82DC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74" name="รูปแบบอิสระ: รูปร่าง 73">
              <a:extLst>
                <a:ext uri="{FF2B5EF4-FFF2-40B4-BE49-F238E27FC236}">
                  <a16:creationId xmlns:a16="http://schemas.microsoft.com/office/drawing/2014/main" id="{6AE1F034-F4B7-4CCD-A64D-37324EEF286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5" name="รูปแบบอิสระ: รูปร่าง 74">
              <a:extLst>
                <a:ext uri="{FF2B5EF4-FFF2-40B4-BE49-F238E27FC236}">
                  <a16:creationId xmlns:a16="http://schemas.microsoft.com/office/drawing/2014/main" id="{3E2A8F4D-24AD-48F1-A485-2C2CCC08D8C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E29F9601-84F1-4F8A-AF02-8A75128FAC9B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53803DA5-A652-464F-ADC5-708B7E2CB83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5676E914-1816-4FA6-8FE2-2B0C3EA30A8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9662F3E8-DD70-47FD-B81C-B60F0889D406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9A10B6FB-956B-4986-ACB0-9DD06BC881B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29DE6A58-B212-44BB-BBAF-005647CF58C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E38583BA-57AD-4E14-AA41-FD1453E88ACD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5ADEAAD0-1925-448A-99C3-A069431B67F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5E0CFE7A-856A-4BB1-BE0A-E4EE619B1F4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8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7530734E-541F-4C54-96A9-391BAA0EB76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1ACB1F08-FD4C-4F6E-9CA8-FC12C0BA3584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E4EB1FFC-1469-4613-A4E0-29C34C5219BD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86E3B490-0F98-4F6A-90DC-E0642B9C66B3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A03BF31-C8E3-490E-AC09-C7F50C66703C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30CF1690-66F9-48FC-BE73-64E78F396B3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91" name="รูปภาพ 90">
            <a:hlinkClick r:id="rId10" action="ppaction://hlinksldjump"/>
            <a:extLst>
              <a:ext uri="{FF2B5EF4-FFF2-40B4-BE49-F238E27FC236}">
                <a16:creationId xmlns:a16="http://schemas.microsoft.com/office/drawing/2014/main" id="{A9003307-5CBC-4B90-A33C-384CA46AA612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662870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3443938" y="582863"/>
            <a:ext cx="4242818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60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โหลแก้วความจุ 1 ลิตร มีน้ำผลไม้บรรจุอยู่ดังนี้</a:t>
            </a:r>
            <a:endParaRPr kumimoji="0" sz="260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0" name="กล่องข้อความ 89">
                <a:extLst>
                  <a:ext uri="{FF2B5EF4-FFF2-40B4-BE49-F238E27FC236}">
                    <a16:creationId xmlns:a16="http://schemas.microsoft.com/office/drawing/2014/main" id="{3D6597D9-7388-437F-A418-C527EF9E74F1}"/>
                  </a:ext>
                </a:extLst>
              </p:cNvPr>
              <p:cNvSpPr txBox="1"/>
              <p:nvPr/>
            </p:nvSpPr>
            <p:spPr>
              <a:xfrm>
                <a:off x="1714785" y="2570581"/>
                <a:ext cx="2236310" cy="65274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น้ำส้ม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ลิตร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90" name="กล่องข้อความ 89">
                <a:extLst>
                  <a:ext uri="{FF2B5EF4-FFF2-40B4-BE49-F238E27FC236}">
                    <a16:creationId xmlns:a16="http://schemas.microsoft.com/office/drawing/2014/main" id="{3D6597D9-7388-437F-A418-C527EF9E74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14785" y="2570581"/>
                <a:ext cx="2236310" cy="652743"/>
              </a:xfrm>
              <a:prstGeom prst="rect">
                <a:avLst/>
              </a:prstGeom>
              <a:blipFill>
                <a:blip r:embed="rId4"/>
                <a:stretch>
                  <a:fillRect b="-17757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กล่องข้อความ 90">
                <a:extLst>
                  <a:ext uri="{FF2B5EF4-FFF2-40B4-BE49-F238E27FC236}">
                    <a16:creationId xmlns:a16="http://schemas.microsoft.com/office/drawing/2014/main" id="{BD36A6D1-193D-4FEB-A1A7-F45112529385}"/>
                  </a:ext>
                </a:extLst>
              </p:cNvPr>
              <p:cNvSpPr txBox="1"/>
              <p:nvPr/>
            </p:nvSpPr>
            <p:spPr>
              <a:xfrm>
                <a:off x="4378184" y="2605087"/>
                <a:ext cx="2236310" cy="65274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น้ำฝรั่ง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ลิตร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91" name="กล่องข้อความ 90">
                <a:extLst>
                  <a:ext uri="{FF2B5EF4-FFF2-40B4-BE49-F238E27FC236}">
                    <a16:creationId xmlns:a16="http://schemas.microsoft.com/office/drawing/2014/main" id="{BD36A6D1-193D-4FEB-A1A7-F451125293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8184" y="2605087"/>
                <a:ext cx="2236310" cy="652743"/>
              </a:xfrm>
              <a:prstGeom prst="rect">
                <a:avLst/>
              </a:prstGeom>
              <a:blipFill>
                <a:blip r:embed="rId5"/>
                <a:stretch>
                  <a:fillRect b="-1869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กล่องข้อความ 91">
                <a:extLst>
                  <a:ext uri="{FF2B5EF4-FFF2-40B4-BE49-F238E27FC236}">
                    <a16:creationId xmlns:a16="http://schemas.microsoft.com/office/drawing/2014/main" id="{B6ED98B2-01CD-4CFE-BAD1-F0D1BE011C5C}"/>
                  </a:ext>
                </a:extLst>
              </p:cNvPr>
              <p:cNvSpPr txBox="1"/>
              <p:nvPr/>
            </p:nvSpPr>
            <p:spPr>
              <a:xfrm>
                <a:off x="7067461" y="2612736"/>
                <a:ext cx="2236310" cy="65274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น้ำสับปะรด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rgbClr val="E7E6E6">
                        <a:lumMod val="25000"/>
                      </a:srgb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ลิตร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92" name="กล่องข้อความ 91">
                <a:extLst>
                  <a:ext uri="{FF2B5EF4-FFF2-40B4-BE49-F238E27FC236}">
                    <a16:creationId xmlns:a16="http://schemas.microsoft.com/office/drawing/2014/main" id="{B6ED98B2-01CD-4CFE-BAD1-F0D1BE011C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67461" y="2612736"/>
                <a:ext cx="2236310" cy="652743"/>
              </a:xfrm>
              <a:prstGeom prst="rect">
                <a:avLst/>
              </a:prstGeom>
              <a:blipFill>
                <a:blip r:embed="rId6"/>
                <a:stretch>
                  <a:fillRect b="-1682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5" name="กล่องข้อความ 94">
            <a:extLst>
              <a:ext uri="{FF2B5EF4-FFF2-40B4-BE49-F238E27FC236}">
                <a16:creationId xmlns:a16="http://schemas.microsoft.com/office/drawing/2014/main" id="{0304F6E7-498B-41FF-8439-CCC40D4FA1EB}"/>
              </a:ext>
            </a:extLst>
          </p:cNvPr>
          <p:cNvSpPr txBox="1"/>
          <p:nvPr/>
        </p:nvSpPr>
        <p:spPr>
          <a:xfrm>
            <a:off x="1766542" y="1036217"/>
            <a:ext cx="1097424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ctr"/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1 ลิตร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04" name="กล่องข้อความ 103">
            <a:extLst>
              <a:ext uri="{FF2B5EF4-FFF2-40B4-BE49-F238E27FC236}">
                <a16:creationId xmlns:a16="http://schemas.microsoft.com/office/drawing/2014/main" id="{7889139D-01A2-4A89-8E9C-672BB6B6204D}"/>
              </a:ext>
            </a:extLst>
          </p:cNvPr>
          <p:cNvSpPr txBox="1"/>
          <p:nvPr/>
        </p:nvSpPr>
        <p:spPr>
          <a:xfrm>
            <a:off x="4429228" y="1036217"/>
            <a:ext cx="1097424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ctr"/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1 ลิตร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108" name="กล่องข้อความ 107">
            <a:extLst>
              <a:ext uri="{FF2B5EF4-FFF2-40B4-BE49-F238E27FC236}">
                <a16:creationId xmlns:a16="http://schemas.microsoft.com/office/drawing/2014/main" id="{8453756E-EF31-4730-B210-00221E5930BA}"/>
              </a:ext>
            </a:extLst>
          </p:cNvPr>
          <p:cNvSpPr txBox="1"/>
          <p:nvPr/>
        </p:nvSpPr>
        <p:spPr>
          <a:xfrm>
            <a:off x="7031280" y="1036216"/>
            <a:ext cx="1097424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ctr"/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1 ลิตร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9" name="Google Shape;3842;p61">
                <a:extLst>
                  <a:ext uri="{FF2B5EF4-FFF2-40B4-BE49-F238E27FC236}">
                    <a16:creationId xmlns:a16="http://schemas.microsoft.com/office/drawing/2014/main" id="{E98A1A1D-FDDB-4D39-B511-1CAE27F66013}"/>
                  </a:ext>
                </a:extLst>
              </p:cNvPr>
              <p:cNvSpPr txBox="1"/>
              <p:nvPr/>
            </p:nvSpPr>
            <p:spPr>
              <a:xfrm>
                <a:off x="1714785" y="4085616"/>
                <a:ext cx="8765314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lvl="0">
                  <a:buClr>
                    <a:srgbClr val="000000"/>
                  </a:buClr>
                  <a:tabLst>
                    <a:tab pos="715963" algn="l"/>
                    <a:tab pos="2959100" algn="l"/>
                  </a:tabLst>
                  <a:defRPr/>
                </a:pPr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พิจารณาระดับน้ำผลไม้ในโหลแก้ว	น้ำส้ม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ar-AE" sz="2400" i="1" kern="0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ar-AE" sz="2400" i="0" kern="0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ar-AE" sz="2400" i="0" kern="0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ar-AE" sz="24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 มีปริมาตร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น้อยกว่า</a:t>
                </a:r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น้ำฝรั่ง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ar-AE" sz="2400" i="1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ar-AE" sz="2400" b="0" i="0" kern="0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ar-AE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ar-AE" sz="2400" kern="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lang="th-TH" sz="2600" kern="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</a:t>
                </a:r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</a:p>
              <a:p>
                <a:pPr lvl="0">
                  <a:buClr>
                    <a:srgbClr val="000000"/>
                  </a:buClr>
                  <a:tabLst>
                    <a:tab pos="715963" algn="l"/>
                    <a:tab pos="2243138" algn="l"/>
                    <a:tab pos="2959100" algn="l"/>
                  </a:tabLst>
                  <a:defRPr/>
                </a:pPr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		หรือ	น้ำฝรั่ง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ar-AE" sz="2400" i="1" kern="0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ar-AE" sz="2400" b="0" i="0" kern="0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ar-AE" sz="2400" b="0" i="0" kern="0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ar-AE" sz="24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 มีปริมาตร</a:t>
                </a:r>
                <a:r>
                  <a:rPr kumimoji="0" lang="th-TH" sz="2600" i="0" u="none" strike="noStrike" kern="0" cap="none" spc="0" normalizeH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600" b="1" i="0" u="none" strike="noStrike" kern="0" cap="none" spc="0" normalizeH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มากกว่า</a:t>
                </a:r>
                <a:r>
                  <a:rPr kumimoji="0" lang="th-TH" sz="2600" i="0" u="none" strike="noStrike" kern="0" cap="none" spc="0" normalizeH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น้ำส้ม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ar-AE" sz="2400" i="1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ar-AE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ar-AE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ar-AE" sz="2400" kern="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lang="th-TH" sz="2600" kern="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</a:t>
                </a:r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</a:p>
            </p:txBody>
          </p:sp>
        </mc:Choice>
        <mc:Fallback xmlns="">
          <p:sp>
            <p:nvSpPr>
              <p:cNvPr id="109" name="Google Shape;3842;p61">
                <a:extLst>
                  <a:ext uri="{FF2B5EF4-FFF2-40B4-BE49-F238E27FC236}">
                    <a16:creationId xmlns:a16="http://schemas.microsoft.com/office/drawing/2014/main" id="{E98A1A1D-FDDB-4D39-B511-1CAE27F660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14785" y="4085616"/>
                <a:ext cx="8765314" cy="395041"/>
              </a:xfrm>
              <a:prstGeom prst="rect">
                <a:avLst/>
              </a:prstGeom>
              <a:blipFill>
                <a:blip r:embed="rId7"/>
                <a:stretch>
                  <a:fillRect l="-1252" b="-24615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5" name="รูปภาพ 4">
            <a:extLst>
              <a:ext uri="{FF2B5EF4-FFF2-40B4-BE49-F238E27FC236}">
                <a16:creationId xmlns:a16="http://schemas.microsoft.com/office/drawing/2014/main" id="{B2C3AE20-4503-4D6A-9FCD-52DFAF243BB4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0286"/>
          <a:stretch/>
        </p:blipFill>
        <p:spPr>
          <a:xfrm>
            <a:off x="2246517" y="1385425"/>
            <a:ext cx="1283219" cy="1204475"/>
          </a:xfrm>
          <a:prstGeom prst="rect">
            <a:avLst/>
          </a:prstGeom>
        </p:spPr>
      </p:pic>
      <p:grpSp>
        <p:nvGrpSpPr>
          <p:cNvPr id="113" name="Google Shape;4772;p52">
            <a:extLst>
              <a:ext uri="{FF2B5EF4-FFF2-40B4-BE49-F238E27FC236}">
                <a16:creationId xmlns:a16="http://schemas.microsoft.com/office/drawing/2014/main" id="{40B7358D-21FE-4F37-95AA-CF1D09804449}"/>
              </a:ext>
            </a:extLst>
          </p:cNvPr>
          <p:cNvGrpSpPr/>
          <p:nvPr/>
        </p:nvGrpSpPr>
        <p:grpSpPr>
          <a:xfrm>
            <a:off x="9530751" y="3075711"/>
            <a:ext cx="1612981" cy="2358931"/>
            <a:chOff x="5797400" y="1777550"/>
            <a:chExt cx="1612981" cy="2358931"/>
          </a:xfrm>
        </p:grpSpPr>
        <p:sp>
          <p:nvSpPr>
            <p:cNvPr id="114" name="Google Shape;4773;p52">
              <a:extLst>
                <a:ext uri="{FF2B5EF4-FFF2-40B4-BE49-F238E27FC236}">
                  <a16:creationId xmlns:a16="http://schemas.microsoft.com/office/drawing/2014/main" id="{C9128CE4-5643-4AD9-ACA3-8F177774DDCF}"/>
                </a:ext>
              </a:extLst>
            </p:cNvPr>
            <p:cNvSpPr/>
            <p:nvPr/>
          </p:nvSpPr>
          <p:spPr>
            <a:xfrm>
              <a:off x="5850207" y="3860889"/>
              <a:ext cx="1223071" cy="275592"/>
            </a:xfrm>
            <a:custGeom>
              <a:avLst/>
              <a:gdLst/>
              <a:ahLst/>
              <a:cxnLst/>
              <a:rect l="l" t="t" r="r" b="b"/>
              <a:pathLst>
                <a:path w="20752" h="4676" extrusionOk="0">
                  <a:moveTo>
                    <a:pt x="10947" y="1"/>
                  </a:moveTo>
                  <a:cubicBezTo>
                    <a:pt x="6142" y="1"/>
                    <a:pt x="0" y="481"/>
                    <a:pt x="5374" y="3839"/>
                  </a:cubicBezTo>
                  <a:cubicBezTo>
                    <a:pt x="6308" y="4434"/>
                    <a:pt x="7502" y="4675"/>
                    <a:pt x="8771" y="4675"/>
                  </a:cubicBezTo>
                  <a:cubicBezTo>
                    <a:pt x="14099" y="4675"/>
                    <a:pt x="20752" y="416"/>
                    <a:pt x="15025" y="78"/>
                  </a:cubicBezTo>
                  <a:lnTo>
                    <a:pt x="15249" y="78"/>
                  </a:lnTo>
                  <a:cubicBezTo>
                    <a:pt x="15171" y="78"/>
                    <a:pt x="15079" y="77"/>
                    <a:pt x="14974" y="75"/>
                  </a:cubicBezTo>
                  <a:lnTo>
                    <a:pt x="14974" y="75"/>
                  </a:lnTo>
                  <a:cubicBezTo>
                    <a:pt x="14751" y="63"/>
                    <a:pt x="14510" y="56"/>
                    <a:pt x="14250" y="56"/>
                  </a:cubicBezTo>
                  <a:cubicBezTo>
                    <a:pt x="14238" y="56"/>
                    <a:pt x="14226" y="56"/>
                    <a:pt x="14214" y="56"/>
                  </a:cubicBezTo>
                  <a:lnTo>
                    <a:pt x="14214" y="56"/>
                  </a:lnTo>
                  <a:cubicBezTo>
                    <a:pt x="13370" y="34"/>
                    <a:pt x="12204" y="1"/>
                    <a:pt x="10947" y="1"/>
                  </a:cubicBezTo>
                  <a:close/>
                </a:path>
              </a:pathLst>
            </a:custGeom>
            <a:solidFill>
              <a:srgbClr val="8AAB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4774;p52">
              <a:extLst>
                <a:ext uri="{FF2B5EF4-FFF2-40B4-BE49-F238E27FC236}">
                  <a16:creationId xmlns:a16="http://schemas.microsoft.com/office/drawing/2014/main" id="{C97EAB74-D618-48EB-9EB2-26229484FA77}"/>
                </a:ext>
              </a:extLst>
            </p:cNvPr>
            <p:cNvSpPr/>
            <p:nvPr/>
          </p:nvSpPr>
          <p:spPr>
            <a:xfrm>
              <a:off x="6000613" y="2197059"/>
              <a:ext cx="983962" cy="1783920"/>
            </a:xfrm>
            <a:custGeom>
              <a:avLst/>
              <a:gdLst/>
              <a:ahLst/>
              <a:cxnLst/>
              <a:rect l="l" t="t" r="r" b="b"/>
              <a:pathLst>
                <a:path w="16695" h="30268" extrusionOk="0">
                  <a:moveTo>
                    <a:pt x="7979" y="21694"/>
                  </a:moveTo>
                  <a:cubicBezTo>
                    <a:pt x="8888" y="18920"/>
                    <a:pt x="10518" y="16710"/>
                    <a:pt x="12478" y="14641"/>
                  </a:cubicBezTo>
                  <a:cubicBezTo>
                    <a:pt x="12305" y="14358"/>
                    <a:pt x="12149" y="14123"/>
                    <a:pt x="12008" y="13873"/>
                  </a:cubicBezTo>
                  <a:cubicBezTo>
                    <a:pt x="11819" y="13512"/>
                    <a:pt x="11616" y="13152"/>
                    <a:pt x="11475" y="12760"/>
                  </a:cubicBezTo>
                  <a:cubicBezTo>
                    <a:pt x="11349" y="12415"/>
                    <a:pt x="11208" y="11945"/>
                    <a:pt x="11647" y="11772"/>
                  </a:cubicBezTo>
                  <a:cubicBezTo>
                    <a:pt x="11866" y="11694"/>
                    <a:pt x="12305" y="11882"/>
                    <a:pt x="12525" y="12070"/>
                  </a:cubicBezTo>
                  <a:cubicBezTo>
                    <a:pt x="12964" y="12509"/>
                    <a:pt x="13324" y="13026"/>
                    <a:pt x="13794" y="13606"/>
                  </a:cubicBezTo>
                  <a:cubicBezTo>
                    <a:pt x="14703" y="13246"/>
                    <a:pt x="15409" y="12242"/>
                    <a:pt x="16694" y="12274"/>
                  </a:cubicBezTo>
                  <a:cubicBezTo>
                    <a:pt x="16459" y="12509"/>
                    <a:pt x="16271" y="12791"/>
                    <a:pt x="16004" y="12979"/>
                  </a:cubicBezTo>
                  <a:cubicBezTo>
                    <a:pt x="15017" y="13716"/>
                    <a:pt x="13998" y="14421"/>
                    <a:pt x="13011" y="15173"/>
                  </a:cubicBezTo>
                  <a:cubicBezTo>
                    <a:pt x="11866" y="16067"/>
                    <a:pt x="11083" y="17258"/>
                    <a:pt x="10362" y="18496"/>
                  </a:cubicBezTo>
                  <a:cubicBezTo>
                    <a:pt x="9437" y="20111"/>
                    <a:pt x="8888" y="21866"/>
                    <a:pt x="8418" y="23638"/>
                  </a:cubicBezTo>
                  <a:cubicBezTo>
                    <a:pt x="8324" y="23951"/>
                    <a:pt x="8308" y="24296"/>
                    <a:pt x="8261" y="24609"/>
                  </a:cubicBezTo>
                  <a:cubicBezTo>
                    <a:pt x="9076" y="23246"/>
                    <a:pt x="9891" y="21882"/>
                    <a:pt x="10691" y="20518"/>
                  </a:cubicBezTo>
                  <a:cubicBezTo>
                    <a:pt x="11537" y="19061"/>
                    <a:pt x="12713" y="18026"/>
                    <a:pt x="14359" y="17556"/>
                  </a:cubicBezTo>
                  <a:cubicBezTo>
                    <a:pt x="14829" y="17415"/>
                    <a:pt x="15268" y="17305"/>
                    <a:pt x="15597" y="17713"/>
                  </a:cubicBezTo>
                  <a:cubicBezTo>
                    <a:pt x="15973" y="18152"/>
                    <a:pt x="15801" y="18622"/>
                    <a:pt x="15487" y="19045"/>
                  </a:cubicBezTo>
                  <a:cubicBezTo>
                    <a:pt x="14735" y="20064"/>
                    <a:pt x="14029" y="21161"/>
                    <a:pt x="13183" y="22086"/>
                  </a:cubicBezTo>
                  <a:cubicBezTo>
                    <a:pt x="11224" y="24218"/>
                    <a:pt x="9907" y="26757"/>
                    <a:pt x="8449" y="29202"/>
                  </a:cubicBezTo>
                  <a:cubicBezTo>
                    <a:pt x="8261" y="29500"/>
                    <a:pt x="8011" y="29766"/>
                    <a:pt x="7728" y="29986"/>
                  </a:cubicBezTo>
                  <a:cubicBezTo>
                    <a:pt x="7337" y="30268"/>
                    <a:pt x="6976" y="30189"/>
                    <a:pt x="6647" y="29813"/>
                  </a:cubicBezTo>
                  <a:cubicBezTo>
                    <a:pt x="5675" y="28716"/>
                    <a:pt x="4703" y="27635"/>
                    <a:pt x="3700" y="26569"/>
                  </a:cubicBezTo>
                  <a:cubicBezTo>
                    <a:pt x="3136" y="25973"/>
                    <a:pt x="2493" y="25440"/>
                    <a:pt x="1929" y="24829"/>
                  </a:cubicBezTo>
                  <a:cubicBezTo>
                    <a:pt x="1145" y="23982"/>
                    <a:pt x="252" y="23199"/>
                    <a:pt x="48" y="21960"/>
                  </a:cubicBezTo>
                  <a:cubicBezTo>
                    <a:pt x="1" y="21663"/>
                    <a:pt x="17" y="21130"/>
                    <a:pt x="158" y="21067"/>
                  </a:cubicBezTo>
                  <a:cubicBezTo>
                    <a:pt x="471" y="20848"/>
                    <a:pt x="910" y="20942"/>
                    <a:pt x="1177" y="21098"/>
                  </a:cubicBezTo>
                  <a:cubicBezTo>
                    <a:pt x="2948" y="22164"/>
                    <a:pt x="4343" y="23622"/>
                    <a:pt x="5424" y="25377"/>
                  </a:cubicBezTo>
                  <a:cubicBezTo>
                    <a:pt x="5706" y="25848"/>
                    <a:pt x="5957" y="26349"/>
                    <a:pt x="6380" y="26788"/>
                  </a:cubicBezTo>
                  <a:cubicBezTo>
                    <a:pt x="6318" y="26584"/>
                    <a:pt x="6255" y="26365"/>
                    <a:pt x="6161" y="26177"/>
                  </a:cubicBezTo>
                  <a:cubicBezTo>
                    <a:pt x="5393" y="24562"/>
                    <a:pt x="4641" y="22917"/>
                    <a:pt x="3810" y="21318"/>
                  </a:cubicBezTo>
                  <a:cubicBezTo>
                    <a:pt x="3387" y="20487"/>
                    <a:pt x="2791" y="19750"/>
                    <a:pt x="2321" y="18935"/>
                  </a:cubicBezTo>
                  <a:cubicBezTo>
                    <a:pt x="2086" y="18512"/>
                    <a:pt x="1913" y="18042"/>
                    <a:pt x="1819" y="17572"/>
                  </a:cubicBezTo>
                  <a:cubicBezTo>
                    <a:pt x="1678" y="16851"/>
                    <a:pt x="2180" y="16365"/>
                    <a:pt x="2869" y="16616"/>
                  </a:cubicBezTo>
                  <a:cubicBezTo>
                    <a:pt x="3402" y="16819"/>
                    <a:pt x="3967" y="17148"/>
                    <a:pt x="4311" y="17587"/>
                  </a:cubicBezTo>
                  <a:cubicBezTo>
                    <a:pt x="4829" y="18261"/>
                    <a:pt x="5221" y="19061"/>
                    <a:pt x="5550" y="19844"/>
                  </a:cubicBezTo>
                  <a:cubicBezTo>
                    <a:pt x="6083" y="21067"/>
                    <a:pt x="6521" y="22337"/>
                    <a:pt x="6976" y="23528"/>
                  </a:cubicBezTo>
                  <a:cubicBezTo>
                    <a:pt x="7791" y="20644"/>
                    <a:pt x="6427" y="14029"/>
                    <a:pt x="4123" y="9907"/>
                  </a:cubicBezTo>
                  <a:cubicBezTo>
                    <a:pt x="3622" y="9985"/>
                    <a:pt x="3120" y="10095"/>
                    <a:pt x="2603" y="10126"/>
                  </a:cubicBezTo>
                  <a:cubicBezTo>
                    <a:pt x="2086" y="10158"/>
                    <a:pt x="1412" y="10299"/>
                    <a:pt x="1035" y="10126"/>
                  </a:cubicBezTo>
                  <a:cubicBezTo>
                    <a:pt x="471" y="9515"/>
                    <a:pt x="1192" y="9311"/>
                    <a:pt x="3590" y="8637"/>
                  </a:cubicBezTo>
                  <a:cubicBezTo>
                    <a:pt x="3261" y="8230"/>
                    <a:pt x="2979" y="7854"/>
                    <a:pt x="2650" y="7524"/>
                  </a:cubicBezTo>
                  <a:cubicBezTo>
                    <a:pt x="2336" y="7180"/>
                    <a:pt x="1804" y="6992"/>
                    <a:pt x="1898" y="6396"/>
                  </a:cubicBezTo>
                  <a:cubicBezTo>
                    <a:pt x="2321" y="6129"/>
                    <a:pt x="2634" y="6302"/>
                    <a:pt x="2885" y="6615"/>
                  </a:cubicBezTo>
                  <a:cubicBezTo>
                    <a:pt x="3371" y="7242"/>
                    <a:pt x="3935" y="7822"/>
                    <a:pt x="4280" y="8512"/>
                  </a:cubicBezTo>
                  <a:cubicBezTo>
                    <a:pt x="5456" y="10847"/>
                    <a:pt x="6631" y="13199"/>
                    <a:pt x="7274" y="16020"/>
                  </a:cubicBezTo>
                  <a:cubicBezTo>
                    <a:pt x="7822" y="13120"/>
                    <a:pt x="8277" y="10456"/>
                    <a:pt x="8841" y="7822"/>
                  </a:cubicBezTo>
                  <a:cubicBezTo>
                    <a:pt x="9406" y="5205"/>
                    <a:pt x="9923" y="2587"/>
                    <a:pt x="10754" y="1"/>
                  </a:cubicBezTo>
                  <a:cubicBezTo>
                    <a:pt x="11224" y="252"/>
                    <a:pt x="11114" y="596"/>
                    <a:pt x="11051" y="926"/>
                  </a:cubicBezTo>
                  <a:cubicBezTo>
                    <a:pt x="10816" y="2148"/>
                    <a:pt x="10581" y="3355"/>
                    <a:pt x="10362" y="4578"/>
                  </a:cubicBezTo>
                  <a:cubicBezTo>
                    <a:pt x="10315" y="4813"/>
                    <a:pt x="10315" y="5079"/>
                    <a:pt x="10283" y="5377"/>
                  </a:cubicBezTo>
                  <a:cubicBezTo>
                    <a:pt x="11177" y="5173"/>
                    <a:pt x="12729" y="4452"/>
                    <a:pt x="12885" y="5393"/>
                  </a:cubicBezTo>
                  <a:cubicBezTo>
                    <a:pt x="13011" y="6082"/>
                    <a:pt x="11741" y="6302"/>
                    <a:pt x="11083" y="6365"/>
                  </a:cubicBezTo>
                  <a:cubicBezTo>
                    <a:pt x="10080" y="6474"/>
                    <a:pt x="9750" y="7007"/>
                    <a:pt x="9515" y="7916"/>
                  </a:cubicBezTo>
                  <a:cubicBezTo>
                    <a:pt x="8591" y="11835"/>
                    <a:pt x="8042" y="15800"/>
                    <a:pt x="7854" y="19813"/>
                  </a:cubicBezTo>
                  <a:cubicBezTo>
                    <a:pt x="7822" y="20440"/>
                    <a:pt x="7932" y="21067"/>
                    <a:pt x="7979" y="21694"/>
                  </a:cubicBezTo>
                  <a:close/>
                </a:path>
              </a:pathLst>
            </a:custGeom>
            <a:solidFill>
              <a:srgbClr val="AB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" name="Google Shape;4775;p52">
              <a:extLst>
                <a:ext uri="{FF2B5EF4-FFF2-40B4-BE49-F238E27FC236}">
                  <a16:creationId xmlns:a16="http://schemas.microsoft.com/office/drawing/2014/main" id="{D1740BAF-A5E5-43CC-B46F-64E8C3A21C6F}"/>
                </a:ext>
              </a:extLst>
            </p:cNvPr>
            <p:cNvSpPr/>
            <p:nvPr/>
          </p:nvSpPr>
          <p:spPr>
            <a:xfrm>
              <a:off x="5895353" y="3126425"/>
              <a:ext cx="269757" cy="334470"/>
            </a:xfrm>
            <a:custGeom>
              <a:avLst/>
              <a:gdLst/>
              <a:ahLst/>
              <a:cxnLst/>
              <a:rect l="l" t="t" r="r" b="b"/>
              <a:pathLst>
                <a:path w="4577" h="5675" extrusionOk="0">
                  <a:moveTo>
                    <a:pt x="4577" y="5674"/>
                  </a:moveTo>
                  <a:cubicBezTo>
                    <a:pt x="3950" y="4969"/>
                    <a:pt x="2994" y="3887"/>
                    <a:pt x="2367" y="3182"/>
                  </a:cubicBezTo>
                  <a:cubicBezTo>
                    <a:pt x="1787" y="2539"/>
                    <a:pt x="1191" y="1897"/>
                    <a:pt x="643" y="1238"/>
                  </a:cubicBezTo>
                  <a:cubicBezTo>
                    <a:pt x="376" y="941"/>
                    <a:pt x="0" y="658"/>
                    <a:pt x="204" y="126"/>
                  </a:cubicBezTo>
                  <a:cubicBezTo>
                    <a:pt x="596" y="0"/>
                    <a:pt x="894" y="251"/>
                    <a:pt x="1176" y="439"/>
                  </a:cubicBezTo>
                  <a:cubicBezTo>
                    <a:pt x="1379" y="580"/>
                    <a:pt x="1536" y="752"/>
                    <a:pt x="1693" y="941"/>
                  </a:cubicBezTo>
                  <a:cubicBezTo>
                    <a:pt x="2665" y="2179"/>
                    <a:pt x="3527" y="3495"/>
                    <a:pt x="4279" y="4875"/>
                  </a:cubicBezTo>
                </a:path>
              </a:pathLst>
            </a:custGeom>
            <a:solidFill>
              <a:srgbClr val="AB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" name="Google Shape;4776;p52">
              <a:extLst>
                <a:ext uri="{FF2B5EF4-FFF2-40B4-BE49-F238E27FC236}">
                  <a16:creationId xmlns:a16="http://schemas.microsoft.com/office/drawing/2014/main" id="{C218142A-AB04-40A4-AE69-127BC8F0812A}"/>
                </a:ext>
              </a:extLst>
            </p:cNvPr>
            <p:cNvSpPr/>
            <p:nvPr/>
          </p:nvSpPr>
          <p:spPr>
            <a:xfrm>
              <a:off x="6639898" y="3496839"/>
              <a:ext cx="340953" cy="314137"/>
            </a:xfrm>
            <a:custGeom>
              <a:avLst/>
              <a:gdLst/>
              <a:ahLst/>
              <a:cxnLst/>
              <a:rect l="l" t="t" r="r" b="b"/>
              <a:pathLst>
                <a:path w="5785" h="5330" extrusionOk="0">
                  <a:moveTo>
                    <a:pt x="1" y="5330"/>
                  </a:moveTo>
                  <a:cubicBezTo>
                    <a:pt x="847" y="4327"/>
                    <a:pt x="1913" y="3606"/>
                    <a:pt x="2963" y="2869"/>
                  </a:cubicBezTo>
                  <a:cubicBezTo>
                    <a:pt x="3731" y="2336"/>
                    <a:pt x="4468" y="1740"/>
                    <a:pt x="5220" y="1192"/>
                  </a:cubicBezTo>
                  <a:cubicBezTo>
                    <a:pt x="5471" y="988"/>
                    <a:pt x="5675" y="753"/>
                    <a:pt x="5722" y="424"/>
                  </a:cubicBezTo>
                  <a:cubicBezTo>
                    <a:pt x="5784" y="126"/>
                    <a:pt x="5690" y="1"/>
                    <a:pt x="5377" y="48"/>
                  </a:cubicBezTo>
                  <a:cubicBezTo>
                    <a:pt x="5032" y="110"/>
                    <a:pt x="4687" y="173"/>
                    <a:pt x="4358" y="298"/>
                  </a:cubicBezTo>
                  <a:cubicBezTo>
                    <a:pt x="3182" y="753"/>
                    <a:pt x="2211" y="1505"/>
                    <a:pt x="1443" y="2493"/>
                  </a:cubicBezTo>
                  <a:cubicBezTo>
                    <a:pt x="800" y="3355"/>
                    <a:pt x="298" y="4280"/>
                    <a:pt x="1" y="5330"/>
                  </a:cubicBezTo>
                  <a:close/>
                </a:path>
              </a:pathLst>
            </a:custGeom>
            <a:solidFill>
              <a:srgbClr val="AB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5" name="Google Shape;4777;p52">
              <a:extLst>
                <a:ext uri="{FF2B5EF4-FFF2-40B4-BE49-F238E27FC236}">
                  <a16:creationId xmlns:a16="http://schemas.microsoft.com/office/drawing/2014/main" id="{76D0F14D-2AF9-4820-8D00-EFBD00A4879C}"/>
                </a:ext>
              </a:extLst>
            </p:cNvPr>
            <p:cNvSpPr/>
            <p:nvPr/>
          </p:nvSpPr>
          <p:spPr>
            <a:xfrm>
              <a:off x="6582494" y="1777550"/>
              <a:ext cx="196026" cy="339539"/>
            </a:xfrm>
            <a:custGeom>
              <a:avLst/>
              <a:gdLst/>
              <a:ahLst/>
              <a:cxnLst/>
              <a:rect l="l" t="t" r="r" b="b"/>
              <a:pathLst>
                <a:path w="3326" h="5761" extrusionOk="0">
                  <a:moveTo>
                    <a:pt x="1812" y="0"/>
                  </a:moveTo>
                  <a:cubicBezTo>
                    <a:pt x="1041" y="0"/>
                    <a:pt x="469" y="595"/>
                    <a:pt x="363" y="1335"/>
                  </a:cubicBezTo>
                  <a:cubicBezTo>
                    <a:pt x="238" y="2307"/>
                    <a:pt x="113" y="3294"/>
                    <a:pt x="50" y="4282"/>
                  </a:cubicBezTo>
                  <a:cubicBezTo>
                    <a:pt x="0" y="5247"/>
                    <a:pt x="768" y="5761"/>
                    <a:pt x="1519" y="5761"/>
                  </a:cubicBezTo>
                  <a:cubicBezTo>
                    <a:pt x="2195" y="5761"/>
                    <a:pt x="2858" y="5346"/>
                    <a:pt x="2903" y="4470"/>
                  </a:cubicBezTo>
                  <a:cubicBezTo>
                    <a:pt x="2965" y="3482"/>
                    <a:pt x="3091" y="2511"/>
                    <a:pt x="3216" y="1539"/>
                  </a:cubicBezTo>
                  <a:cubicBezTo>
                    <a:pt x="3326" y="755"/>
                    <a:pt x="2636" y="50"/>
                    <a:pt x="1899" y="3"/>
                  </a:cubicBezTo>
                  <a:cubicBezTo>
                    <a:pt x="1870" y="1"/>
                    <a:pt x="1841" y="0"/>
                    <a:pt x="1812" y="0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6" name="Google Shape;4778;p52">
              <a:extLst>
                <a:ext uri="{FF2B5EF4-FFF2-40B4-BE49-F238E27FC236}">
                  <a16:creationId xmlns:a16="http://schemas.microsoft.com/office/drawing/2014/main" id="{DF6C498E-D85D-412C-9A45-E0917CB6C153}"/>
                </a:ext>
              </a:extLst>
            </p:cNvPr>
            <p:cNvSpPr/>
            <p:nvPr/>
          </p:nvSpPr>
          <p:spPr>
            <a:xfrm>
              <a:off x="6582611" y="1944634"/>
              <a:ext cx="373310" cy="175221"/>
            </a:xfrm>
            <a:custGeom>
              <a:avLst/>
              <a:gdLst/>
              <a:ahLst/>
              <a:cxnLst/>
              <a:rect l="l" t="t" r="r" b="b"/>
              <a:pathLst>
                <a:path w="6334" h="2973" extrusionOk="0">
                  <a:moveTo>
                    <a:pt x="4670" y="0"/>
                  </a:moveTo>
                  <a:cubicBezTo>
                    <a:pt x="4624" y="0"/>
                    <a:pt x="4577" y="2"/>
                    <a:pt x="4531" y="5"/>
                  </a:cubicBezTo>
                  <a:cubicBezTo>
                    <a:pt x="3645" y="58"/>
                    <a:pt x="2938" y="122"/>
                    <a:pt x="2071" y="122"/>
                  </a:cubicBezTo>
                  <a:cubicBezTo>
                    <a:pt x="1910" y="122"/>
                    <a:pt x="1743" y="119"/>
                    <a:pt x="1568" y="114"/>
                  </a:cubicBezTo>
                  <a:cubicBezTo>
                    <a:pt x="1557" y="114"/>
                    <a:pt x="1546" y="114"/>
                    <a:pt x="1535" y="114"/>
                  </a:cubicBezTo>
                  <a:cubicBezTo>
                    <a:pt x="781" y="114"/>
                    <a:pt x="110" y="643"/>
                    <a:pt x="48" y="1447"/>
                  </a:cubicBezTo>
                  <a:cubicBezTo>
                    <a:pt x="1" y="2199"/>
                    <a:pt x="596" y="2951"/>
                    <a:pt x="1380" y="2967"/>
                  </a:cubicBezTo>
                  <a:cubicBezTo>
                    <a:pt x="1527" y="2971"/>
                    <a:pt x="1674" y="2973"/>
                    <a:pt x="1821" y="2973"/>
                  </a:cubicBezTo>
                  <a:cubicBezTo>
                    <a:pt x="2899" y="2973"/>
                    <a:pt x="3988" y="2879"/>
                    <a:pt x="5064" y="2810"/>
                  </a:cubicBezTo>
                  <a:cubicBezTo>
                    <a:pt x="5847" y="2763"/>
                    <a:pt x="6333" y="1839"/>
                    <a:pt x="6208" y="1133"/>
                  </a:cubicBezTo>
                  <a:cubicBezTo>
                    <a:pt x="6046" y="352"/>
                    <a:pt x="5398" y="0"/>
                    <a:pt x="4670" y="0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7" name="Google Shape;4779;p52">
              <a:extLst>
                <a:ext uri="{FF2B5EF4-FFF2-40B4-BE49-F238E27FC236}">
                  <a16:creationId xmlns:a16="http://schemas.microsoft.com/office/drawing/2014/main" id="{4F004205-D210-45B9-AF7D-3191C99F3EB3}"/>
                </a:ext>
              </a:extLst>
            </p:cNvPr>
            <p:cNvSpPr/>
            <p:nvPr/>
          </p:nvSpPr>
          <p:spPr>
            <a:xfrm>
              <a:off x="6397845" y="1876917"/>
              <a:ext cx="390284" cy="225082"/>
            </a:xfrm>
            <a:custGeom>
              <a:avLst/>
              <a:gdLst/>
              <a:ahLst/>
              <a:cxnLst/>
              <a:rect l="l" t="t" r="r" b="b"/>
              <a:pathLst>
                <a:path w="6622" h="3819" extrusionOk="0">
                  <a:moveTo>
                    <a:pt x="1546" y="0"/>
                  </a:moveTo>
                  <a:cubicBezTo>
                    <a:pt x="1109" y="0"/>
                    <a:pt x="693" y="188"/>
                    <a:pt x="408" y="605"/>
                  </a:cubicBezTo>
                  <a:cubicBezTo>
                    <a:pt x="1" y="1201"/>
                    <a:pt x="111" y="2220"/>
                    <a:pt x="785" y="2596"/>
                  </a:cubicBezTo>
                  <a:cubicBezTo>
                    <a:pt x="1929" y="3223"/>
                    <a:pt x="3261" y="3803"/>
                    <a:pt x="4578" y="3818"/>
                  </a:cubicBezTo>
                  <a:cubicBezTo>
                    <a:pt x="4588" y="3818"/>
                    <a:pt x="4598" y="3819"/>
                    <a:pt x="4608" y="3819"/>
                  </a:cubicBezTo>
                  <a:cubicBezTo>
                    <a:pt x="6430" y="3819"/>
                    <a:pt x="6621" y="997"/>
                    <a:pt x="4782" y="966"/>
                  </a:cubicBezTo>
                  <a:cubicBezTo>
                    <a:pt x="4296" y="950"/>
                    <a:pt x="4045" y="872"/>
                    <a:pt x="3559" y="715"/>
                  </a:cubicBezTo>
                  <a:cubicBezTo>
                    <a:pt x="3340" y="652"/>
                    <a:pt x="3120" y="558"/>
                    <a:pt x="2901" y="464"/>
                  </a:cubicBezTo>
                  <a:cubicBezTo>
                    <a:pt x="2791" y="417"/>
                    <a:pt x="2697" y="386"/>
                    <a:pt x="2587" y="339"/>
                  </a:cubicBezTo>
                  <a:cubicBezTo>
                    <a:pt x="2560" y="326"/>
                    <a:pt x="2536" y="315"/>
                    <a:pt x="2516" y="306"/>
                  </a:cubicBezTo>
                  <a:lnTo>
                    <a:pt x="2516" y="306"/>
                  </a:lnTo>
                  <a:cubicBezTo>
                    <a:pt x="2521" y="307"/>
                    <a:pt x="2525" y="308"/>
                    <a:pt x="2526" y="308"/>
                  </a:cubicBezTo>
                  <a:cubicBezTo>
                    <a:pt x="2534" y="308"/>
                    <a:pt x="2507" y="290"/>
                    <a:pt x="2399" y="229"/>
                  </a:cubicBezTo>
                  <a:cubicBezTo>
                    <a:pt x="2127" y="80"/>
                    <a:pt x="1832" y="0"/>
                    <a:pt x="1546" y="0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8" name="Google Shape;4780;p52">
              <a:extLst>
                <a:ext uri="{FF2B5EF4-FFF2-40B4-BE49-F238E27FC236}">
                  <a16:creationId xmlns:a16="http://schemas.microsoft.com/office/drawing/2014/main" id="{DF60D01B-28AE-42E0-8C7F-096A16EA9245}"/>
                </a:ext>
              </a:extLst>
            </p:cNvPr>
            <p:cNvSpPr/>
            <p:nvPr/>
          </p:nvSpPr>
          <p:spPr>
            <a:xfrm>
              <a:off x="6442225" y="1942807"/>
              <a:ext cx="335001" cy="317319"/>
            </a:xfrm>
            <a:custGeom>
              <a:avLst/>
              <a:gdLst/>
              <a:ahLst/>
              <a:cxnLst/>
              <a:rect l="l" t="t" r="r" b="b"/>
              <a:pathLst>
                <a:path w="5684" h="5384" extrusionOk="0">
                  <a:moveTo>
                    <a:pt x="3693" y="1"/>
                  </a:moveTo>
                  <a:cubicBezTo>
                    <a:pt x="3291" y="1"/>
                    <a:pt x="2891" y="185"/>
                    <a:pt x="2602" y="631"/>
                  </a:cubicBezTo>
                  <a:cubicBezTo>
                    <a:pt x="2054" y="1446"/>
                    <a:pt x="1395" y="2152"/>
                    <a:pt x="706" y="2857"/>
                  </a:cubicBezTo>
                  <a:cubicBezTo>
                    <a:pt x="173" y="3421"/>
                    <a:pt x="0" y="4236"/>
                    <a:pt x="549" y="4879"/>
                  </a:cubicBezTo>
                  <a:cubicBezTo>
                    <a:pt x="818" y="5193"/>
                    <a:pt x="1262" y="5384"/>
                    <a:pt x="1692" y="5384"/>
                  </a:cubicBezTo>
                  <a:cubicBezTo>
                    <a:pt x="2013" y="5384"/>
                    <a:pt x="2327" y="5277"/>
                    <a:pt x="2555" y="5036"/>
                  </a:cubicBezTo>
                  <a:cubicBezTo>
                    <a:pt x="3417" y="4158"/>
                    <a:pt x="4295" y="3265"/>
                    <a:pt x="4969" y="2230"/>
                  </a:cubicBezTo>
                  <a:cubicBezTo>
                    <a:pt x="5684" y="1135"/>
                    <a:pt x="4687" y="1"/>
                    <a:pt x="3693" y="1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9" name="Google Shape;4781;p52">
              <a:extLst>
                <a:ext uri="{FF2B5EF4-FFF2-40B4-BE49-F238E27FC236}">
                  <a16:creationId xmlns:a16="http://schemas.microsoft.com/office/drawing/2014/main" id="{8B753F74-CAF4-4192-8CD9-6DE690129CD0}"/>
                </a:ext>
              </a:extLst>
            </p:cNvPr>
            <p:cNvSpPr/>
            <p:nvPr/>
          </p:nvSpPr>
          <p:spPr>
            <a:xfrm>
              <a:off x="6568349" y="1961313"/>
              <a:ext cx="303528" cy="334824"/>
            </a:xfrm>
            <a:custGeom>
              <a:avLst/>
              <a:gdLst/>
              <a:ahLst/>
              <a:cxnLst/>
              <a:rect l="l" t="t" r="r" b="b"/>
              <a:pathLst>
                <a:path w="5150" h="5681" extrusionOk="0">
                  <a:moveTo>
                    <a:pt x="1885" y="0"/>
                  </a:moveTo>
                  <a:cubicBezTo>
                    <a:pt x="965" y="0"/>
                    <a:pt x="1" y="921"/>
                    <a:pt x="478" y="2041"/>
                  </a:cubicBezTo>
                  <a:cubicBezTo>
                    <a:pt x="948" y="3123"/>
                    <a:pt x="1324" y="4236"/>
                    <a:pt x="2092" y="5176"/>
                  </a:cubicBezTo>
                  <a:cubicBezTo>
                    <a:pt x="2389" y="5533"/>
                    <a:pt x="2750" y="5681"/>
                    <a:pt x="3105" y="5681"/>
                  </a:cubicBezTo>
                  <a:cubicBezTo>
                    <a:pt x="4154" y="5681"/>
                    <a:pt x="5150" y="4381"/>
                    <a:pt x="4271" y="3327"/>
                  </a:cubicBezTo>
                  <a:cubicBezTo>
                    <a:pt x="3691" y="2621"/>
                    <a:pt x="3425" y="1650"/>
                    <a:pt x="3064" y="819"/>
                  </a:cubicBezTo>
                  <a:cubicBezTo>
                    <a:pt x="2815" y="241"/>
                    <a:pt x="2356" y="0"/>
                    <a:pt x="1885" y="0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" name="Google Shape;4782;p52">
              <a:extLst>
                <a:ext uri="{FF2B5EF4-FFF2-40B4-BE49-F238E27FC236}">
                  <a16:creationId xmlns:a16="http://schemas.microsoft.com/office/drawing/2014/main" id="{3AFCF6A9-634E-4D21-96B9-39ABDB705FB4}"/>
                </a:ext>
              </a:extLst>
            </p:cNvPr>
            <p:cNvSpPr/>
            <p:nvPr/>
          </p:nvSpPr>
          <p:spPr>
            <a:xfrm>
              <a:off x="6485602" y="1788630"/>
              <a:ext cx="287674" cy="320561"/>
            </a:xfrm>
            <a:custGeom>
              <a:avLst/>
              <a:gdLst/>
              <a:ahLst/>
              <a:cxnLst/>
              <a:rect l="l" t="t" r="r" b="b"/>
              <a:pathLst>
                <a:path w="4881" h="5439" extrusionOk="0">
                  <a:moveTo>
                    <a:pt x="1591" y="1"/>
                  </a:moveTo>
                  <a:cubicBezTo>
                    <a:pt x="1335" y="1"/>
                    <a:pt x="1080" y="64"/>
                    <a:pt x="863" y="191"/>
                  </a:cubicBezTo>
                  <a:cubicBezTo>
                    <a:pt x="158" y="598"/>
                    <a:pt x="1" y="1445"/>
                    <a:pt x="362" y="2150"/>
                  </a:cubicBezTo>
                  <a:cubicBezTo>
                    <a:pt x="800" y="3028"/>
                    <a:pt x="1239" y="3906"/>
                    <a:pt x="1741" y="4752"/>
                  </a:cubicBezTo>
                  <a:cubicBezTo>
                    <a:pt x="2034" y="5237"/>
                    <a:pt x="2470" y="5438"/>
                    <a:pt x="2906" y="5438"/>
                  </a:cubicBezTo>
                  <a:cubicBezTo>
                    <a:pt x="3892" y="5438"/>
                    <a:pt x="4881" y="4408"/>
                    <a:pt x="4217" y="3310"/>
                  </a:cubicBezTo>
                  <a:cubicBezTo>
                    <a:pt x="3700" y="2464"/>
                    <a:pt x="3261" y="1586"/>
                    <a:pt x="2822" y="708"/>
                  </a:cubicBezTo>
                  <a:cubicBezTo>
                    <a:pt x="2594" y="241"/>
                    <a:pt x="2091" y="1"/>
                    <a:pt x="1591" y="1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" name="Google Shape;4783;p52">
              <a:extLst>
                <a:ext uri="{FF2B5EF4-FFF2-40B4-BE49-F238E27FC236}">
                  <a16:creationId xmlns:a16="http://schemas.microsoft.com/office/drawing/2014/main" id="{74E222C4-2F7B-40D4-BD82-99302D5B04D7}"/>
                </a:ext>
              </a:extLst>
            </p:cNvPr>
            <p:cNvSpPr/>
            <p:nvPr/>
          </p:nvSpPr>
          <p:spPr>
            <a:xfrm>
              <a:off x="6565048" y="1826114"/>
              <a:ext cx="349264" cy="284727"/>
            </a:xfrm>
            <a:custGeom>
              <a:avLst/>
              <a:gdLst/>
              <a:ahLst/>
              <a:cxnLst/>
              <a:rect l="l" t="t" r="r" b="b"/>
              <a:pathLst>
                <a:path w="5926" h="4831" extrusionOk="0">
                  <a:moveTo>
                    <a:pt x="4371" y="0"/>
                  </a:moveTo>
                  <a:cubicBezTo>
                    <a:pt x="3997" y="0"/>
                    <a:pt x="3616" y="152"/>
                    <a:pt x="3293" y="401"/>
                  </a:cubicBezTo>
                  <a:cubicBezTo>
                    <a:pt x="2462" y="1060"/>
                    <a:pt x="1835" y="1561"/>
                    <a:pt x="910" y="2157"/>
                  </a:cubicBezTo>
                  <a:cubicBezTo>
                    <a:pt x="267" y="2580"/>
                    <a:pt x="1" y="3426"/>
                    <a:pt x="393" y="4116"/>
                  </a:cubicBezTo>
                  <a:cubicBezTo>
                    <a:pt x="659" y="4553"/>
                    <a:pt x="1165" y="4830"/>
                    <a:pt x="1668" y="4830"/>
                  </a:cubicBezTo>
                  <a:cubicBezTo>
                    <a:pt x="1905" y="4830"/>
                    <a:pt x="2141" y="4769"/>
                    <a:pt x="2352" y="4633"/>
                  </a:cubicBezTo>
                  <a:cubicBezTo>
                    <a:pt x="3387" y="3959"/>
                    <a:pt x="4343" y="3176"/>
                    <a:pt x="5315" y="2423"/>
                  </a:cubicBezTo>
                  <a:cubicBezTo>
                    <a:pt x="5926" y="1953"/>
                    <a:pt x="5816" y="903"/>
                    <a:pt x="5315" y="401"/>
                  </a:cubicBezTo>
                  <a:cubicBezTo>
                    <a:pt x="5034" y="121"/>
                    <a:pt x="4705" y="0"/>
                    <a:pt x="4371" y="0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2" name="Google Shape;4784;p52">
              <a:extLst>
                <a:ext uri="{FF2B5EF4-FFF2-40B4-BE49-F238E27FC236}">
                  <a16:creationId xmlns:a16="http://schemas.microsoft.com/office/drawing/2014/main" id="{677AB65A-CF85-47FD-8DA0-4CE5311B9086}"/>
                </a:ext>
              </a:extLst>
            </p:cNvPr>
            <p:cNvSpPr/>
            <p:nvPr/>
          </p:nvSpPr>
          <p:spPr>
            <a:xfrm>
              <a:off x="6387708" y="1922356"/>
              <a:ext cx="385098" cy="226143"/>
            </a:xfrm>
            <a:custGeom>
              <a:avLst/>
              <a:gdLst/>
              <a:ahLst/>
              <a:cxnLst/>
              <a:rect l="l" t="t" r="r" b="b"/>
              <a:pathLst>
                <a:path w="6534" h="3837" extrusionOk="0">
                  <a:moveTo>
                    <a:pt x="4555" y="1"/>
                  </a:moveTo>
                  <a:cubicBezTo>
                    <a:pt x="4318" y="1"/>
                    <a:pt x="4065" y="73"/>
                    <a:pt x="3809" y="242"/>
                  </a:cubicBezTo>
                  <a:cubicBezTo>
                    <a:pt x="3402" y="508"/>
                    <a:pt x="3151" y="586"/>
                    <a:pt x="2665" y="727"/>
                  </a:cubicBezTo>
                  <a:cubicBezTo>
                    <a:pt x="2446" y="790"/>
                    <a:pt x="2211" y="837"/>
                    <a:pt x="1975" y="884"/>
                  </a:cubicBezTo>
                  <a:cubicBezTo>
                    <a:pt x="1866" y="916"/>
                    <a:pt x="1756" y="931"/>
                    <a:pt x="1646" y="947"/>
                  </a:cubicBezTo>
                  <a:cubicBezTo>
                    <a:pt x="1600" y="956"/>
                    <a:pt x="1565" y="962"/>
                    <a:pt x="1538" y="968"/>
                  </a:cubicBezTo>
                  <a:lnTo>
                    <a:pt x="1538" y="968"/>
                  </a:lnTo>
                  <a:cubicBezTo>
                    <a:pt x="1514" y="970"/>
                    <a:pt x="1478" y="973"/>
                    <a:pt x="1427" y="978"/>
                  </a:cubicBezTo>
                  <a:cubicBezTo>
                    <a:pt x="659" y="1041"/>
                    <a:pt x="1" y="1574"/>
                    <a:pt x="1" y="2405"/>
                  </a:cubicBezTo>
                  <a:cubicBezTo>
                    <a:pt x="1" y="3092"/>
                    <a:pt x="585" y="3836"/>
                    <a:pt x="1318" y="3836"/>
                  </a:cubicBezTo>
                  <a:cubicBezTo>
                    <a:pt x="1354" y="3836"/>
                    <a:pt x="1390" y="3835"/>
                    <a:pt x="1427" y="3831"/>
                  </a:cubicBezTo>
                  <a:cubicBezTo>
                    <a:pt x="2728" y="3721"/>
                    <a:pt x="4154" y="3439"/>
                    <a:pt x="5251" y="2718"/>
                  </a:cubicBezTo>
                  <a:cubicBezTo>
                    <a:pt x="6534" y="1867"/>
                    <a:pt x="5751" y="1"/>
                    <a:pt x="4555" y="1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3" name="Google Shape;4785;p52">
              <a:extLst>
                <a:ext uri="{FF2B5EF4-FFF2-40B4-BE49-F238E27FC236}">
                  <a16:creationId xmlns:a16="http://schemas.microsoft.com/office/drawing/2014/main" id="{FD958D44-8E50-48A7-AD9D-956AB4D6376F}"/>
                </a:ext>
              </a:extLst>
            </p:cNvPr>
            <p:cNvSpPr/>
            <p:nvPr/>
          </p:nvSpPr>
          <p:spPr>
            <a:xfrm>
              <a:off x="6542888" y="1940509"/>
              <a:ext cx="195908" cy="359106"/>
            </a:xfrm>
            <a:custGeom>
              <a:avLst/>
              <a:gdLst/>
              <a:ahLst/>
              <a:cxnLst/>
              <a:rect l="l" t="t" r="r" b="b"/>
              <a:pathLst>
                <a:path w="3324" h="6093" extrusionOk="0">
                  <a:moveTo>
                    <a:pt x="1843" y="0"/>
                  </a:moveTo>
                  <a:cubicBezTo>
                    <a:pt x="1129" y="0"/>
                    <a:pt x="424" y="459"/>
                    <a:pt x="440" y="1376"/>
                  </a:cubicBezTo>
                  <a:cubicBezTo>
                    <a:pt x="455" y="2363"/>
                    <a:pt x="299" y="3319"/>
                    <a:pt x="126" y="4291"/>
                  </a:cubicBezTo>
                  <a:cubicBezTo>
                    <a:pt x="1" y="5059"/>
                    <a:pt x="330" y="5827"/>
                    <a:pt x="1129" y="6047"/>
                  </a:cubicBezTo>
                  <a:cubicBezTo>
                    <a:pt x="1242" y="6077"/>
                    <a:pt x="1361" y="6092"/>
                    <a:pt x="1481" y="6092"/>
                  </a:cubicBezTo>
                  <a:cubicBezTo>
                    <a:pt x="2104" y="6092"/>
                    <a:pt x="2780" y="5700"/>
                    <a:pt x="2885" y="5043"/>
                  </a:cubicBezTo>
                  <a:cubicBezTo>
                    <a:pt x="3104" y="3837"/>
                    <a:pt x="3324" y="2614"/>
                    <a:pt x="3292" y="1376"/>
                  </a:cubicBezTo>
                  <a:cubicBezTo>
                    <a:pt x="3277" y="459"/>
                    <a:pt x="2556" y="0"/>
                    <a:pt x="1843" y="0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4" name="Google Shape;4786;p52">
              <a:extLst>
                <a:ext uri="{FF2B5EF4-FFF2-40B4-BE49-F238E27FC236}">
                  <a16:creationId xmlns:a16="http://schemas.microsoft.com/office/drawing/2014/main" id="{2393DCC5-76F0-40A1-BDAB-47AACC233E0E}"/>
                </a:ext>
              </a:extLst>
            </p:cNvPr>
            <p:cNvSpPr/>
            <p:nvPr/>
          </p:nvSpPr>
          <p:spPr>
            <a:xfrm>
              <a:off x="6550255" y="1946226"/>
              <a:ext cx="399537" cy="262095"/>
            </a:xfrm>
            <a:custGeom>
              <a:avLst/>
              <a:gdLst/>
              <a:ahLst/>
              <a:cxnLst/>
              <a:rect l="l" t="t" r="r" b="b"/>
              <a:pathLst>
                <a:path w="6779" h="4447" extrusionOk="0">
                  <a:moveTo>
                    <a:pt x="2015" y="0"/>
                  </a:moveTo>
                  <a:cubicBezTo>
                    <a:pt x="806" y="0"/>
                    <a:pt x="0" y="1877"/>
                    <a:pt x="1302" y="2705"/>
                  </a:cubicBezTo>
                  <a:cubicBezTo>
                    <a:pt x="2305" y="3332"/>
                    <a:pt x="3246" y="4037"/>
                    <a:pt x="4406" y="4382"/>
                  </a:cubicBezTo>
                  <a:cubicBezTo>
                    <a:pt x="4556" y="4426"/>
                    <a:pt x="4700" y="4446"/>
                    <a:pt x="4835" y="4446"/>
                  </a:cubicBezTo>
                  <a:cubicBezTo>
                    <a:pt x="6287" y="4446"/>
                    <a:pt x="6779" y="2097"/>
                    <a:pt x="5158" y="1623"/>
                  </a:cubicBezTo>
                  <a:cubicBezTo>
                    <a:pt x="4280" y="1373"/>
                    <a:pt x="3528" y="730"/>
                    <a:pt x="2744" y="228"/>
                  </a:cubicBezTo>
                  <a:cubicBezTo>
                    <a:pt x="2494" y="69"/>
                    <a:pt x="2247" y="0"/>
                    <a:pt x="2015" y="0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5" name="Google Shape;4787;p52">
              <a:extLst>
                <a:ext uri="{FF2B5EF4-FFF2-40B4-BE49-F238E27FC236}">
                  <a16:creationId xmlns:a16="http://schemas.microsoft.com/office/drawing/2014/main" id="{60B53D99-FD1A-4AAE-A686-1FD17ED9346B}"/>
                </a:ext>
              </a:extLst>
            </p:cNvPr>
            <p:cNvSpPr/>
            <p:nvPr/>
          </p:nvSpPr>
          <p:spPr>
            <a:xfrm>
              <a:off x="6560451" y="1960606"/>
              <a:ext cx="202391" cy="143218"/>
            </a:xfrm>
            <a:custGeom>
              <a:avLst/>
              <a:gdLst/>
              <a:ahLst/>
              <a:cxnLst/>
              <a:rect l="l" t="t" r="r" b="b"/>
              <a:pathLst>
                <a:path w="3434" h="2430" extrusionOk="0">
                  <a:moveTo>
                    <a:pt x="1709" y="0"/>
                  </a:moveTo>
                  <a:cubicBezTo>
                    <a:pt x="1" y="0"/>
                    <a:pt x="1" y="2430"/>
                    <a:pt x="1709" y="2430"/>
                  </a:cubicBezTo>
                  <a:cubicBezTo>
                    <a:pt x="3433" y="2430"/>
                    <a:pt x="3433" y="0"/>
                    <a:pt x="1709" y="0"/>
                  </a:cubicBezTo>
                  <a:close/>
                </a:path>
              </a:pathLst>
            </a:custGeom>
            <a:solidFill>
              <a:srgbClr val="85A8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6" name="Google Shape;4788;p52">
              <a:extLst>
                <a:ext uri="{FF2B5EF4-FFF2-40B4-BE49-F238E27FC236}">
                  <a16:creationId xmlns:a16="http://schemas.microsoft.com/office/drawing/2014/main" id="{53860F2A-65BB-4B9A-8DD1-957C8968DBBD}"/>
                </a:ext>
              </a:extLst>
            </p:cNvPr>
            <p:cNvSpPr/>
            <p:nvPr/>
          </p:nvSpPr>
          <p:spPr>
            <a:xfrm>
              <a:off x="7021394" y="2562581"/>
              <a:ext cx="294805" cy="318675"/>
            </a:xfrm>
            <a:custGeom>
              <a:avLst/>
              <a:gdLst/>
              <a:ahLst/>
              <a:cxnLst/>
              <a:rect l="l" t="t" r="r" b="b"/>
              <a:pathLst>
                <a:path w="5002" h="5407" extrusionOk="0">
                  <a:moveTo>
                    <a:pt x="3352" y="1"/>
                  </a:moveTo>
                  <a:cubicBezTo>
                    <a:pt x="2839" y="1"/>
                    <a:pt x="2353" y="294"/>
                    <a:pt x="2054" y="758"/>
                  </a:cubicBezTo>
                  <a:cubicBezTo>
                    <a:pt x="1537" y="1589"/>
                    <a:pt x="1020" y="2435"/>
                    <a:pt x="565" y="3313"/>
                  </a:cubicBezTo>
                  <a:cubicBezTo>
                    <a:pt x="1" y="4421"/>
                    <a:pt x="986" y="5406"/>
                    <a:pt x="1941" y="5406"/>
                  </a:cubicBezTo>
                  <a:cubicBezTo>
                    <a:pt x="2391" y="5406"/>
                    <a:pt x="2834" y="5188"/>
                    <a:pt x="3105" y="4661"/>
                  </a:cubicBezTo>
                  <a:cubicBezTo>
                    <a:pt x="3543" y="3783"/>
                    <a:pt x="4061" y="2937"/>
                    <a:pt x="4578" y="2106"/>
                  </a:cubicBezTo>
                  <a:cubicBezTo>
                    <a:pt x="5001" y="1432"/>
                    <a:pt x="4641" y="507"/>
                    <a:pt x="3998" y="163"/>
                  </a:cubicBezTo>
                  <a:cubicBezTo>
                    <a:pt x="3786" y="52"/>
                    <a:pt x="3567" y="1"/>
                    <a:pt x="3352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7" name="Google Shape;4789;p52">
              <a:extLst>
                <a:ext uri="{FF2B5EF4-FFF2-40B4-BE49-F238E27FC236}">
                  <a16:creationId xmlns:a16="http://schemas.microsoft.com/office/drawing/2014/main" id="{44899FDA-6907-40CF-9A09-F3EE5536E621}"/>
                </a:ext>
              </a:extLst>
            </p:cNvPr>
            <p:cNvSpPr/>
            <p:nvPr/>
          </p:nvSpPr>
          <p:spPr>
            <a:xfrm>
              <a:off x="7034360" y="2713871"/>
              <a:ext cx="370481" cy="241938"/>
            </a:xfrm>
            <a:custGeom>
              <a:avLst/>
              <a:gdLst/>
              <a:ahLst/>
              <a:cxnLst/>
              <a:rect l="l" t="t" r="r" b="b"/>
              <a:pathLst>
                <a:path w="6286" h="4105" extrusionOk="0">
                  <a:moveTo>
                    <a:pt x="1620" y="1"/>
                  </a:moveTo>
                  <a:cubicBezTo>
                    <a:pt x="1109" y="1"/>
                    <a:pt x="618" y="256"/>
                    <a:pt x="345" y="746"/>
                  </a:cubicBezTo>
                  <a:cubicBezTo>
                    <a:pt x="1" y="1404"/>
                    <a:pt x="236" y="2345"/>
                    <a:pt x="941" y="2674"/>
                  </a:cubicBezTo>
                  <a:cubicBezTo>
                    <a:pt x="2054" y="3207"/>
                    <a:pt x="3214" y="3614"/>
                    <a:pt x="4374" y="4038"/>
                  </a:cubicBezTo>
                  <a:cubicBezTo>
                    <a:pt x="4491" y="4084"/>
                    <a:pt x="4612" y="4105"/>
                    <a:pt x="4732" y="4105"/>
                  </a:cubicBezTo>
                  <a:cubicBezTo>
                    <a:pt x="5348" y="4105"/>
                    <a:pt x="5954" y="3552"/>
                    <a:pt x="6098" y="2987"/>
                  </a:cubicBezTo>
                  <a:cubicBezTo>
                    <a:pt x="6286" y="2157"/>
                    <a:pt x="5753" y="1530"/>
                    <a:pt x="5032" y="1263"/>
                  </a:cubicBezTo>
                  <a:cubicBezTo>
                    <a:pt x="4045" y="887"/>
                    <a:pt x="3276" y="621"/>
                    <a:pt x="2289" y="150"/>
                  </a:cubicBezTo>
                  <a:cubicBezTo>
                    <a:pt x="2074" y="50"/>
                    <a:pt x="1845" y="1"/>
                    <a:pt x="1620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8" name="Google Shape;4790;p52">
              <a:extLst>
                <a:ext uri="{FF2B5EF4-FFF2-40B4-BE49-F238E27FC236}">
                  <a16:creationId xmlns:a16="http://schemas.microsoft.com/office/drawing/2014/main" id="{76D03AAA-F6D7-43C0-89C2-86C738A66B63}"/>
                </a:ext>
              </a:extLst>
            </p:cNvPr>
            <p:cNvSpPr/>
            <p:nvPr/>
          </p:nvSpPr>
          <p:spPr>
            <a:xfrm>
              <a:off x="6898575" y="2624476"/>
              <a:ext cx="367652" cy="241922"/>
            </a:xfrm>
            <a:custGeom>
              <a:avLst/>
              <a:gdLst/>
              <a:ahLst/>
              <a:cxnLst/>
              <a:rect l="l" t="t" r="r" b="b"/>
              <a:pathLst>
                <a:path w="6238" h="5002" extrusionOk="0">
                  <a:moveTo>
                    <a:pt x="1653" y="1"/>
                  </a:moveTo>
                  <a:cubicBezTo>
                    <a:pt x="1413" y="1"/>
                    <a:pt x="1166" y="67"/>
                    <a:pt x="925" y="213"/>
                  </a:cubicBezTo>
                  <a:cubicBezTo>
                    <a:pt x="314" y="589"/>
                    <a:pt x="0" y="1561"/>
                    <a:pt x="471" y="2188"/>
                  </a:cubicBezTo>
                  <a:cubicBezTo>
                    <a:pt x="1254" y="3223"/>
                    <a:pt x="2242" y="4289"/>
                    <a:pt x="3433" y="4853"/>
                  </a:cubicBezTo>
                  <a:cubicBezTo>
                    <a:pt x="3652" y="4956"/>
                    <a:pt x="3866" y="5002"/>
                    <a:pt x="4068" y="5002"/>
                  </a:cubicBezTo>
                  <a:cubicBezTo>
                    <a:pt x="5401" y="5002"/>
                    <a:pt x="6237" y="3010"/>
                    <a:pt x="4781" y="2329"/>
                  </a:cubicBezTo>
                  <a:cubicBezTo>
                    <a:pt x="4327" y="2126"/>
                    <a:pt x="4138" y="1937"/>
                    <a:pt x="3762" y="1608"/>
                  </a:cubicBezTo>
                  <a:cubicBezTo>
                    <a:pt x="3590" y="1452"/>
                    <a:pt x="3417" y="1279"/>
                    <a:pt x="3261" y="1107"/>
                  </a:cubicBezTo>
                  <a:cubicBezTo>
                    <a:pt x="3182" y="1028"/>
                    <a:pt x="3104" y="934"/>
                    <a:pt x="3041" y="856"/>
                  </a:cubicBezTo>
                  <a:cubicBezTo>
                    <a:pt x="3010" y="821"/>
                    <a:pt x="2985" y="795"/>
                    <a:pt x="2966" y="775"/>
                  </a:cubicBezTo>
                  <a:lnTo>
                    <a:pt x="2966" y="775"/>
                  </a:lnTo>
                  <a:cubicBezTo>
                    <a:pt x="2952" y="755"/>
                    <a:pt x="2931" y="725"/>
                    <a:pt x="2900" y="684"/>
                  </a:cubicBezTo>
                  <a:cubicBezTo>
                    <a:pt x="2587" y="266"/>
                    <a:pt x="2134" y="1"/>
                    <a:pt x="1653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" name="Google Shape;4791;p52">
              <a:extLst>
                <a:ext uri="{FF2B5EF4-FFF2-40B4-BE49-F238E27FC236}">
                  <a16:creationId xmlns:a16="http://schemas.microsoft.com/office/drawing/2014/main" id="{09C68B79-2308-4C70-9112-F5D28B15CB44}"/>
                </a:ext>
              </a:extLst>
            </p:cNvPr>
            <p:cNvSpPr/>
            <p:nvPr/>
          </p:nvSpPr>
          <p:spPr>
            <a:xfrm>
              <a:off x="6857904" y="2702260"/>
              <a:ext cx="391463" cy="255258"/>
            </a:xfrm>
            <a:custGeom>
              <a:avLst/>
              <a:gdLst/>
              <a:ahLst/>
              <a:cxnLst/>
              <a:rect l="l" t="t" r="r" b="b"/>
              <a:pathLst>
                <a:path w="6642" h="4331" extrusionOk="0">
                  <a:moveTo>
                    <a:pt x="4591" y="1"/>
                  </a:moveTo>
                  <a:cubicBezTo>
                    <a:pt x="4351" y="1"/>
                    <a:pt x="4097" y="72"/>
                    <a:pt x="3841" y="238"/>
                  </a:cubicBezTo>
                  <a:cubicBezTo>
                    <a:pt x="3010" y="771"/>
                    <a:pt x="2117" y="1147"/>
                    <a:pt x="1208" y="1507"/>
                  </a:cubicBezTo>
                  <a:cubicBezTo>
                    <a:pt x="487" y="1789"/>
                    <a:pt x="1" y="2479"/>
                    <a:pt x="236" y="3279"/>
                  </a:cubicBezTo>
                  <a:cubicBezTo>
                    <a:pt x="402" y="3841"/>
                    <a:pt x="996" y="4330"/>
                    <a:pt x="1600" y="4330"/>
                  </a:cubicBezTo>
                  <a:cubicBezTo>
                    <a:pt x="1737" y="4330"/>
                    <a:pt x="1874" y="4305"/>
                    <a:pt x="2007" y="4250"/>
                  </a:cubicBezTo>
                  <a:cubicBezTo>
                    <a:pt x="3151" y="3796"/>
                    <a:pt x="4311" y="3341"/>
                    <a:pt x="5346" y="2667"/>
                  </a:cubicBezTo>
                  <a:cubicBezTo>
                    <a:pt x="6642" y="1842"/>
                    <a:pt x="5806" y="1"/>
                    <a:pt x="4591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" name="Google Shape;4792;p52">
              <a:extLst>
                <a:ext uri="{FF2B5EF4-FFF2-40B4-BE49-F238E27FC236}">
                  <a16:creationId xmlns:a16="http://schemas.microsoft.com/office/drawing/2014/main" id="{9B9CD2D9-C38D-4B63-AE7B-D30CB1F1979B}"/>
                </a:ext>
              </a:extLst>
            </p:cNvPr>
            <p:cNvSpPr/>
            <p:nvPr/>
          </p:nvSpPr>
          <p:spPr>
            <a:xfrm>
              <a:off x="7037130" y="2726247"/>
              <a:ext cx="198148" cy="349794"/>
            </a:xfrm>
            <a:custGeom>
              <a:avLst/>
              <a:gdLst/>
              <a:ahLst/>
              <a:cxnLst/>
              <a:rect l="l" t="t" r="r" b="b"/>
              <a:pathLst>
                <a:path w="3362" h="5935" extrusionOk="0">
                  <a:moveTo>
                    <a:pt x="1611" y="1"/>
                  </a:moveTo>
                  <a:cubicBezTo>
                    <a:pt x="883" y="1"/>
                    <a:pt x="134" y="479"/>
                    <a:pt x="126" y="1414"/>
                  </a:cubicBezTo>
                  <a:cubicBezTo>
                    <a:pt x="110" y="2605"/>
                    <a:pt x="1" y="3781"/>
                    <a:pt x="314" y="4941"/>
                  </a:cubicBezTo>
                  <a:cubicBezTo>
                    <a:pt x="511" y="5636"/>
                    <a:pt x="1053" y="5935"/>
                    <a:pt x="1608" y="5935"/>
                  </a:cubicBezTo>
                  <a:cubicBezTo>
                    <a:pt x="2469" y="5935"/>
                    <a:pt x="3362" y="5217"/>
                    <a:pt x="3057" y="4141"/>
                  </a:cubicBezTo>
                  <a:cubicBezTo>
                    <a:pt x="2822" y="3263"/>
                    <a:pt x="2963" y="2260"/>
                    <a:pt x="2979" y="1351"/>
                  </a:cubicBezTo>
                  <a:cubicBezTo>
                    <a:pt x="2994" y="444"/>
                    <a:pt x="2312" y="1"/>
                    <a:pt x="1611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Google Shape;4793;p52">
              <a:extLst>
                <a:ext uri="{FF2B5EF4-FFF2-40B4-BE49-F238E27FC236}">
                  <a16:creationId xmlns:a16="http://schemas.microsoft.com/office/drawing/2014/main" id="{7125E300-396F-4911-B327-01A664D6878F}"/>
                </a:ext>
              </a:extLst>
            </p:cNvPr>
            <p:cNvSpPr/>
            <p:nvPr/>
          </p:nvSpPr>
          <p:spPr>
            <a:xfrm>
              <a:off x="7027877" y="2527337"/>
              <a:ext cx="189071" cy="339893"/>
            </a:xfrm>
            <a:custGeom>
              <a:avLst/>
              <a:gdLst/>
              <a:ahLst/>
              <a:cxnLst/>
              <a:rect l="l" t="t" r="r" b="b"/>
              <a:pathLst>
                <a:path w="3208" h="5767" extrusionOk="0">
                  <a:moveTo>
                    <a:pt x="1440" y="1"/>
                  </a:moveTo>
                  <a:cubicBezTo>
                    <a:pt x="1394" y="1"/>
                    <a:pt x="1348" y="3"/>
                    <a:pt x="1302" y="8"/>
                  </a:cubicBezTo>
                  <a:cubicBezTo>
                    <a:pt x="487" y="102"/>
                    <a:pt x="1" y="808"/>
                    <a:pt x="32" y="1591"/>
                  </a:cubicBezTo>
                  <a:cubicBezTo>
                    <a:pt x="64" y="2579"/>
                    <a:pt x="111" y="3566"/>
                    <a:pt x="236" y="4538"/>
                  </a:cubicBezTo>
                  <a:cubicBezTo>
                    <a:pt x="344" y="5377"/>
                    <a:pt x="996" y="5767"/>
                    <a:pt x="1651" y="5767"/>
                  </a:cubicBezTo>
                  <a:cubicBezTo>
                    <a:pt x="2427" y="5767"/>
                    <a:pt x="3208" y="5219"/>
                    <a:pt x="3089" y="4225"/>
                  </a:cubicBezTo>
                  <a:cubicBezTo>
                    <a:pt x="2963" y="3253"/>
                    <a:pt x="2916" y="2265"/>
                    <a:pt x="2869" y="1278"/>
                  </a:cubicBezTo>
                  <a:cubicBezTo>
                    <a:pt x="2840" y="543"/>
                    <a:pt x="2135" y="1"/>
                    <a:pt x="1440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" name="Google Shape;4794;p52">
              <a:extLst>
                <a:ext uri="{FF2B5EF4-FFF2-40B4-BE49-F238E27FC236}">
                  <a16:creationId xmlns:a16="http://schemas.microsoft.com/office/drawing/2014/main" id="{66A28073-9BE1-43FA-B3F0-B9A8CB4120BB}"/>
                </a:ext>
              </a:extLst>
            </p:cNvPr>
            <p:cNvSpPr/>
            <p:nvPr/>
          </p:nvSpPr>
          <p:spPr>
            <a:xfrm>
              <a:off x="7037130" y="2661182"/>
              <a:ext cx="373251" cy="209228"/>
            </a:xfrm>
            <a:custGeom>
              <a:avLst/>
              <a:gdLst/>
              <a:ahLst/>
              <a:cxnLst/>
              <a:rect l="l" t="t" r="r" b="b"/>
              <a:pathLst>
                <a:path w="6333" h="3550" extrusionOk="0">
                  <a:moveTo>
                    <a:pt x="4727" y="0"/>
                  </a:moveTo>
                  <a:cubicBezTo>
                    <a:pt x="4565" y="0"/>
                    <a:pt x="4398" y="20"/>
                    <a:pt x="4233" y="57"/>
                  </a:cubicBezTo>
                  <a:cubicBezTo>
                    <a:pt x="3214" y="308"/>
                    <a:pt x="2430" y="527"/>
                    <a:pt x="1349" y="684"/>
                  </a:cubicBezTo>
                  <a:cubicBezTo>
                    <a:pt x="581" y="809"/>
                    <a:pt x="1" y="1468"/>
                    <a:pt x="79" y="2267"/>
                  </a:cubicBezTo>
                  <a:cubicBezTo>
                    <a:pt x="151" y="2962"/>
                    <a:pt x="785" y="3549"/>
                    <a:pt x="1486" y="3549"/>
                  </a:cubicBezTo>
                  <a:cubicBezTo>
                    <a:pt x="1544" y="3549"/>
                    <a:pt x="1603" y="3545"/>
                    <a:pt x="1662" y="3537"/>
                  </a:cubicBezTo>
                  <a:cubicBezTo>
                    <a:pt x="2869" y="3349"/>
                    <a:pt x="4060" y="3019"/>
                    <a:pt x="5251" y="2737"/>
                  </a:cubicBezTo>
                  <a:cubicBezTo>
                    <a:pt x="6020" y="2549"/>
                    <a:pt x="6333" y="1546"/>
                    <a:pt x="6082" y="888"/>
                  </a:cubicBezTo>
                  <a:cubicBezTo>
                    <a:pt x="5849" y="261"/>
                    <a:pt x="5316" y="0"/>
                    <a:pt x="4727" y="0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" name="Google Shape;4795;p52">
              <a:extLst>
                <a:ext uri="{FF2B5EF4-FFF2-40B4-BE49-F238E27FC236}">
                  <a16:creationId xmlns:a16="http://schemas.microsoft.com/office/drawing/2014/main" id="{489DD28E-0793-457E-AF1A-8CF5952EE5B9}"/>
                </a:ext>
              </a:extLst>
            </p:cNvPr>
            <p:cNvSpPr/>
            <p:nvPr/>
          </p:nvSpPr>
          <p:spPr>
            <a:xfrm>
              <a:off x="6843111" y="2660357"/>
              <a:ext cx="394763" cy="194965"/>
            </a:xfrm>
            <a:custGeom>
              <a:avLst/>
              <a:gdLst/>
              <a:ahLst/>
              <a:cxnLst/>
              <a:rect l="l" t="t" r="r" b="b"/>
              <a:pathLst>
                <a:path w="6698" h="3308" extrusionOk="0">
                  <a:moveTo>
                    <a:pt x="1583" y="1"/>
                  </a:moveTo>
                  <a:cubicBezTo>
                    <a:pt x="1042" y="1"/>
                    <a:pt x="540" y="261"/>
                    <a:pt x="299" y="823"/>
                  </a:cubicBezTo>
                  <a:cubicBezTo>
                    <a:pt x="1" y="1482"/>
                    <a:pt x="267" y="2453"/>
                    <a:pt x="1020" y="2704"/>
                  </a:cubicBezTo>
                  <a:cubicBezTo>
                    <a:pt x="1973" y="3034"/>
                    <a:pt x="3051" y="3307"/>
                    <a:pt x="4096" y="3307"/>
                  </a:cubicBezTo>
                  <a:cubicBezTo>
                    <a:pt x="4391" y="3307"/>
                    <a:pt x="4683" y="3285"/>
                    <a:pt x="4970" y="3237"/>
                  </a:cubicBezTo>
                  <a:cubicBezTo>
                    <a:pt x="6698" y="2969"/>
                    <a:pt x="6514" y="378"/>
                    <a:pt x="4917" y="378"/>
                  </a:cubicBezTo>
                  <a:cubicBezTo>
                    <a:pt x="4834" y="378"/>
                    <a:pt x="4747" y="385"/>
                    <a:pt x="4656" y="400"/>
                  </a:cubicBezTo>
                  <a:cubicBezTo>
                    <a:pt x="4460" y="432"/>
                    <a:pt x="4302" y="446"/>
                    <a:pt x="4151" y="446"/>
                  </a:cubicBezTo>
                  <a:cubicBezTo>
                    <a:pt x="3927" y="446"/>
                    <a:pt x="3717" y="416"/>
                    <a:pt x="3418" y="369"/>
                  </a:cubicBezTo>
                  <a:cubicBezTo>
                    <a:pt x="3183" y="337"/>
                    <a:pt x="2948" y="290"/>
                    <a:pt x="2713" y="243"/>
                  </a:cubicBezTo>
                  <a:cubicBezTo>
                    <a:pt x="2603" y="212"/>
                    <a:pt x="2493" y="196"/>
                    <a:pt x="2383" y="165"/>
                  </a:cubicBezTo>
                  <a:cubicBezTo>
                    <a:pt x="2349" y="156"/>
                    <a:pt x="2321" y="149"/>
                    <a:pt x="2297" y="143"/>
                  </a:cubicBezTo>
                  <a:lnTo>
                    <a:pt x="2297" y="143"/>
                  </a:lnTo>
                  <a:cubicBezTo>
                    <a:pt x="2276" y="135"/>
                    <a:pt x="2239" y="122"/>
                    <a:pt x="2180" y="102"/>
                  </a:cubicBezTo>
                  <a:cubicBezTo>
                    <a:pt x="1983" y="35"/>
                    <a:pt x="1780" y="1"/>
                    <a:pt x="1583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" name="Google Shape;4796;p52">
              <a:extLst>
                <a:ext uri="{FF2B5EF4-FFF2-40B4-BE49-F238E27FC236}">
                  <a16:creationId xmlns:a16="http://schemas.microsoft.com/office/drawing/2014/main" id="{196A6D03-50A8-45B1-9B29-188B061B0C5B}"/>
                </a:ext>
              </a:extLst>
            </p:cNvPr>
            <p:cNvSpPr/>
            <p:nvPr/>
          </p:nvSpPr>
          <p:spPr>
            <a:xfrm>
              <a:off x="6929983" y="2695129"/>
              <a:ext cx="294864" cy="335590"/>
            </a:xfrm>
            <a:custGeom>
              <a:avLst/>
              <a:gdLst/>
              <a:ahLst/>
              <a:cxnLst/>
              <a:rect l="l" t="t" r="r" b="b"/>
              <a:pathLst>
                <a:path w="5003" h="5694" extrusionOk="0">
                  <a:moveTo>
                    <a:pt x="3122" y="0"/>
                  </a:moveTo>
                  <a:cubicBezTo>
                    <a:pt x="2636" y="0"/>
                    <a:pt x="2161" y="245"/>
                    <a:pt x="1913" y="829"/>
                  </a:cubicBezTo>
                  <a:cubicBezTo>
                    <a:pt x="1536" y="1738"/>
                    <a:pt x="988" y="2553"/>
                    <a:pt x="455" y="3353"/>
                  </a:cubicBezTo>
                  <a:cubicBezTo>
                    <a:pt x="16" y="4011"/>
                    <a:pt x="0" y="4842"/>
                    <a:pt x="643" y="5375"/>
                  </a:cubicBezTo>
                  <a:cubicBezTo>
                    <a:pt x="892" y="5581"/>
                    <a:pt x="1241" y="5693"/>
                    <a:pt x="1588" y="5693"/>
                  </a:cubicBezTo>
                  <a:cubicBezTo>
                    <a:pt x="2005" y="5693"/>
                    <a:pt x="2418" y="5530"/>
                    <a:pt x="2649" y="5171"/>
                  </a:cubicBezTo>
                  <a:cubicBezTo>
                    <a:pt x="3339" y="4152"/>
                    <a:pt x="4044" y="3133"/>
                    <a:pt x="4530" y="1989"/>
                  </a:cubicBezTo>
                  <a:cubicBezTo>
                    <a:pt x="5002" y="880"/>
                    <a:pt x="4043" y="0"/>
                    <a:pt x="3122" y="0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" name="Google Shape;4797;p52">
              <a:extLst>
                <a:ext uri="{FF2B5EF4-FFF2-40B4-BE49-F238E27FC236}">
                  <a16:creationId xmlns:a16="http://schemas.microsoft.com/office/drawing/2014/main" id="{D3973AAE-B1B7-41E3-803A-14EB80F68FE8}"/>
                </a:ext>
              </a:extLst>
            </p:cNvPr>
            <p:cNvSpPr/>
            <p:nvPr/>
          </p:nvSpPr>
          <p:spPr>
            <a:xfrm>
              <a:off x="7019567" y="2709804"/>
              <a:ext cx="341955" cy="319500"/>
            </a:xfrm>
            <a:custGeom>
              <a:avLst/>
              <a:gdLst/>
              <a:ahLst/>
              <a:cxnLst/>
              <a:rect l="l" t="t" r="r" b="b"/>
              <a:pathLst>
                <a:path w="5802" h="5421" extrusionOk="0">
                  <a:moveTo>
                    <a:pt x="1985" y="0"/>
                  </a:moveTo>
                  <a:cubicBezTo>
                    <a:pt x="988" y="0"/>
                    <a:pt x="1" y="1169"/>
                    <a:pt x="722" y="2273"/>
                  </a:cubicBezTo>
                  <a:cubicBezTo>
                    <a:pt x="1380" y="3260"/>
                    <a:pt x="1944" y="4295"/>
                    <a:pt x="2869" y="5078"/>
                  </a:cubicBezTo>
                  <a:cubicBezTo>
                    <a:pt x="3153" y="5319"/>
                    <a:pt x="3454" y="5420"/>
                    <a:pt x="3740" y="5420"/>
                  </a:cubicBezTo>
                  <a:cubicBezTo>
                    <a:pt x="4876" y="5420"/>
                    <a:pt x="5801" y="3820"/>
                    <a:pt x="4687" y="2868"/>
                  </a:cubicBezTo>
                  <a:cubicBezTo>
                    <a:pt x="3982" y="2273"/>
                    <a:pt x="3559" y="1379"/>
                    <a:pt x="3057" y="611"/>
                  </a:cubicBezTo>
                  <a:cubicBezTo>
                    <a:pt x="2766" y="179"/>
                    <a:pt x="2375" y="0"/>
                    <a:pt x="1985" y="0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" name="Google Shape;4798;p52">
              <a:extLst>
                <a:ext uri="{FF2B5EF4-FFF2-40B4-BE49-F238E27FC236}">
                  <a16:creationId xmlns:a16="http://schemas.microsoft.com/office/drawing/2014/main" id="{663A4DF0-EF98-4B23-917E-E7C317D4F256}"/>
                </a:ext>
              </a:extLst>
            </p:cNvPr>
            <p:cNvSpPr/>
            <p:nvPr/>
          </p:nvSpPr>
          <p:spPr>
            <a:xfrm>
              <a:off x="7014263" y="2718350"/>
              <a:ext cx="218422" cy="146401"/>
            </a:xfrm>
            <a:custGeom>
              <a:avLst/>
              <a:gdLst/>
              <a:ahLst/>
              <a:cxnLst/>
              <a:rect l="l" t="t" r="r" b="b"/>
              <a:pathLst>
                <a:path w="3706" h="2484" extrusionOk="0">
                  <a:moveTo>
                    <a:pt x="1754" y="1"/>
                  </a:moveTo>
                  <a:cubicBezTo>
                    <a:pt x="561" y="1"/>
                    <a:pt x="1" y="1750"/>
                    <a:pt x="1345" y="2347"/>
                  </a:cubicBezTo>
                  <a:cubicBezTo>
                    <a:pt x="1555" y="2442"/>
                    <a:pt x="1755" y="2484"/>
                    <a:pt x="1940" y="2484"/>
                  </a:cubicBezTo>
                  <a:cubicBezTo>
                    <a:pt x="3135" y="2484"/>
                    <a:pt x="3705" y="734"/>
                    <a:pt x="2348" y="137"/>
                  </a:cubicBezTo>
                  <a:cubicBezTo>
                    <a:pt x="2138" y="43"/>
                    <a:pt x="1938" y="1"/>
                    <a:pt x="17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" name="Google Shape;4799;p52">
              <a:extLst>
                <a:ext uri="{FF2B5EF4-FFF2-40B4-BE49-F238E27FC236}">
                  <a16:creationId xmlns:a16="http://schemas.microsoft.com/office/drawing/2014/main" id="{48A9544D-3DE1-4F25-8116-225B9F3E58F9}"/>
                </a:ext>
              </a:extLst>
            </p:cNvPr>
            <p:cNvSpPr/>
            <p:nvPr/>
          </p:nvSpPr>
          <p:spPr>
            <a:xfrm>
              <a:off x="5972795" y="2168298"/>
              <a:ext cx="176636" cy="304943"/>
            </a:xfrm>
            <a:custGeom>
              <a:avLst/>
              <a:gdLst/>
              <a:ahLst/>
              <a:cxnLst/>
              <a:rect l="l" t="t" r="r" b="b"/>
              <a:pathLst>
                <a:path w="2997" h="5174" extrusionOk="0">
                  <a:moveTo>
                    <a:pt x="1624" y="0"/>
                  </a:moveTo>
                  <a:cubicBezTo>
                    <a:pt x="931" y="0"/>
                    <a:pt x="422" y="532"/>
                    <a:pt x="332" y="1194"/>
                  </a:cubicBezTo>
                  <a:cubicBezTo>
                    <a:pt x="207" y="2072"/>
                    <a:pt x="97" y="2950"/>
                    <a:pt x="50" y="3843"/>
                  </a:cubicBezTo>
                  <a:cubicBezTo>
                    <a:pt x="0" y="4711"/>
                    <a:pt x="691" y="5173"/>
                    <a:pt x="1369" y="5173"/>
                  </a:cubicBezTo>
                  <a:cubicBezTo>
                    <a:pt x="1978" y="5173"/>
                    <a:pt x="2576" y="4801"/>
                    <a:pt x="2620" y="4015"/>
                  </a:cubicBezTo>
                  <a:cubicBezTo>
                    <a:pt x="2667" y="3138"/>
                    <a:pt x="2777" y="2244"/>
                    <a:pt x="2902" y="1367"/>
                  </a:cubicBezTo>
                  <a:cubicBezTo>
                    <a:pt x="2997" y="677"/>
                    <a:pt x="2370" y="50"/>
                    <a:pt x="1711" y="3"/>
                  </a:cubicBezTo>
                  <a:cubicBezTo>
                    <a:pt x="1682" y="1"/>
                    <a:pt x="1652" y="0"/>
                    <a:pt x="1624" y="0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" name="Google Shape;4800;p52">
              <a:extLst>
                <a:ext uri="{FF2B5EF4-FFF2-40B4-BE49-F238E27FC236}">
                  <a16:creationId xmlns:a16="http://schemas.microsoft.com/office/drawing/2014/main" id="{7031C80C-7C1D-4EE6-A8E6-F5C0DCEDDADA}"/>
                </a:ext>
              </a:extLst>
            </p:cNvPr>
            <p:cNvSpPr/>
            <p:nvPr/>
          </p:nvSpPr>
          <p:spPr>
            <a:xfrm>
              <a:off x="5972913" y="2317937"/>
              <a:ext cx="336356" cy="157599"/>
            </a:xfrm>
            <a:custGeom>
              <a:avLst/>
              <a:gdLst/>
              <a:ahLst/>
              <a:cxnLst/>
              <a:rect l="l" t="t" r="r" b="b"/>
              <a:pathLst>
                <a:path w="5707" h="2674" extrusionOk="0">
                  <a:moveTo>
                    <a:pt x="4175" y="1"/>
                  </a:moveTo>
                  <a:cubicBezTo>
                    <a:pt x="4142" y="1"/>
                    <a:pt x="4109" y="2"/>
                    <a:pt x="4076" y="3"/>
                  </a:cubicBezTo>
                  <a:cubicBezTo>
                    <a:pt x="3235" y="59"/>
                    <a:pt x="2569" y="115"/>
                    <a:pt x="1732" y="115"/>
                  </a:cubicBezTo>
                  <a:cubicBezTo>
                    <a:pt x="1633" y="115"/>
                    <a:pt x="1531" y="114"/>
                    <a:pt x="1427" y="113"/>
                  </a:cubicBezTo>
                  <a:cubicBezTo>
                    <a:pt x="1416" y="113"/>
                    <a:pt x="1405" y="112"/>
                    <a:pt x="1394" y="112"/>
                  </a:cubicBezTo>
                  <a:cubicBezTo>
                    <a:pt x="702" y="112"/>
                    <a:pt x="94" y="594"/>
                    <a:pt x="48" y="1304"/>
                  </a:cubicBezTo>
                  <a:cubicBezTo>
                    <a:pt x="1" y="1978"/>
                    <a:pt x="549" y="2652"/>
                    <a:pt x="1239" y="2668"/>
                  </a:cubicBezTo>
                  <a:cubicBezTo>
                    <a:pt x="1391" y="2672"/>
                    <a:pt x="1543" y="2674"/>
                    <a:pt x="1695" y="2674"/>
                  </a:cubicBezTo>
                  <a:cubicBezTo>
                    <a:pt x="2652" y="2674"/>
                    <a:pt x="3601" y="2596"/>
                    <a:pt x="4562" y="2542"/>
                  </a:cubicBezTo>
                  <a:cubicBezTo>
                    <a:pt x="5267" y="2495"/>
                    <a:pt x="5706" y="1649"/>
                    <a:pt x="5581" y="1038"/>
                  </a:cubicBezTo>
                  <a:cubicBezTo>
                    <a:pt x="5446" y="306"/>
                    <a:pt x="4842" y="1"/>
                    <a:pt x="4175" y="1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" name="Google Shape;4801;p52">
              <a:extLst>
                <a:ext uri="{FF2B5EF4-FFF2-40B4-BE49-F238E27FC236}">
                  <a16:creationId xmlns:a16="http://schemas.microsoft.com/office/drawing/2014/main" id="{9A814CF7-CC56-4E82-9821-A29EB9C15113}"/>
                </a:ext>
              </a:extLst>
            </p:cNvPr>
            <p:cNvSpPr/>
            <p:nvPr/>
          </p:nvSpPr>
          <p:spPr>
            <a:xfrm>
              <a:off x="5806653" y="2257232"/>
              <a:ext cx="351444" cy="202274"/>
            </a:xfrm>
            <a:custGeom>
              <a:avLst/>
              <a:gdLst/>
              <a:ahLst/>
              <a:cxnLst/>
              <a:rect l="l" t="t" r="r" b="b"/>
              <a:pathLst>
                <a:path w="5963" h="3432" extrusionOk="0">
                  <a:moveTo>
                    <a:pt x="1402" y="1"/>
                  </a:moveTo>
                  <a:cubicBezTo>
                    <a:pt x="1009" y="1"/>
                    <a:pt x="633" y="168"/>
                    <a:pt x="377" y="547"/>
                  </a:cubicBezTo>
                  <a:cubicBezTo>
                    <a:pt x="0" y="1080"/>
                    <a:pt x="94" y="1989"/>
                    <a:pt x="706" y="2334"/>
                  </a:cubicBezTo>
                  <a:cubicBezTo>
                    <a:pt x="1740" y="2898"/>
                    <a:pt x="2947" y="3416"/>
                    <a:pt x="4138" y="3431"/>
                  </a:cubicBezTo>
                  <a:cubicBezTo>
                    <a:pt x="4148" y="3431"/>
                    <a:pt x="4158" y="3432"/>
                    <a:pt x="4168" y="3432"/>
                  </a:cubicBezTo>
                  <a:cubicBezTo>
                    <a:pt x="5786" y="3432"/>
                    <a:pt x="5962" y="892"/>
                    <a:pt x="4311" y="876"/>
                  </a:cubicBezTo>
                  <a:cubicBezTo>
                    <a:pt x="3872" y="861"/>
                    <a:pt x="3637" y="782"/>
                    <a:pt x="3214" y="641"/>
                  </a:cubicBezTo>
                  <a:cubicBezTo>
                    <a:pt x="3010" y="579"/>
                    <a:pt x="2806" y="500"/>
                    <a:pt x="2618" y="422"/>
                  </a:cubicBezTo>
                  <a:cubicBezTo>
                    <a:pt x="2524" y="375"/>
                    <a:pt x="2430" y="343"/>
                    <a:pt x="2336" y="296"/>
                  </a:cubicBezTo>
                  <a:cubicBezTo>
                    <a:pt x="2307" y="284"/>
                    <a:pt x="2283" y="273"/>
                    <a:pt x="2263" y="264"/>
                  </a:cubicBezTo>
                  <a:lnTo>
                    <a:pt x="2263" y="264"/>
                  </a:lnTo>
                  <a:cubicBezTo>
                    <a:pt x="2247" y="253"/>
                    <a:pt x="2217" y="234"/>
                    <a:pt x="2163" y="202"/>
                  </a:cubicBezTo>
                  <a:cubicBezTo>
                    <a:pt x="1922" y="72"/>
                    <a:pt x="1658" y="1"/>
                    <a:pt x="1402" y="1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" name="Google Shape;4802;p52">
              <a:extLst>
                <a:ext uri="{FF2B5EF4-FFF2-40B4-BE49-F238E27FC236}">
                  <a16:creationId xmlns:a16="http://schemas.microsoft.com/office/drawing/2014/main" id="{15DD8DCD-F45A-4076-8885-69D3991BC99E}"/>
                </a:ext>
              </a:extLst>
            </p:cNvPr>
            <p:cNvSpPr/>
            <p:nvPr/>
          </p:nvSpPr>
          <p:spPr>
            <a:xfrm>
              <a:off x="5847319" y="2316581"/>
              <a:ext cx="300640" cy="285729"/>
            </a:xfrm>
            <a:custGeom>
              <a:avLst/>
              <a:gdLst/>
              <a:ahLst/>
              <a:cxnLst/>
              <a:rect l="l" t="t" r="r" b="b"/>
              <a:pathLst>
                <a:path w="5101" h="4848" extrusionOk="0">
                  <a:moveTo>
                    <a:pt x="3313" y="1"/>
                  </a:moveTo>
                  <a:cubicBezTo>
                    <a:pt x="2954" y="1"/>
                    <a:pt x="2596" y="164"/>
                    <a:pt x="2336" y="559"/>
                  </a:cubicBezTo>
                  <a:cubicBezTo>
                    <a:pt x="1850" y="1311"/>
                    <a:pt x="1238" y="1938"/>
                    <a:pt x="627" y="2565"/>
                  </a:cubicBezTo>
                  <a:cubicBezTo>
                    <a:pt x="141" y="3083"/>
                    <a:pt x="0" y="3819"/>
                    <a:pt x="486" y="4384"/>
                  </a:cubicBezTo>
                  <a:cubicBezTo>
                    <a:pt x="730" y="4673"/>
                    <a:pt x="1130" y="4847"/>
                    <a:pt x="1518" y="4847"/>
                  </a:cubicBezTo>
                  <a:cubicBezTo>
                    <a:pt x="1804" y="4847"/>
                    <a:pt x="2083" y="4753"/>
                    <a:pt x="2288" y="4540"/>
                  </a:cubicBezTo>
                  <a:cubicBezTo>
                    <a:pt x="3057" y="3741"/>
                    <a:pt x="3856" y="2942"/>
                    <a:pt x="4452" y="2017"/>
                  </a:cubicBezTo>
                  <a:cubicBezTo>
                    <a:pt x="5101" y="1021"/>
                    <a:pt x="4208" y="1"/>
                    <a:pt x="3313" y="1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" name="Google Shape;4803;p52">
              <a:extLst>
                <a:ext uri="{FF2B5EF4-FFF2-40B4-BE49-F238E27FC236}">
                  <a16:creationId xmlns:a16="http://schemas.microsoft.com/office/drawing/2014/main" id="{3290CA98-5AC6-46A7-A0F7-C6E31E1F9664}"/>
                </a:ext>
              </a:extLst>
            </p:cNvPr>
            <p:cNvSpPr/>
            <p:nvPr/>
          </p:nvSpPr>
          <p:spPr>
            <a:xfrm>
              <a:off x="5960124" y="2333083"/>
              <a:ext cx="273411" cy="301406"/>
            </a:xfrm>
            <a:custGeom>
              <a:avLst/>
              <a:gdLst/>
              <a:ahLst/>
              <a:cxnLst/>
              <a:rect l="l" t="t" r="r" b="b"/>
              <a:pathLst>
                <a:path w="4639" h="5114" extrusionOk="0">
                  <a:moveTo>
                    <a:pt x="1703" y="1"/>
                  </a:moveTo>
                  <a:cubicBezTo>
                    <a:pt x="873" y="1"/>
                    <a:pt x="1" y="833"/>
                    <a:pt x="437" y="1831"/>
                  </a:cubicBezTo>
                  <a:cubicBezTo>
                    <a:pt x="860" y="2818"/>
                    <a:pt x="1205" y="3821"/>
                    <a:pt x="1895" y="4652"/>
                  </a:cubicBezTo>
                  <a:cubicBezTo>
                    <a:pt x="2161" y="4978"/>
                    <a:pt x="2486" y="5113"/>
                    <a:pt x="2805" y="5113"/>
                  </a:cubicBezTo>
                  <a:cubicBezTo>
                    <a:pt x="3745" y="5113"/>
                    <a:pt x="4638" y="3938"/>
                    <a:pt x="3854" y="2991"/>
                  </a:cubicBezTo>
                  <a:cubicBezTo>
                    <a:pt x="3321" y="2364"/>
                    <a:pt x="3086" y="1486"/>
                    <a:pt x="2757" y="734"/>
                  </a:cubicBezTo>
                  <a:cubicBezTo>
                    <a:pt x="2535" y="216"/>
                    <a:pt x="2125" y="1"/>
                    <a:pt x="1703" y="1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" name="Google Shape;4804;p52">
              <a:extLst>
                <a:ext uri="{FF2B5EF4-FFF2-40B4-BE49-F238E27FC236}">
                  <a16:creationId xmlns:a16="http://schemas.microsoft.com/office/drawing/2014/main" id="{8E0A89A1-50BC-4905-9466-5E3AB8A30A09}"/>
                </a:ext>
              </a:extLst>
            </p:cNvPr>
            <p:cNvSpPr/>
            <p:nvPr/>
          </p:nvSpPr>
          <p:spPr>
            <a:xfrm>
              <a:off x="5886099" y="2177963"/>
              <a:ext cx="258854" cy="288381"/>
            </a:xfrm>
            <a:custGeom>
              <a:avLst/>
              <a:gdLst/>
              <a:ahLst/>
              <a:cxnLst/>
              <a:rect l="l" t="t" r="r" b="b"/>
              <a:pathLst>
                <a:path w="4392" h="4893" extrusionOk="0">
                  <a:moveTo>
                    <a:pt x="1431" y="0"/>
                  </a:moveTo>
                  <a:cubicBezTo>
                    <a:pt x="1198" y="0"/>
                    <a:pt x="966" y="56"/>
                    <a:pt x="768" y="168"/>
                  </a:cubicBezTo>
                  <a:cubicBezTo>
                    <a:pt x="141" y="544"/>
                    <a:pt x="0" y="1297"/>
                    <a:pt x="314" y="1924"/>
                  </a:cubicBezTo>
                  <a:cubicBezTo>
                    <a:pt x="706" y="2723"/>
                    <a:pt x="1113" y="3522"/>
                    <a:pt x="1568" y="4275"/>
                  </a:cubicBezTo>
                  <a:cubicBezTo>
                    <a:pt x="1832" y="4711"/>
                    <a:pt x="2224" y="4893"/>
                    <a:pt x="2616" y="4893"/>
                  </a:cubicBezTo>
                  <a:cubicBezTo>
                    <a:pt x="3503" y="4893"/>
                    <a:pt x="4392" y="3963"/>
                    <a:pt x="3794" y="2974"/>
                  </a:cubicBezTo>
                  <a:cubicBezTo>
                    <a:pt x="3323" y="2221"/>
                    <a:pt x="2931" y="1422"/>
                    <a:pt x="2540" y="623"/>
                  </a:cubicBezTo>
                  <a:cubicBezTo>
                    <a:pt x="2333" y="209"/>
                    <a:pt x="1881" y="0"/>
                    <a:pt x="1431" y="0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" name="Google Shape;4805;p52">
              <a:extLst>
                <a:ext uri="{FF2B5EF4-FFF2-40B4-BE49-F238E27FC236}">
                  <a16:creationId xmlns:a16="http://schemas.microsoft.com/office/drawing/2014/main" id="{6CA2B97C-8BCF-4F37-99BB-754601B0F901}"/>
                </a:ext>
              </a:extLst>
            </p:cNvPr>
            <p:cNvSpPr/>
            <p:nvPr/>
          </p:nvSpPr>
          <p:spPr>
            <a:xfrm>
              <a:off x="5957236" y="2211557"/>
              <a:ext cx="315080" cy="256083"/>
            </a:xfrm>
            <a:custGeom>
              <a:avLst/>
              <a:gdLst/>
              <a:ahLst/>
              <a:cxnLst/>
              <a:rect l="l" t="t" r="r" b="b"/>
              <a:pathLst>
                <a:path w="5346" h="4345" extrusionOk="0">
                  <a:moveTo>
                    <a:pt x="3944" y="0"/>
                  </a:moveTo>
                  <a:cubicBezTo>
                    <a:pt x="3607" y="0"/>
                    <a:pt x="3263" y="141"/>
                    <a:pt x="2963" y="366"/>
                  </a:cubicBezTo>
                  <a:cubicBezTo>
                    <a:pt x="2210" y="946"/>
                    <a:pt x="1662" y="1401"/>
                    <a:pt x="831" y="1949"/>
                  </a:cubicBezTo>
                  <a:cubicBezTo>
                    <a:pt x="235" y="2325"/>
                    <a:pt x="0" y="3078"/>
                    <a:pt x="361" y="3705"/>
                  </a:cubicBezTo>
                  <a:cubicBezTo>
                    <a:pt x="593" y="4096"/>
                    <a:pt x="1047" y="4345"/>
                    <a:pt x="1496" y="4345"/>
                  </a:cubicBezTo>
                  <a:cubicBezTo>
                    <a:pt x="1712" y="4345"/>
                    <a:pt x="1928" y="4287"/>
                    <a:pt x="2116" y="4159"/>
                  </a:cubicBezTo>
                  <a:cubicBezTo>
                    <a:pt x="3057" y="3564"/>
                    <a:pt x="3903" y="2858"/>
                    <a:pt x="4781" y="2184"/>
                  </a:cubicBezTo>
                  <a:cubicBezTo>
                    <a:pt x="5345" y="1761"/>
                    <a:pt x="5236" y="821"/>
                    <a:pt x="4781" y="366"/>
                  </a:cubicBezTo>
                  <a:cubicBezTo>
                    <a:pt x="4531" y="109"/>
                    <a:pt x="4241" y="0"/>
                    <a:pt x="3944" y="0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" name="Google Shape;4806;p52">
              <a:extLst>
                <a:ext uri="{FF2B5EF4-FFF2-40B4-BE49-F238E27FC236}">
                  <a16:creationId xmlns:a16="http://schemas.microsoft.com/office/drawing/2014/main" id="{99954F7B-13F4-4AEA-B35F-50E751084F1E}"/>
                </a:ext>
              </a:extLst>
            </p:cNvPr>
            <p:cNvSpPr/>
            <p:nvPr/>
          </p:nvSpPr>
          <p:spPr>
            <a:xfrm>
              <a:off x="5797400" y="2298075"/>
              <a:ext cx="347024" cy="204160"/>
            </a:xfrm>
            <a:custGeom>
              <a:avLst/>
              <a:gdLst/>
              <a:ahLst/>
              <a:cxnLst/>
              <a:rect l="l" t="t" r="r" b="b"/>
              <a:pathLst>
                <a:path w="5888" h="3464" extrusionOk="0">
                  <a:moveTo>
                    <a:pt x="4100" y="1"/>
                  </a:moveTo>
                  <a:cubicBezTo>
                    <a:pt x="3888" y="1"/>
                    <a:pt x="3662" y="65"/>
                    <a:pt x="3433" y="215"/>
                  </a:cubicBezTo>
                  <a:cubicBezTo>
                    <a:pt x="3073" y="465"/>
                    <a:pt x="2838" y="528"/>
                    <a:pt x="2414" y="654"/>
                  </a:cubicBezTo>
                  <a:cubicBezTo>
                    <a:pt x="2195" y="716"/>
                    <a:pt x="1991" y="763"/>
                    <a:pt x="1787" y="795"/>
                  </a:cubicBezTo>
                  <a:cubicBezTo>
                    <a:pt x="1693" y="826"/>
                    <a:pt x="1584" y="842"/>
                    <a:pt x="1490" y="857"/>
                  </a:cubicBezTo>
                  <a:cubicBezTo>
                    <a:pt x="1465" y="862"/>
                    <a:pt x="1444" y="865"/>
                    <a:pt x="1426" y="869"/>
                  </a:cubicBezTo>
                  <a:lnTo>
                    <a:pt x="1426" y="869"/>
                  </a:lnTo>
                  <a:cubicBezTo>
                    <a:pt x="1425" y="867"/>
                    <a:pt x="1419" y="866"/>
                    <a:pt x="1406" y="866"/>
                  </a:cubicBezTo>
                  <a:cubicBezTo>
                    <a:pt x="1386" y="866"/>
                    <a:pt x="1348" y="868"/>
                    <a:pt x="1286" y="873"/>
                  </a:cubicBezTo>
                  <a:cubicBezTo>
                    <a:pt x="596" y="951"/>
                    <a:pt x="1" y="1422"/>
                    <a:pt x="1" y="2174"/>
                  </a:cubicBezTo>
                  <a:cubicBezTo>
                    <a:pt x="1" y="2790"/>
                    <a:pt x="548" y="3463"/>
                    <a:pt x="1200" y="3463"/>
                  </a:cubicBezTo>
                  <a:cubicBezTo>
                    <a:pt x="1228" y="3463"/>
                    <a:pt x="1257" y="3462"/>
                    <a:pt x="1286" y="3459"/>
                  </a:cubicBezTo>
                  <a:cubicBezTo>
                    <a:pt x="2461" y="3350"/>
                    <a:pt x="3747" y="3099"/>
                    <a:pt x="4734" y="2440"/>
                  </a:cubicBezTo>
                  <a:cubicBezTo>
                    <a:pt x="5887" y="1681"/>
                    <a:pt x="5178" y="1"/>
                    <a:pt x="4100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" name="Google Shape;4807;p52">
              <a:extLst>
                <a:ext uri="{FF2B5EF4-FFF2-40B4-BE49-F238E27FC236}">
                  <a16:creationId xmlns:a16="http://schemas.microsoft.com/office/drawing/2014/main" id="{32F932AE-767B-488B-AB3F-D4BA183E0368}"/>
                </a:ext>
              </a:extLst>
            </p:cNvPr>
            <p:cNvSpPr/>
            <p:nvPr/>
          </p:nvSpPr>
          <p:spPr>
            <a:xfrm>
              <a:off x="5936903" y="2314636"/>
              <a:ext cx="176518" cy="322801"/>
            </a:xfrm>
            <a:custGeom>
              <a:avLst/>
              <a:gdLst/>
              <a:ahLst/>
              <a:cxnLst/>
              <a:rect l="l" t="t" r="r" b="b"/>
              <a:pathLst>
                <a:path w="2995" h="5477" extrusionOk="0">
                  <a:moveTo>
                    <a:pt x="1670" y="0"/>
                  </a:moveTo>
                  <a:cubicBezTo>
                    <a:pt x="1027" y="0"/>
                    <a:pt x="392" y="412"/>
                    <a:pt x="408" y="1235"/>
                  </a:cubicBezTo>
                  <a:cubicBezTo>
                    <a:pt x="424" y="2128"/>
                    <a:pt x="283" y="2990"/>
                    <a:pt x="126" y="3852"/>
                  </a:cubicBezTo>
                  <a:cubicBezTo>
                    <a:pt x="0" y="4558"/>
                    <a:pt x="298" y="5247"/>
                    <a:pt x="1019" y="5435"/>
                  </a:cubicBezTo>
                  <a:cubicBezTo>
                    <a:pt x="1121" y="5463"/>
                    <a:pt x="1229" y="5477"/>
                    <a:pt x="1339" y="5477"/>
                  </a:cubicBezTo>
                  <a:cubicBezTo>
                    <a:pt x="1902" y="5477"/>
                    <a:pt x="2511" y="5119"/>
                    <a:pt x="2602" y="4542"/>
                  </a:cubicBezTo>
                  <a:cubicBezTo>
                    <a:pt x="2790" y="3460"/>
                    <a:pt x="2994" y="2348"/>
                    <a:pt x="2979" y="1235"/>
                  </a:cubicBezTo>
                  <a:cubicBezTo>
                    <a:pt x="2963" y="412"/>
                    <a:pt x="2312" y="0"/>
                    <a:pt x="1670" y="0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" name="Google Shape;4808;p52">
              <a:extLst>
                <a:ext uri="{FF2B5EF4-FFF2-40B4-BE49-F238E27FC236}">
                  <a16:creationId xmlns:a16="http://schemas.microsoft.com/office/drawing/2014/main" id="{FF1AF61E-51C0-462C-9F3F-AA17A3E34828}"/>
                </a:ext>
              </a:extLst>
            </p:cNvPr>
            <p:cNvSpPr/>
            <p:nvPr/>
          </p:nvSpPr>
          <p:spPr>
            <a:xfrm>
              <a:off x="5944682" y="2319705"/>
              <a:ext cx="358458" cy="235632"/>
            </a:xfrm>
            <a:custGeom>
              <a:avLst/>
              <a:gdLst/>
              <a:ahLst/>
              <a:cxnLst/>
              <a:rect l="l" t="t" r="r" b="b"/>
              <a:pathLst>
                <a:path w="6082" h="3998" extrusionOk="0">
                  <a:moveTo>
                    <a:pt x="1806" y="1"/>
                  </a:moveTo>
                  <a:cubicBezTo>
                    <a:pt x="714" y="1"/>
                    <a:pt x="0" y="1685"/>
                    <a:pt x="1169" y="2434"/>
                  </a:cubicBezTo>
                  <a:cubicBezTo>
                    <a:pt x="2063" y="2998"/>
                    <a:pt x="2909" y="3641"/>
                    <a:pt x="3944" y="3939"/>
                  </a:cubicBezTo>
                  <a:cubicBezTo>
                    <a:pt x="4081" y="3979"/>
                    <a:pt x="4211" y="3997"/>
                    <a:pt x="4333" y="3997"/>
                  </a:cubicBezTo>
                  <a:cubicBezTo>
                    <a:pt x="5641" y="3997"/>
                    <a:pt x="6081" y="1878"/>
                    <a:pt x="4633" y="1462"/>
                  </a:cubicBezTo>
                  <a:cubicBezTo>
                    <a:pt x="3850" y="1227"/>
                    <a:pt x="3160" y="647"/>
                    <a:pt x="2470" y="208"/>
                  </a:cubicBezTo>
                  <a:cubicBezTo>
                    <a:pt x="2242" y="64"/>
                    <a:pt x="2017" y="1"/>
                    <a:pt x="1806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" name="Google Shape;4809;p52">
              <a:extLst>
                <a:ext uri="{FF2B5EF4-FFF2-40B4-BE49-F238E27FC236}">
                  <a16:creationId xmlns:a16="http://schemas.microsoft.com/office/drawing/2014/main" id="{47E0B9D8-AAD7-424E-A8B3-2D3ED0D2873D}"/>
                </a:ext>
              </a:extLst>
            </p:cNvPr>
            <p:cNvSpPr/>
            <p:nvPr/>
          </p:nvSpPr>
          <p:spPr>
            <a:xfrm>
              <a:off x="5952580" y="2332848"/>
              <a:ext cx="182058" cy="129427"/>
            </a:xfrm>
            <a:custGeom>
              <a:avLst/>
              <a:gdLst/>
              <a:ahLst/>
              <a:cxnLst/>
              <a:rect l="l" t="t" r="r" b="b"/>
              <a:pathLst>
                <a:path w="3089" h="2196" extrusionOk="0">
                  <a:moveTo>
                    <a:pt x="1553" y="1"/>
                  </a:moveTo>
                  <a:cubicBezTo>
                    <a:pt x="1" y="1"/>
                    <a:pt x="1" y="2195"/>
                    <a:pt x="1553" y="2195"/>
                  </a:cubicBezTo>
                  <a:cubicBezTo>
                    <a:pt x="3089" y="2195"/>
                    <a:pt x="3089" y="1"/>
                    <a:pt x="1553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19" name="Google Shape;3810;p53">
            <a:extLst>
              <a:ext uri="{FF2B5EF4-FFF2-40B4-BE49-F238E27FC236}">
                <a16:creationId xmlns:a16="http://schemas.microsoft.com/office/drawing/2014/main" id="{DDF70429-F152-4D11-A2F9-E04A30981650}"/>
              </a:ext>
            </a:extLst>
          </p:cNvPr>
          <p:cNvSpPr/>
          <p:nvPr/>
        </p:nvSpPr>
        <p:spPr>
          <a:xfrm rot="21082927">
            <a:off x="962913" y="764264"/>
            <a:ext cx="555440" cy="555295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20" name="Google Shape;3805;p53">
            <a:extLst>
              <a:ext uri="{FF2B5EF4-FFF2-40B4-BE49-F238E27FC236}">
                <a16:creationId xmlns:a16="http://schemas.microsoft.com/office/drawing/2014/main" id="{CF1AB551-F9DE-4D14-9927-7B342560134D}"/>
              </a:ext>
            </a:extLst>
          </p:cNvPr>
          <p:cNvSpPr/>
          <p:nvPr/>
        </p:nvSpPr>
        <p:spPr>
          <a:xfrm rot="329428">
            <a:off x="10121334" y="1951414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22" name="กลุ่ม 221">
            <a:extLst>
              <a:ext uri="{FF2B5EF4-FFF2-40B4-BE49-F238E27FC236}">
                <a16:creationId xmlns:a16="http://schemas.microsoft.com/office/drawing/2014/main" id="{D356EA89-53AA-406A-8888-8E1A84AE897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23" name="รูปแบบอิสระ: รูปร่าง 222">
              <a:extLst>
                <a:ext uri="{FF2B5EF4-FFF2-40B4-BE49-F238E27FC236}">
                  <a16:creationId xmlns:a16="http://schemas.microsoft.com/office/drawing/2014/main" id="{716B8C84-AA47-488A-B7B1-D65B441DFE2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E125A708-26B8-43D3-9919-B4F31041BB8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25" name="กลุ่ม 224">
            <a:extLst>
              <a:ext uri="{FF2B5EF4-FFF2-40B4-BE49-F238E27FC236}">
                <a16:creationId xmlns:a16="http://schemas.microsoft.com/office/drawing/2014/main" id="{6EDCDEAA-43CB-4675-9809-035842F99898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26" name="รูปแบบอิสระ: รูปร่าง 225">
              <a:extLst>
                <a:ext uri="{FF2B5EF4-FFF2-40B4-BE49-F238E27FC236}">
                  <a16:creationId xmlns:a16="http://schemas.microsoft.com/office/drawing/2014/main" id="{0F2B5D6E-C664-4CB3-A63E-5936FCA1E94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91F01397-4724-461A-91BA-A8E48611E73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28" name="กลุ่ม 227">
            <a:extLst>
              <a:ext uri="{FF2B5EF4-FFF2-40B4-BE49-F238E27FC236}">
                <a16:creationId xmlns:a16="http://schemas.microsoft.com/office/drawing/2014/main" id="{84BEE7D6-C234-4AED-B6C2-55B617AAA829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29" name="รูปแบบอิสระ: รูปร่าง 228">
              <a:extLst>
                <a:ext uri="{FF2B5EF4-FFF2-40B4-BE49-F238E27FC236}">
                  <a16:creationId xmlns:a16="http://schemas.microsoft.com/office/drawing/2014/main" id="{28072FD8-54C9-425C-9A53-7AE8A50DA5F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F4E8FB7B-0299-40E2-8F64-AC824777AA4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31" name="กลุ่ม 230">
            <a:extLst>
              <a:ext uri="{FF2B5EF4-FFF2-40B4-BE49-F238E27FC236}">
                <a16:creationId xmlns:a16="http://schemas.microsoft.com/office/drawing/2014/main" id="{015A9CCA-27A9-496B-846B-2C6284881F9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32" name="รูปแบบอิสระ: รูปร่าง 231">
              <a:extLst>
                <a:ext uri="{FF2B5EF4-FFF2-40B4-BE49-F238E27FC236}">
                  <a16:creationId xmlns:a16="http://schemas.microsoft.com/office/drawing/2014/main" id="{F01F9773-6D21-43F4-8C4F-9BB943B1AC1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33" name="รูปแบบอิสระ: รูปร่าง 232">
              <a:extLst>
                <a:ext uri="{FF2B5EF4-FFF2-40B4-BE49-F238E27FC236}">
                  <a16:creationId xmlns:a16="http://schemas.microsoft.com/office/drawing/2014/main" id="{3BD4F505-05E6-4F9A-AE61-F233510D733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34" name="กลุ่ม 233">
            <a:extLst>
              <a:ext uri="{FF2B5EF4-FFF2-40B4-BE49-F238E27FC236}">
                <a16:creationId xmlns:a16="http://schemas.microsoft.com/office/drawing/2014/main" id="{8254C415-320D-4E0B-8A21-0B90E8CA0BDE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35" name="รูปแบบอิสระ: รูปร่าง 234">
              <a:extLst>
                <a:ext uri="{FF2B5EF4-FFF2-40B4-BE49-F238E27FC236}">
                  <a16:creationId xmlns:a16="http://schemas.microsoft.com/office/drawing/2014/main" id="{61B159CA-F561-453E-B483-FB45D2D895C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36" name="รูปแบบอิสระ: รูปร่าง 235">
              <a:extLst>
                <a:ext uri="{FF2B5EF4-FFF2-40B4-BE49-F238E27FC236}">
                  <a16:creationId xmlns:a16="http://schemas.microsoft.com/office/drawing/2014/main" id="{A8346B95-36D6-4FE9-8389-A3F945C2121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37" name="กลุ่ม 236">
            <a:extLst>
              <a:ext uri="{FF2B5EF4-FFF2-40B4-BE49-F238E27FC236}">
                <a16:creationId xmlns:a16="http://schemas.microsoft.com/office/drawing/2014/main" id="{7423D1DE-3C02-41F0-9F46-A262D9AE961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38" name="รูปแบบอิสระ: รูปร่าง 237">
              <a:extLst>
                <a:ext uri="{FF2B5EF4-FFF2-40B4-BE49-F238E27FC236}">
                  <a16:creationId xmlns:a16="http://schemas.microsoft.com/office/drawing/2014/main" id="{54B7896C-A77F-48BD-BF71-CF2BF8FD7DF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39" name="รูปแบบอิสระ: รูปร่าง 238">
              <a:extLst>
                <a:ext uri="{FF2B5EF4-FFF2-40B4-BE49-F238E27FC236}">
                  <a16:creationId xmlns:a16="http://schemas.microsoft.com/office/drawing/2014/main" id="{DFB5ED06-2ADA-4192-8C5D-3064F661537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40" name="กลุ่ม 239">
            <a:extLst>
              <a:ext uri="{FF2B5EF4-FFF2-40B4-BE49-F238E27FC236}">
                <a16:creationId xmlns:a16="http://schemas.microsoft.com/office/drawing/2014/main" id="{B080A862-F6E6-4643-A8CD-94BEE4A3A2D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41" name="รูปแบบอิสระ: รูปร่าง 240">
              <a:extLst>
                <a:ext uri="{FF2B5EF4-FFF2-40B4-BE49-F238E27FC236}">
                  <a16:creationId xmlns:a16="http://schemas.microsoft.com/office/drawing/2014/main" id="{763FAC58-22F1-4076-B4C8-2F090F25A8F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42" name="รูปแบบอิสระ: รูปร่าง 241">
              <a:extLst>
                <a:ext uri="{FF2B5EF4-FFF2-40B4-BE49-F238E27FC236}">
                  <a16:creationId xmlns:a16="http://schemas.microsoft.com/office/drawing/2014/main" id="{6C8CC80B-9090-4299-A2DD-E52156CFC08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4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653A66-DCB7-4FEA-B42D-19FCAE23C48F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4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CE7BBF5D-1930-4AB6-AD40-337100597888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4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899AE20-3629-494E-AAB6-8AC2104EBF3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4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4AB2CD5D-C8A2-45E6-B2DA-1E6EFC2EB575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4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C0353B42-F226-4A01-ACE5-B2A173380256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48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7990F48-A057-43F8-8693-2AB224029E7F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49" name="รูปภาพ 248">
            <a:hlinkClick r:id="rId15" action="ppaction://hlinksldjump"/>
            <a:extLst>
              <a:ext uri="{FF2B5EF4-FFF2-40B4-BE49-F238E27FC236}">
                <a16:creationId xmlns:a16="http://schemas.microsoft.com/office/drawing/2014/main" id="{08DA8872-2B29-48D5-B52D-E6181B4FA84E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pic>
        <p:nvPicPr>
          <p:cNvPr id="93" name="รูปภาพ 92">
            <a:extLst>
              <a:ext uri="{FF2B5EF4-FFF2-40B4-BE49-F238E27FC236}">
                <a16:creationId xmlns:a16="http://schemas.microsoft.com/office/drawing/2014/main" id="{8E9577A3-9D0E-4175-AA98-0BA9604099B3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182" r="40105"/>
          <a:stretch/>
        </p:blipFill>
        <p:spPr>
          <a:xfrm>
            <a:off x="4887555" y="1370238"/>
            <a:ext cx="1283219" cy="1204475"/>
          </a:xfrm>
          <a:prstGeom prst="rect">
            <a:avLst/>
          </a:prstGeom>
        </p:spPr>
      </p:pic>
      <p:pic>
        <p:nvPicPr>
          <p:cNvPr id="94" name="รูปภาพ 93">
            <a:extLst>
              <a:ext uri="{FF2B5EF4-FFF2-40B4-BE49-F238E27FC236}">
                <a16:creationId xmlns:a16="http://schemas.microsoft.com/office/drawing/2014/main" id="{AC06E548-9C89-43A7-BA31-7AA0445421AF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0286"/>
          <a:stretch/>
        </p:blipFill>
        <p:spPr>
          <a:xfrm>
            <a:off x="7498079" y="1366796"/>
            <a:ext cx="1283219" cy="1204475"/>
          </a:xfrm>
          <a:prstGeom prst="rect">
            <a:avLst/>
          </a:prstGeom>
        </p:spPr>
      </p:pic>
      <p:sp>
        <p:nvSpPr>
          <p:cNvPr id="96" name="Google Shape;587;p23">
            <a:extLst>
              <a:ext uri="{FF2B5EF4-FFF2-40B4-BE49-F238E27FC236}">
                <a16:creationId xmlns:a16="http://schemas.microsoft.com/office/drawing/2014/main" id="{8245151E-28DF-4F93-B7D9-364EF841F493}"/>
              </a:ext>
            </a:extLst>
          </p:cNvPr>
          <p:cNvSpPr/>
          <p:nvPr/>
        </p:nvSpPr>
        <p:spPr>
          <a:xfrm>
            <a:off x="2495043" y="3317856"/>
            <a:ext cx="6533392" cy="846092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712788" lvl="0" indent="-712788">
              <a:buClr>
                <a:srgbClr val="000000"/>
              </a:buClr>
              <a:defRPr/>
            </a:pPr>
            <a:r>
              <a:rPr lang="th-TH" sz="2600" b="1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สังเกต  </a:t>
            </a:r>
            <a:r>
              <a:rPr lang="th-TH" sz="2600" kern="0" dirty="0">
                <a:solidFill>
                  <a:srgbClr val="000000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โหลแก้วทุกใบมีรูปร่างและขนาดเดียวกัน แต่ละใบมีความจุ 1 ลิตร  และแบ่งเป็น 5 ส่วน เท่าๆ กัน</a:t>
            </a:r>
          </a:p>
        </p:txBody>
      </p: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FD15F612-930B-49FE-8562-8454FB9D9AC5}"/>
              </a:ext>
            </a:extLst>
          </p:cNvPr>
          <p:cNvGrpSpPr/>
          <p:nvPr/>
        </p:nvGrpSpPr>
        <p:grpSpPr>
          <a:xfrm>
            <a:off x="2863966" y="5487762"/>
            <a:ext cx="5145110" cy="875011"/>
            <a:chOff x="7504879" y="2684876"/>
            <a:chExt cx="2776400" cy="756404"/>
          </a:xfrm>
        </p:grpSpPr>
        <p:sp>
          <p:nvSpPr>
            <p:cNvPr id="98" name="วงรี 5">
              <a:extLst>
                <a:ext uri="{FF2B5EF4-FFF2-40B4-BE49-F238E27FC236}">
                  <a16:creationId xmlns:a16="http://schemas.microsoft.com/office/drawing/2014/main" id="{D3B03704-333E-4C7F-A2E9-550BC7347B78}"/>
                </a:ext>
              </a:extLst>
            </p:cNvPr>
            <p:cNvSpPr/>
            <p:nvPr/>
          </p:nvSpPr>
          <p:spPr>
            <a:xfrm>
              <a:off x="7504879" y="2684876"/>
              <a:ext cx="2776400" cy="756404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2593 w 4794168"/>
                <a:gd name="connsiteY0" fmla="*/ 1614684 h 3228576"/>
                <a:gd name="connsiteX1" fmla="*/ 2398321 w 4794168"/>
                <a:gd name="connsiteY1" fmla="*/ 792 h 3228576"/>
                <a:gd name="connsiteX2" fmla="*/ 4794049 w 4794168"/>
                <a:gd name="connsiteY2" fmla="*/ 1614684 h 3228576"/>
                <a:gd name="connsiteX3" fmla="*/ 2398321 w 4794168"/>
                <a:gd name="connsiteY3" fmla="*/ 3228576 h 3228576"/>
                <a:gd name="connsiteX4" fmla="*/ 2593 w 4794168"/>
                <a:gd name="connsiteY4" fmla="*/ 1614684 h 3228576"/>
                <a:gd name="connsiteX0" fmla="*/ 2593 w 4794168"/>
                <a:gd name="connsiteY0" fmla="*/ 1614684 h 3235958"/>
                <a:gd name="connsiteX1" fmla="*/ 2398321 w 4794168"/>
                <a:gd name="connsiteY1" fmla="*/ 792 h 3235958"/>
                <a:gd name="connsiteX2" fmla="*/ 4794049 w 4794168"/>
                <a:gd name="connsiteY2" fmla="*/ 1614684 h 3235958"/>
                <a:gd name="connsiteX3" fmla="*/ 2398321 w 4794168"/>
                <a:gd name="connsiteY3" fmla="*/ 3228576 h 3235958"/>
                <a:gd name="connsiteX4" fmla="*/ 2593 w 4794168"/>
                <a:gd name="connsiteY4" fmla="*/ 1614684 h 3235958"/>
                <a:gd name="connsiteX0" fmla="*/ 2593 w 4794168"/>
                <a:gd name="connsiteY0" fmla="*/ 1614684 h 3233212"/>
                <a:gd name="connsiteX1" fmla="*/ 2398321 w 4794168"/>
                <a:gd name="connsiteY1" fmla="*/ 792 h 3233212"/>
                <a:gd name="connsiteX2" fmla="*/ 4794049 w 4794168"/>
                <a:gd name="connsiteY2" fmla="*/ 1614684 h 3233212"/>
                <a:gd name="connsiteX3" fmla="*/ 2398321 w 4794168"/>
                <a:gd name="connsiteY3" fmla="*/ 3228576 h 3233212"/>
                <a:gd name="connsiteX4" fmla="*/ 2593 w 4794168"/>
                <a:gd name="connsiteY4" fmla="*/ 1614684 h 3233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4168" h="3233212">
                  <a:moveTo>
                    <a:pt x="2593" y="1614684"/>
                  </a:moveTo>
                  <a:cubicBezTo>
                    <a:pt x="-43127" y="74132"/>
                    <a:pt x="506238" y="14204"/>
                    <a:pt x="2398321" y="792"/>
                  </a:cubicBezTo>
                  <a:cubicBezTo>
                    <a:pt x="4290404" y="-12620"/>
                    <a:pt x="4803193" y="128996"/>
                    <a:pt x="4794049" y="1614684"/>
                  </a:cubicBezTo>
                  <a:cubicBezTo>
                    <a:pt x="4794049" y="3072940"/>
                    <a:pt x="4593661" y="3268811"/>
                    <a:pt x="2398321" y="3228576"/>
                  </a:cubicBezTo>
                  <a:cubicBezTo>
                    <a:pt x="202981" y="3188341"/>
                    <a:pt x="48313" y="3155236"/>
                    <a:pt x="2593" y="1614684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" name="กล่องข้อความ 98">
                  <a:extLst>
                    <a:ext uri="{FF2B5EF4-FFF2-40B4-BE49-F238E27FC236}">
                      <a16:creationId xmlns:a16="http://schemas.microsoft.com/office/drawing/2014/main" id="{19FE478E-E4CC-42D2-A75A-7B7CE53CE93E}"/>
                    </a:ext>
                  </a:extLst>
                </p:cNvPr>
                <p:cNvSpPr txBox="1"/>
                <p:nvPr/>
              </p:nvSpPr>
              <p:spPr>
                <a:xfrm>
                  <a:off x="7805315" y="2758932"/>
                  <a:ext cx="2332382" cy="563433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lvl="0">
                    <a:buClr>
                      <a:srgbClr val="000000"/>
                    </a:buClr>
                    <a:tabLst>
                      <a:tab pos="715963" algn="l"/>
                      <a:tab pos="2243138" algn="l"/>
                      <a:tab pos="2959100" algn="l"/>
                    </a:tabLst>
                    <a:defRPr/>
                  </a:pPr>
                  <a:r>
                    <a:rPr kumimoji="0" lang="th-TH" sz="260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กล่าวได้ว่า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ar-AE" sz="2400" b="1" i="1" kern="0" smtClea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ar-AE" sz="2400" b="1" i="0" kern="0" smtClea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ar-AE" sz="2400" b="1" i="0" kern="0" smtClea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ar-AE" sz="2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น้อยกว่า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ar-AE" sz="2400" b="1" i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b="1" i="0" kern="0" smtClea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ar-AE" sz="2400" b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lang="ar-AE" sz="2400" b="1" kern="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lang="th-TH" sz="2600" kern="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หรือ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ar-AE" sz="2400" b="1" i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b="1" i="0" kern="0" smtClea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ar-AE" sz="2400" b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lang="ar-AE" sz="2400" b="1" kern="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lang="th-TH" sz="2600" b="1" kern="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มากกว่า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ar-AE" sz="2400" b="1" i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ar-AE" sz="2400" b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ar-AE" sz="2400" b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lang="ar-AE" sz="2400" kern="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endParaRPr kumimoji="0" lang="th-TH" sz="24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endParaRPr>
                </a:p>
              </p:txBody>
            </p:sp>
          </mc:Choice>
          <mc:Fallback xmlns="">
            <p:sp>
              <p:nvSpPr>
                <p:cNvPr id="99" name="กล่องข้อความ 98">
                  <a:extLst>
                    <a:ext uri="{FF2B5EF4-FFF2-40B4-BE49-F238E27FC236}">
                      <a16:creationId xmlns:a16="http://schemas.microsoft.com/office/drawing/2014/main" id="{19FE478E-E4CC-42D2-A75A-7B7CE53CE93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05315" y="2758932"/>
                  <a:ext cx="2332382" cy="563433"/>
                </a:xfrm>
                <a:prstGeom prst="rect">
                  <a:avLst/>
                </a:prstGeom>
                <a:blipFill>
                  <a:blip r:embed="rId17"/>
                  <a:stretch>
                    <a:fillRect l="-2539" b="-18692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309676264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8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75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/>
      <p:bldP spid="90" grpId="0"/>
      <p:bldP spid="91" grpId="0"/>
      <p:bldP spid="92" grpId="0"/>
      <p:bldP spid="95" grpId="0"/>
      <p:bldP spid="104" grpId="0"/>
      <p:bldP spid="108" grpId="0"/>
      <p:bldP spid="109" grpId="0"/>
      <p:bldP spid="96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" name="กลุ่ม 155">
            <a:extLst>
              <a:ext uri="{FF2B5EF4-FFF2-40B4-BE49-F238E27FC236}">
                <a16:creationId xmlns:a16="http://schemas.microsoft.com/office/drawing/2014/main" id="{73DF03B6-738E-4E1A-9E26-E085EB2CB19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32484197-1B25-47DB-9086-13D47B78913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58" name="รูปแบบอิสระ: รูปร่าง 157">
              <a:extLst>
                <a:ext uri="{FF2B5EF4-FFF2-40B4-BE49-F238E27FC236}">
                  <a16:creationId xmlns:a16="http://schemas.microsoft.com/office/drawing/2014/main" id="{6EBE2A1B-9B35-45AD-BAE3-5BA6A69B244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6D52924A-4831-40C9-8956-EAA40D92726A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B5483678-588B-4BC9-963B-AB0C0449E5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C795B18D-14B2-4DD0-ACFC-3822C55F79D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D125E0F8-8FFA-4A54-874A-FEB231D42A5F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2AC0D233-07E3-40F1-BE46-9CE91179159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E3DE502C-AFDF-4C98-BBC0-08FE4F520F3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5" name="กลุ่ม 164">
            <a:extLst>
              <a:ext uri="{FF2B5EF4-FFF2-40B4-BE49-F238E27FC236}">
                <a16:creationId xmlns:a16="http://schemas.microsoft.com/office/drawing/2014/main" id="{4631FF1F-B109-4702-8DCC-048A0269B40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66" name="รูปแบบอิสระ: รูปร่าง 165">
              <a:extLst>
                <a:ext uri="{FF2B5EF4-FFF2-40B4-BE49-F238E27FC236}">
                  <a16:creationId xmlns:a16="http://schemas.microsoft.com/office/drawing/2014/main" id="{04E2FAD2-7996-47C7-AF52-41EC3276815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7ECF3C46-68B5-4A78-9F25-6B9835BFF26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8" name="กลุ่ม 167">
            <a:extLst>
              <a:ext uri="{FF2B5EF4-FFF2-40B4-BE49-F238E27FC236}">
                <a16:creationId xmlns:a16="http://schemas.microsoft.com/office/drawing/2014/main" id="{26E0CC93-14B0-43E6-9A9F-A0B3A2DB5F7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69" name="รูปแบบอิสระ: รูปร่าง 168">
              <a:extLst>
                <a:ext uri="{FF2B5EF4-FFF2-40B4-BE49-F238E27FC236}">
                  <a16:creationId xmlns:a16="http://schemas.microsoft.com/office/drawing/2014/main" id="{EC56891E-14B3-4669-A76E-C9E7C4D0D4F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0690F7BC-DE83-4F95-ACBD-8162C105A4E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1" name="กลุ่ม 170">
            <a:extLst>
              <a:ext uri="{FF2B5EF4-FFF2-40B4-BE49-F238E27FC236}">
                <a16:creationId xmlns:a16="http://schemas.microsoft.com/office/drawing/2014/main" id="{A60EBB2D-045C-4D34-B7CF-96BBFDDC4EBD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72" name="รูปแบบอิสระ: รูปร่าง 171">
              <a:extLst>
                <a:ext uri="{FF2B5EF4-FFF2-40B4-BE49-F238E27FC236}">
                  <a16:creationId xmlns:a16="http://schemas.microsoft.com/office/drawing/2014/main" id="{619B91ED-B81B-4C7C-A166-B279CC1C1AA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51A3923B-D55D-415E-80D0-6B06822F27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4" name="กลุ่ม 173">
            <a:extLst>
              <a:ext uri="{FF2B5EF4-FFF2-40B4-BE49-F238E27FC236}">
                <a16:creationId xmlns:a16="http://schemas.microsoft.com/office/drawing/2014/main" id="{97B7059D-3575-4D31-8F05-9752035D5EE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75" name="รูปแบบอิสระ: รูปร่าง 174">
              <a:extLst>
                <a:ext uri="{FF2B5EF4-FFF2-40B4-BE49-F238E27FC236}">
                  <a16:creationId xmlns:a16="http://schemas.microsoft.com/office/drawing/2014/main" id="{FF6712DA-246E-4238-8707-435EDCD946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882C7945-FC24-4700-BCD0-BBE17D3ABC7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7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F5C5260B-29BD-4992-802A-EB2F4031455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5C2A66D7-3516-4E47-B074-D1AAEE0FB94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7477711-1C80-4F7B-82C5-C0709523CC6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BD9D978-32C5-4C65-8FE0-391F865D5F86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653C36F-D44D-4982-AC85-5530AC4AE01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ECABCD82-7B8A-4A41-98B7-8281BBFA9EA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83" name="รูปภาพ 182">
            <a:hlinkClick r:id="rId10" action="ppaction://hlinksldjump"/>
            <a:extLst>
              <a:ext uri="{FF2B5EF4-FFF2-40B4-BE49-F238E27FC236}">
                <a16:creationId xmlns:a16="http://schemas.microsoft.com/office/drawing/2014/main" id="{0BFE056D-E061-402F-9514-D3A39369880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31674E19-3820-482A-9B65-442E5004EBFA}"/>
              </a:ext>
            </a:extLst>
          </p:cNvPr>
          <p:cNvGrpSpPr/>
          <p:nvPr/>
        </p:nvGrpSpPr>
        <p:grpSpPr>
          <a:xfrm>
            <a:off x="1426016" y="676431"/>
            <a:ext cx="5415530" cy="667417"/>
            <a:chOff x="1710684" y="676431"/>
            <a:chExt cx="5415530" cy="667417"/>
          </a:xfrm>
        </p:grpSpPr>
        <p:sp>
          <p:nvSpPr>
            <p:cNvPr id="84" name="Google Shape;4259;p71">
              <a:extLst>
                <a:ext uri="{FF2B5EF4-FFF2-40B4-BE49-F238E27FC236}">
                  <a16:creationId xmlns:a16="http://schemas.microsoft.com/office/drawing/2014/main" id="{25006C84-AE7D-434A-8497-F43A5541A2BF}"/>
                </a:ext>
              </a:extLst>
            </p:cNvPr>
            <p:cNvSpPr txBox="1"/>
            <p:nvPr/>
          </p:nvSpPr>
          <p:spPr>
            <a:xfrm>
              <a:off x="1726214" y="676431"/>
              <a:ext cx="5400000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ตอบคำถาม</a:t>
              </a:r>
            </a:p>
          </p:txBody>
        </p:sp>
        <p:grpSp>
          <p:nvGrpSpPr>
            <p:cNvPr id="85" name="Google Shape;3186;p51">
              <a:extLst>
                <a:ext uri="{FF2B5EF4-FFF2-40B4-BE49-F238E27FC236}">
                  <a16:creationId xmlns:a16="http://schemas.microsoft.com/office/drawing/2014/main" id="{75A578D5-62A6-4DE6-8AA5-E42CB45EEB39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87" name="Google Shape;3187;p51">
                <a:extLst>
                  <a:ext uri="{FF2B5EF4-FFF2-40B4-BE49-F238E27FC236}">
                    <a16:creationId xmlns:a16="http://schemas.microsoft.com/office/drawing/2014/main" id="{B099BD28-2F6D-4260-9872-2106121E2B24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8" name="Google Shape;3188;p51">
                <a:extLst>
                  <a:ext uri="{FF2B5EF4-FFF2-40B4-BE49-F238E27FC236}">
                    <a16:creationId xmlns:a16="http://schemas.microsoft.com/office/drawing/2014/main" id="{102F5FFB-0666-4CB8-ABB1-BA8FEEBCF686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9" name="Google Shape;3189;p51">
                <a:extLst>
                  <a:ext uri="{FF2B5EF4-FFF2-40B4-BE49-F238E27FC236}">
                    <a16:creationId xmlns:a16="http://schemas.microsoft.com/office/drawing/2014/main" id="{F42697F7-C969-4033-811A-7722D8E173E8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0" name="Google Shape;3190;p51">
                <a:extLst>
                  <a:ext uri="{FF2B5EF4-FFF2-40B4-BE49-F238E27FC236}">
                    <a16:creationId xmlns:a16="http://schemas.microsoft.com/office/drawing/2014/main" id="{D0B65AC5-231A-41FC-8D70-89A1831F5E13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1" name="Google Shape;3191;p51">
                <a:extLst>
                  <a:ext uri="{FF2B5EF4-FFF2-40B4-BE49-F238E27FC236}">
                    <a16:creationId xmlns:a16="http://schemas.microsoft.com/office/drawing/2014/main" id="{DBB88D2F-A806-40A9-AFBC-29338270842C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2" name="Google Shape;3192;p51">
                <a:extLst>
                  <a:ext uri="{FF2B5EF4-FFF2-40B4-BE49-F238E27FC236}">
                    <a16:creationId xmlns:a16="http://schemas.microsoft.com/office/drawing/2014/main" id="{8BBB489D-34AA-44B5-B8AA-34EAA3B50E4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3" name="Google Shape;3193;p51">
                <a:extLst>
                  <a:ext uri="{FF2B5EF4-FFF2-40B4-BE49-F238E27FC236}">
                    <a16:creationId xmlns:a16="http://schemas.microsoft.com/office/drawing/2014/main" id="{F5C7F389-4F5B-4AFC-AC73-5DD5750DB83D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6" name="Google Shape;8099;p68">
              <a:extLst>
                <a:ext uri="{FF2B5EF4-FFF2-40B4-BE49-F238E27FC236}">
                  <a16:creationId xmlns:a16="http://schemas.microsoft.com/office/drawing/2014/main" id="{CA6EB1C7-7EE3-448A-B9C9-085613471097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07" name="Google Shape;3842;p61">
                <a:extLst>
                  <a:ext uri="{FF2B5EF4-FFF2-40B4-BE49-F238E27FC236}">
                    <a16:creationId xmlns:a16="http://schemas.microsoft.com/office/drawing/2014/main" id="{297E6B99-C3A4-4E47-8AC5-5DBEA77D06FB}"/>
                  </a:ext>
                </a:extLst>
              </p:cNvPr>
              <p:cNvSpPr txBox="1"/>
              <p:nvPr/>
            </p:nvSpPr>
            <p:spPr>
              <a:xfrm>
                <a:off x="2229108" y="1574376"/>
                <a:ext cx="6146796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lvl="0">
                  <a:lnSpc>
                    <a:spcPct val="150000"/>
                  </a:lnSpc>
                  <a:buClr>
                    <a:srgbClr val="000000"/>
                  </a:buClr>
                  <a:tabLst>
                    <a:tab pos="715963" algn="l"/>
                  </a:tabLst>
                  <a:defRPr/>
                </a:pPr>
                <a:r>
                  <a:rPr kumimoji="0" lang="th-TH" sz="2600" b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cs typeface="4804_KwangMD_PukluK" panose="02000000000000000000" pitchFamily="2" charset="0"/>
                    <a:sym typeface="Gorditas"/>
                  </a:rPr>
                  <a:t>น้ำสับปะรด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มีปริมาตรมากกว่าหรือน้อยกว่าน้ำฝรั่ง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ar-AE" sz="2400" i="1" kern="0"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b="0" i="0" kern="0" smtClean="0"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endParaRPr kumimoji="0" lang="ar-AE" sz="26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107" name="Google Shape;3842;p61">
                <a:extLst>
                  <a:ext uri="{FF2B5EF4-FFF2-40B4-BE49-F238E27FC236}">
                    <a16:creationId xmlns:a16="http://schemas.microsoft.com/office/drawing/2014/main" id="{297E6B99-C3A4-4E47-8AC5-5DBEA77D06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29108" y="1574376"/>
                <a:ext cx="6146796" cy="395041"/>
              </a:xfrm>
              <a:prstGeom prst="rect">
                <a:avLst/>
              </a:prstGeom>
              <a:blipFill>
                <a:blip r:embed="rId12"/>
                <a:stretch>
                  <a:fillRect l="-1786" b="-8000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19" name="กลุ่ม 2">
            <a:extLst>
              <a:ext uri="{FF2B5EF4-FFF2-40B4-BE49-F238E27FC236}">
                <a16:creationId xmlns:a16="http://schemas.microsoft.com/office/drawing/2014/main" id="{75CF5B85-3120-4883-9E44-112FBB4EA1B1}"/>
              </a:ext>
            </a:extLst>
          </p:cNvPr>
          <p:cNvGrpSpPr/>
          <p:nvPr/>
        </p:nvGrpSpPr>
        <p:grpSpPr>
          <a:xfrm>
            <a:off x="1341933" y="1641478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90FDFF67-6124-4E72-A0ED-5336D54F36C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656;p49">
              <a:extLst>
                <a:ext uri="{FF2B5EF4-FFF2-40B4-BE49-F238E27FC236}">
                  <a16:creationId xmlns:a16="http://schemas.microsoft.com/office/drawing/2014/main" id="{326C3347-C2F7-4496-AAF7-AC0C1951E49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Google Shape;3842;p61">
                <a:extLst>
                  <a:ext uri="{FF2B5EF4-FFF2-40B4-BE49-F238E27FC236}">
                    <a16:creationId xmlns:a16="http://schemas.microsoft.com/office/drawing/2014/main" id="{A714C5DF-B0CC-4420-8FF7-320E5774B071}"/>
                  </a:ext>
                </a:extLst>
              </p:cNvPr>
              <p:cNvSpPr txBox="1"/>
              <p:nvPr/>
            </p:nvSpPr>
            <p:spPr>
              <a:xfrm>
                <a:off x="2229108" y="3134636"/>
                <a:ext cx="6146796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lvl="0">
                  <a:lnSpc>
                    <a:spcPct val="150000"/>
                  </a:lnSpc>
                  <a:buClr>
                    <a:srgbClr val="000000"/>
                  </a:buClr>
                  <a:tabLst>
                    <a:tab pos="7159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มากกว่าหรือน้อยกว่า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ar-AE" sz="2400" i="1" kern="0"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b="0" i="0" kern="0" smtClean="0"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endParaRPr kumimoji="0" lang="ar-AE" sz="26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124" name="Google Shape;3842;p61">
                <a:extLst>
                  <a:ext uri="{FF2B5EF4-FFF2-40B4-BE49-F238E27FC236}">
                    <a16:creationId xmlns:a16="http://schemas.microsoft.com/office/drawing/2014/main" id="{A714C5DF-B0CC-4420-8FF7-320E5774B0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29108" y="3134636"/>
                <a:ext cx="6146796" cy="395041"/>
              </a:xfrm>
              <a:prstGeom prst="rect">
                <a:avLst/>
              </a:prstGeom>
              <a:blipFill>
                <a:blip r:embed="rId13"/>
                <a:stretch>
                  <a:fillRect b="-8000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25" name="กลุ่ม 2">
            <a:extLst>
              <a:ext uri="{FF2B5EF4-FFF2-40B4-BE49-F238E27FC236}">
                <a16:creationId xmlns:a16="http://schemas.microsoft.com/office/drawing/2014/main" id="{796386C8-E28A-446B-850E-5AF2C022899D}"/>
              </a:ext>
            </a:extLst>
          </p:cNvPr>
          <p:cNvGrpSpPr/>
          <p:nvPr/>
        </p:nvGrpSpPr>
        <p:grpSpPr>
          <a:xfrm>
            <a:off x="1341933" y="3201738"/>
            <a:ext cx="468000" cy="468000"/>
            <a:chOff x="1239484" y="1722687"/>
            <a:chExt cx="468000" cy="468000"/>
          </a:xfrm>
        </p:grpSpPr>
        <p:sp>
          <p:nvSpPr>
            <p:cNvPr id="126" name="Google Shape;523;p27">
              <a:extLst>
                <a:ext uri="{FF2B5EF4-FFF2-40B4-BE49-F238E27FC236}">
                  <a16:creationId xmlns:a16="http://schemas.microsoft.com/office/drawing/2014/main" id="{32C03730-A05C-4C4D-929A-E78C96185D0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656;p49">
              <a:extLst>
                <a:ext uri="{FF2B5EF4-FFF2-40B4-BE49-F238E27FC236}">
                  <a16:creationId xmlns:a16="http://schemas.microsoft.com/office/drawing/2014/main" id="{E8366126-1980-4216-94DE-FD067D3BD47E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101EEC5D-A7DA-45E7-88AC-61084A809585}"/>
              </a:ext>
            </a:extLst>
          </p:cNvPr>
          <p:cNvSpPr txBox="1"/>
          <p:nvPr/>
        </p:nvSpPr>
        <p:spPr>
          <a:xfrm>
            <a:off x="2313432" y="2305805"/>
            <a:ext cx="84029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มากกว่า</a:t>
            </a:r>
          </a:p>
        </p:txBody>
      </p:sp>
      <p:sp>
        <p:nvSpPr>
          <p:cNvPr id="128" name="กล่องข้อความ 127">
            <a:extLst>
              <a:ext uri="{FF2B5EF4-FFF2-40B4-BE49-F238E27FC236}">
                <a16:creationId xmlns:a16="http://schemas.microsoft.com/office/drawing/2014/main" id="{B9A03FCE-8247-4899-9894-BFC89A05C4A1}"/>
              </a:ext>
            </a:extLst>
          </p:cNvPr>
          <p:cNvSpPr txBox="1"/>
          <p:nvPr/>
        </p:nvSpPr>
        <p:spPr>
          <a:xfrm>
            <a:off x="2313432" y="3848196"/>
            <a:ext cx="84029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มากกว่า</a:t>
            </a:r>
          </a:p>
        </p:txBody>
      </p:sp>
    </p:spTree>
    <p:extLst>
      <p:ext uri="{BB962C8B-B14F-4D97-AF65-F5344CB8AC3E}">
        <p14:creationId xmlns:p14="http://schemas.microsoft.com/office/powerpoint/2010/main" val="192865163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28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ตาราง 4">
            <a:extLst>
              <a:ext uri="{FF2B5EF4-FFF2-40B4-BE49-F238E27FC236}">
                <a16:creationId xmlns:a16="http://schemas.microsoft.com/office/drawing/2014/main" id="{B018D43C-A155-4693-881C-08C35BED71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8709022"/>
              </p:ext>
            </p:extLst>
          </p:nvPr>
        </p:nvGraphicFramePr>
        <p:xfrm>
          <a:off x="3160534" y="2367925"/>
          <a:ext cx="2131648" cy="6080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32912">
                  <a:extLst>
                    <a:ext uri="{9D8B030D-6E8A-4147-A177-3AD203B41FA5}">
                      <a16:colId xmlns:a16="http://schemas.microsoft.com/office/drawing/2014/main" val="519324453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3653927824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3281479875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1220972883"/>
                    </a:ext>
                  </a:extLst>
                </a:gridCol>
              </a:tblGrid>
              <a:tr h="608037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DFDA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DFDA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643492"/>
                  </a:ext>
                </a:extLst>
              </a:tr>
            </a:tbl>
          </a:graphicData>
        </a:graphic>
      </p:graphicFrame>
      <p:graphicFrame>
        <p:nvGraphicFramePr>
          <p:cNvPr id="61" name="ตาราง 4">
            <a:extLst>
              <a:ext uri="{FF2B5EF4-FFF2-40B4-BE49-F238E27FC236}">
                <a16:creationId xmlns:a16="http://schemas.microsoft.com/office/drawing/2014/main" id="{921F0CA5-0745-4754-A1A6-3FAC4096FF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4098060"/>
              </p:ext>
            </p:extLst>
          </p:nvPr>
        </p:nvGraphicFramePr>
        <p:xfrm>
          <a:off x="3160534" y="3256034"/>
          <a:ext cx="2131648" cy="6080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32912">
                  <a:extLst>
                    <a:ext uri="{9D8B030D-6E8A-4147-A177-3AD203B41FA5}">
                      <a16:colId xmlns:a16="http://schemas.microsoft.com/office/drawing/2014/main" val="519324453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3653927824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3281479875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1220972883"/>
                    </a:ext>
                  </a:extLst>
                </a:gridCol>
              </a:tblGrid>
              <a:tr h="608037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B0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b="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B0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B0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643492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62" name="กล่องข้อความ 61">
                <a:extLst>
                  <a:ext uri="{FF2B5EF4-FFF2-40B4-BE49-F238E27FC236}">
                    <a16:creationId xmlns:a16="http://schemas.microsoft.com/office/drawing/2014/main" id="{AC16980E-2335-47E5-8EB7-D58FD95FD401}"/>
                  </a:ext>
                </a:extLst>
              </p:cNvPr>
              <p:cNvSpPr txBox="1"/>
              <p:nvPr/>
            </p:nvSpPr>
            <p:spPr>
              <a:xfrm>
                <a:off x="5717988" y="2279404"/>
                <a:ext cx="1117008" cy="65126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62" name="กล่องข้อความ 61">
                <a:extLst>
                  <a:ext uri="{FF2B5EF4-FFF2-40B4-BE49-F238E27FC236}">
                    <a16:creationId xmlns:a16="http://schemas.microsoft.com/office/drawing/2014/main" id="{AC16980E-2335-47E5-8EB7-D58FD95FD4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17988" y="2279404"/>
                <a:ext cx="1117008" cy="651269"/>
              </a:xfrm>
              <a:prstGeom prst="rect">
                <a:avLst/>
              </a:prstGeom>
              <a:blipFill>
                <a:blip r:embed="rId4"/>
                <a:stretch>
                  <a:fillRect b="-2056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27ECFFEB-9C71-444A-B0AB-084CC76E76D4}"/>
                  </a:ext>
                </a:extLst>
              </p:cNvPr>
              <p:cNvSpPr txBox="1"/>
              <p:nvPr/>
            </p:nvSpPr>
            <p:spPr>
              <a:xfrm>
                <a:off x="5717988" y="3195612"/>
                <a:ext cx="1117008" cy="6520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27ECFFEB-9C71-444A-B0AB-084CC76E76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17988" y="3195612"/>
                <a:ext cx="1117008" cy="652038"/>
              </a:xfrm>
              <a:prstGeom prst="rect">
                <a:avLst/>
              </a:prstGeom>
              <a:blipFill>
                <a:blip r:embed="rId5"/>
                <a:stretch>
                  <a:fillRect b="-21495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254945" y="1051561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54945" y="1051561"/>
                <a:ext cx="2950234" cy="322400"/>
              </a:xfrm>
              <a:prstGeom prst="rect">
                <a:avLst/>
              </a:prstGeom>
              <a:blipFill>
                <a:blip r:embed="rId6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Google Shape;544;p32">
                <a:extLst>
                  <a:ext uri="{FF2B5EF4-FFF2-40B4-BE49-F238E27FC236}">
                    <a16:creationId xmlns:a16="http://schemas.microsoft.com/office/drawing/2014/main" id="{672E3232-CA9A-40CC-907E-45438533F2B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474582" y="4191037"/>
                <a:ext cx="5425701" cy="170939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2133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534988" algn="l"/>
                    <a:tab pos="982663" algn="l"/>
                    <a:tab pos="1974850" algn="l"/>
                    <a:tab pos="2424113" algn="l"/>
                    <a:tab pos="3856038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	น้อยกว่า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	เขียนแทนด้วย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Karl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&lt;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Gordita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534988" algn="l"/>
                    <a:tab pos="982663" algn="l"/>
                    <a:tab pos="1974850" algn="l"/>
                    <a:tab pos="2424113" algn="l"/>
                    <a:tab pos="3856038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หรือ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	มากกว่า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	เขียนแทนด้วย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Karl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&gt;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endPara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Karla"/>
                </a:endParaRPr>
              </a:p>
            </p:txBody>
          </p:sp>
        </mc:Choice>
        <mc:Fallback xmlns="">
          <p:sp>
            <p:nvSpPr>
              <p:cNvPr id="67" name="Google Shape;544;p32">
                <a:extLst>
                  <a:ext uri="{FF2B5EF4-FFF2-40B4-BE49-F238E27FC236}">
                    <a16:creationId xmlns:a16="http://schemas.microsoft.com/office/drawing/2014/main" id="{672E3232-CA9A-40CC-907E-45438533F2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4582" y="4191037"/>
                <a:ext cx="5425701" cy="1709394"/>
              </a:xfrm>
              <a:prstGeom prst="rect">
                <a:avLst/>
              </a:prstGeom>
              <a:blipFill>
                <a:blip r:embed="rId7"/>
                <a:stretch>
                  <a:fillRect l="-146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A0B739C5-8E8B-4311-A8F2-360743A23F51}"/>
              </a:ext>
            </a:extLst>
          </p:cNvPr>
          <p:cNvGrpSpPr/>
          <p:nvPr/>
        </p:nvGrpSpPr>
        <p:grpSpPr>
          <a:xfrm>
            <a:off x="1817248" y="841052"/>
            <a:ext cx="3517364" cy="1043738"/>
            <a:chOff x="665588" y="464379"/>
            <a:chExt cx="3517364" cy="104373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/>
                <p:nvPr/>
              </p:nvSpPr>
              <p:spPr>
                <a:xfrm>
                  <a:off x="1626748" y="780723"/>
                  <a:ext cx="2556204" cy="718768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CAED3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chi Hand"/>
                    </a:rPr>
                    <a:t>เปรียบเทียบ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4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kumimoji="0" lang="ar-AE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กับ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4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endParaRPr kumimoji="0" lang="th-TH" sz="2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Arial"/>
                  </a:endParaRPr>
                </a:p>
              </p:txBody>
            </p:sp>
          </mc:Choice>
          <mc:Fallback xmlns="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8" y="780723"/>
                  <a:ext cx="2556204" cy="718768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8"/>
                  <a:stretch>
                    <a:fillRect b="-7627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9" name="Google Shape;3075;p54">
              <a:extLst>
                <a:ext uri="{FF2B5EF4-FFF2-40B4-BE49-F238E27FC236}">
                  <a16:creationId xmlns:a16="http://schemas.microsoft.com/office/drawing/2014/main" id="{69EB95A5-BE30-4D8C-846B-FA0B03D0A626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70" name="Google Shape;3076;p54">
                <a:extLst>
                  <a:ext uri="{FF2B5EF4-FFF2-40B4-BE49-F238E27FC236}">
                    <a16:creationId xmlns:a16="http://schemas.microsoft.com/office/drawing/2014/main" id="{BE14E325-0A5E-4F55-9046-FF4771525D0B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71" name="Google Shape;3077;p54">
                <a:extLst>
                  <a:ext uri="{FF2B5EF4-FFF2-40B4-BE49-F238E27FC236}">
                    <a16:creationId xmlns:a16="http://schemas.microsoft.com/office/drawing/2014/main" id="{F214DF23-4BC7-4545-9CA6-A23F8BE4474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72" name="Google Shape;3078;p54">
                  <a:extLst>
                    <a:ext uri="{FF2B5EF4-FFF2-40B4-BE49-F238E27FC236}">
                      <a16:creationId xmlns:a16="http://schemas.microsoft.com/office/drawing/2014/main" id="{CBB4749C-B3EB-4020-ADF4-FAD1CD121361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3079;p54">
                  <a:extLst>
                    <a:ext uri="{FF2B5EF4-FFF2-40B4-BE49-F238E27FC236}">
                      <a16:creationId xmlns:a16="http://schemas.microsoft.com/office/drawing/2014/main" id="{A44F65E4-7F4B-4C50-940E-BD2D639A08BD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4" name="Google Shape;3080;p54">
                  <a:extLst>
                    <a:ext uri="{FF2B5EF4-FFF2-40B4-BE49-F238E27FC236}">
                      <a16:creationId xmlns:a16="http://schemas.microsoft.com/office/drawing/2014/main" id="{BE267425-C98E-424E-83A4-DB6F001B8DE7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5" name="Google Shape;3081;p54">
                  <a:extLst>
                    <a:ext uri="{FF2B5EF4-FFF2-40B4-BE49-F238E27FC236}">
                      <a16:creationId xmlns:a16="http://schemas.microsoft.com/office/drawing/2014/main" id="{8E267FBD-96C1-4D24-9795-144B7112101D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6" name="Google Shape;3082;p54">
                  <a:extLst>
                    <a:ext uri="{FF2B5EF4-FFF2-40B4-BE49-F238E27FC236}">
                      <a16:creationId xmlns:a16="http://schemas.microsoft.com/office/drawing/2014/main" id="{9373445F-8DC2-4960-8AC7-86D023C24888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7" name="Google Shape;3083;p54">
                  <a:extLst>
                    <a:ext uri="{FF2B5EF4-FFF2-40B4-BE49-F238E27FC236}">
                      <a16:creationId xmlns:a16="http://schemas.microsoft.com/office/drawing/2014/main" id="{3A343A48-F86D-459D-85A5-AE30586B415A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8" name="Google Shape;3084;p54">
                  <a:extLst>
                    <a:ext uri="{FF2B5EF4-FFF2-40B4-BE49-F238E27FC236}">
                      <a16:creationId xmlns:a16="http://schemas.microsoft.com/office/drawing/2014/main" id="{3EA82F11-4567-4594-A793-230BDF5E0D88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9" name="Google Shape;3085;p54">
                  <a:extLst>
                    <a:ext uri="{FF2B5EF4-FFF2-40B4-BE49-F238E27FC236}">
                      <a16:creationId xmlns:a16="http://schemas.microsoft.com/office/drawing/2014/main" id="{E7F3655E-7D43-4573-BB0C-B51283BA9FE5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3086;p54">
                  <a:extLst>
                    <a:ext uri="{FF2B5EF4-FFF2-40B4-BE49-F238E27FC236}">
                      <a16:creationId xmlns:a16="http://schemas.microsoft.com/office/drawing/2014/main" id="{8D7459DB-0C9D-4586-AAE1-ABD5D6403120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3087;p54">
                  <a:extLst>
                    <a:ext uri="{FF2B5EF4-FFF2-40B4-BE49-F238E27FC236}">
                      <a16:creationId xmlns:a16="http://schemas.microsoft.com/office/drawing/2014/main" id="{7607DAB2-BB52-492F-B456-4967162FAA57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3" name="Google Shape;3088;p54">
                  <a:extLst>
                    <a:ext uri="{FF2B5EF4-FFF2-40B4-BE49-F238E27FC236}">
                      <a16:creationId xmlns:a16="http://schemas.microsoft.com/office/drawing/2014/main" id="{BC1D9B9F-F4EB-40A3-A3BB-0D2272B0D1C6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4828D569-4AAF-44D7-A55A-DEB263E16D3E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B0AC4944-5DA3-4459-A873-1FA0DAA568F8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1E299327-C22D-44B3-B60F-1E39A59EFDBD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A238B75A-6D5F-45C3-A549-7716E18F555B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DD418A4D-1570-48A3-A59E-1C832193E948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F727274-6829-4CA8-AC41-9D5A2C027CFB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1D162360-618B-47BA-9F23-DF5148E9133C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FF60FF7D-275D-469E-9FD9-6C243863A3EB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6" name="Google Shape;3097;p54">
                  <a:extLst>
                    <a:ext uri="{FF2B5EF4-FFF2-40B4-BE49-F238E27FC236}">
                      <a16:creationId xmlns:a16="http://schemas.microsoft.com/office/drawing/2014/main" id="{F04BE894-B176-4A06-87EC-3D8B8AEDCF76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7" name="Google Shape;3098;p54">
                  <a:extLst>
                    <a:ext uri="{FF2B5EF4-FFF2-40B4-BE49-F238E27FC236}">
                      <a16:creationId xmlns:a16="http://schemas.microsoft.com/office/drawing/2014/main" id="{65C9EDD8-9BCB-45A8-9835-D25D1285B526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1" name="Google Shape;3099;p54">
                  <a:extLst>
                    <a:ext uri="{FF2B5EF4-FFF2-40B4-BE49-F238E27FC236}">
                      <a16:creationId xmlns:a16="http://schemas.microsoft.com/office/drawing/2014/main" id="{75F4DB7B-4568-46EC-8080-6DACDACB9862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2" name="Google Shape;3100;p54">
                  <a:extLst>
                    <a:ext uri="{FF2B5EF4-FFF2-40B4-BE49-F238E27FC236}">
                      <a16:creationId xmlns:a16="http://schemas.microsoft.com/office/drawing/2014/main" id="{FA4E7BB3-2DEC-4CED-9649-71565438615F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1" name="Google Shape;3101;p54">
                  <a:extLst>
                    <a:ext uri="{FF2B5EF4-FFF2-40B4-BE49-F238E27FC236}">
                      <a16:creationId xmlns:a16="http://schemas.microsoft.com/office/drawing/2014/main" id="{AC7331DF-9B2D-41CE-9F3B-ECF42C2E1FBE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2" name="Google Shape;3102;p54">
                  <a:extLst>
                    <a:ext uri="{FF2B5EF4-FFF2-40B4-BE49-F238E27FC236}">
                      <a16:creationId xmlns:a16="http://schemas.microsoft.com/office/drawing/2014/main" id="{24133C4D-0D86-47E2-8B58-22F5368CD866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3" name="Google Shape;3103;p54">
                  <a:extLst>
                    <a:ext uri="{FF2B5EF4-FFF2-40B4-BE49-F238E27FC236}">
                      <a16:creationId xmlns:a16="http://schemas.microsoft.com/office/drawing/2014/main" id="{CC75DACF-4032-4162-AEEA-D55CEBD27572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4" name="Google Shape;3104;p54">
                  <a:extLst>
                    <a:ext uri="{FF2B5EF4-FFF2-40B4-BE49-F238E27FC236}">
                      <a16:creationId xmlns:a16="http://schemas.microsoft.com/office/drawing/2014/main" id="{3C9303A7-ECA4-4C04-B660-53C700A11AB1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99A61B10-E05F-49F9-AEE9-7B3C2D71575E}"/>
              </a:ext>
            </a:extLst>
          </p:cNvPr>
          <p:cNvGrpSpPr/>
          <p:nvPr/>
        </p:nvGrpSpPr>
        <p:grpSpPr>
          <a:xfrm>
            <a:off x="6926436" y="2596108"/>
            <a:ext cx="3998556" cy="1569363"/>
            <a:chOff x="6767211" y="4059086"/>
            <a:chExt cx="3998556" cy="1569363"/>
          </a:xfrm>
        </p:grpSpPr>
        <p:sp>
          <p:nvSpPr>
            <p:cNvPr id="66" name="Google Shape;540;p32">
              <a:extLst>
                <a:ext uri="{FF2B5EF4-FFF2-40B4-BE49-F238E27FC236}">
                  <a16:creationId xmlns:a16="http://schemas.microsoft.com/office/drawing/2014/main" id="{7D39C018-26B8-4FB9-A718-E3DCF7760D6B}"/>
                </a:ext>
              </a:extLst>
            </p:cNvPr>
            <p:cNvSpPr/>
            <p:nvPr/>
          </p:nvSpPr>
          <p:spPr>
            <a:xfrm flipH="1">
              <a:off x="6767211" y="4059086"/>
              <a:ext cx="3998556" cy="1569363"/>
            </a:xfrm>
            <a:prstGeom prst="roundRect">
              <a:avLst>
                <a:gd name="adj" fmla="val 16667"/>
              </a:avLst>
            </a:pr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กล่องข้อความ 134">
              <a:extLst>
                <a:ext uri="{FF2B5EF4-FFF2-40B4-BE49-F238E27FC236}">
                  <a16:creationId xmlns:a16="http://schemas.microsoft.com/office/drawing/2014/main" id="{7D710BEE-1432-41D2-BAFD-BF596B007E7D}"/>
                </a:ext>
              </a:extLst>
            </p:cNvPr>
            <p:cNvSpPr txBox="1"/>
            <p:nvPr/>
          </p:nvSpPr>
          <p:spPr>
            <a:xfrm>
              <a:off x="6926798" y="4195751"/>
              <a:ext cx="3679381" cy="129266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การเปรียบเทียบเศษส่วนที่ตัวส่วนเท่ากัน ให้ดูที่ตัวเศษ ถ้าตัวเศษของเศษส่วนใดมากกว่าเศษส่วนนั้นจะมากกว่า</a:t>
              </a:r>
              <a:endPara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10689105" y="3889789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56" name="กลุ่ม 155">
            <a:extLst>
              <a:ext uri="{FF2B5EF4-FFF2-40B4-BE49-F238E27FC236}">
                <a16:creationId xmlns:a16="http://schemas.microsoft.com/office/drawing/2014/main" id="{73DF03B6-738E-4E1A-9E26-E085EB2CB19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32484197-1B25-47DB-9086-13D47B78913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58" name="รูปแบบอิสระ: รูปร่าง 157">
              <a:extLst>
                <a:ext uri="{FF2B5EF4-FFF2-40B4-BE49-F238E27FC236}">
                  <a16:creationId xmlns:a16="http://schemas.microsoft.com/office/drawing/2014/main" id="{6EBE2A1B-9B35-45AD-BAE3-5BA6A69B244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6D52924A-4831-40C9-8956-EAA40D92726A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B5483678-588B-4BC9-963B-AB0C0449E5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C795B18D-14B2-4DD0-ACFC-3822C55F79D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D125E0F8-8FFA-4A54-874A-FEB231D42A5F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2AC0D233-07E3-40F1-BE46-9CE91179159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E3DE502C-AFDF-4C98-BBC0-08FE4F520F3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5" name="กลุ่ม 164">
            <a:extLst>
              <a:ext uri="{FF2B5EF4-FFF2-40B4-BE49-F238E27FC236}">
                <a16:creationId xmlns:a16="http://schemas.microsoft.com/office/drawing/2014/main" id="{4631FF1F-B109-4702-8DCC-048A0269B40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66" name="รูปแบบอิสระ: รูปร่าง 165">
              <a:extLst>
                <a:ext uri="{FF2B5EF4-FFF2-40B4-BE49-F238E27FC236}">
                  <a16:creationId xmlns:a16="http://schemas.microsoft.com/office/drawing/2014/main" id="{04E2FAD2-7996-47C7-AF52-41EC3276815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7ECF3C46-68B5-4A78-9F25-6B9835BFF26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8" name="กลุ่ม 167">
            <a:extLst>
              <a:ext uri="{FF2B5EF4-FFF2-40B4-BE49-F238E27FC236}">
                <a16:creationId xmlns:a16="http://schemas.microsoft.com/office/drawing/2014/main" id="{26E0CC93-14B0-43E6-9A9F-A0B3A2DB5F7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69" name="รูปแบบอิสระ: รูปร่าง 168">
              <a:extLst>
                <a:ext uri="{FF2B5EF4-FFF2-40B4-BE49-F238E27FC236}">
                  <a16:creationId xmlns:a16="http://schemas.microsoft.com/office/drawing/2014/main" id="{EC56891E-14B3-4669-A76E-C9E7C4D0D4F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0690F7BC-DE83-4F95-ACBD-8162C105A4E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1" name="กลุ่ม 170">
            <a:extLst>
              <a:ext uri="{FF2B5EF4-FFF2-40B4-BE49-F238E27FC236}">
                <a16:creationId xmlns:a16="http://schemas.microsoft.com/office/drawing/2014/main" id="{A60EBB2D-045C-4D34-B7CF-96BBFDDC4EBD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72" name="รูปแบบอิสระ: รูปร่าง 171">
              <a:extLst>
                <a:ext uri="{FF2B5EF4-FFF2-40B4-BE49-F238E27FC236}">
                  <a16:creationId xmlns:a16="http://schemas.microsoft.com/office/drawing/2014/main" id="{619B91ED-B81B-4C7C-A166-B279CC1C1AA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51A3923B-D55D-415E-80D0-6B06822F27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4" name="กลุ่ม 173">
            <a:extLst>
              <a:ext uri="{FF2B5EF4-FFF2-40B4-BE49-F238E27FC236}">
                <a16:creationId xmlns:a16="http://schemas.microsoft.com/office/drawing/2014/main" id="{97B7059D-3575-4D31-8F05-9752035D5EE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75" name="รูปแบบอิสระ: รูปร่าง 174">
              <a:extLst>
                <a:ext uri="{FF2B5EF4-FFF2-40B4-BE49-F238E27FC236}">
                  <a16:creationId xmlns:a16="http://schemas.microsoft.com/office/drawing/2014/main" id="{FF6712DA-246E-4238-8707-435EDCD946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882C7945-FC24-4700-BCD0-BBE17D3ABC7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7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5C5260B-29BD-4992-802A-EB2F4031455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5C2A66D7-3516-4E47-B074-D1AAEE0FB94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37477711-1C80-4F7B-82C5-C0709523CC6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1BD9D978-32C5-4C65-8FE0-391F865D5F86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6653C36F-D44D-4982-AC85-5530AC4AE01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ECABCD82-7B8A-4A41-98B7-8281BBFA9EA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83" name="รูปภาพ 182">
            <a:hlinkClick r:id="rId15" action="ppaction://hlinksldjump"/>
            <a:extLst>
              <a:ext uri="{FF2B5EF4-FFF2-40B4-BE49-F238E27FC236}">
                <a16:creationId xmlns:a16="http://schemas.microsoft.com/office/drawing/2014/main" id="{0BFE056D-E061-402F-9514-D3A39369880C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2041160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" dur="2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5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30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/>
      <p:bldP spid="63" grpId="0"/>
      <p:bldP spid="67" grpId="0"/>
      <p:bldP spid="155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9972862" y="5515158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1616784" y="715829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เติมเครื่องหมาย </a:t>
              </a:r>
              <a:r>
                <a:rPr kumimoji="0" lang="en-US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&gt; </a:t>
              </a:r>
              <a:r>
                <a:rPr kumimoji="0" lang="th-TH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หรือ </a:t>
              </a:r>
              <a:r>
                <a:rPr kumimoji="0" lang="en-US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&lt;</a:t>
              </a:r>
              <a:endParaRPr kumimoji="0" lang="th-TH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endParaRP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aphicFrame>
        <p:nvGraphicFramePr>
          <p:cNvPr id="84" name="ตาราง 4">
            <a:extLst>
              <a:ext uri="{FF2B5EF4-FFF2-40B4-BE49-F238E27FC236}">
                <a16:creationId xmlns:a16="http://schemas.microsoft.com/office/drawing/2014/main" id="{4B27308F-4359-4205-B010-E01FD8F381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7570923"/>
              </p:ext>
            </p:extLst>
          </p:nvPr>
        </p:nvGraphicFramePr>
        <p:xfrm>
          <a:off x="1828383" y="1674385"/>
          <a:ext cx="2664561" cy="45266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88187">
                  <a:extLst>
                    <a:ext uri="{9D8B030D-6E8A-4147-A177-3AD203B41FA5}">
                      <a16:colId xmlns:a16="http://schemas.microsoft.com/office/drawing/2014/main" val="519324453"/>
                    </a:ext>
                  </a:extLst>
                </a:gridCol>
                <a:gridCol w="888187">
                  <a:extLst>
                    <a:ext uri="{9D8B030D-6E8A-4147-A177-3AD203B41FA5}">
                      <a16:colId xmlns:a16="http://schemas.microsoft.com/office/drawing/2014/main" val="1220972883"/>
                    </a:ext>
                  </a:extLst>
                </a:gridCol>
                <a:gridCol w="888187">
                  <a:extLst>
                    <a:ext uri="{9D8B030D-6E8A-4147-A177-3AD203B41FA5}">
                      <a16:colId xmlns:a16="http://schemas.microsoft.com/office/drawing/2014/main" val="3910382865"/>
                    </a:ext>
                  </a:extLst>
                </a:gridCol>
              </a:tblGrid>
              <a:tr h="452661"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7D432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643492"/>
                  </a:ext>
                </a:extLst>
              </a:tr>
            </a:tbl>
          </a:graphicData>
        </a:graphic>
      </p:graphicFrame>
      <p:graphicFrame>
        <p:nvGraphicFramePr>
          <p:cNvPr id="85" name="ตาราง 4">
            <a:extLst>
              <a:ext uri="{FF2B5EF4-FFF2-40B4-BE49-F238E27FC236}">
                <a16:creationId xmlns:a16="http://schemas.microsoft.com/office/drawing/2014/main" id="{98EE7F51-84D8-4C5F-8248-B9AE386533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8866427"/>
              </p:ext>
            </p:extLst>
          </p:nvPr>
        </p:nvGraphicFramePr>
        <p:xfrm>
          <a:off x="1828383" y="2264075"/>
          <a:ext cx="2664561" cy="45266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88187">
                  <a:extLst>
                    <a:ext uri="{9D8B030D-6E8A-4147-A177-3AD203B41FA5}">
                      <a16:colId xmlns:a16="http://schemas.microsoft.com/office/drawing/2014/main" val="519324453"/>
                    </a:ext>
                  </a:extLst>
                </a:gridCol>
                <a:gridCol w="888187">
                  <a:extLst>
                    <a:ext uri="{9D8B030D-6E8A-4147-A177-3AD203B41FA5}">
                      <a16:colId xmlns:a16="http://schemas.microsoft.com/office/drawing/2014/main" val="3281479875"/>
                    </a:ext>
                  </a:extLst>
                </a:gridCol>
                <a:gridCol w="888187">
                  <a:extLst>
                    <a:ext uri="{9D8B030D-6E8A-4147-A177-3AD203B41FA5}">
                      <a16:colId xmlns:a16="http://schemas.microsoft.com/office/drawing/2014/main" val="3910382865"/>
                    </a:ext>
                  </a:extLst>
                </a:gridCol>
              </a:tblGrid>
              <a:tr h="452661"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D917B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D917B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643492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/>
              <p:nvPr/>
            </p:nvSpPr>
            <p:spPr>
              <a:xfrm>
                <a:off x="2441898" y="2819629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cs typeface="Cordia New" panose="020B0304020202020204" pitchFamily="34" charset="-34"/>
                  </a:rPr>
                  <a:t>	</a:t>
                </a:r>
                <a:r>
                  <a:rPr lang="th-TH" sz="2600" kern="0" dirty="0">
                    <a:solidFill>
                      <a:srgbClr val="E7E6E6">
                        <a:lumMod val="25000"/>
                      </a:srgbClr>
                    </a:solidFill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endParaRPr kumimoji="0" lang="th-TH" sz="26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41898" y="2819629"/>
                <a:ext cx="1491691" cy="701218"/>
              </a:xfrm>
              <a:prstGeom prst="rect">
                <a:avLst/>
              </a:prstGeom>
              <a:blipFill>
                <a:blip r:embed="rId5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0" name="Google Shape;587;p23">
            <a:extLst>
              <a:ext uri="{FF2B5EF4-FFF2-40B4-BE49-F238E27FC236}">
                <a16:creationId xmlns:a16="http://schemas.microsoft.com/office/drawing/2014/main" id="{E09B63BF-A79E-4FEC-A0B9-1E372D6D6962}"/>
              </a:ext>
            </a:extLst>
          </p:cNvPr>
          <p:cNvSpPr/>
          <p:nvPr/>
        </p:nvSpPr>
        <p:spPr>
          <a:xfrm>
            <a:off x="2916498" y="2962693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1" name="กล่องข้อความ 200">
                <a:extLst>
                  <a:ext uri="{FF2B5EF4-FFF2-40B4-BE49-F238E27FC236}">
                    <a16:creationId xmlns:a16="http://schemas.microsoft.com/office/drawing/2014/main" id="{FD605A9B-00E6-4656-A2DE-042F0ECC3D4B}"/>
                  </a:ext>
                </a:extLst>
              </p:cNvPr>
              <p:cNvSpPr txBox="1"/>
              <p:nvPr/>
            </p:nvSpPr>
            <p:spPr>
              <a:xfrm>
                <a:off x="7512567" y="2819629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cs typeface="Cordia New" panose="020B0304020202020204" pitchFamily="34" charset="-34"/>
                  </a:rPr>
                  <a:t>	</a:t>
                </a:r>
                <a:r>
                  <a:rPr lang="th-TH" sz="2600" kern="0" dirty="0">
                    <a:solidFill>
                      <a:srgbClr val="E7E6E6">
                        <a:lumMod val="25000"/>
                      </a:srgbClr>
                    </a:solidFill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endParaRPr kumimoji="0" lang="th-TH" sz="26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01" name="กล่องข้อความ 200">
                <a:extLst>
                  <a:ext uri="{FF2B5EF4-FFF2-40B4-BE49-F238E27FC236}">
                    <a16:creationId xmlns:a16="http://schemas.microsoft.com/office/drawing/2014/main" id="{FD605A9B-00E6-4656-A2DE-042F0ECC3D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12567" y="2819629"/>
                <a:ext cx="1491691" cy="701218"/>
              </a:xfrm>
              <a:prstGeom prst="rect">
                <a:avLst/>
              </a:prstGeom>
              <a:blipFill>
                <a:blip r:embed="rId6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2" name="Google Shape;587;p23">
            <a:extLst>
              <a:ext uri="{FF2B5EF4-FFF2-40B4-BE49-F238E27FC236}">
                <a16:creationId xmlns:a16="http://schemas.microsoft.com/office/drawing/2014/main" id="{113F887C-6DE6-4AD1-92FD-59928EFCAA0F}"/>
              </a:ext>
            </a:extLst>
          </p:cNvPr>
          <p:cNvSpPr/>
          <p:nvPr/>
        </p:nvSpPr>
        <p:spPr>
          <a:xfrm>
            <a:off x="7987167" y="2962693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aphicFrame>
        <p:nvGraphicFramePr>
          <p:cNvPr id="203" name="ตาราง 4">
            <a:extLst>
              <a:ext uri="{FF2B5EF4-FFF2-40B4-BE49-F238E27FC236}">
                <a16:creationId xmlns:a16="http://schemas.microsoft.com/office/drawing/2014/main" id="{4B496C78-47A8-4933-9E3D-E8EBD7D4F0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8104770"/>
              </p:ext>
            </p:extLst>
          </p:nvPr>
        </p:nvGraphicFramePr>
        <p:xfrm>
          <a:off x="6408007" y="1696585"/>
          <a:ext cx="3455998" cy="45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3714">
                  <a:extLst>
                    <a:ext uri="{9D8B030D-6E8A-4147-A177-3AD203B41FA5}">
                      <a16:colId xmlns:a16="http://schemas.microsoft.com/office/drawing/2014/main" val="519324453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3653927824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3281479875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1220972883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3910382865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1241683837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788450437"/>
                    </a:ext>
                  </a:extLst>
                </a:gridCol>
              </a:tblGrid>
              <a:tr h="450000"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76A4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76A4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76A4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76A4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643492"/>
                  </a:ext>
                </a:extLst>
              </a:tr>
            </a:tbl>
          </a:graphicData>
        </a:graphic>
      </p:graphicFrame>
      <p:graphicFrame>
        <p:nvGraphicFramePr>
          <p:cNvPr id="204" name="ตาราง 4">
            <a:extLst>
              <a:ext uri="{FF2B5EF4-FFF2-40B4-BE49-F238E27FC236}">
                <a16:creationId xmlns:a16="http://schemas.microsoft.com/office/drawing/2014/main" id="{24AC5599-CC4C-4BB5-B521-245FA6E18B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594173"/>
              </p:ext>
            </p:extLst>
          </p:nvPr>
        </p:nvGraphicFramePr>
        <p:xfrm>
          <a:off x="6408007" y="2273728"/>
          <a:ext cx="3455998" cy="45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3714">
                  <a:extLst>
                    <a:ext uri="{9D8B030D-6E8A-4147-A177-3AD203B41FA5}">
                      <a16:colId xmlns:a16="http://schemas.microsoft.com/office/drawing/2014/main" val="519324453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3653927824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3281479875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1220972883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3910382865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1241683837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788450437"/>
                    </a:ext>
                  </a:extLst>
                </a:gridCol>
              </a:tblGrid>
              <a:tr h="450000"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9D0E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9D0E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9D0E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643492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243" name="กล่องข้อความ 242">
                <a:extLst>
                  <a:ext uri="{FF2B5EF4-FFF2-40B4-BE49-F238E27FC236}">
                    <a16:creationId xmlns:a16="http://schemas.microsoft.com/office/drawing/2014/main" id="{5616567E-C3F0-41D3-A90A-6AE7C647AD04}"/>
                  </a:ext>
                </a:extLst>
              </p:cNvPr>
              <p:cNvSpPr txBox="1"/>
              <p:nvPr/>
            </p:nvSpPr>
            <p:spPr>
              <a:xfrm>
                <a:off x="2561309" y="5207885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cs typeface="Cordia New" panose="020B0304020202020204" pitchFamily="34" charset="-34"/>
                  </a:rPr>
                  <a:t>	</a:t>
                </a:r>
                <a:r>
                  <a:rPr lang="th-TH" sz="2600" kern="0" dirty="0">
                    <a:solidFill>
                      <a:srgbClr val="E7E6E6">
                        <a:lumMod val="25000"/>
                      </a:srgbClr>
                    </a:solidFill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endParaRPr kumimoji="0" lang="th-TH" sz="26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43" name="กล่องข้อความ 242">
                <a:extLst>
                  <a:ext uri="{FF2B5EF4-FFF2-40B4-BE49-F238E27FC236}">
                    <a16:creationId xmlns:a16="http://schemas.microsoft.com/office/drawing/2014/main" id="{5616567E-C3F0-41D3-A90A-6AE7C647AD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61309" y="5207885"/>
                <a:ext cx="1491691" cy="701218"/>
              </a:xfrm>
              <a:prstGeom prst="rect">
                <a:avLst/>
              </a:prstGeom>
              <a:blipFill>
                <a:blip r:embed="rId7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2" name="ตาราง 1">
            <a:extLst>
              <a:ext uri="{FF2B5EF4-FFF2-40B4-BE49-F238E27FC236}">
                <a16:creationId xmlns:a16="http://schemas.microsoft.com/office/drawing/2014/main" id="{E0D377ED-4042-4471-9642-0B058FDF18A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8423305"/>
              </p:ext>
            </p:extLst>
          </p:nvPr>
        </p:nvGraphicFramePr>
        <p:xfrm>
          <a:off x="1811130" y="3999095"/>
          <a:ext cx="3062556" cy="45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0284">
                  <a:extLst>
                    <a:ext uri="{9D8B030D-6E8A-4147-A177-3AD203B41FA5}">
                      <a16:colId xmlns:a16="http://schemas.microsoft.com/office/drawing/2014/main" val="1736975925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649090147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1288987843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3567603897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235077504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1766876106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2373861083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2076854211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3205588046"/>
                    </a:ext>
                  </a:extLst>
                </a:gridCol>
              </a:tblGrid>
              <a:tr h="450000"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5BBA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5BBA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5BBA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5BBA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5BBA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5BBA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698531"/>
                  </a:ext>
                </a:extLst>
              </a:tr>
            </a:tbl>
          </a:graphicData>
        </a:graphic>
      </p:graphicFrame>
      <p:graphicFrame>
        <p:nvGraphicFramePr>
          <p:cNvPr id="246" name="ตาราง 245">
            <a:extLst>
              <a:ext uri="{FF2B5EF4-FFF2-40B4-BE49-F238E27FC236}">
                <a16:creationId xmlns:a16="http://schemas.microsoft.com/office/drawing/2014/main" id="{F719D4EC-3EC5-4AB5-83A1-2F751AD8E3F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1697332"/>
              </p:ext>
            </p:extLst>
          </p:nvPr>
        </p:nvGraphicFramePr>
        <p:xfrm>
          <a:off x="1814462" y="4574136"/>
          <a:ext cx="3062556" cy="45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0284">
                  <a:extLst>
                    <a:ext uri="{9D8B030D-6E8A-4147-A177-3AD203B41FA5}">
                      <a16:colId xmlns:a16="http://schemas.microsoft.com/office/drawing/2014/main" val="1736975925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649090147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1288987843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3567603897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235077504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1766876106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2076854211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1734497605"/>
                    </a:ext>
                  </a:extLst>
                </a:gridCol>
                <a:gridCol w="340284">
                  <a:extLst>
                    <a:ext uri="{9D8B030D-6E8A-4147-A177-3AD203B41FA5}">
                      <a16:colId xmlns:a16="http://schemas.microsoft.com/office/drawing/2014/main" val="839802203"/>
                    </a:ext>
                  </a:extLst>
                </a:gridCol>
              </a:tblGrid>
              <a:tr h="450000"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6914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6914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6914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6914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6914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6914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6914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698531"/>
                  </a:ext>
                </a:extLst>
              </a:tr>
            </a:tbl>
          </a:graphicData>
        </a:graphic>
      </p:graphicFrame>
      <p:sp>
        <p:nvSpPr>
          <p:cNvPr id="247" name="Google Shape;587;p23">
            <a:extLst>
              <a:ext uri="{FF2B5EF4-FFF2-40B4-BE49-F238E27FC236}">
                <a16:creationId xmlns:a16="http://schemas.microsoft.com/office/drawing/2014/main" id="{F37B7B01-B07F-4DA6-A7BC-06F353316025}"/>
              </a:ext>
            </a:extLst>
          </p:cNvPr>
          <p:cNvSpPr/>
          <p:nvPr/>
        </p:nvSpPr>
        <p:spPr>
          <a:xfrm>
            <a:off x="3055444" y="5350931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8" name="กล่องข้อความ 247">
                <a:extLst>
                  <a:ext uri="{FF2B5EF4-FFF2-40B4-BE49-F238E27FC236}">
                    <a16:creationId xmlns:a16="http://schemas.microsoft.com/office/drawing/2014/main" id="{D211D74D-CDFD-491F-BEA2-2644CF930D66}"/>
                  </a:ext>
                </a:extLst>
              </p:cNvPr>
              <p:cNvSpPr txBox="1"/>
              <p:nvPr/>
            </p:nvSpPr>
            <p:spPr>
              <a:xfrm>
                <a:off x="7755974" y="5209035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cs typeface="Cordia New" panose="020B0304020202020204" pitchFamily="34" charset="-34"/>
                  </a:rPr>
                  <a:t>	</a:t>
                </a:r>
                <a:r>
                  <a:rPr lang="th-TH" sz="2600" kern="0" dirty="0">
                    <a:solidFill>
                      <a:srgbClr val="E7E6E6">
                        <a:lumMod val="25000"/>
                      </a:srgbClr>
                    </a:solidFill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endParaRPr kumimoji="0" lang="th-TH" sz="26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48" name="กล่องข้อความ 247">
                <a:extLst>
                  <a:ext uri="{FF2B5EF4-FFF2-40B4-BE49-F238E27FC236}">
                    <a16:creationId xmlns:a16="http://schemas.microsoft.com/office/drawing/2014/main" id="{D211D74D-CDFD-491F-BEA2-2644CF930D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55974" y="5209035"/>
                <a:ext cx="1491691" cy="701218"/>
              </a:xfrm>
              <a:prstGeom prst="rect">
                <a:avLst/>
              </a:prstGeom>
              <a:blipFill>
                <a:blip r:embed="rId8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1" name="Google Shape;587;p23">
            <a:extLst>
              <a:ext uri="{FF2B5EF4-FFF2-40B4-BE49-F238E27FC236}">
                <a16:creationId xmlns:a16="http://schemas.microsoft.com/office/drawing/2014/main" id="{2BF1A575-3CE2-4DB8-B7C3-CFDB793FF9C3}"/>
              </a:ext>
            </a:extLst>
          </p:cNvPr>
          <p:cNvSpPr/>
          <p:nvPr/>
        </p:nvSpPr>
        <p:spPr>
          <a:xfrm>
            <a:off x="8250109" y="5352081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7F0C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aphicFrame>
        <p:nvGraphicFramePr>
          <p:cNvPr id="3" name="ตาราง 2">
            <a:extLst>
              <a:ext uri="{FF2B5EF4-FFF2-40B4-BE49-F238E27FC236}">
                <a16:creationId xmlns:a16="http://schemas.microsoft.com/office/drawing/2014/main" id="{24C32233-0907-4AF7-BEE6-2D66B30150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7101357"/>
              </p:ext>
            </p:extLst>
          </p:nvPr>
        </p:nvGraphicFramePr>
        <p:xfrm>
          <a:off x="6691167" y="4004633"/>
          <a:ext cx="2592000" cy="45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8400">
                  <a:extLst>
                    <a:ext uri="{9D8B030D-6E8A-4147-A177-3AD203B41FA5}">
                      <a16:colId xmlns:a16="http://schemas.microsoft.com/office/drawing/2014/main" val="624332506"/>
                    </a:ext>
                  </a:extLst>
                </a:gridCol>
                <a:gridCol w="518400">
                  <a:extLst>
                    <a:ext uri="{9D8B030D-6E8A-4147-A177-3AD203B41FA5}">
                      <a16:colId xmlns:a16="http://schemas.microsoft.com/office/drawing/2014/main" val="2267300738"/>
                    </a:ext>
                  </a:extLst>
                </a:gridCol>
                <a:gridCol w="518400">
                  <a:extLst>
                    <a:ext uri="{9D8B030D-6E8A-4147-A177-3AD203B41FA5}">
                      <a16:colId xmlns:a16="http://schemas.microsoft.com/office/drawing/2014/main" val="4204559548"/>
                    </a:ext>
                  </a:extLst>
                </a:gridCol>
                <a:gridCol w="518400">
                  <a:extLst>
                    <a:ext uri="{9D8B030D-6E8A-4147-A177-3AD203B41FA5}">
                      <a16:colId xmlns:a16="http://schemas.microsoft.com/office/drawing/2014/main" val="4213009695"/>
                    </a:ext>
                  </a:extLst>
                </a:gridCol>
                <a:gridCol w="518400">
                  <a:extLst>
                    <a:ext uri="{9D8B030D-6E8A-4147-A177-3AD203B41FA5}">
                      <a16:colId xmlns:a16="http://schemas.microsoft.com/office/drawing/2014/main" val="3828266965"/>
                    </a:ext>
                  </a:extLst>
                </a:gridCol>
              </a:tblGrid>
              <a:tr h="450000"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CC06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CC06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CC06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CC06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8606326"/>
                  </a:ext>
                </a:extLst>
              </a:tr>
            </a:tbl>
          </a:graphicData>
        </a:graphic>
      </p:graphicFrame>
      <p:graphicFrame>
        <p:nvGraphicFramePr>
          <p:cNvPr id="252" name="ตาราง 251">
            <a:extLst>
              <a:ext uri="{FF2B5EF4-FFF2-40B4-BE49-F238E27FC236}">
                <a16:creationId xmlns:a16="http://schemas.microsoft.com/office/drawing/2014/main" id="{6796D0B6-4019-4AF4-9E01-D403F4D3CF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9657795"/>
              </p:ext>
            </p:extLst>
          </p:nvPr>
        </p:nvGraphicFramePr>
        <p:xfrm>
          <a:off x="6692832" y="4569946"/>
          <a:ext cx="2592000" cy="45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8400">
                  <a:extLst>
                    <a:ext uri="{9D8B030D-6E8A-4147-A177-3AD203B41FA5}">
                      <a16:colId xmlns:a16="http://schemas.microsoft.com/office/drawing/2014/main" val="624332506"/>
                    </a:ext>
                  </a:extLst>
                </a:gridCol>
                <a:gridCol w="518400">
                  <a:extLst>
                    <a:ext uri="{9D8B030D-6E8A-4147-A177-3AD203B41FA5}">
                      <a16:colId xmlns:a16="http://schemas.microsoft.com/office/drawing/2014/main" val="2267300738"/>
                    </a:ext>
                  </a:extLst>
                </a:gridCol>
                <a:gridCol w="518400">
                  <a:extLst>
                    <a:ext uri="{9D8B030D-6E8A-4147-A177-3AD203B41FA5}">
                      <a16:colId xmlns:a16="http://schemas.microsoft.com/office/drawing/2014/main" val="4204559548"/>
                    </a:ext>
                  </a:extLst>
                </a:gridCol>
                <a:gridCol w="518400">
                  <a:extLst>
                    <a:ext uri="{9D8B030D-6E8A-4147-A177-3AD203B41FA5}">
                      <a16:colId xmlns:a16="http://schemas.microsoft.com/office/drawing/2014/main" val="4213009695"/>
                    </a:ext>
                  </a:extLst>
                </a:gridCol>
                <a:gridCol w="518400">
                  <a:extLst>
                    <a:ext uri="{9D8B030D-6E8A-4147-A177-3AD203B41FA5}">
                      <a16:colId xmlns:a16="http://schemas.microsoft.com/office/drawing/2014/main" val="3828266965"/>
                    </a:ext>
                  </a:extLst>
                </a:gridCol>
              </a:tblGrid>
              <a:tr h="450000"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9FD3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9FD3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8606326"/>
                  </a:ext>
                </a:extLst>
              </a:tr>
            </a:tbl>
          </a:graphicData>
        </a:graphic>
      </p:graphicFrame>
      <p:sp>
        <p:nvSpPr>
          <p:cNvPr id="820" name="กล่องข้อความ 819">
            <a:extLst>
              <a:ext uri="{FF2B5EF4-FFF2-40B4-BE49-F238E27FC236}">
                <a16:creationId xmlns:a16="http://schemas.microsoft.com/office/drawing/2014/main" id="{13DB30A6-3065-4B2B-868B-ED061C3347B9}"/>
              </a:ext>
            </a:extLst>
          </p:cNvPr>
          <p:cNvSpPr txBox="1"/>
          <p:nvPr/>
        </p:nvSpPr>
        <p:spPr>
          <a:xfrm>
            <a:off x="2906836" y="2835107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4000" b="1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&lt;</a:t>
            </a:r>
            <a:endParaRPr lang="th-TH" sz="4000" b="1" dirty="0">
              <a:solidFill>
                <a:srgbClr val="FF0000"/>
              </a:solidFill>
            </a:endParaRPr>
          </a:p>
        </p:txBody>
      </p:sp>
      <p:sp>
        <p:nvSpPr>
          <p:cNvPr id="822" name="กล่องข้อความ 821">
            <a:extLst>
              <a:ext uri="{FF2B5EF4-FFF2-40B4-BE49-F238E27FC236}">
                <a16:creationId xmlns:a16="http://schemas.microsoft.com/office/drawing/2014/main" id="{E46CF9FA-31A3-43C5-90CB-BB4A785C31C9}"/>
              </a:ext>
            </a:extLst>
          </p:cNvPr>
          <p:cNvSpPr txBox="1"/>
          <p:nvPr/>
        </p:nvSpPr>
        <p:spPr>
          <a:xfrm>
            <a:off x="7995792" y="2832506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4000" b="1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&gt;</a:t>
            </a:r>
            <a:endParaRPr lang="th-TH" sz="4000" b="1" dirty="0">
              <a:solidFill>
                <a:srgbClr val="FF0000"/>
              </a:solidFill>
            </a:endParaRPr>
          </a:p>
        </p:txBody>
      </p:sp>
      <p:sp>
        <p:nvSpPr>
          <p:cNvPr id="823" name="กล่องข้อความ 822">
            <a:extLst>
              <a:ext uri="{FF2B5EF4-FFF2-40B4-BE49-F238E27FC236}">
                <a16:creationId xmlns:a16="http://schemas.microsoft.com/office/drawing/2014/main" id="{A87AB32C-C717-4AD4-8FE9-3E65115BF029}"/>
              </a:ext>
            </a:extLst>
          </p:cNvPr>
          <p:cNvSpPr txBox="1"/>
          <p:nvPr/>
        </p:nvSpPr>
        <p:spPr>
          <a:xfrm>
            <a:off x="3041197" y="5229675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4000" b="1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&lt;</a:t>
            </a:r>
            <a:endParaRPr lang="th-TH" sz="4000" b="1" dirty="0">
              <a:solidFill>
                <a:srgbClr val="FF0000"/>
              </a:solidFill>
            </a:endParaRPr>
          </a:p>
        </p:txBody>
      </p:sp>
      <p:sp>
        <p:nvSpPr>
          <p:cNvPr id="824" name="กล่องข้อความ 823">
            <a:extLst>
              <a:ext uri="{FF2B5EF4-FFF2-40B4-BE49-F238E27FC236}">
                <a16:creationId xmlns:a16="http://schemas.microsoft.com/office/drawing/2014/main" id="{0A0D263F-563A-41AC-B6C9-A7A0D8E12664}"/>
              </a:ext>
            </a:extLst>
          </p:cNvPr>
          <p:cNvSpPr txBox="1"/>
          <p:nvPr/>
        </p:nvSpPr>
        <p:spPr>
          <a:xfrm>
            <a:off x="8244690" y="5220888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4000" b="1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&gt;</a:t>
            </a:r>
            <a:endParaRPr lang="th-TH" sz="4000" b="1" dirty="0">
              <a:solidFill>
                <a:srgbClr val="FF0000"/>
              </a:solidFill>
            </a:endParaRPr>
          </a:p>
        </p:txBody>
      </p:sp>
      <p:grpSp>
        <p:nvGrpSpPr>
          <p:cNvPr id="825" name="กลุ่ม 824">
            <a:extLst>
              <a:ext uri="{FF2B5EF4-FFF2-40B4-BE49-F238E27FC236}">
                <a16:creationId xmlns:a16="http://schemas.microsoft.com/office/drawing/2014/main" id="{0D3C8575-273E-4BBC-8E23-1D2E9E724F4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26" name="รูปแบบอิสระ: รูปร่าง 825">
              <a:extLst>
                <a:ext uri="{FF2B5EF4-FFF2-40B4-BE49-F238E27FC236}">
                  <a16:creationId xmlns:a16="http://schemas.microsoft.com/office/drawing/2014/main" id="{4C5DF915-39B8-4EA8-8AF9-F3053886FA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27" name="รูปแบบอิสระ: รูปร่าง 826">
              <a:extLst>
                <a:ext uri="{FF2B5EF4-FFF2-40B4-BE49-F238E27FC236}">
                  <a16:creationId xmlns:a16="http://schemas.microsoft.com/office/drawing/2014/main" id="{188251EC-0A84-4370-BBAF-8C1DB55548B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28" name="กลุ่ม 827">
            <a:extLst>
              <a:ext uri="{FF2B5EF4-FFF2-40B4-BE49-F238E27FC236}">
                <a16:creationId xmlns:a16="http://schemas.microsoft.com/office/drawing/2014/main" id="{14B75DB3-08F1-4BD0-BFFD-C47482E68E32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29" name="รูปแบบอิสระ: รูปร่าง 828">
              <a:extLst>
                <a:ext uri="{FF2B5EF4-FFF2-40B4-BE49-F238E27FC236}">
                  <a16:creationId xmlns:a16="http://schemas.microsoft.com/office/drawing/2014/main" id="{6D5A48EF-D219-41E9-BB59-260862ABCBA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30" name="รูปแบบอิสระ: รูปร่าง 829">
              <a:extLst>
                <a:ext uri="{FF2B5EF4-FFF2-40B4-BE49-F238E27FC236}">
                  <a16:creationId xmlns:a16="http://schemas.microsoft.com/office/drawing/2014/main" id="{DAA093FF-3CCE-48DD-BE9F-52B30E0D6A5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31" name="กลุ่ม 830">
            <a:extLst>
              <a:ext uri="{FF2B5EF4-FFF2-40B4-BE49-F238E27FC236}">
                <a16:creationId xmlns:a16="http://schemas.microsoft.com/office/drawing/2014/main" id="{DF9C189C-E85B-44D7-8E78-C39FE750A38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32" name="รูปแบบอิสระ: รูปร่าง 831">
              <a:extLst>
                <a:ext uri="{FF2B5EF4-FFF2-40B4-BE49-F238E27FC236}">
                  <a16:creationId xmlns:a16="http://schemas.microsoft.com/office/drawing/2014/main" id="{CCC08EA7-D86B-4597-AD4C-A4732629C83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33" name="รูปแบบอิสระ: รูปร่าง 832">
              <a:extLst>
                <a:ext uri="{FF2B5EF4-FFF2-40B4-BE49-F238E27FC236}">
                  <a16:creationId xmlns:a16="http://schemas.microsoft.com/office/drawing/2014/main" id="{8AB1B3AF-DEDD-4F72-8492-300D95B0C16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34" name="กลุ่ม 833">
            <a:extLst>
              <a:ext uri="{FF2B5EF4-FFF2-40B4-BE49-F238E27FC236}">
                <a16:creationId xmlns:a16="http://schemas.microsoft.com/office/drawing/2014/main" id="{DBDDA1D9-0B86-483A-BD42-144E61408EE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35" name="รูปแบบอิสระ: รูปร่าง 834">
              <a:extLst>
                <a:ext uri="{FF2B5EF4-FFF2-40B4-BE49-F238E27FC236}">
                  <a16:creationId xmlns:a16="http://schemas.microsoft.com/office/drawing/2014/main" id="{CCB92BEE-435D-4C74-A2AD-56D54F73D65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36" name="รูปแบบอิสระ: รูปร่าง 835">
              <a:extLst>
                <a:ext uri="{FF2B5EF4-FFF2-40B4-BE49-F238E27FC236}">
                  <a16:creationId xmlns:a16="http://schemas.microsoft.com/office/drawing/2014/main" id="{C42685A5-563B-46EA-9DE9-BFEC387D97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37" name="กลุ่ม 836">
            <a:extLst>
              <a:ext uri="{FF2B5EF4-FFF2-40B4-BE49-F238E27FC236}">
                <a16:creationId xmlns:a16="http://schemas.microsoft.com/office/drawing/2014/main" id="{7FFD047A-0A9F-45DE-A4B8-8054332D596B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38" name="รูปแบบอิสระ: รูปร่าง 837">
              <a:extLst>
                <a:ext uri="{FF2B5EF4-FFF2-40B4-BE49-F238E27FC236}">
                  <a16:creationId xmlns:a16="http://schemas.microsoft.com/office/drawing/2014/main" id="{9EBAF49E-7217-4BA5-9E02-A0E03023FD5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39" name="รูปแบบอิสระ: รูปร่าง 838">
              <a:extLst>
                <a:ext uri="{FF2B5EF4-FFF2-40B4-BE49-F238E27FC236}">
                  <a16:creationId xmlns:a16="http://schemas.microsoft.com/office/drawing/2014/main" id="{6F9AA53C-BB84-45DF-AF81-A06E4066B07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40" name="กลุ่ม 839">
            <a:extLst>
              <a:ext uri="{FF2B5EF4-FFF2-40B4-BE49-F238E27FC236}">
                <a16:creationId xmlns:a16="http://schemas.microsoft.com/office/drawing/2014/main" id="{0BEDB222-B0D2-47C8-9FB2-77FA28A27246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841" name="รูปแบบอิสระ: รูปร่าง 840">
              <a:extLst>
                <a:ext uri="{FF2B5EF4-FFF2-40B4-BE49-F238E27FC236}">
                  <a16:creationId xmlns:a16="http://schemas.microsoft.com/office/drawing/2014/main" id="{191B4DAF-4677-412E-BA10-E4C6F1DD629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42" name="รูปแบบอิสระ: รูปร่าง 841">
              <a:extLst>
                <a:ext uri="{FF2B5EF4-FFF2-40B4-BE49-F238E27FC236}">
                  <a16:creationId xmlns:a16="http://schemas.microsoft.com/office/drawing/2014/main" id="{63933167-C913-400E-958F-C831C26BA3E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43" name="กลุ่ม 842">
            <a:extLst>
              <a:ext uri="{FF2B5EF4-FFF2-40B4-BE49-F238E27FC236}">
                <a16:creationId xmlns:a16="http://schemas.microsoft.com/office/drawing/2014/main" id="{6E1242F0-FC7B-4C70-9184-5B4B2536139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844" name="รูปแบบอิสระ: รูปร่าง 843">
              <a:extLst>
                <a:ext uri="{FF2B5EF4-FFF2-40B4-BE49-F238E27FC236}">
                  <a16:creationId xmlns:a16="http://schemas.microsoft.com/office/drawing/2014/main" id="{68DD18A5-0D20-4F42-991C-8B950E9D57E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45" name="รูปแบบอิสระ: รูปร่าง 844">
              <a:extLst>
                <a:ext uri="{FF2B5EF4-FFF2-40B4-BE49-F238E27FC236}">
                  <a16:creationId xmlns:a16="http://schemas.microsoft.com/office/drawing/2014/main" id="{39AFC7BB-8DA5-441C-AE16-2154E2721A3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84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18A97FC-F9B9-4537-9E0D-C2296CBF038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4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A473ED0A-7903-4ABC-A7F2-88C21ED79726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4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9EBD7BB8-2916-4199-80EB-9B605760A535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4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38796870-D5E6-4802-A50F-F18B4A985FD6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5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1ECB4DBE-5F84-4B99-905A-C9DD27F329F3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5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6483EE8C-99F9-442B-87C1-EFB4B6112286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852" name="รูปภาพ 851">
            <a:hlinkClick r:id="rId15" action="ppaction://hlinksldjump"/>
            <a:extLst>
              <a:ext uri="{FF2B5EF4-FFF2-40B4-BE49-F238E27FC236}">
                <a16:creationId xmlns:a16="http://schemas.microsoft.com/office/drawing/2014/main" id="{D623942B-3608-44DF-982D-93EB1E37E79F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72" name="กลุ่ม 2">
            <a:extLst>
              <a:ext uri="{FF2B5EF4-FFF2-40B4-BE49-F238E27FC236}">
                <a16:creationId xmlns:a16="http://schemas.microsoft.com/office/drawing/2014/main" id="{A3C96BFB-FCBC-4BFB-B487-05A7B85FA7B9}"/>
              </a:ext>
            </a:extLst>
          </p:cNvPr>
          <p:cNvGrpSpPr/>
          <p:nvPr/>
        </p:nvGrpSpPr>
        <p:grpSpPr>
          <a:xfrm>
            <a:off x="1082619" y="1643147"/>
            <a:ext cx="468000" cy="468000"/>
            <a:chOff x="1239484" y="1722687"/>
            <a:chExt cx="468000" cy="468000"/>
          </a:xfrm>
        </p:grpSpPr>
        <p:sp>
          <p:nvSpPr>
            <p:cNvPr id="73" name="Google Shape;523;p27">
              <a:extLst>
                <a:ext uri="{FF2B5EF4-FFF2-40B4-BE49-F238E27FC236}">
                  <a16:creationId xmlns:a16="http://schemas.microsoft.com/office/drawing/2014/main" id="{11C12C60-FD91-4705-874B-8C63EA5B390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4" name="Google Shape;656;p49">
              <a:extLst>
                <a:ext uri="{FF2B5EF4-FFF2-40B4-BE49-F238E27FC236}">
                  <a16:creationId xmlns:a16="http://schemas.microsoft.com/office/drawing/2014/main" id="{B51DC343-0C35-4B89-A4AA-B037B97B6CB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75" name="กลุ่ม 2">
            <a:extLst>
              <a:ext uri="{FF2B5EF4-FFF2-40B4-BE49-F238E27FC236}">
                <a16:creationId xmlns:a16="http://schemas.microsoft.com/office/drawing/2014/main" id="{98CEBF4D-DB30-41FF-A1BF-2397A275AC49}"/>
              </a:ext>
            </a:extLst>
          </p:cNvPr>
          <p:cNvGrpSpPr/>
          <p:nvPr/>
        </p:nvGrpSpPr>
        <p:grpSpPr>
          <a:xfrm>
            <a:off x="5741120" y="1672899"/>
            <a:ext cx="468000" cy="468000"/>
            <a:chOff x="1239484" y="1722687"/>
            <a:chExt cx="468000" cy="468000"/>
          </a:xfrm>
        </p:grpSpPr>
        <p:sp>
          <p:nvSpPr>
            <p:cNvPr id="76" name="Google Shape;523;p27">
              <a:extLst>
                <a:ext uri="{FF2B5EF4-FFF2-40B4-BE49-F238E27FC236}">
                  <a16:creationId xmlns:a16="http://schemas.microsoft.com/office/drawing/2014/main" id="{908083A9-F681-4C2F-9147-EB9C0FDA5BD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656;p49">
              <a:extLst>
                <a:ext uri="{FF2B5EF4-FFF2-40B4-BE49-F238E27FC236}">
                  <a16:creationId xmlns:a16="http://schemas.microsoft.com/office/drawing/2014/main" id="{3151DF8E-A46D-49C2-ADD7-281C206FD78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78" name="กลุ่ม 2">
            <a:extLst>
              <a:ext uri="{FF2B5EF4-FFF2-40B4-BE49-F238E27FC236}">
                <a16:creationId xmlns:a16="http://schemas.microsoft.com/office/drawing/2014/main" id="{1E13C9EF-2C5B-488D-83A0-C916E4476A28}"/>
              </a:ext>
            </a:extLst>
          </p:cNvPr>
          <p:cNvGrpSpPr/>
          <p:nvPr/>
        </p:nvGrpSpPr>
        <p:grpSpPr>
          <a:xfrm>
            <a:off x="1080215" y="3970416"/>
            <a:ext cx="468000" cy="468000"/>
            <a:chOff x="1239484" y="1722687"/>
            <a:chExt cx="468000" cy="468000"/>
          </a:xfrm>
        </p:grpSpPr>
        <p:sp>
          <p:nvSpPr>
            <p:cNvPr id="79" name="Google Shape;523;p27">
              <a:extLst>
                <a:ext uri="{FF2B5EF4-FFF2-40B4-BE49-F238E27FC236}">
                  <a16:creationId xmlns:a16="http://schemas.microsoft.com/office/drawing/2014/main" id="{7E4BBC5D-1915-495B-AD95-4118E6E1249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656;p49">
              <a:extLst>
                <a:ext uri="{FF2B5EF4-FFF2-40B4-BE49-F238E27FC236}">
                  <a16:creationId xmlns:a16="http://schemas.microsoft.com/office/drawing/2014/main" id="{90B0862C-C581-48CE-80E0-1562AFFAC23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2" name="กลุ่ม 2">
            <a:extLst>
              <a:ext uri="{FF2B5EF4-FFF2-40B4-BE49-F238E27FC236}">
                <a16:creationId xmlns:a16="http://schemas.microsoft.com/office/drawing/2014/main" id="{7412B85C-1C23-42F0-B6D6-4158A7A22F36}"/>
              </a:ext>
            </a:extLst>
          </p:cNvPr>
          <p:cNvGrpSpPr/>
          <p:nvPr/>
        </p:nvGrpSpPr>
        <p:grpSpPr>
          <a:xfrm>
            <a:off x="5741120" y="3981095"/>
            <a:ext cx="468000" cy="468000"/>
            <a:chOff x="1239484" y="1722687"/>
            <a:chExt cx="468000" cy="468000"/>
          </a:xfrm>
        </p:grpSpPr>
        <p:sp>
          <p:nvSpPr>
            <p:cNvPr id="83" name="Google Shape;523;p27">
              <a:extLst>
                <a:ext uri="{FF2B5EF4-FFF2-40B4-BE49-F238E27FC236}">
                  <a16:creationId xmlns:a16="http://schemas.microsoft.com/office/drawing/2014/main" id="{A61C5A85-635C-4F19-BA15-AB448F0A909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656;p49">
              <a:extLst>
                <a:ext uri="{FF2B5EF4-FFF2-40B4-BE49-F238E27FC236}">
                  <a16:creationId xmlns:a16="http://schemas.microsoft.com/office/drawing/2014/main" id="{E3181406-C8C7-4AC9-AD0D-D5335B31080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3844499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0" grpId="0"/>
      <p:bldP spid="822" grpId="0"/>
      <p:bldP spid="823" grpId="0"/>
      <p:bldP spid="824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80" name="Google Shape;587;p23">
                <a:extLst>
                  <a:ext uri="{FF2B5EF4-FFF2-40B4-BE49-F238E27FC236}">
                    <a16:creationId xmlns:a16="http://schemas.microsoft.com/office/drawing/2014/main" id="{C0D359D4-79CD-4E79-8763-2CE3562490C5}"/>
                  </a:ext>
                </a:extLst>
              </p:cNvPr>
              <p:cNvSpPr/>
              <p:nvPr/>
            </p:nvSpPr>
            <p:spPr>
              <a:xfrm>
                <a:off x="1588916" y="1228547"/>
                <a:ext cx="5643117" cy="2023635"/>
              </a:xfrm>
              <a:custGeom>
                <a:avLst/>
                <a:gdLst/>
                <a:ahLst/>
                <a:cxnLst/>
                <a:rect l="l" t="t" r="r" b="b"/>
                <a:pathLst>
                  <a:path w="48962" h="15462" extrusionOk="0">
                    <a:moveTo>
                      <a:pt x="34516" y="1"/>
                    </a:moveTo>
                    <a:cubicBezTo>
                      <a:pt x="31347" y="1"/>
                      <a:pt x="28040" y="39"/>
                      <a:pt x="25083" y="108"/>
                    </a:cubicBezTo>
                    <a:cubicBezTo>
                      <a:pt x="23951" y="131"/>
                      <a:pt x="22675" y="140"/>
                      <a:pt x="21316" y="140"/>
                    </a:cubicBezTo>
                    <a:cubicBezTo>
                      <a:pt x="17798" y="140"/>
                      <a:pt x="13722" y="84"/>
                      <a:pt x="10133" y="84"/>
                    </a:cubicBezTo>
                    <a:cubicBezTo>
                      <a:pt x="5564" y="84"/>
                      <a:pt x="1785" y="174"/>
                      <a:pt x="951" y="583"/>
                    </a:cubicBezTo>
                    <a:cubicBezTo>
                      <a:pt x="1" y="1058"/>
                      <a:pt x="96" y="6284"/>
                      <a:pt x="191" y="8406"/>
                    </a:cubicBezTo>
                    <a:cubicBezTo>
                      <a:pt x="254" y="9197"/>
                      <a:pt x="64" y="12966"/>
                      <a:pt x="761" y="14803"/>
                    </a:cubicBezTo>
                    <a:cubicBezTo>
                      <a:pt x="955" y="15326"/>
                      <a:pt x="3573" y="15461"/>
                      <a:pt x="7296" y="15461"/>
                    </a:cubicBezTo>
                    <a:cubicBezTo>
                      <a:pt x="11258" y="15461"/>
                      <a:pt x="16474" y="15308"/>
                      <a:pt x="21351" y="15308"/>
                    </a:cubicBezTo>
                    <a:cubicBezTo>
                      <a:pt x="21593" y="15308"/>
                      <a:pt x="21834" y="15309"/>
                      <a:pt x="22074" y="15309"/>
                    </a:cubicBezTo>
                    <a:cubicBezTo>
                      <a:pt x="25346" y="15309"/>
                      <a:pt x="30943" y="15389"/>
                      <a:pt x="36138" y="15389"/>
                    </a:cubicBezTo>
                    <a:cubicBezTo>
                      <a:pt x="41806" y="15389"/>
                      <a:pt x="46996" y="15294"/>
                      <a:pt x="48170" y="14898"/>
                    </a:cubicBezTo>
                    <a:cubicBezTo>
                      <a:pt x="48930" y="14644"/>
                      <a:pt x="48803" y="10971"/>
                      <a:pt x="48771" y="8976"/>
                    </a:cubicBezTo>
                    <a:cubicBezTo>
                      <a:pt x="48740" y="6347"/>
                      <a:pt x="48961" y="1470"/>
                      <a:pt x="48265" y="647"/>
                    </a:cubicBezTo>
                    <a:cubicBezTo>
                      <a:pt x="47872" y="189"/>
                      <a:pt x="41530" y="1"/>
                      <a:pt x="34516" y="1"/>
                    </a:cubicBezTo>
                    <a:close/>
                  </a:path>
                </a:pathLst>
              </a:custGeom>
              <a:solidFill>
                <a:srgbClr val="E1F3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265113" lvl="0">
                  <a:buClr>
                    <a:srgbClr val="000000"/>
                  </a:buClr>
                  <a:defRPr/>
                </a:pPr>
                <a:r>
                  <a:rPr lang="th-TH" sz="2600" kern="0" dirty="0">
                    <a:solidFill>
                      <a:srgbClr val="000000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เนื่องจากเศษส่วนทั้งสองจำนวนมีตัวส่วนเท่ากัน คือ 10</a:t>
                </a:r>
              </a:p>
              <a:p>
                <a:pPr marL="265113" lvl="0">
                  <a:buClr>
                    <a:srgbClr val="000000"/>
                  </a:buClr>
                  <a:defRPr/>
                </a:pPr>
                <a:r>
                  <a:rPr lang="th-TH" sz="2600" kern="0" dirty="0">
                    <a:solidFill>
                      <a:srgbClr val="000000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พิจารณาตัวเศษ 8 </a:t>
                </a:r>
                <a:r>
                  <a:rPr lang="en-US" sz="2600" kern="0" dirty="0">
                    <a:solidFill>
                      <a:srgbClr val="000000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&gt; </a:t>
                </a:r>
                <a:r>
                  <a:rPr lang="th-TH" sz="2600" kern="0" dirty="0">
                    <a:solidFill>
                      <a:srgbClr val="000000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4</a:t>
                </a:r>
              </a:p>
              <a:p>
                <a:pPr marL="265113" lvl="0">
                  <a:buClr>
                    <a:srgbClr val="000000"/>
                  </a:buClr>
                  <a:defRPr/>
                </a:pPr>
                <a:r>
                  <a:rPr lang="th-TH" sz="2600" kern="0" dirty="0">
                    <a:solidFill>
                      <a:srgbClr val="000000"/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ดังนั้น 	</a:t>
                </a:r>
                <a:r>
                  <a:rPr lang="th-TH" sz="2600" kern="0" dirty="0">
                    <a:solidFill>
                      <a:prstClr val="black"/>
                    </a:solidFill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0" i="0" kern="0" smtClea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b="0" i="0" kern="0" smtClea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600" kern="0" dirty="0">
                    <a:solidFill>
                      <a:prstClr val="black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</a:t>
                </a:r>
                <a:r>
                  <a:rPr lang="en-US" sz="2600" kern="0" dirty="0">
                    <a:solidFill>
                      <a:prstClr val="black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&gt;</a:t>
                </a:r>
                <a:r>
                  <a:rPr lang="th-TH" sz="2600" kern="0" dirty="0">
                    <a:solidFill>
                      <a:prstClr val="black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0" i="0" kern="0" smtClea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b="0" i="0" kern="0" smtClea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endParaRPr lang="th-TH" sz="2400" kern="0" dirty="0">
                  <a:solidFill>
                    <a:srgbClr val="000000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80" name="Google Shape;587;p23">
                <a:extLst>
                  <a:ext uri="{FF2B5EF4-FFF2-40B4-BE49-F238E27FC236}">
                    <a16:creationId xmlns:a16="http://schemas.microsoft.com/office/drawing/2014/main" id="{C0D359D4-79CD-4E79-8763-2CE3562490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88916" y="1228547"/>
                <a:ext cx="5643117" cy="2023635"/>
              </a:xfrm>
              <a:custGeom>
                <a:avLst/>
                <a:gdLst/>
                <a:ahLst/>
                <a:cxnLst/>
                <a:rect l="l" t="t" r="r" b="b"/>
                <a:pathLst>
                  <a:path w="48962" h="15462" extrusionOk="0">
                    <a:moveTo>
                      <a:pt x="34516" y="1"/>
                    </a:moveTo>
                    <a:cubicBezTo>
                      <a:pt x="31347" y="1"/>
                      <a:pt x="28040" y="39"/>
                      <a:pt x="25083" y="108"/>
                    </a:cubicBezTo>
                    <a:cubicBezTo>
                      <a:pt x="23951" y="131"/>
                      <a:pt x="22675" y="140"/>
                      <a:pt x="21316" y="140"/>
                    </a:cubicBezTo>
                    <a:cubicBezTo>
                      <a:pt x="17798" y="140"/>
                      <a:pt x="13722" y="84"/>
                      <a:pt x="10133" y="84"/>
                    </a:cubicBezTo>
                    <a:cubicBezTo>
                      <a:pt x="5564" y="84"/>
                      <a:pt x="1785" y="174"/>
                      <a:pt x="951" y="583"/>
                    </a:cubicBezTo>
                    <a:cubicBezTo>
                      <a:pt x="1" y="1058"/>
                      <a:pt x="96" y="6284"/>
                      <a:pt x="191" y="8406"/>
                    </a:cubicBezTo>
                    <a:cubicBezTo>
                      <a:pt x="254" y="9197"/>
                      <a:pt x="64" y="12966"/>
                      <a:pt x="761" y="14803"/>
                    </a:cubicBezTo>
                    <a:cubicBezTo>
                      <a:pt x="955" y="15326"/>
                      <a:pt x="3573" y="15461"/>
                      <a:pt x="7296" y="15461"/>
                    </a:cubicBezTo>
                    <a:cubicBezTo>
                      <a:pt x="11258" y="15461"/>
                      <a:pt x="16474" y="15308"/>
                      <a:pt x="21351" y="15308"/>
                    </a:cubicBezTo>
                    <a:cubicBezTo>
                      <a:pt x="21593" y="15308"/>
                      <a:pt x="21834" y="15309"/>
                      <a:pt x="22074" y="15309"/>
                    </a:cubicBezTo>
                    <a:cubicBezTo>
                      <a:pt x="25346" y="15309"/>
                      <a:pt x="30943" y="15389"/>
                      <a:pt x="36138" y="15389"/>
                    </a:cubicBezTo>
                    <a:cubicBezTo>
                      <a:pt x="41806" y="15389"/>
                      <a:pt x="46996" y="15294"/>
                      <a:pt x="48170" y="14898"/>
                    </a:cubicBezTo>
                    <a:cubicBezTo>
                      <a:pt x="48930" y="14644"/>
                      <a:pt x="48803" y="10971"/>
                      <a:pt x="48771" y="8976"/>
                    </a:cubicBezTo>
                    <a:cubicBezTo>
                      <a:pt x="48740" y="6347"/>
                      <a:pt x="48961" y="1470"/>
                      <a:pt x="48265" y="647"/>
                    </a:cubicBezTo>
                    <a:cubicBezTo>
                      <a:pt x="47872" y="189"/>
                      <a:pt x="41530" y="1"/>
                      <a:pt x="34516" y="1"/>
                    </a:cubicBezTo>
                    <a:close/>
                  </a:path>
                </a:pathLst>
              </a:custGeom>
              <a:blipFill>
                <a:blip r:embed="rId4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A0B739C5-8E8B-4311-A8F2-360743A23F51}"/>
              </a:ext>
            </a:extLst>
          </p:cNvPr>
          <p:cNvGrpSpPr/>
          <p:nvPr/>
        </p:nvGrpSpPr>
        <p:grpSpPr>
          <a:xfrm>
            <a:off x="1984276" y="342174"/>
            <a:ext cx="3517364" cy="1043738"/>
            <a:chOff x="665588" y="464379"/>
            <a:chExt cx="3517364" cy="104373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/>
                <p:nvPr/>
              </p:nvSpPr>
              <p:spPr>
                <a:xfrm>
                  <a:off x="1626748" y="780723"/>
                  <a:ext cx="2556204" cy="718768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CAED3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chi Hand"/>
                    </a:rPr>
                    <a:t>เปรียบเทียบ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4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kumimoji="0" lang="ar-AE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กับ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4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endParaRPr kumimoji="0" lang="th-TH" sz="2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Arial"/>
                  </a:endParaRPr>
                </a:p>
              </p:txBody>
            </p:sp>
          </mc:Choice>
          <mc:Fallback xmlns="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8" y="780723"/>
                  <a:ext cx="2556204" cy="718768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5"/>
                  <a:stretch>
                    <a:fillRect b="-7627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9" name="Google Shape;3075;p54">
              <a:extLst>
                <a:ext uri="{FF2B5EF4-FFF2-40B4-BE49-F238E27FC236}">
                  <a16:creationId xmlns:a16="http://schemas.microsoft.com/office/drawing/2014/main" id="{69EB95A5-BE30-4D8C-846B-FA0B03D0A626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70" name="Google Shape;3076;p54">
                <a:extLst>
                  <a:ext uri="{FF2B5EF4-FFF2-40B4-BE49-F238E27FC236}">
                    <a16:creationId xmlns:a16="http://schemas.microsoft.com/office/drawing/2014/main" id="{BE14E325-0A5E-4F55-9046-FF4771525D0B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71" name="Google Shape;3077;p54">
                <a:extLst>
                  <a:ext uri="{FF2B5EF4-FFF2-40B4-BE49-F238E27FC236}">
                    <a16:creationId xmlns:a16="http://schemas.microsoft.com/office/drawing/2014/main" id="{F214DF23-4BC7-4545-9CA6-A23F8BE4474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72" name="Google Shape;3078;p54">
                  <a:extLst>
                    <a:ext uri="{FF2B5EF4-FFF2-40B4-BE49-F238E27FC236}">
                      <a16:creationId xmlns:a16="http://schemas.microsoft.com/office/drawing/2014/main" id="{CBB4749C-B3EB-4020-ADF4-FAD1CD121361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3079;p54">
                  <a:extLst>
                    <a:ext uri="{FF2B5EF4-FFF2-40B4-BE49-F238E27FC236}">
                      <a16:creationId xmlns:a16="http://schemas.microsoft.com/office/drawing/2014/main" id="{A44F65E4-7F4B-4C50-940E-BD2D639A08BD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4" name="Google Shape;3080;p54">
                  <a:extLst>
                    <a:ext uri="{FF2B5EF4-FFF2-40B4-BE49-F238E27FC236}">
                      <a16:creationId xmlns:a16="http://schemas.microsoft.com/office/drawing/2014/main" id="{BE267425-C98E-424E-83A4-DB6F001B8DE7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5" name="Google Shape;3081;p54">
                  <a:extLst>
                    <a:ext uri="{FF2B5EF4-FFF2-40B4-BE49-F238E27FC236}">
                      <a16:creationId xmlns:a16="http://schemas.microsoft.com/office/drawing/2014/main" id="{8E267FBD-96C1-4D24-9795-144B7112101D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6" name="Google Shape;3082;p54">
                  <a:extLst>
                    <a:ext uri="{FF2B5EF4-FFF2-40B4-BE49-F238E27FC236}">
                      <a16:creationId xmlns:a16="http://schemas.microsoft.com/office/drawing/2014/main" id="{9373445F-8DC2-4960-8AC7-86D023C24888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7" name="Google Shape;3083;p54">
                  <a:extLst>
                    <a:ext uri="{FF2B5EF4-FFF2-40B4-BE49-F238E27FC236}">
                      <a16:creationId xmlns:a16="http://schemas.microsoft.com/office/drawing/2014/main" id="{3A343A48-F86D-459D-85A5-AE30586B415A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8" name="Google Shape;3084;p54">
                  <a:extLst>
                    <a:ext uri="{FF2B5EF4-FFF2-40B4-BE49-F238E27FC236}">
                      <a16:creationId xmlns:a16="http://schemas.microsoft.com/office/drawing/2014/main" id="{3EA82F11-4567-4594-A793-230BDF5E0D88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9" name="Google Shape;3085;p54">
                  <a:extLst>
                    <a:ext uri="{FF2B5EF4-FFF2-40B4-BE49-F238E27FC236}">
                      <a16:creationId xmlns:a16="http://schemas.microsoft.com/office/drawing/2014/main" id="{E7F3655E-7D43-4573-BB0C-B51283BA9FE5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3086;p54">
                  <a:extLst>
                    <a:ext uri="{FF2B5EF4-FFF2-40B4-BE49-F238E27FC236}">
                      <a16:creationId xmlns:a16="http://schemas.microsoft.com/office/drawing/2014/main" id="{8D7459DB-0C9D-4586-AAE1-ABD5D6403120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3087;p54">
                  <a:extLst>
                    <a:ext uri="{FF2B5EF4-FFF2-40B4-BE49-F238E27FC236}">
                      <a16:creationId xmlns:a16="http://schemas.microsoft.com/office/drawing/2014/main" id="{7607DAB2-BB52-492F-B456-4967162FAA57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3" name="Google Shape;3088;p54">
                  <a:extLst>
                    <a:ext uri="{FF2B5EF4-FFF2-40B4-BE49-F238E27FC236}">
                      <a16:creationId xmlns:a16="http://schemas.microsoft.com/office/drawing/2014/main" id="{BC1D9B9F-F4EB-40A3-A3BB-0D2272B0D1C6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4828D569-4AAF-44D7-A55A-DEB263E16D3E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B0AC4944-5DA3-4459-A873-1FA0DAA568F8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1E299327-C22D-44B3-B60F-1E39A59EFDBD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A238B75A-6D5F-45C3-A549-7716E18F555B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DD418A4D-1570-48A3-A59E-1C832193E948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F727274-6829-4CA8-AC41-9D5A2C027CFB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1D162360-618B-47BA-9F23-DF5148E9133C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FF60FF7D-275D-469E-9FD9-6C243863A3EB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6" name="Google Shape;3097;p54">
                  <a:extLst>
                    <a:ext uri="{FF2B5EF4-FFF2-40B4-BE49-F238E27FC236}">
                      <a16:creationId xmlns:a16="http://schemas.microsoft.com/office/drawing/2014/main" id="{F04BE894-B176-4A06-87EC-3D8B8AEDCF76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7" name="Google Shape;3098;p54">
                  <a:extLst>
                    <a:ext uri="{FF2B5EF4-FFF2-40B4-BE49-F238E27FC236}">
                      <a16:creationId xmlns:a16="http://schemas.microsoft.com/office/drawing/2014/main" id="{65C9EDD8-9BCB-45A8-9835-D25D1285B526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1" name="Google Shape;3099;p54">
                  <a:extLst>
                    <a:ext uri="{FF2B5EF4-FFF2-40B4-BE49-F238E27FC236}">
                      <a16:creationId xmlns:a16="http://schemas.microsoft.com/office/drawing/2014/main" id="{75F4DB7B-4568-46EC-8080-6DACDACB9862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2" name="Google Shape;3100;p54">
                  <a:extLst>
                    <a:ext uri="{FF2B5EF4-FFF2-40B4-BE49-F238E27FC236}">
                      <a16:creationId xmlns:a16="http://schemas.microsoft.com/office/drawing/2014/main" id="{FA4E7BB3-2DEC-4CED-9649-71565438615F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1" name="Google Shape;3101;p54">
                  <a:extLst>
                    <a:ext uri="{FF2B5EF4-FFF2-40B4-BE49-F238E27FC236}">
                      <a16:creationId xmlns:a16="http://schemas.microsoft.com/office/drawing/2014/main" id="{AC7331DF-9B2D-41CE-9F3B-ECF42C2E1FBE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2" name="Google Shape;3102;p54">
                  <a:extLst>
                    <a:ext uri="{FF2B5EF4-FFF2-40B4-BE49-F238E27FC236}">
                      <a16:creationId xmlns:a16="http://schemas.microsoft.com/office/drawing/2014/main" id="{24133C4D-0D86-47E2-8B58-22F5368CD866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3" name="Google Shape;3103;p54">
                  <a:extLst>
                    <a:ext uri="{FF2B5EF4-FFF2-40B4-BE49-F238E27FC236}">
                      <a16:creationId xmlns:a16="http://schemas.microsoft.com/office/drawing/2014/main" id="{CC75DACF-4032-4162-AEEA-D55CEBD27572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4" name="Google Shape;3104;p54">
                  <a:extLst>
                    <a:ext uri="{FF2B5EF4-FFF2-40B4-BE49-F238E27FC236}">
                      <a16:creationId xmlns:a16="http://schemas.microsoft.com/office/drawing/2014/main" id="{3C9303A7-ECA4-4C04-B660-53C700A11AB1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281055" y="1257978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56" name="กลุ่ม 155">
            <a:extLst>
              <a:ext uri="{FF2B5EF4-FFF2-40B4-BE49-F238E27FC236}">
                <a16:creationId xmlns:a16="http://schemas.microsoft.com/office/drawing/2014/main" id="{73DF03B6-738E-4E1A-9E26-E085EB2CB19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32484197-1B25-47DB-9086-13D47B78913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58" name="รูปแบบอิสระ: รูปร่าง 157">
              <a:extLst>
                <a:ext uri="{FF2B5EF4-FFF2-40B4-BE49-F238E27FC236}">
                  <a16:creationId xmlns:a16="http://schemas.microsoft.com/office/drawing/2014/main" id="{6EBE2A1B-9B35-45AD-BAE3-5BA6A69B244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6D52924A-4831-40C9-8956-EAA40D92726A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B5483678-588B-4BC9-963B-AB0C0449E5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C795B18D-14B2-4DD0-ACFC-3822C55F79D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D125E0F8-8FFA-4A54-874A-FEB231D42A5F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2AC0D233-07E3-40F1-BE46-9CE91179159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E3DE502C-AFDF-4C98-BBC0-08FE4F520F3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5" name="กลุ่ม 164">
            <a:extLst>
              <a:ext uri="{FF2B5EF4-FFF2-40B4-BE49-F238E27FC236}">
                <a16:creationId xmlns:a16="http://schemas.microsoft.com/office/drawing/2014/main" id="{4631FF1F-B109-4702-8DCC-048A0269B40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66" name="รูปแบบอิสระ: รูปร่าง 165">
              <a:extLst>
                <a:ext uri="{FF2B5EF4-FFF2-40B4-BE49-F238E27FC236}">
                  <a16:creationId xmlns:a16="http://schemas.microsoft.com/office/drawing/2014/main" id="{04E2FAD2-7996-47C7-AF52-41EC3276815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7ECF3C46-68B5-4A78-9F25-6B9835BFF26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8" name="กลุ่ม 167">
            <a:extLst>
              <a:ext uri="{FF2B5EF4-FFF2-40B4-BE49-F238E27FC236}">
                <a16:creationId xmlns:a16="http://schemas.microsoft.com/office/drawing/2014/main" id="{26E0CC93-14B0-43E6-9A9F-A0B3A2DB5F7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69" name="รูปแบบอิสระ: รูปร่าง 168">
              <a:extLst>
                <a:ext uri="{FF2B5EF4-FFF2-40B4-BE49-F238E27FC236}">
                  <a16:creationId xmlns:a16="http://schemas.microsoft.com/office/drawing/2014/main" id="{EC56891E-14B3-4669-A76E-C9E7C4D0D4F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0690F7BC-DE83-4F95-ACBD-8162C105A4E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1" name="กลุ่ม 170">
            <a:extLst>
              <a:ext uri="{FF2B5EF4-FFF2-40B4-BE49-F238E27FC236}">
                <a16:creationId xmlns:a16="http://schemas.microsoft.com/office/drawing/2014/main" id="{A60EBB2D-045C-4D34-B7CF-96BBFDDC4EBD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72" name="รูปแบบอิสระ: รูปร่าง 171">
              <a:extLst>
                <a:ext uri="{FF2B5EF4-FFF2-40B4-BE49-F238E27FC236}">
                  <a16:creationId xmlns:a16="http://schemas.microsoft.com/office/drawing/2014/main" id="{619B91ED-B81B-4C7C-A166-B279CC1C1AA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51A3923B-D55D-415E-80D0-6B06822F27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4" name="กลุ่ม 173">
            <a:extLst>
              <a:ext uri="{FF2B5EF4-FFF2-40B4-BE49-F238E27FC236}">
                <a16:creationId xmlns:a16="http://schemas.microsoft.com/office/drawing/2014/main" id="{97B7059D-3575-4D31-8F05-9752035D5EE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75" name="รูปแบบอิสระ: รูปร่าง 174">
              <a:extLst>
                <a:ext uri="{FF2B5EF4-FFF2-40B4-BE49-F238E27FC236}">
                  <a16:creationId xmlns:a16="http://schemas.microsoft.com/office/drawing/2014/main" id="{FF6712DA-246E-4238-8707-435EDCD946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882C7945-FC24-4700-BCD0-BBE17D3ABC7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7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5C5260B-29BD-4992-802A-EB2F4031455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C2A66D7-3516-4E47-B074-D1AAEE0FB94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37477711-1C80-4F7B-82C5-C0709523CC6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BD9D978-32C5-4C65-8FE0-391F865D5F86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6653C36F-D44D-4982-AC85-5530AC4AE01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ECABCD82-7B8A-4A41-98B7-8281BBFA9EA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83" name="รูปภาพ 182">
            <a:hlinkClick r:id="rId12" action="ppaction://hlinksldjump"/>
            <a:extLst>
              <a:ext uri="{FF2B5EF4-FFF2-40B4-BE49-F238E27FC236}">
                <a16:creationId xmlns:a16="http://schemas.microsoft.com/office/drawing/2014/main" id="{0BFE056D-E061-402F-9514-D3A39369880C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99A61B10-E05F-49F9-AEE9-7B3C2D71575E}"/>
              </a:ext>
            </a:extLst>
          </p:cNvPr>
          <p:cNvGrpSpPr/>
          <p:nvPr/>
        </p:nvGrpSpPr>
        <p:grpSpPr>
          <a:xfrm>
            <a:off x="6769456" y="1684684"/>
            <a:ext cx="3998556" cy="1569363"/>
            <a:chOff x="6767211" y="4059086"/>
            <a:chExt cx="3998556" cy="1569363"/>
          </a:xfrm>
        </p:grpSpPr>
        <p:sp>
          <p:nvSpPr>
            <p:cNvPr id="66" name="Google Shape;540;p32">
              <a:extLst>
                <a:ext uri="{FF2B5EF4-FFF2-40B4-BE49-F238E27FC236}">
                  <a16:creationId xmlns:a16="http://schemas.microsoft.com/office/drawing/2014/main" id="{7D39C018-26B8-4FB9-A718-E3DCF7760D6B}"/>
                </a:ext>
              </a:extLst>
            </p:cNvPr>
            <p:cNvSpPr/>
            <p:nvPr/>
          </p:nvSpPr>
          <p:spPr>
            <a:xfrm flipH="1">
              <a:off x="6767211" y="4059086"/>
              <a:ext cx="3998556" cy="1569363"/>
            </a:xfrm>
            <a:prstGeom prst="roundRect">
              <a:avLst>
                <a:gd name="adj" fmla="val 16667"/>
              </a:avLst>
            </a:prstGeom>
            <a:solidFill>
              <a:srgbClr val="FFE1E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กล่องข้อความ 134">
              <a:extLst>
                <a:ext uri="{FF2B5EF4-FFF2-40B4-BE49-F238E27FC236}">
                  <a16:creationId xmlns:a16="http://schemas.microsoft.com/office/drawing/2014/main" id="{7D710BEE-1432-41D2-BAFD-BF596B007E7D}"/>
                </a:ext>
              </a:extLst>
            </p:cNvPr>
            <p:cNvSpPr txBox="1"/>
            <p:nvPr/>
          </p:nvSpPr>
          <p:spPr>
            <a:xfrm>
              <a:off x="6926798" y="4195751"/>
              <a:ext cx="3679381" cy="129266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การเปรียบเทียบเศษส่วนที่ตัวส่วนเท่ากันให้ดูที่ตัวเศษ ถ้าตัวเศษของเศษส่วนใดมากกว่าเศษส่วนนั้นจะมากกว่า</a:t>
              </a:r>
              <a:endPara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10532125" y="2978365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5" name="Google Shape;2873;p64">
                <a:extLst>
                  <a:ext uri="{FF2B5EF4-FFF2-40B4-BE49-F238E27FC236}">
                    <a16:creationId xmlns:a16="http://schemas.microsoft.com/office/drawing/2014/main" id="{CA27E1E2-CA4D-419C-8889-6AABC906B196}"/>
                  </a:ext>
                </a:extLst>
              </p:cNvPr>
              <p:cNvSpPr txBox="1"/>
              <p:nvPr/>
            </p:nvSpPr>
            <p:spPr>
              <a:xfrm>
                <a:off x="2593273" y="3546118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85" name="Google Shape;2873;p64">
                <a:extLst>
                  <a:ext uri="{FF2B5EF4-FFF2-40B4-BE49-F238E27FC236}">
                    <a16:creationId xmlns:a16="http://schemas.microsoft.com/office/drawing/2014/main" id="{CA27E1E2-CA4D-419C-8889-6AABC906B1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93273" y="3546118"/>
                <a:ext cx="2950234" cy="322400"/>
              </a:xfrm>
              <a:prstGeom prst="rect">
                <a:avLst/>
              </a:prstGeom>
              <a:blipFill>
                <a:blip r:embed="rId14"/>
                <a:stretch>
                  <a:fillRect t="-30189" b="-924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08A21B17-4415-4ACF-93DC-9CD8F4AED561}"/>
              </a:ext>
            </a:extLst>
          </p:cNvPr>
          <p:cNvGrpSpPr/>
          <p:nvPr/>
        </p:nvGrpSpPr>
        <p:grpSpPr>
          <a:xfrm>
            <a:off x="1863672" y="3448130"/>
            <a:ext cx="4677086" cy="667417"/>
            <a:chOff x="1710684" y="676431"/>
            <a:chExt cx="4677086" cy="667417"/>
          </a:xfrm>
        </p:grpSpPr>
        <p:sp>
          <p:nvSpPr>
            <p:cNvPr id="87" name="Google Shape;4259;p71">
              <a:extLst>
                <a:ext uri="{FF2B5EF4-FFF2-40B4-BE49-F238E27FC236}">
                  <a16:creationId xmlns:a16="http://schemas.microsoft.com/office/drawing/2014/main" id="{BFC5A8D8-D72C-4DEE-870C-23D53FF61E3F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เติมเครื่องหมาย </a:t>
              </a: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&gt;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หรือ </a:t>
              </a: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&lt;</a:t>
              </a:r>
              <a:endPara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endParaRPr>
            </a:p>
          </p:txBody>
        </p:sp>
        <p:grpSp>
          <p:nvGrpSpPr>
            <p:cNvPr id="88" name="Google Shape;3186;p51">
              <a:extLst>
                <a:ext uri="{FF2B5EF4-FFF2-40B4-BE49-F238E27FC236}">
                  <a16:creationId xmlns:a16="http://schemas.microsoft.com/office/drawing/2014/main" id="{ECEC6888-8047-440A-BAAC-C17F6DF5303E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90" name="Google Shape;3187;p51">
                <a:extLst>
                  <a:ext uri="{FF2B5EF4-FFF2-40B4-BE49-F238E27FC236}">
                    <a16:creationId xmlns:a16="http://schemas.microsoft.com/office/drawing/2014/main" id="{8989BD39-922D-4DFB-913F-35A8D2F062AD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1" name="Google Shape;3188;p51">
                <a:extLst>
                  <a:ext uri="{FF2B5EF4-FFF2-40B4-BE49-F238E27FC236}">
                    <a16:creationId xmlns:a16="http://schemas.microsoft.com/office/drawing/2014/main" id="{D4E40B23-109F-495D-BE4A-F6781DEB9E8A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2" name="Google Shape;3189;p51">
                <a:extLst>
                  <a:ext uri="{FF2B5EF4-FFF2-40B4-BE49-F238E27FC236}">
                    <a16:creationId xmlns:a16="http://schemas.microsoft.com/office/drawing/2014/main" id="{1B1F1354-1C9E-4A37-B0E5-388AF7051AE5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3" name="Google Shape;3190;p51">
                <a:extLst>
                  <a:ext uri="{FF2B5EF4-FFF2-40B4-BE49-F238E27FC236}">
                    <a16:creationId xmlns:a16="http://schemas.microsoft.com/office/drawing/2014/main" id="{24666F89-CB6B-4B0C-8DFE-8D9903997B67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4" name="Google Shape;3191;p51">
                <a:extLst>
                  <a:ext uri="{FF2B5EF4-FFF2-40B4-BE49-F238E27FC236}">
                    <a16:creationId xmlns:a16="http://schemas.microsoft.com/office/drawing/2014/main" id="{B88178EE-3FCD-4A08-AA45-39B3464EE6D2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5" name="Google Shape;3192;p51">
                <a:extLst>
                  <a:ext uri="{FF2B5EF4-FFF2-40B4-BE49-F238E27FC236}">
                    <a16:creationId xmlns:a16="http://schemas.microsoft.com/office/drawing/2014/main" id="{05A705D0-14C3-4902-B270-6D93EDA9AB9B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4" name="Google Shape;3193;p51">
                <a:extLst>
                  <a:ext uri="{FF2B5EF4-FFF2-40B4-BE49-F238E27FC236}">
                    <a16:creationId xmlns:a16="http://schemas.microsoft.com/office/drawing/2014/main" id="{1E4365F8-ED34-4F3E-86DB-46DA921FA69A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9" name="Google Shape;8099;p68">
              <a:extLst>
                <a:ext uri="{FF2B5EF4-FFF2-40B4-BE49-F238E27FC236}">
                  <a16:creationId xmlns:a16="http://schemas.microsoft.com/office/drawing/2014/main" id="{34B1AC88-D716-4096-ABB5-ED7B67ABD2C8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2">
            <a:extLst>
              <a:ext uri="{FF2B5EF4-FFF2-40B4-BE49-F238E27FC236}">
                <a16:creationId xmlns:a16="http://schemas.microsoft.com/office/drawing/2014/main" id="{8B58B230-16B4-4558-B23E-97DFBC87BAE9}"/>
              </a:ext>
            </a:extLst>
          </p:cNvPr>
          <p:cNvGrpSpPr/>
          <p:nvPr/>
        </p:nvGrpSpPr>
        <p:grpSpPr>
          <a:xfrm>
            <a:off x="2411374" y="4422955"/>
            <a:ext cx="468000" cy="468000"/>
            <a:chOff x="1239484" y="1722687"/>
            <a:chExt cx="468000" cy="468000"/>
          </a:xfrm>
        </p:grpSpPr>
        <p:sp>
          <p:nvSpPr>
            <p:cNvPr id="106" name="Google Shape;523;p27">
              <a:extLst>
                <a:ext uri="{FF2B5EF4-FFF2-40B4-BE49-F238E27FC236}">
                  <a16:creationId xmlns:a16="http://schemas.microsoft.com/office/drawing/2014/main" id="{D3E9842B-1A67-41D5-BE34-4D81A938E99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656;p49">
              <a:extLst>
                <a:ext uri="{FF2B5EF4-FFF2-40B4-BE49-F238E27FC236}">
                  <a16:creationId xmlns:a16="http://schemas.microsoft.com/office/drawing/2014/main" id="{05F03340-92ED-43FA-8D97-F4FD254B4C2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08" name="กล่องข้อความ 107">
                <a:extLst>
                  <a:ext uri="{FF2B5EF4-FFF2-40B4-BE49-F238E27FC236}">
                    <a16:creationId xmlns:a16="http://schemas.microsoft.com/office/drawing/2014/main" id="{7A3F3434-B9B4-48DB-AB7A-535ED76E732B}"/>
                  </a:ext>
                </a:extLst>
              </p:cNvPr>
              <p:cNvSpPr txBox="1"/>
              <p:nvPr/>
            </p:nvSpPr>
            <p:spPr>
              <a:xfrm>
                <a:off x="3182771" y="4288484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08" name="กล่องข้อความ 107">
                <a:extLst>
                  <a:ext uri="{FF2B5EF4-FFF2-40B4-BE49-F238E27FC236}">
                    <a16:creationId xmlns:a16="http://schemas.microsoft.com/office/drawing/2014/main" id="{7A3F3434-B9B4-48DB-AB7A-535ED76E73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82771" y="4288484"/>
                <a:ext cx="1491691" cy="701218"/>
              </a:xfrm>
              <a:prstGeom prst="rect">
                <a:avLst/>
              </a:prstGeom>
              <a:blipFill>
                <a:blip r:embed="rId15"/>
                <a:stretch>
                  <a:fillRect b="-1379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9" name="Google Shape;587;p23">
            <a:extLst>
              <a:ext uri="{FF2B5EF4-FFF2-40B4-BE49-F238E27FC236}">
                <a16:creationId xmlns:a16="http://schemas.microsoft.com/office/drawing/2014/main" id="{3DA683D8-646D-4767-9A1C-4AA46F0AC0FA}"/>
              </a:ext>
            </a:extLst>
          </p:cNvPr>
          <p:cNvSpPr/>
          <p:nvPr/>
        </p:nvSpPr>
        <p:spPr>
          <a:xfrm>
            <a:off x="3657371" y="4431548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10" name="กล่องข้อความ 109">
            <a:extLst>
              <a:ext uri="{FF2B5EF4-FFF2-40B4-BE49-F238E27FC236}">
                <a16:creationId xmlns:a16="http://schemas.microsoft.com/office/drawing/2014/main" id="{26A433B6-8078-4CC2-84C9-CD1FE831B98C}"/>
              </a:ext>
            </a:extLst>
          </p:cNvPr>
          <p:cNvSpPr txBox="1"/>
          <p:nvPr/>
        </p:nvSpPr>
        <p:spPr>
          <a:xfrm>
            <a:off x="3643141" y="4303012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&lt;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12" name="กลุ่ม 2">
            <a:extLst>
              <a:ext uri="{FF2B5EF4-FFF2-40B4-BE49-F238E27FC236}">
                <a16:creationId xmlns:a16="http://schemas.microsoft.com/office/drawing/2014/main" id="{5F1C971C-7088-43E1-A1B5-D76F078D6566}"/>
              </a:ext>
            </a:extLst>
          </p:cNvPr>
          <p:cNvGrpSpPr/>
          <p:nvPr/>
        </p:nvGrpSpPr>
        <p:grpSpPr>
          <a:xfrm>
            <a:off x="5765988" y="4423461"/>
            <a:ext cx="468000" cy="468000"/>
            <a:chOff x="1239484" y="1722687"/>
            <a:chExt cx="468000" cy="468000"/>
          </a:xfrm>
        </p:grpSpPr>
        <p:sp>
          <p:nvSpPr>
            <p:cNvPr id="113" name="Google Shape;523;p27">
              <a:extLst>
                <a:ext uri="{FF2B5EF4-FFF2-40B4-BE49-F238E27FC236}">
                  <a16:creationId xmlns:a16="http://schemas.microsoft.com/office/drawing/2014/main" id="{36B70A49-9C2D-4CC5-99A9-D4AF97FE0B8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656;p49">
              <a:extLst>
                <a:ext uri="{FF2B5EF4-FFF2-40B4-BE49-F238E27FC236}">
                  <a16:creationId xmlns:a16="http://schemas.microsoft.com/office/drawing/2014/main" id="{8923EE09-5CA0-44A7-8B28-F56013BC862F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5" name="กล่องข้อความ 114">
                <a:extLst>
                  <a:ext uri="{FF2B5EF4-FFF2-40B4-BE49-F238E27FC236}">
                    <a16:creationId xmlns:a16="http://schemas.microsoft.com/office/drawing/2014/main" id="{1B4473DA-DD37-42F4-964C-D4D1BC862A27}"/>
                  </a:ext>
                </a:extLst>
              </p:cNvPr>
              <p:cNvSpPr txBox="1"/>
              <p:nvPr/>
            </p:nvSpPr>
            <p:spPr>
              <a:xfrm>
                <a:off x="6537385" y="4288990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15" name="กล่องข้อความ 114">
                <a:extLst>
                  <a:ext uri="{FF2B5EF4-FFF2-40B4-BE49-F238E27FC236}">
                    <a16:creationId xmlns:a16="http://schemas.microsoft.com/office/drawing/2014/main" id="{1B4473DA-DD37-42F4-964C-D4D1BC862A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37385" y="4288990"/>
                <a:ext cx="1491691" cy="701218"/>
              </a:xfrm>
              <a:prstGeom prst="rect">
                <a:avLst/>
              </a:prstGeom>
              <a:blipFill>
                <a:blip r:embed="rId16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8" name="Google Shape;587;p23">
            <a:extLst>
              <a:ext uri="{FF2B5EF4-FFF2-40B4-BE49-F238E27FC236}">
                <a16:creationId xmlns:a16="http://schemas.microsoft.com/office/drawing/2014/main" id="{2DCCC1E8-636E-432F-B1E1-3DE3147E39E2}"/>
              </a:ext>
            </a:extLst>
          </p:cNvPr>
          <p:cNvSpPr/>
          <p:nvPr/>
        </p:nvSpPr>
        <p:spPr>
          <a:xfrm>
            <a:off x="7011985" y="4432054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19" name="กล่องข้อความ 118">
            <a:extLst>
              <a:ext uri="{FF2B5EF4-FFF2-40B4-BE49-F238E27FC236}">
                <a16:creationId xmlns:a16="http://schemas.microsoft.com/office/drawing/2014/main" id="{A40BEF3B-6EEB-4509-ADA6-4A7AE4D9B373}"/>
              </a:ext>
            </a:extLst>
          </p:cNvPr>
          <p:cNvSpPr txBox="1"/>
          <p:nvPr/>
        </p:nvSpPr>
        <p:spPr>
          <a:xfrm>
            <a:off x="7034331" y="4303518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&gt;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20" name="กลุ่ม 2">
            <a:extLst>
              <a:ext uri="{FF2B5EF4-FFF2-40B4-BE49-F238E27FC236}">
                <a16:creationId xmlns:a16="http://schemas.microsoft.com/office/drawing/2014/main" id="{82E6ABE6-93C4-4BB7-A558-EAA8785B219E}"/>
              </a:ext>
            </a:extLst>
          </p:cNvPr>
          <p:cNvGrpSpPr/>
          <p:nvPr/>
        </p:nvGrpSpPr>
        <p:grpSpPr>
          <a:xfrm>
            <a:off x="2400693" y="5294153"/>
            <a:ext cx="468000" cy="468000"/>
            <a:chOff x="1239484" y="1722687"/>
            <a:chExt cx="468000" cy="468000"/>
          </a:xfrm>
        </p:grpSpPr>
        <p:sp>
          <p:nvSpPr>
            <p:cNvPr id="123" name="Google Shape;523;p27">
              <a:extLst>
                <a:ext uri="{FF2B5EF4-FFF2-40B4-BE49-F238E27FC236}">
                  <a16:creationId xmlns:a16="http://schemas.microsoft.com/office/drawing/2014/main" id="{2A9DCFC5-0CF6-4CA0-9B46-E3745FC9924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656;p49">
              <a:extLst>
                <a:ext uri="{FF2B5EF4-FFF2-40B4-BE49-F238E27FC236}">
                  <a16:creationId xmlns:a16="http://schemas.microsoft.com/office/drawing/2014/main" id="{721D7FDA-1AEF-4909-9681-80C868B4C36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25" name="กล่องข้อความ 124">
                <a:extLst>
                  <a:ext uri="{FF2B5EF4-FFF2-40B4-BE49-F238E27FC236}">
                    <a16:creationId xmlns:a16="http://schemas.microsoft.com/office/drawing/2014/main" id="{19D8D1CA-4944-49DD-9DA3-4C2678490F6D}"/>
                  </a:ext>
                </a:extLst>
              </p:cNvPr>
              <p:cNvSpPr txBox="1"/>
              <p:nvPr/>
            </p:nvSpPr>
            <p:spPr>
              <a:xfrm>
                <a:off x="3172090" y="5159682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25" name="กล่องข้อความ 124">
                <a:extLst>
                  <a:ext uri="{FF2B5EF4-FFF2-40B4-BE49-F238E27FC236}">
                    <a16:creationId xmlns:a16="http://schemas.microsoft.com/office/drawing/2014/main" id="{19D8D1CA-4944-49DD-9DA3-4C2678490F6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72090" y="5159682"/>
                <a:ext cx="1491691" cy="701218"/>
              </a:xfrm>
              <a:prstGeom prst="rect">
                <a:avLst/>
              </a:prstGeom>
              <a:blipFill>
                <a:blip r:embed="rId17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6" name="Google Shape;587;p23">
            <a:extLst>
              <a:ext uri="{FF2B5EF4-FFF2-40B4-BE49-F238E27FC236}">
                <a16:creationId xmlns:a16="http://schemas.microsoft.com/office/drawing/2014/main" id="{827B3AEF-76CF-4EC8-BCE7-72490A1E2F5F}"/>
              </a:ext>
            </a:extLst>
          </p:cNvPr>
          <p:cNvSpPr/>
          <p:nvPr/>
        </p:nvSpPr>
        <p:spPr>
          <a:xfrm>
            <a:off x="3646690" y="5302746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27" name="กล่องข้อความ 126">
            <a:extLst>
              <a:ext uri="{FF2B5EF4-FFF2-40B4-BE49-F238E27FC236}">
                <a16:creationId xmlns:a16="http://schemas.microsoft.com/office/drawing/2014/main" id="{D569C845-BCAA-4F3F-8B3E-8A251C911C3F}"/>
              </a:ext>
            </a:extLst>
          </p:cNvPr>
          <p:cNvSpPr txBox="1"/>
          <p:nvPr/>
        </p:nvSpPr>
        <p:spPr>
          <a:xfrm>
            <a:off x="3659892" y="5174210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&gt;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28" name="กลุ่ม 2">
            <a:extLst>
              <a:ext uri="{FF2B5EF4-FFF2-40B4-BE49-F238E27FC236}">
                <a16:creationId xmlns:a16="http://schemas.microsoft.com/office/drawing/2014/main" id="{E8B84BE4-BF0D-4C9F-8608-3CCBC7A04D4E}"/>
              </a:ext>
            </a:extLst>
          </p:cNvPr>
          <p:cNvGrpSpPr/>
          <p:nvPr/>
        </p:nvGrpSpPr>
        <p:grpSpPr>
          <a:xfrm>
            <a:off x="5755307" y="5294659"/>
            <a:ext cx="468000" cy="468000"/>
            <a:chOff x="1239484" y="1722687"/>
            <a:chExt cx="468000" cy="468000"/>
          </a:xfrm>
        </p:grpSpPr>
        <p:sp>
          <p:nvSpPr>
            <p:cNvPr id="129" name="Google Shape;523;p27">
              <a:extLst>
                <a:ext uri="{FF2B5EF4-FFF2-40B4-BE49-F238E27FC236}">
                  <a16:creationId xmlns:a16="http://schemas.microsoft.com/office/drawing/2014/main" id="{1D54F720-1CB0-454C-B3D5-4943D28C6FF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656;p49">
              <a:extLst>
                <a:ext uri="{FF2B5EF4-FFF2-40B4-BE49-F238E27FC236}">
                  <a16:creationId xmlns:a16="http://schemas.microsoft.com/office/drawing/2014/main" id="{E9AF2DFF-FB8B-4FFF-842A-2283B15A58C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37" name="กล่องข้อความ 136">
                <a:extLst>
                  <a:ext uri="{FF2B5EF4-FFF2-40B4-BE49-F238E27FC236}">
                    <a16:creationId xmlns:a16="http://schemas.microsoft.com/office/drawing/2014/main" id="{EEDA69DF-821E-4D8B-AA29-ED8C88B4CC7E}"/>
                  </a:ext>
                </a:extLst>
              </p:cNvPr>
              <p:cNvSpPr txBox="1"/>
              <p:nvPr/>
            </p:nvSpPr>
            <p:spPr>
              <a:xfrm>
                <a:off x="6526704" y="5160188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37" name="กล่องข้อความ 136">
                <a:extLst>
                  <a:ext uri="{FF2B5EF4-FFF2-40B4-BE49-F238E27FC236}">
                    <a16:creationId xmlns:a16="http://schemas.microsoft.com/office/drawing/2014/main" id="{EEDA69DF-821E-4D8B-AA29-ED8C88B4CC7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26704" y="5160188"/>
                <a:ext cx="1491691" cy="701218"/>
              </a:xfrm>
              <a:prstGeom prst="rect">
                <a:avLst/>
              </a:prstGeom>
              <a:blipFill>
                <a:blip r:embed="rId18"/>
                <a:stretch>
                  <a:fillRect b="-1379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8" name="Google Shape;587;p23">
            <a:extLst>
              <a:ext uri="{FF2B5EF4-FFF2-40B4-BE49-F238E27FC236}">
                <a16:creationId xmlns:a16="http://schemas.microsoft.com/office/drawing/2014/main" id="{4F0AED06-BD28-4845-B3B4-5033A3217B78}"/>
              </a:ext>
            </a:extLst>
          </p:cNvPr>
          <p:cNvSpPr/>
          <p:nvPr/>
        </p:nvSpPr>
        <p:spPr>
          <a:xfrm>
            <a:off x="7001304" y="5303252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39" name="กล่องข้อความ 138">
            <a:extLst>
              <a:ext uri="{FF2B5EF4-FFF2-40B4-BE49-F238E27FC236}">
                <a16:creationId xmlns:a16="http://schemas.microsoft.com/office/drawing/2014/main" id="{483596B9-8E64-47B8-A218-A5D3EBF76FA4}"/>
              </a:ext>
            </a:extLst>
          </p:cNvPr>
          <p:cNvSpPr txBox="1"/>
          <p:nvPr/>
        </p:nvSpPr>
        <p:spPr>
          <a:xfrm>
            <a:off x="7005362" y="5174716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&lt;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77075974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" dur="2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75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 animBg="1"/>
      <p:bldP spid="155" grpId="0" animBg="1"/>
      <p:bldP spid="110" grpId="0"/>
      <p:bldP spid="119" grpId="0"/>
      <p:bldP spid="127" grpId="0"/>
      <p:bldP spid="139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281055" y="1257978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56" name="กลุ่ม 155">
            <a:extLst>
              <a:ext uri="{FF2B5EF4-FFF2-40B4-BE49-F238E27FC236}">
                <a16:creationId xmlns:a16="http://schemas.microsoft.com/office/drawing/2014/main" id="{73DF03B6-738E-4E1A-9E26-E085EB2CB19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32484197-1B25-47DB-9086-13D47B78913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58" name="รูปแบบอิสระ: รูปร่าง 157">
              <a:extLst>
                <a:ext uri="{FF2B5EF4-FFF2-40B4-BE49-F238E27FC236}">
                  <a16:creationId xmlns:a16="http://schemas.microsoft.com/office/drawing/2014/main" id="{6EBE2A1B-9B35-45AD-BAE3-5BA6A69B244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6D52924A-4831-40C9-8956-EAA40D92726A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B5483678-588B-4BC9-963B-AB0C0449E5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C795B18D-14B2-4DD0-ACFC-3822C55F79D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D125E0F8-8FFA-4A54-874A-FEB231D42A5F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2AC0D233-07E3-40F1-BE46-9CE91179159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E3DE502C-AFDF-4C98-BBC0-08FE4F520F3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5" name="กลุ่ม 164">
            <a:extLst>
              <a:ext uri="{FF2B5EF4-FFF2-40B4-BE49-F238E27FC236}">
                <a16:creationId xmlns:a16="http://schemas.microsoft.com/office/drawing/2014/main" id="{4631FF1F-B109-4702-8DCC-048A0269B40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66" name="รูปแบบอิสระ: รูปร่าง 165">
              <a:extLst>
                <a:ext uri="{FF2B5EF4-FFF2-40B4-BE49-F238E27FC236}">
                  <a16:creationId xmlns:a16="http://schemas.microsoft.com/office/drawing/2014/main" id="{04E2FAD2-7996-47C7-AF52-41EC3276815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7ECF3C46-68B5-4A78-9F25-6B9835BFF26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8" name="กลุ่ม 167">
            <a:extLst>
              <a:ext uri="{FF2B5EF4-FFF2-40B4-BE49-F238E27FC236}">
                <a16:creationId xmlns:a16="http://schemas.microsoft.com/office/drawing/2014/main" id="{26E0CC93-14B0-43E6-9A9F-A0B3A2DB5F7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69" name="รูปแบบอิสระ: รูปร่าง 168">
              <a:extLst>
                <a:ext uri="{FF2B5EF4-FFF2-40B4-BE49-F238E27FC236}">
                  <a16:creationId xmlns:a16="http://schemas.microsoft.com/office/drawing/2014/main" id="{EC56891E-14B3-4669-A76E-C9E7C4D0D4F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0690F7BC-DE83-4F95-ACBD-8162C105A4E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1" name="กลุ่ม 170">
            <a:extLst>
              <a:ext uri="{FF2B5EF4-FFF2-40B4-BE49-F238E27FC236}">
                <a16:creationId xmlns:a16="http://schemas.microsoft.com/office/drawing/2014/main" id="{A60EBB2D-045C-4D34-B7CF-96BBFDDC4EBD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72" name="รูปแบบอิสระ: รูปร่าง 171">
              <a:extLst>
                <a:ext uri="{FF2B5EF4-FFF2-40B4-BE49-F238E27FC236}">
                  <a16:creationId xmlns:a16="http://schemas.microsoft.com/office/drawing/2014/main" id="{619B91ED-B81B-4C7C-A166-B279CC1C1AA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51A3923B-D55D-415E-80D0-6B06822F27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4" name="กลุ่ม 173">
            <a:extLst>
              <a:ext uri="{FF2B5EF4-FFF2-40B4-BE49-F238E27FC236}">
                <a16:creationId xmlns:a16="http://schemas.microsoft.com/office/drawing/2014/main" id="{97B7059D-3575-4D31-8F05-9752035D5EE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75" name="รูปแบบอิสระ: รูปร่าง 174">
              <a:extLst>
                <a:ext uri="{FF2B5EF4-FFF2-40B4-BE49-F238E27FC236}">
                  <a16:creationId xmlns:a16="http://schemas.microsoft.com/office/drawing/2014/main" id="{FF6712DA-246E-4238-8707-435EDCD946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882C7945-FC24-4700-BCD0-BBE17D3ABC7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7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F5C5260B-29BD-4992-802A-EB2F4031455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5C2A66D7-3516-4E47-B074-D1AAEE0FB94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7477711-1C80-4F7B-82C5-C0709523CC6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BD9D978-32C5-4C65-8FE0-391F865D5F86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653C36F-D44D-4982-AC85-5530AC4AE01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ECABCD82-7B8A-4A41-98B7-8281BBFA9EA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83" name="รูปภาพ 182">
            <a:hlinkClick r:id="rId10" action="ppaction://hlinksldjump"/>
            <a:extLst>
              <a:ext uri="{FF2B5EF4-FFF2-40B4-BE49-F238E27FC236}">
                <a16:creationId xmlns:a16="http://schemas.microsoft.com/office/drawing/2014/main" id="{0BFE056D-E061-402F-9514-D3A39369880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85" name="Google Shape;2873;p64">
                <a:extLst>
                  <a:ext uri="{FF2B5EF4-FFF2-40B4-BE49-F238E27FC236}">
                    <a16:creationId xmlns:a16="http://schemas.microsoft.com/office/drawing/2014/main" id="{CA27E1E2-CA4D-419C-8889-6AABC906B196}"/>
                  </a:ext>
                </a:extLst>
              </p:cNvPr>
              <p:cNvSpPr txBox="1"/>
              <p:nvPr/>
            </p:nvSpPr>
            <p:spPr>
              <a:xfrm>
                <a:off x="2401249" y="4490984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85" name="Google Shape;2873;p64">
                <a:extLst>
                  <a:ext uri="{FF2B5EF4-FFF2-40B4-BE49-F238E27FC236}">
                    <a16:creationId xmlns:a16="http://schemas.microsoft.com/office/drawing/2014/main" id="{CA27E1E2-CA4D-419C-8889-6AABC906B1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01249" y="4490984"/>
                <a:ext cx="2950234" cy="322400"/>
              </a:xfrm>
              <a:prstGeom prst="rect">
                <a:avLst/>
              </a:prstGeom>
              <a:blipFill>
                <a:blip r:embed="rId12"/>
                <a:stretch>
                  <a:fillRect t="-30189" b="-924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08A21B17-4415-4ACF-93DC-9CD8F4AED561}"/>
              </a:ext>
            </a:extLst>
          </p:cNvPr>
          <p:cNvGrpSpPr/>
          <p:nvPr/>
        </p:nvGrpSpPr>
        <p:grpSpPr>
          <a:xfrm>
            <a:off x="1671648" y="4392996"/>
            <a:ext cx="4677086" cy="667417"/>
            <a:chOff x="1710684" y="676431"/>
            <a:chExt cx="4677086" cy="667417"/>
          </a:xfrm>
        </p:grpSpPr>
        <p:sp>
          <p:nvSpPr>
            <p:cNvPr id="87" name="Google Shape;4259;p71">
              <a:extLst>
                <a:ext uri="{FF2B5EF4-FFF2-40B4-BE49-F238E27FC236}">
                  <a16:creationId xmlns:a16="http://schemas.microsoft.com/office/drawing/2014/main" id="{BFC5A8D8-D72C-4DEE-870C-23D53FF61E3F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เติมตัวเลขแสดงจำนวน</a:t>
              </a:r>
            </a:p>
          </p:txBody>
        </p:sp>
        <p:grpSp>
          <p:nvGrpSpPr>
            <p:cNvPr id="88" name="Google Shape;3186;p51">
              <a:extLst>
                <a:ext uri="{FF2B5EF4-FFF2-40B4-BE49-F238E27FC236}">
                  <a16:creationId xmlns:a16="http://schemas.microsoft.com/office/drawing/2014/main" id="{ECEC6888-8047-440A-BAAC-C17F6DF5303E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90" name="Google Shape;3187;p51">
                <a:extLst>
                  <a:ext uri="{FF2B5EF4-FFF2-40B4-BE49-F238E27FC236}">
                    <a16:creationId xmlns:a16="http://schemas.microsoft.com/office/drawing/2014/main" id="{8989BD39-922D-4DFB-913F-35A8D2F062AD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1" name="Google Shape;3188;p51">
                <a:extLst>
                  <a:ext uri="{FF2B5EF4-FFF2-40B4-BE49-F238E27FC236}">
                    <a16:creationId xmlns:a16="http://schemas.microsoft.com/office/drawing/2014/main" id="{D4E40B23-109F-495D-BE4A-F6781DEB9E8A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2" name="Google Shape;3189;p51">
                <a:extLst>
                  <a:ext uri="{FF2B5EF4-FFF2-40B4-BE49-F238E27FC236}">
                    <a16:creationId xmlns:a16="http://schemas.microsoft.com/office/drawing/2014/main" id="{1B1F1354-1C9E-4A37-B0E5-388AF7051AE5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3" name="Google Shape;3190;p51">
                <a:extLst>
                  <a:ext uri="{FF2B5EF4-FFF2-40B4-BE49-F238E27FC236}">
                    <a16:creationId xmlns:a16="http://schemas.microsoft.com/office/drawing/2014/main" id="{24666F89-CB6B-4B0C-8DFE-8D9903997B67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4" name="Google Shape;3191;p51">
                <a:extLst>
                  <a:ext uri="{FF2B5EF4-FFF2-40B4-BE49-F238E27FC236}">
                    <a16:creationId xmlns:a16="http://schemas.microsoft.com/office/drawing/2014/main" id="{B88178EE-3FCD-4A08-AA45-39B3464EE6D2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5" name="Google Shape;3192;p51">
                <a:extLst>
                  <a:ext uri="{FF2B5EF4-FFF2-40B4-BE49-F238E27FC236}">
                    <a16:creationId xmlns:a16="http://schemas.microsoft.com/office/drawing/2014/main" id="{05A705D0-14C3-4902-B270-6D93EDA9AB9B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4" name="Google Shape;3193;p51">
                <a:extLst>
                  <a:ext uri="{FF2B5EF4-FFF2-40B4-BE49-F238E27FC236}">
                    <a16:creationId xmlns:a16="http://schemas.microsoft.com/office/drawing/2014/main" id="{1E4365F8-ED34-4F3E-86DB-46DA921FA69A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9" name="Google Shape;8099;p68">
              <a:extLst>
                <a:ext uri="{FF2B5EF4-FFF2-40B4-BE49-F238E27FC236}">
                  <a16:creationId xmlns:a16="http://schemas.microsoft.com/office/drawing/2014/main" id="{34B1AC88-D716-4096-ABB5-ED7B67ABD2C8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2">
            <a:extLst>
              <a:ext uri="{FF2B5EF4-FFF2-40B4-BE49-F238E27FC236}">
                <a16:creationId xmlns:a16="http://schemas.microsoft.com/office/drawing/2014/main" id="{8B58B230-16B4-4558-B23E-97DFBC87BAE9}"/>
              </a:ext>
            </a:extLst>
          </p:cNvPr>
          <p:cNvGrpSpPr/>
          <p:nvPr/>
        </p:nvGrpSpPr>
        <p:grpSpPr>
          <a:xfrm>
            <a:off x="2219350" y="5367821"/>
            <a:ext cx="468000" cy="468000"/>
            <a:chOff x="1239484" y="1722687"/>
            <a:chExt cx="468000" cy="468000"/>
          </a:xfrm>
        </p:grpSpPr>
        <p:sp>
          <p:nvSpPr>
            <p:cNvPr id="106" name="Google Shape;523;p27">
              <a:extLst>
                <a:ext uri="{FF2B5EF4-FFF2-40B4-BE49-F238E27FC236}">
                  <a16:creationId xmlns:a16="http://schemas.microsoft.com/office/drawing/2014/main" id="{D3E9842B-1A67-41D5-BE34-4D81A938E99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656;p49">
              <a:extLst>
                <a:ext uri="{FF2B5EF4-FFF2-40B4-BE49-F238E27FC236}">
                  <a16:creationId xmlns:a16="http://schemas.microsoft.com/office/drawing/2014/main" id="{05F03340-92ED-43FA-8D97-F4FD254B4C2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08" name="กล่องข้อความ 107">
                <a:extLst>
                  <a:ext uri="{FF2B5EF4-FFF2-40B4-BE49-F238E27FC236}">
                    <a16:creationId xmlns:a16="http://schemas.microsoft.com/office/drawing/2014/main" id="{7A3F3434-B9B4-48DB-AB7A-535ED76E732B}"/>
                  </a:ext>
                </a:extLst>
              </p:cNvPr>
              <p:cNvSpPr txBox="1"/>
              <p:nvPr/>
            </p:nvSpPr>
            <p:spPr>
              <a:xfrm>
                <a:off x="2990747" y="5233350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&gt;</a:t>
                </a: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      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08" name="กล่องข้อความ 107">
                <a:extLst>
                  <a:ext uri="{FF2B5EF4-FFF2-40B4-BE49-F238E27FC236}">
                    <a16:creationId xmlns:a16="http://schemas.microsoft.com/office/drawing/2014/main" id="{7A3F3434-B9B4-48DB-AB7A-535ED76E73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90747" y="5233350"/>
                <a:ext cx="1491691" cy="701218"/>
              </a:xfrm>
              <a:prstGeom prst="rect">
                <a:avLst/>
              </a:prstGeom>
              <a:blipFill>
                <a:blip r:embed="rId13"/>
                <a:stretch>
                  <a:fillRect b="-1637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9" name="Google Shape;587;p23">
            <a:extLst>
              <a:ext uri="{FF2B5EF4-FFF2-40B4-BE49-F238E27FC236}">
                <a16:creationId xmlns:a16="http://schemas.microsoft.com/office/drawing/2014/main" id="{3DA683D8-646D-4767-9A1C-4AA46F0AC0FA}"/>
              </a:ext>
            </a:extLst>
          </p:cNvPr>
          <p:cNvSpPr/>
          <p:nvPr/>
        </p:nvSpPr>
        <p:spPr>
          <a:xfrm>
            <a:off x="3971928" y="5266672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10" name="กล่องข้อความ 109">
            <a:extLst>
              <a:ext uri="{FF2B5EF4-FFF2-40B4-BE49-F238E27FC236}">
                <a16:creationId xmlns:a16="http://schemas.microsoft.com/office/drawing/2014/main" id="{26A433B6-8078-4CC2-84C9-CD1FE831B98C}"/>
              </a:ext>
            </a:extLst>
          </p:cNvPr>
          <p:cNvSpPr txBox="1"/>
          <p:nvPr/>
        </p:nvSpPr>
        <p:spPr>
          <a:xfrm>
            <a:off x="3862980" y="5212760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1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12" name="กลุ่ม 2">
            <a:extLst>
              <a:ext uri="{FF2B5EF4-FFF2-40B4-BE49-F238E27FC236}">
                <a16:creationId xmlns:a16="http://schemas.microsoft.com/office/drawing/2014/main" id="{5F1C971C-7088-43E1-A1B5-D76F078D6566}"/>
              </a:ext>
            </a:extLst>
          </p:cNvPr>
          <p:cNvGrpSpPr/>
          <p:nvPr/>
        </p:nvGrpSpPr>
        <p:grpSpPr>
          <a:xfrm>
            <a:off x="5573964" y="5368327"/>
            <a:ext cx="468000" cy="468000"/>
            <a:chOff x="1239484" y="1722687"/>
            <a:chExt cx="468000" cy="468000"/>
          </a:xfrm>
        </p:grpSpPr>
        <p:sp>
          <p:nvSpPr>
            <p:cNvPr id="113" name="Google Shape;523;p27">
              <a:extLst>
                <a:ext uri="{FF2B5EF4-FFF2-40B4-BE49-F238E27FC236}">
                  <a16:creationId xmlns:a16="http://schemas.microsoft.com/office/drawing/2014/main" id="{36B70A49-9C2D-4CC5-99A9-D4AF97FE0B8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656;p49">
              <a:extLst>
                <a:ext uri="{FF2B5EF4-FFF2-40B4-BE49-F238E27FC236}">
                  <a16:creationId xmlns:a16="http://schemas.microsoft.com/office/drawing/2014/main" id="{8923EE09-5CA0-44A7-8B28-F56013BC862F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5" name="กล่องข้อความ 114">
                <a:extLst>
                  <a:ext uri="{FF2B5EF4-FFF2-40B4-BE49-F238E27FC236}">
                    <a16:creationId xmlns:a16="http://schemas.microsoft.com/office/drawing/2014/main" id="{1B4473DA-DD37-42F4-964C-D4D1BC862A27}"/>
                  </a:ext>
                </a:extLst>
              </p:cNvPr>
              <p:cNvSpPr txBox="1"/>
              <p:nvPr/>
            </p:nvSpPr>
            <p:spPr>
              <a:xfrm>
                <a:off x="6345361" y="5233856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      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&lt;</a:t>
                </a: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15" name="กล่องข้อความ 114">
                <a:extLst>
                  <a:ext uri="{FF2B5EF4-FFF2-40B4-BE49-F238E27FC236}">
                    <a16:creationId xmlns:a16="http://schemas.microsoft.com/office/drawing/2014/main" id="{1B4473DA-DD37-42F4-964C-D4D1BC862A2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45361" y="5233856"/>
                <a:ext cx="1491691" cy="701218"/>
              </a:xfrm>
              <a:prstGeom prst="rect">
                <a:avLst/>
              </a:prstGeom>
              <a:blipFill>
                <a:blip r:embed="rId14"/>
                <a:stretch>
                  <a:fillRect b="-1652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1" name="Google Shape;587;p23">
            <a:extLst>
              <a:ext uri="{FF2B5EF4-FFF2-40B4-BE49-F238E27FC236}">
                <a16:creationId xmlns:a16="http://schemas.microsoft.com/office/drawing/2014/main" id="{8A539D59-081E-45F0-B50C-C78AB3455046}"/>
              </a:ext>
            </a:extLst>
          </p:cNvPr>
          <p:cNvSpPr/>
          <p:nvPr/>
        </p:nvSpPr>
        <p:spPr>
          <a:xfrm>
            <a:off x="6492944" y="5273254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40" name="กล่องข้อความ 139">
            <a:extLst>
              <a:ext uri="{FF2B5EF4-FFF2-40B4-BE49-F238E27FC236}">
                <a16:creationId xmlns:a16="http://schemas.microsoft.com/office/drawing/2014/main" id="{72A1970B-44B2-4AD9-A51D-86F639EA55A7}"/>
              </a:ext>
            </a:extLst>
          </p:cNvPr>
          <p:cNvSpPr txBox="1"/>
          <p:nvPr/>
        </p:nvSpPr>
        <p:spPr>
          <a:xfrm>
            <a:off x="6386554" y="5231247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1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1636B5E2-B46D-4AC3-AE66-39EDD752EF4C}"/>
              </a:ext>
            </a:extLst>
          </p:cNvPr>
          <p:cNvSpPr txBox="1"/>
          <p:nvPr/>
        </p:nvSpPr>
        <p:spPr>
          <a:xfrm>
            <a:off x="6431116" y="4490984"/>
            <a:ext cx="3506088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มีหลายคำตอบ ให้ตอบเพียงคำตอบเดียว</a:t>
            </a:r>
          </a:p>
        </p:txBody>
      </p: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7B65570E-0728-4D5E-AD7A-8356BD4FE4E5}"/>
              </a:ext>
            </a:extLst>
          </p:cNvPr>
          <p:cNvGrpSpPr/>
          <p:nvPr/>
        </p:nvGrpSpPr>
        <p:grpSpPr>
          <a:xfrm>
            <a:off x="2618060" y="1614421"/>
            <a:ext cx="6025789" cy="2401268"/>
            <a:chOff x="1423988" y="1266350"/>
            <a:chExt cx="6025789" cy="240126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" name="Google Shape;587;p23">
                  <a:extLst>
                    <a:ext uri="{FF2B5EF4-FFF2-40B4-BE49-F238E27FC236}">
                      <a16:creationId xmlns:a16="http://schemas.microsoft.com/office/drawing/2014/main" id="{C0D359D4-79CD-4E79-8763-2CE3562490C5}"/>
                    </a:ext>
                  </a:extLst>
                </p:cNvPr>
                <p:cNvSpPr/>
                <p:nvPr/>
              </p:nvSpPr>
              <p:spPr>
                <a:xfrm>
                  <a:off x="1423988" y="1266350"/>
                  <a:ext cx="6025789" cy="2401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962" h="15462" extrusionOk="0">
                      <a:moveTo>
                        <a:pt x="34516" y="1"/>
                      </a:moveTo>
                      <a:cubicBezTo>
                        <a:pt x="31347" y="1"/>
                        <a:pt x="28040" y="39"/>
                        <a:pt x="25083" y="108"/>
                      </a:cubicBezTo>
                      <a:cubicBezTo>
                        <a:pt x="23951" y="131"/>
                        <a:pt x="22675" y="140"/>
                        <a:pt x="21316" y="140"/>
                      </a:cubicBezTo>
                      <a:cubicBezTo>
                        <a:pt x="17798" y="140"/>
                        <a:pt x="13722" y="84"/>
                        <a:pt x="10133" y="84"/>
                      </a:cubicBezTo>
                      <a:cubicBezTo>
                        <a:pt x="5564" y="84"/>
                        <a:pt x="1785" y="174"/>
                        <a:pt x="951" y="583"/>
                      </a:cubicBezTo>
                      <a:cubicBezTo>
                        <a:pt x="1" y="1058"/>
                        <a:pt x="96" y="6284"/>
                        <a:pt x="191" y="8406"/>
                      </a:cubicBezTo>
                      <a:cubicBezTo>
                        <a:pt x="254" y="9197"/>
                        <a:pt x="64" y="12966"/>
                        <a:pt x="761" y="14803"/>
                      </a:cubicBezTo>
                      <a:cubicBezTo>
                        <a:pt x="955" y="15326"/>
                        <a:pt x="3573" y="15461"/>
                        <a:pt x="7296" y="15461"/>
                      </a:cubicBezTo>
                      <a:cubicBezTo>
                        <a:pt x="11258" y="15461"/>
                        <a:pt x="16474" y="15308"/>
                        <a:pt x="21351" y="15308"/>
                      </a:cubicBezTo>
                      <a:cubicBezTo>
                        <a:pt x="21593" y="15308"/>
                        <a:pt x="21834" y="15309"/>
                        <a:pt x="22074" y="15309"/>
                      </a:cubicBezTo>
                      <a:cubicBezTo>
                        <a:pt x="25346" y="15309"/>
                        <a:pt x="30943" y="15389"/>
                        <a:pt x="36138" y="15389"/>
                      </a:cubicBezTo>
                      <a:cubicBezTo>
                        <a:pt x="41806" y="15389"/>
                        <a:pt x="46996" y="15294"/>
                        <a:pt x="48170" y="14898"/>
                      </a:cubicBezTo>
                      <a:cubicBezTo>
                        <a:pt x="48930" y="14644"/>
                        <a:pt x="48803" y="10971"/>
                        <a:pt x="48771" y="8976"/>
                      </a:cubicBezTo>
                      <a:cubicBezTo>
                        <a:pt x="48740" y="6347"/>
                        <a:pt x="48961" y="1470"/>
                        <a:pt x="48265" y="647"/>
                      </a:cubicBezTo>
                      <a:cubicBezTo>
                        <a:pt x="47872" y="189"/>
                        <a:pt x="41530" y="1"/>
                        <a:pt x="34516" y="1"/>
                      </a:cubicBezTo>
                      <a:close/>
                    </a:path>
                  </a:pathLst>
                </a:custGeom>
                <a:solidFill>
                  <a:srgbClr val="E1F3F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265113">
                    <a:buClr>
                      <a:srgbClr val="000000"/>
                    </a:buClr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b="0" i="0" kern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b="0" i="0" kern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lang="th-TH" sz="2400" dirty="0">
                      <a:solidFill>
                        <a:schemeClr val="tx1"/>
                      </a:solidFill>
                    </a:rPr>
                    <a:t>    </a:t>
                  </a:r>
                  <a:r>
                    <a:rPr lang="en-US" sz="2400" dirty="0">
                      <a:solidFill>
                        <a:schemeClr val="tx1"/>
                      </a:solidFill>
                      <a:cs typeface="Cordia New" panose="020B0304020202020204" pitchFamily="34" charset="-34"/>
                    </a:rPr>
                    <a:t> </a:t>
                  </a:r>
                  <a:r>
                    <a:rPr lang="en-US" sz="2600" dirty="0">
                      <a:solidFill>
                        <a:schemeClr val="tx1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&gt;</a:t>
                  </a:r>
                  <a:r>
                    <a:rPr lang="th-TH" sz="2400" dirty="0">
                      <a:solidFill>
                        <a:schemeClr val="tx1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 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a:rPr lang="th-TH" sz="2400" i="1" ker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      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b="0" i="0" kern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endParaRPr lang="th-TH" sz="2400" dirty="0">
                    <a:solidFill>
                      <a:schemeClr val="tx1"/>
                    </a:solidFill>
                  </a:endParaRPr>
                </a:p>
                <a:p>
                  <a:pPr marL="265113" lvl="0">
                    <a:buClr>
                      <a:srgbClr val="000000"/>
                    </a:buClr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เศษส่วนที่ตัวส่วนเป็น</a:t>
                  </a:r>
                  <a:r>
                    <a:rPr kumimoji="0" lang="th-TH" sz="2600" b="0" i="0" u="none" strike="noStrike" kern="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7 และน้อยกว่า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b="0" i="0" kern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kumimoji="0" lang="th-TH" sz="2600" b="0" i="0" u="none" strike="noStrike" kern="0" cap="none" spc="0" normalizeH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ตัวเศษต้องน้อยกว่า 4</a:t>
                  </a:r>
                  <a:endPara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endParaRPr>
                </a:p>
                <a:p>
                  <a:pPr marL="265113" lvl="0">
                    <a:buClr>
                      <a:srgbClr val="000000"/>
                    </a:buClr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ซึ่งได้แก่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b="0" i="0" kern="0" smtClea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หรือ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b="0" i="0" kern="0" smtClea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หรือ</a:t>
                  </a:r>
                  <a:r>
                    <a:rPr lang="th-TH" kern="0" dirty="0">
                      <a:cs typeface="4804_KwangMD_PukluK" panose="02000000000000000000" pitchFamily="2" charset="0"/>
                      <a:sym typeface="Gorditas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b="0" i="0" kern="0" smtClea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endPara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endParaRPr>
                </a:p>
                <a:p>
                  <a:pPr marL="265113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ดังนั้น  เติม 3 หรือ 2 หรือ 1 ใน</a:t>
                  </a:r>
                  <a:endPara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endParaRPr>
                </a:p>
              </p:txBody>
            </p:sp>
          </mc:Choice>
          <mc:Fallback xmlns="">
            <p:sp>
              <p:nvSpPr>
                <p:cNvPr id="80" name="Google Shape;587;p23">
                  <a:extLst>
                    <a:ext uri="{FF2B5EF4-FFF2-40B4-BE49-F238E27FC236}">
                      <a16:creationId xmlns:a16="http://schemas.microsoft.com/office/drawing/2014/main" id="{C0D359D4-79CD-4E79-8763-2CE3562490C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423988" y="1266350"/>
                  <a:ext cx="6025789" cy="2401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962" h="15462" extrusionOk="0">
                      <a:moveTo>
                        <a:pt x="34516" y="1"/>
                      </a:moveTo>
                      <a:cubicBezTo>
                        <a:pt x="31347" y="1"/>
                        <a:pt x="28040" y="39"/>
                        <a:pt x="25083" y="108"/>
                      </a:cubicBezTo>
                      <a:cubicBezTo>
                        <a:pt x="23951" y="131"/>
                        <a:pt x="22675" y="140"/>
                        <a:pt x="21316" y="140"/>
                      </a:cubicBezTo>
                      <a:cubicBezTo>
                        <a:pt x="17798" y="140"/>
                        <a:pt x="13722" y="84"/>
                        <a:pt x="10133" y="84"/>
                      </a:cubicBezTo>
                      <a:cubicBezTo>
                        <a:pt x="5564" y="84"/>
                        <a:pt x="1785" y="174"/>
                        <a:pt x="951" y="583"/>
                      </a:cubicBezTo>
                      <a:cubicBezTo>
                        <a:pt x="1" y="1058"/>
                        <a:pt x="96" y="6284"/>
                        <a:pt x="191" y="8406"/>
                      </a:cubicBezTo>
                      <a:cubicBezTo>
                        <a:pt x="254" y="9197"/>
                        <a:pt x="64" y="12966"/>
                        <a:pt x="761" y="14803"/>
                      </a:cubicBezTo>
                      <a:cubicBezTo>
                        <a:pt x="955" y="15326"/>
                        <a:pt x="3573" y="15461"/>
                        <a:pt x="7296" y="15461"/>
                      </a:cubicBezTo>
                      <a:cubicBezTo>
                        <a:pt x="11258" y="15461"/>
                        <a:pt x="16474" y="15308"/>
                        <a:pt x="21351" y="15308"/>
                      </a:cubicBezTo>
                      <a:cubicBezTo>
                        <a:pt x="21593" y="15308"/>
                        <a:pt x="21834" y="15309"/>
                        <a:pt x="22074" y="15309"/>
                      </a:cubicBezTo>
                      <a:cubicBezTo>
                        <a:pt x="25346" y="15309"/>
                        <a:pt x="30943" y="15389"/>
                        <a:pt x="36138" y="15389"/>
                      </a:cubicBezTo>
                      <a:cubicBezTo>
                        <a:pt x="41806" y="15389"/>
                        <a:pt x="46996" y="15294"/>
                        <a:pt x="48170" y="14898"/>
                      </a:cubicBezTo>
                      <a:cubicBezTo>
                        <a:pt x="48930" y="14644"/>
                        <a:pt x="48803" y="10971"/>
                        <a:pt x="48771" y="8976"/>
                      </a:cubicBezTo>
                      <a:cubicBezTo>
                        <a:pt x="48740" y="6347"/>
                        <a:pt x="48961" y="1470"/>
                        <a:pt x="48265" y="647"/>
                      </a:cubicBezTo>
                      <a:cubicBezTo>
                        <a:pt x="47872" y="189"/>
                        <a:pt x="41530" y="1"/>
                        <a:pt x="34516" y="1"/>
                      </a:cubicBezTo>
                      <a:close/>
                    </a:path>
                  </a:pathLst>
                </a:custGeom>
                <a:blipFill>
                  <a:blip r:embed="rId15"/>
                  <a:stretch>
                    <a:fillRect b="-1015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41" name="Google Shape;587;p23">
              <a:extLst>
                <a:ext uri="{FF2B5EF4-FFF2-40B4-BE49-F238E27FC236}">
                  <a16:creationId xmlns:a16="http://schemas.microsoft.com/office/drawing/2014/main" id="{EC76F08F-AEEA-41EB-A8E1-D3660FEBEC95}"/>
                </a:ext>
              </a:extLst>
            </p:cNvPr>
            <p:cNvSpPr/>
            <p:nvPr/>
          </p:nvSpPr>
          <p:spPr>
            <a:xfrm>
              <a:off x="2506099" y="1386153"/>
              <a:ext cx="324595" cy="313744"/>
            </a:xfrm>
            <a:custGeom>
              <a:avLst/>
              <a:gdLst/>
              <a:ahLst/>
              <a:cxnLst/>
              <a:rect l="l" t="t" r="r" b="b"/>
              <a:pathLst>
                <a:path w="48962" h="15462" extrusionOk="0">
                  <a:moveTo>
                    <a:pt x="34516" y="1"/>
                  </a:moveTo>
                  <a:cubicBezTo>
                    <a:pt x="31347" y="1"/>
                    <a:pt x="28040" y="39"/>
                    <a:pt x="25083" y="108"/>
                  </a:cubicBezTo>
                  <a:cubicBezTo>
                    <a:pt x="23951" y="131"/>
                    <a:pt x="22675" y="140"/>
                    <a:pt x="21316" y="140"/>
                  </a:cubicBezTo>
                  <a:cubicBezTo>
                    <a:pt x="17798" y="140"/>
                    <a:pt x="13722" y="84"/>
                    <a:pt x="10133" y="84"/>
                  </a:cubicBezTo>
                  <a:cubicBezTo>
                    <a:pt x="5564" y="84"/>
                    <a:pt x="1785" y="174"/>
                    <a:pt x="951" y="583"/>
                  </a:cubicBezTo>
                  <a:cubicBezTo>
                    <a:pt x="1" y="1058"/>
                    <a:pt x="96" y="6284"/>
                    <a:pt x="191" y="8406"/>
                  </a:cubicBezTo>
                  <a:cubicBezTo>
                    <a:pt x="254" y="9197"/>
                    <a:pt x="64" y="12966"/>
                    <a:pt x="761" y="14803"/>
                  </a:cubicBezTo>
                  <a:cubicBezTo>
                    <a:pt x="955" y="15326"/>
                    <a:pt x="3573" y="15461"/>
                    <a:pt x="7296" y="15461"/>
                  </a:cubicBezTo>
                  <a:cubicBezTo>
                    <a:pt x="11258" y="15461"/>
                    <a:pt x="16474" y="15308"/>
                    <a:pt x="21351" y="15308"/>
                  </a:cubicBezTo>
                  <a:cubicBezTo>
                    <a:pt x="21593" y="15308"/>
                    <a:pt x="21834" y="15309"/>
                    <a:pt x="22074" y="15309"/>
                  </a:cubicBezTo>
                  <a:cubicBezTo>
                    <a:pt x="25346" y="15309"/>
                    <a:pt x="30943" y="15389"/>
                    <a:pt x="36138" y="15389"/>
                  </a:cubicBezTo>
                  <a:cubicBezTo>
                    <a:pt x="41806" y="15389"/>
                    <a:pt x="46996" y="15294"/>
                    <a:pt x="48170" y="14898"/>
                  </a:cubicBezTo>
                  <a:cubicBezTo>
                    <a:pt x="48930" y="14644"/>
                    <a:pt x="48803" y="10971"/>
                    <a:pt x="48771" y="8976"/>
                  </a:cubicBezTo>
                  <a:cubicBezTo>
                    <a:pt x="48740" y="6347"/>
                    <a:pt x="48961" y="1470"/>
                    <a:pt x="48265" y="647"/>
                  </a:cubicBezTo>
                  <a:cubicBezTo>
                    <a:pt x="47872" y="189"/>
                    <a:pt x="41530" y="1"/>
                    <a:pt x="34516" y="1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17780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142" name="Google Shape;587;p23">
              <a:extLst>
                <a:ext uri="{FF2B5EF4-FFF2-40B4-BE49-F238E27FC236}">
                  <a16:creationId xmlns:a16="http://schemas.microsoft.com/office/drawing/2014/main" id="{CD67A8D3-65E2-4AF9-9EB9-B76B5BAEA328}"/>
                </a:ext>
              </a:extLst>
            </p:cNvPr>
            <p:cNvSpPr/>
            <p:nvPr/>
          </p:nvSpPr>
          <p:spPr>
            <a:xfrm>
              <a:off x="4825627" y="3112106"/>
              <a:ext cx="324595" cy="313744"/>
            </a:xfrm>
            <a:custGeom>
              <a:avLst/>
              <a:gdLst/>
              <a:ahLst/>
              <a:cxnLst/>
              <a:rect l="l" t="t" r="r" b="b"/>
              <a:pathLst>
                <a:path w="48962" h="15462" extrusionOk="0">
                  <a:moveTo>
                    <a:pt x="34516" y="1"/>
                  </a:moveTo>
                  <a:cubicBezTo>
                    <a:pt x="31347" y="1"/>
                    <a:pt x="28040" y="39"/>
                    <a:pt x="25083" y="108"/>
                  </a:cubicBezTo>
                  <a:cubicBezTo>
                    <a:pt x="23951" y="131"/>
                    <a:pt x="22675" y="140"/>
                    <a:pt x="21316" y="140"/>
                  </a:cubicBezTo>
                  <a:cubicBezTo>
                    <a:pt x="17798" y="140"/>
                    <a:pt x="13722" y="84"/>
                    <a:pt x="10133" y="84"/>
                  </a:cubicBezTo>
                  <a:cubicBezTo>
                    <a:pt x="5564" y="84"/>
                    <a:pt x="1785" y="174"/>
                    <a:pt x="951" y="583"/>
                  </a:cubicBezTo>
                  <a:cubicBezTo>
                    <a:pt x="1" y="1058"/>
                    <a:pt x="96" y="6284"/>
                    <a:pt x="191" y="8406"/>
                  </a:cubicBezTo>
                  <a:cubicBezTo>
                    <a:pt x="254" y="9197"/>
                    <a:pt x="64" y="12966"/>
                    <a:pt x="761" y="14803"/>
                  </a:cubicBezTo>
                  <a:cubicBezTo>
                    <a:pt x="955" y="15326"/>
                    <a:pt x="3573" y="15461"/>
                    <a:pt x="7296" y="15461"/>
                  </a:cubicBezTo>
                  <a:cubicBezTo>
                    <a:pt x="11258" y="15461"/>
                    <a:pt x="16474" y="15308"/>
                    <a:pt x="21351" y="15308"/>
                  </a:cubicBezTo>
                  <a:cubicBezTo>
                    <a:pt x="21593" y="15308"/>
                    <a:pt x="21834" y="15309"/>
                    <a:pt x="22074" y="15309"/>
                  </a:cubicBezTo>
                  <a:cubicBezTo>
                    <a:pt x="25346" y="15309"/>
                    <a:pt x="30943" y="15389"/>
                    <a:pt x="36138" y="15389"/>
                  </a:cubicBezTo>
                  <a:cubicBezTo>
                    <a:pt x="41806" y="15389"/>
                    <a:pt x="46996" y="15294"/>
                    <a:pt x="48170" y="14898"/>
                  </a:cubicBezTo>
                  <a:cubicBezTo>
                    <a:pt x="48930" y="14644"/>
                    <a:pt x="48803" y="10971"/>
                    <a:pt x="48771" y="8976"/>
                  </a:cubicBezTo>
                  <a:cubicBezTo>
                    <a:pt x="48740" y="6347"/>
                    <a:pt x="48961" y="1470"/>
                    <a:pt x="48265" y="647"/>
                  </a:cubicBezTo>
                  <a:cubicBezTo>
                    <a:pt x="47872" y="189"/>
                    <a:pt x="41530" y="1"/>
                    <a:pt x="34516" y="1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17780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A0B739C5-8E8B-4311-A8F2-360743A23F51}"/>
              </a:ext>
            </a:extLst>
          </p:cNvPr>
          <p:cNvGrpSpPr/>
          <p:nvPr/>
        </p:nvGrpSpPr>
        <p:grpSpPr>
          <a:xfrm>
            <a:off x="3228005" y="643433"/>
            <a:ext cx="3517364" cy="1043738"/>
            <a:chOff x="665588" y="464379"/>
            <a:chExt cx="3517364" cy="1043738"/>
          </a:xfrm>
        </p:grpSpPr>
        <p:sp>
          <p:nvSpPr>
            <p:cNvPr id="68" name="Google Shape;3054;p54">
              <a:extLst>
                <a:ext uri="{FF2B5EF4-FFF2-40B4-BE49-F238E27FC236}">
                  <a16:creationId xmlns:a16="http://schemas.microsoft.com/office/drawing/2014/main" id="{EA469D15-F763-433A-BEBB-B738F515E495}"/>
                </a:ext>
              </a:extLst>
            </p:cNvPr>
            <p:cNvSpPr/>
            <p:nvPr/>
          </p:nvSpPr>
          <p:spPr>
            <a:xfrm>
              <a:off x="1626748" y="780723"/>
              <a:ext cx="2556204" cy="718768"/>
            </a:xfrm>
            <a:prstGeom prst="roundRect">
              <a:avLst>
                <a:gd name="adj" fmla="val 16667"/>
              </a:avLst>
            </a:pr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60933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Arial"/>
                </a:rPr>
                <a:t>เติมตัวเลขแสดงจำนวน</a:t>
              </a:r>
            </a:p>
          </p:txBody>
        </p:sp>
        <p:grpSp>
          <p:nvGrpSpPr>
            <p:cNvPr id="69" name="Google Shape;3075;p54">
              <a:extLst>
                <a:ext uri="{FF2B5EF4-FFF2-40B4-BE49-F238E27FC236}">
                  <a16:creationId xmlns:a16="http://schemas.microsoft.com/office/drawing/2014/main" id="{69EB95A5-BE30-4D8C-846B-FA0B03D0A626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70" name="Google Shape;3076;p54">
                <a:extLst>
                  <a:ext uri="{FF2B5EF4-FFF2-40B4-BE49-F238E27FC236}">
                    <a16:creationId xmlns:a16="http://schemas.microsoft.com/office/drawing/2014/main" id="{BE14E325-0A5E-4F55-9046-FF4771525D0B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71" name="Google Shape;3077;p54">
                <a:extLst>
                  <a:ext uri="{FF2B5EF4-FFF2-40B4-BE49-F238E27FC236}">
                    <a16:creationId xmlns:a16="http://schemas.microsoft.com/office/drawing/2014/main" id="{F214DF23-4BC7-4545-9CA6-A23F8BE4474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72" name="Google Shape;3078;p54">
                  <a:extLst>
                    <a:ext uri="{FF2B5EF4-FFF2-40B4-BE49-F238E27FC236}">
                      <a16:creationId xmlns:a16="http://schemas.microsoft.com/office/drawing/2014/main" id="{CBB4749C-B3EB-4020-ADF4-FAD1CD121361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3079;p54">
                  <a:extLst>
                    <a:ext uri="{FF2B5EF4-FFF2-40B4-BE49-F238E27FC236}">
                      <a16:creationId xmlns:a16="http://schemas.microsoft.com/office/drawing/2014/main" id="{A44F65E4-7F4B-4C50-940E-BD2D639A08BD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4" name="Google Shape;3080;p54">
                  <a:extLst>
                    <a:ext uri="{FF2B5EF4-FFF2-40B4-BE49-F238E27FC236}">
                      <a16:creationId xmlns:a16="http://schemas.microsoft.com/office/drawing/2014/main" id="{BE267425-C98E-424E-83A4-DB6F001B8DE7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5" name="Google Shape;3081;p54">
                  <a:extLst>
                    <a:ext uri="{FF2B5EF4-FFF2-40B4-BE49-F238E27FC236}">
                      <a16:creationId xmlns:a16="http://schemas.microsoft.com/office/drawing/2014/main" id="{8E267FBD-96C1-4D24-9795-144B7112101D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6" name="Google Shape;3082;p54">
                  <a:extLst>
                    <a:ext uri="{FF2B5EF4-FFF2-40B4-BE49-F238E27FC236}">
                      <a16:creationId xmlns:a16="http://schemas.microsoft.com/office/drawing/2014/main" id="{9373445F-8DC2-4960-8AC7-86D023C24888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7" name="Google Shape;3083;p54">
                  <a:extLst>
                    <a:ext uri="{FF2B5EF4-FFF2-40B4-BE49-F238E27FC236}">
                      <a16:creationId xmlns:a16="http://schemas.microsoft.com/office/drawing/2014/main" id="{3A343A48-F86D-459D-85A5-AE30586B415A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8" name="Google Shape;3084;p54">
                  <a:extLst>
                    <a:ext uri="{FF2B5EF4-FFF2-40B4-BE49-F238E27FC236}">
                      <a16:creationId xmlns:a16="http://schemas.microsoft.com/office/drawing/2014/main" id="{3EA82F11-4567-4594-A793-230BDF5E0D88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9" name="Google Shape;3085;p54">
                  <a:extLst>
                    <a:ext uri="{FF2B5EF4-FFF2-40B4-BE49-F238E27FC236}">
                      <a16:creationId xmlns:a16="http://schemas.microsoft.com/office/drawing/2014/main" id="{E7F3655E-7D43-4573-BB0C-B51283BA9FE5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3086;p54">
                  <a:extLst>
                    <a:ext uri="{FF2B5EF4-FFF2-40B4-BE49-F238E27FC236}">
                      <a16:creationId xmlns:a16="http://schemas.microsoft.com/office/drawing/2014/main" id="{8D7459DB-0C9D-4586-AAE1-ABD5D6403120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3087;p54">
                  <a:extLst>
                    <a:ext uri="{FF2B5EF4-FFF2-40B4-BE49-F238E27FC236}">
                      <a16:creationId xmlns:a16="http://schemas.microsoft.com/office/drawing/2014/main" id="{7607DAB2-BB52-492F-B456-4967162FAA57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3" name="Google Shape;3088;p54">
                  <a:extLst>
                    <a:ext uri="{FF2B5EF4-FFF2-40B4-BE49-F238E27FC236}">
                      <a16:creationId xmlns:a16="http://schemas.microsoft.com/office/drawing/2014/main" id="{BC1D9B9F-F4EB-40A3-A3BB-0D2272B0D1C6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4828D569-4AAF-44D7-A55A-DEB263E16D3E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B0AC4944-5DA3-4459-A873-1FA0DAA568F8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1E299327-C22D-44B3-B60F-1E39A59EFDBD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A238B75A-6D5F-45C3-A549-7716E18F555B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DD418A4D-1570-48A3-A59E-1C832193E948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F727274-6829-4CA8-AC41-9D5A2C027CFB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1D162360-618B-47BA-9F23-DF5148E9133C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FF60FF7D-275D-469E-9FD9-6C243863A3EB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6" name="Google Shape;3097;p54">
                  <a:extLst>
                    <a:ext uri="{FF2B5EF4-FFF2-40B4-BE49-F238E27FC236}">
                      <a16:creationId xmlns:a16="http://schemas.microsoft.com/office/drawing/2014/main" id="{F04BE894-B176-4A06-87EC-3D8B8AEDCF76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7" name="Google Shape;3098;p54">
                  <a:extLst>
                    <a:ext uri="{FF2B5EF4-FFF2-40B4-BE49-F238E27FC236}">
                      <a16:creationId xmlns:a16="http://schemas.microsoft.com/office/drawing/2014/main" id="{65C9EDD8-9BCB-45A8-9835-D25D1285B526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1" name="Google Shape;3099;p54">
                  <a:extLst>
                    <a:ext uri="{FF2B5EF4-FFF2-40B4-BE49-F238E27FC236}">
                      <a16:creationId xmlns:a16="http://schemas.microsoft.com/office/drawing/2014/main" id="{75F4DB7B-4568-46EC-8080-6DACDACB9862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2" name="Google Shape;3100;p54">
                  <a:extLst>
                    <a:ext uri="{FF2B5EF4-FFF2-40B4-BE49-F238E27FC236}">
                      <a16:creationId xmlns:a16="http://schemas.microsoft.com/office/drawing/2014/main" id="{FA4E7BB3-2DEC-4CED-9649-71565438615F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1" name="Google Shape;3101;p54">
                  <a:extLst>
                    <a:ext uri="{FF2B5EF4-FFF2-40B4-BE49-F238E27FC236}">
                      <a16:creationId xmlns:a16="http://schemas.microsoft.com/office/drawing/2014/main" id="{AC7331DF-9B2D-41CE-9F3B-ECF42C2E1FBE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2" name="Google Shape;3102;p54">
                  <a:extLst>
                    <a:ext uri="{FF2B5EF4-FFF2-40B4-BE49-F238E27FC236}">
                      <a16:creationId xmlns:a16="http://schemas.microsoft.com/office/drawing/2014/main" id="{24133C4D-0D86-47E2-8B58-22F5368CD866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3" name="Google Shape;3103;p54">
                  <a:extLst>
                    <a:ext uri="{FF2B5EF4-FFF2-40B4-BE49-F238E27FC236}">
                      <a16:creationId xmlns:a16="http://schemas.microsoft.com/office/drawing/2014/main" id="{CC75DACF-4032-4162-AEEA-D55CEBD27572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4" name="Google Shape;3104;p54">
                  <a:extLst>
                    <a:ext uri="{FF2B5EF4-FFF2-40B4-BE49-F238E27FC236}">
                      <a16:creationId xmlns:a16="http://schemas.microsoft.com/office/drawing/2014/main" id="{3C9303A7-ECA4-4C04-B660-53C700A11AB1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5256561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" grpId="0"/>
      <p:bldP spid="140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07" name="Rectangle: Rounded Corners 50833">
            <a:extLst>
              <a:ext uri="{FF2B5EF4-FFF2-40B4-BE49-F238E27FC236}">
                <a16:creationId xmlns:a16="http://schemas.microsoft.com/office/drawing/2014/main" id="{999EB678-615E-4A9F-9EDC-01E2F2ACA497}"/>
              </a:ext>
            </a:extLst>
          </p:cNvPr>
          <p:cNvSpPr/>
          <p:nvPr/>
        </p:nvSpPr>
        <p:spPr>
          <a:xfrm>
            <a:off x="1167306" y="1555506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อุปกรณ์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108" name="กล่องข้อความ 107">
            <a:extLst>
              <a:ext uri="{FF2B5EF4-FFF2-40B4-BE49-F238E27FC236}">
                <a16:creationId xmlns:a16="http://schemas.microsoft.com/office/drawing/2014/main" id="{9DBDA04B-E969-4719-9017-6C43E1953F1D}"/>
              </a:ext>
            </a:extLst>
          </p:cNvPr>
          <p:cNvSpPr txBox="1"/>
          <p:nvPr/>
        </p:nvSpPr>
        <p:spPr>
          <a:xfrm>
            <a:off x="2976711" y="1555506"/>
            <a:ext cx="7937209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 ชุดประกอบด้วย กระดาษ 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A4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และแถบกระดาษขนาดเท่ากัน 6 แถบ แต่ละแถบแบ่งเป็น 6 ส่วนเท่า ๆ กัน และระบายสีแสดงเศษส่วนต่าง ๆ ดังรูป</a:t>
            </a:r>
          </a:p>
        </p:txBody>
      </p:sp>
      <p:sp>
        <p:nvSpPr>
          <p:cNvPr id="42" name="Google Shape;4259;p71">
            <a:extLst>
              <a:ext uri="{FF2B5EF4-FFF2-40B4-BE49-F238E27FC236}">
                <a16:creationId xmlns:a16="http://schemas.microsoft.com/office/drawing/2014/main" id="{4529A7A8-8E9D-4C87-AC1C-E98C02B25B8C}"/>
              </a:ext>
            </a:extLst>
          </p:cNvPr>
          <p:cNvSpPr txBox="1"/>
          <p:nvPr/>
        </p:nvSpPr>
        <p:spPr>
          <a:xfrm>
            <a:off x="3355094" y="701931"/>
            <a:ext cx="3842144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เรียงลำดับเศษส่วนที่ตัวส่วนเท่ากัน</a:t>
            </a:r>
          </a:p>
        </p:txBody>
      </p:sp>
      <p:grpSp>
        <p:nvGrpSpPr>
          <p:cNvPr id="43" name="Google Shape;3186;p51">
            <a:extLst>
              <a:ext uri="{FF2B5EF4-FFF2-40B4-BE49-F238E27FC236}">
                <a16:creationId xmlns:a16="http://schemas.microsoft.com/office/drawing/2014/main" id="{DE20FF47-BF29-4635-A4E9-0404ADFB693F}"/>
              </a:ext>
            </a:extLst>
          </p:cNvPr>
          <p:cNvGrpSpPr/>
          <p:nvPr/>
        </p:nvGrpSpPr>
        <p:grpSpPr>
          <a:xfrm rot="14045225">
            <a:off x="7013328" y="657525"/>
            <a:ext cx="292669" cy="583541"/>
            <a:chOff x="2518050" y="238125"/>
            <a:chExt cx="2610950" cy="5185750"/>
          </a:xfrm>
        </p:grpSpPr>
        <p:sp>
          <p:nvSpPr>
            <p:cNvPr id="44" name="Google Shape;3187;p51">
              <a:extLst>
                <a:ext uri="{FF2B5EF4-FFF2-40B4-BE49-F238E27FC236}">
                  <a16:creationId xmlns:a16="http://schemas.microsoft.com/office/drawing/2014/main" id="{38055A11-8209-4550-AE14-FD56568448F3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5" name="Google Shape;3188;p51">
              <a:extLst>
                <a:ext uri="{FF2B5EF4-FFF2-40B4-BE49-F238E27FC236}">
                  <a16:creationId xmlns:a16="http://schemas.microsoft.com/office/drawing/2014/main" id="{25EAF831-4D83-4C5D-B195-1B39D432DD78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6" name="Google Shape;3189;p51">
              <a:extLst>
                <a:ext uri="{FF2B5EF4-FFF2-40B4-BE49-F238E27FC236}">
                  <a16:creationId xmlns:a16="http://schemas.microsoft.com/office/drawing/2014/main" id="{A53806F9-18D0-4022-82E5-6C04A651C6F0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7" name="Google Shape;3190;p51">
              <a:extLst>
                <a:ext uri="{FF2B5EF4-FFF2-40B4-BE49-F238E27FC236}">
                  <a16:creationId xmlns:a16="http://schemas.microsoft.com/office/drawing/2014/main" id="{BBC7651C-B2E8-42BA-B2EC-D98940530B7F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8" name="Google Shape;3191;p51">
              <a:extLst>
                <a:ext uri="{FF2B5EF4-FFF2-40B4-BE49-F238E27FC236}">
                  <a16:creationId xmlns:a16="http://schemas.microsoft.com/office/drawing/2014/main" id="{046C6820-3C7C-4136-AD94-DE1B29DB3527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9" name="Google Shape;3192;p51">
              <a:extLst>
                <a:ext uri="{FF2B5EF4-FFF2-40B4-BE49-F238E27FC236}">
                  <a16:creationId xmlns:a16="http://schemas.microsoft.com/office/drawing/2014/main" id="{993D5062-7D84-481D-BAB7-0D26E185071C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0" name="Google Shape;3193;p51">
              <a:extLst>
                <a:ext uri="{FF2B5EF4-FFF2-40B4-BE49-F238E27FC236}">
                  <a16:creationId xmlns:a16="http://schemas.microsoft.com/office/drawing/2014/main" id="{35E22C74-4553-409B-96CB-C032125524C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51" name="Google Shape;8099;p68">
            <a:extLst>
              <a:ext uri="{FF2B5EF4-FFF2-40B4-BE49-F238E27FC236}">
                <a16:creationId xmlns:a16="http://schemas.microsoft.com/office/drawing/2014/main" id="{CC1A7128-AF6A-4651-9BDF-DF812E9C7F7F}"/>
              </a:ext>
            </a:extLst>
          </p:cNvPr>
          <p:cNvSpPr/>
          <p:nvPr/>
        </p:nvSpPr>
        <p:spPr>
          <a:xfrm rot="191175">
            <a:off x="3480266" y="106999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0EAA6980-2D02-489F-B1C8-3568F32C1446}"/>
              </a:ext>
            </a:extLst>
          </p:cNvPr>
          <p:cNvGrpSpPr/>
          <p:nvPr/>
        </p:nvGrpSpPr>
        <p:grpSpPr>
          <a:xfrm>
            <a:off x="942369" y="627290"/>
            <a:ext cx="2641600" cy="733223"/>
            <a:chOff x="982795" y="710715"/>
            <a:chExt cx="2641600" cy="733223"/>
          </a:xfrm>
        </p:grpSpPr>
        <p:sp>
          <p:nvSpPr>
            <p:cNvPr id="53" name="Google Shape;698;p49">
              <a:extLst>
                <a:ext uri="{FF2B5EF4-FFF2-40B4-BE49-F238E27FC236}">
                  <a16:creationId xmlns:a16="http://schemas.microsoft.com/office/drawing/2014/main" id="{FFF83591-BEBE-405A-AFA7-46BCDBCEC8C1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701;p49">
              <a:extLst>
                <a:ext uri="{FF2B5EF4-FFF2-40B4-BE49-F238E27FC236}">
                  <a16:creationId xmlns:a16="http://schemas.microsoft.com/office/drawing/2014/main" id="{3F2D1E6A-5C53-48D0-9410-F7150C56326C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กิจกรรม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3C3BCAF4-D6D8-4350-82E8-50A655363F4C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91535" y="2342729"/>
            <a:ext cx="6002182" cy="38879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9160202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06164009-FCDE-4EEF-8A12-51A0DF9FD96E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89C44B7B-CD62-4A54-A953-7B16D474CF6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3" name="รูปแบบอิสระ: รูปร่าง 32">
              <a:extLst>
                <a:ext uri="{FF2B5EF4-FFF2-40B4-BE49-F238E27FC236}">
                  <a16:creationId xmlns:a16="http://schemas.microsoft.com/office/drawing/2014/main" id="{E8B0879E-B8DE-43F7-8AC4-74C30F59E3A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06DEA83F-7C63-4D69-9F6D-54CB2FB18C5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35" name="รูปแบบอิสระ: รูปร่าง 34">
              <a:extLst>
                <a:ext uri="{FF2B5EF4-FFF2-40B4-BE49-F238E27FC236}">
                  <a16:creationId xmlns:a16="http://schemas.microsoft.com/office/drawing/2014/main" id="{4438AF77-F3CB-4FC1-85CD-A121EF9EC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6" name="รูปแบบอิสระ: รูปร่าง 35">
              <a:extLst>
                <a:ext uri="{FF2B5EF4-FFF2-40B4-BE49-F238E27FC236}">
                  <a16:creationId xmlns:a16="http://schemas.microsoft.com/office/drawing/2014/main" id="{B13EF36C-5590-495B-8F98-5788DECD9FF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7" name="กลุ่ม 36">
            <a:extLst>
              <a:ext uri="{FF2B5EF4-FFF2-40B4-BE49-F238E27FC236}">
                <a16:creationId xmlns:a16="http://schemas.microsoft.com/office/drawing/2014/main" id="{B37BBC57-7BCF-4E29-AA6F-120CB561DA70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100B9910-E51B-439D-8B21-41E27E5CCE0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9" name="รูปแบบอิสระ: รูปร่าง 38">
              <a:extLst>
                <a:ext uri="{FF2B5EF4-FFF2-40B4-BE49-F238E27FC236}">
                  <a16:creationId xmlns:a16="http://schemas.microsoft.com/office/drawing/2014/main" id="{39F914D2-5E8C-4D1B-9C1D-7DA3C5DEBBA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4D98AD28-E7E6-44ED-9885-C6170043B162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6C6F0ADB-5B68-4B53-9983-979C3E2C87A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2" name="รูปแบบอิสระ: รูปร่าง 41">
              <a:extLst>
                <a:ext uri="{FF2B5EF4-FFF2-40B4-BE49-F238E27FC236}">
                  <a16:creationId xmlns:a16="http://schemas.microsoft.com/office/drawing/2014/main" id="{0CC99AE0-C065-45CF-8832-C6994F185CB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E434AACF-214F-40A5-8E7D-1CB2D291DC05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44" name="รูปแบบอิสระ: รูปร่าง 43">
              <a:extLst>
                <a:ext uri="{FF2B5EF4-FFF2-40B4-BE49-F238E27FC236}">
                  <a16:creationId xmlns:a16="http://schemas.microsoft.com/office/drawing/2014/main" id="{6898164B-D40F-49C2-AC61-188B1BA871B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60F55EF5-9415-471D-B0E1-DA9390F0B80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05778F33-F2FE-4D76-A81E-CE60EF51629A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D7FF67DF-CE66-4097-8A32-46AB344811E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1361EDCF-C0A3-440C-8796-C943D8F5457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3D61BC97-6E51-46D3-9E97-7C147F7FA22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B8AEA1E7-5B34-4FEF-AA04-75DD06711FB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50515C5D-E7AF-46E6-B539-38C4583A516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5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41C66F2C-C10C-4381-AC1E-581C177C9D5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A1A6A7B4-766C-4294-A32E-959B3D9138B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744CF9B2-88F8-423E-9892-6FE2B67753A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7CDA32D3-C8B6-4581-9899-6905D4B25ED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6B31020-F2E9-4182-BE40-24117B98FA7D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65EF0CC-848D-40F6-810A-93733CDCADFA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10" action="ppaction://hlinksldjump"/>
            <a:extLst>
              <a:ext uri="{FF2B5EF4-FFF2-40B4-BE49-F238E27FC236}">
                <a16:creationId xmlns:a16="http://schemas.microsoft.com/office/drawing/2014/main" id="{6ACC2285-9454-4F07-A8C2-9531DDEAD7F8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66" name="Rectangle: Rounded Corners 50833">
            <a:extLst>
              <a:ext uri="{FF2B5EF4-FFF2-40B4-BE49-F238E27FC236}">
                <a16:creationId xmlns:a16="http://schemas.microsoft.com/office/drawing/2014/main" id="{43584982-E86B-4049-887F-B108C0A1C136}"/>
              </a:ext>
            </a:extLst>
          </p:cNvPr>
          <p:cNvSpPr/>
          <p:nvPr/>
        </p:nvSpPr>
        <p:spPr>
          <a:xfrm>
            <a:off x="1125826" y="952500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วิธีจัดกิจกรรม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EBF85995-1227-4F65-9F36-2EA99BF8A2B7}"/>
              </a:ext>
            </a:extLst>
          </p:cNvPr>
          <p:cNvSpPr txBox="1"/>
          <p:nvPr/>
        </p:nvSpPr>
        <p:spPr>
          <a:xfrm>
            <a:off x="1294972" y="1620729"/>
            <a:ext cx="9787556" cy="24929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269875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ครูแบ่งนักเรียนเป็นกลุ่ม กลุ่มละเท่า ๆ กัน แจกอุปกรณ์กลุ่มละ 1 ชุด</a:t>
            </a:r>
          </a:p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269875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ครูให้นักเรียนแต่ละกลุ่มช่วยกันเรียงลำดับแถบกระดาษตามส่วนที่ระบายสีในแถบกระดาษจากน้อยไปมาก พร้อมทั้งเขียนเศษส่วนแสดงส่วนที่ระบายสีจากน้อยไปมากในกระดาษ 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A4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และร่วมกันตรวจสอบความถูกต้อง</a:t>
            </a:r>
          </a:p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269875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ครูให้นักเรียนแต่ละกลุ่มช่วยกันเรียงลำดับแถบกระดาษส่วนที่ระบายสีในแถบกระดาษจากมากไปน้อย พร้อมทั้งเขียนเศษส่วนแสดงส่วนที่ระบายสีจากมากไปน้อยในกระดาษ 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A4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และร่วมกันตรวจสอบความถูกต้อง</a:t>
            </a:r>
          </a:p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269875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ครูและนักเรียนอภิปรายผลการเรียงลำดับเศษส่วนร่วมกัน</a:t>
            </a:r>
          </a:p>
        </p:txBody>
      </p:sp>
    </p:spTree>
    <p:extLst>
      <p:ext uri="{BB962C8B-B14F-4D97-AF65-F5344CB8AC3E}">
        <p14:creationId xmlns:p14="http://schemas.microsoft.com/office/powerpoint/2010/main" val="408164870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4" name="chimes.wav"/>
          </p:stSnd>
        </p:sndAc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" name="Google Shape;4772;p52">
            <a:extLst>
              <a:ext uri="{FF2B5EF4-FFF2-40B4-BE49-F238E27FC236}">
                <a16:creationId xmlns:a16="http://schemas.microsoft.com/office/drawing/2014/main" id="{40B7358D-21FE-4F37-95AA-CF1D09804449}"/>
              </a:ext>
            </a:extLst>
          </p:cNvPr>
          <p:cNvGrpSpPr/>
          <p:nvPr/>
        </p:nvGrpSpPr>
        <p:grpSpPr>
          <a:xfrm>
            <a:off x="9530751" y="3075711"/>
            <a:ext cx="1612981" cy="2358931"/>
            <a:chOff x="5797400" y="1777550"/>
            <a:chExt cx="1612981" cy="2358931"/>
          </a:xfrm>
        </p:grpSpPr>
        <p:sp>
          <p:nvSpPr>
            <p:cNvPr id="114" name="Google Shape;4773;p52">
              <a:extLst>
                <a:ext uri="{FF2B5EF4-FFF2-40B4-BE49-F238E27FC236}">
                  <a16:creationId xmlns:a16="http://schemas.microsoft.com/office/drawing/2014/main" id="{C9128CE4-5643-4AD9-ACA3-8F177774DDCF}"/>
                </a:ext>
              </a:extLst>
            </p:cNvPr>
            <p:cNvSpPr/>
            <p:nvPr/>
          </p:nvSpPr>
          <p:spPr>
            <a:xfrm>
              <a:off x="5850207" y="3860889"/>
              <a:ext cx="1223071" cy="275592"/>
            </a:xfrm>
            <a:custGeom>
              <a:avLst/>
              <a:gdLst/>
              <a:ahLst/>
              <a:cxnLst/>
              <a:rect l="l" t="t" r="r" b="b"/>
              <a:pathLst>
                <a:path w="20752" h="4676" extrusionOk="0">
                  <a:moveTo>
                    <a:pt x="10947" y="1"/>
                  </a:moveTo>
                  <a:cubicBezTo>
                    <a:pt x="6142" y="1"/>
                    <a:pt x="0" y="481"/>
                    <a:pt x="5374" y="3839"/>
                  </a:cubicBezTo>
                  <a:cubicBezTo>
                    <a:pt x="6308" y="4434"/>
                    <a:pt x="7502" y="4675"/>
                    <a:pt x="8771" y="4675"/>
                  </a:cubicBezTo>
                  <a:cubicBezTo>
                    <a:pt x="14099" y="4675"/>
                    <a:pt x="20752" y="416"/>
                    <a:pt x="15025" y="78"/>
                  </a:cubicBezTo>
                  <a:lnTo>
                    <a:pt x="15249" y="78"/>
                  </a:lnTo>
                  <a:cubicBezTo>
                    <a:pt x="15171" y="78"/>
                    <a:pt x="15079" y="77"/>
                    <a:pt x="14974" y="75"/>
                  </a:cubicBezTo>
                  <a:lnTo>
                    <a:pt x="14974" y="75"/>
                  </a:lnTo>
                  <a:cubicBezTo>
                    <a:pt x="14751" y="63"/>
                    <a:pt x="14510" y="56"/>
                    <a:pt x="14250" y="56"/>
                  </a:cubicBezTo>
                  <a:cubicBezTo>
                    <a:pt x="14238" y="56"/>
                    <a:pt x="14226" y="56"/>
                    <a:pt x="14214" y="56"/>
                  </a:cubicBezTo>
                  <a:lnTo>
                    <a:pt x="14214" y="56"/>
                  </a:lnTo>
                  <a:cubicBezTo>
                    <a:pt x="13370" y="34"/>
                    <a:pt x="12204" y="1"/>
                    <a:pt x="10947" y="1"/>
                  </a:cubicBezTo>
                  <a:close/>
                </a:path>
              </a:pathLst>
            </a:custGeom>
            <a:solidFill>
              <a:srgbClr val="8AAB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774;p52">
              <a:extLst>
                <a:ext uri="{FF2B5EF4-FFF2-40B4-BE49-F238E27FC236}">
                  <a16:creationId xmlns:a16="http://schemas.microsoft.com/office/drawing/2014/main" id="{C97EAB74-D618-48EB-9EB2-26229484FA77}"/>
                </a:ext>
              </a:extLst>
            </p:cNvPr>
            <p:cNvSpPr/>
            <p:nvPr/>
          </p:nvSpPr>
          <p:spPr>
            <a:xfrm>
              <a:off x="6000613" y="2197059"/>
              <a:ext cx="983962" cy="1783920"/>
            </a:xfrm>
            <a:custGeom>
              <a:avLst/>
              <a:gdLst/>
              <a:ahLst/>
              <a:cxnLst/>
              <a:rect l="l" t="t" r="r" b="b"/>
              <a:pathLst>
                <a:path w="16695" h="30268" extrusionOk="0">
                  <a:moveTo>
                    <a:pt x="7979" y="21694"/>
                  </a:moveTo>
                  <a:cubicBezTo>
                    <a:pt x="8888" y="18920"/>
                    <a:pt x="10518" y="16710"/>
                    <a:pt x="12478" y="14641"/>
                  </a:cubicBezTo>
                  <a:cubicBezTo>
                    <a:pt x="12305" y="14358"/>
                    <a:pt x="12149" y="14123"/>
                    <a:pt x="12008" y="13873"/>
                  </a:cubicBezTo>
                  <a:cubicBezTo>
                    <a:pt x="11819" y="13512"/>
                    <a:pt x="11616" y="13152"/>
                    <a:pt x="11475" y="12760"/>
                  </a:cubicBezTo>
                  <a:cubicBezTo>
                    <a:pt x="11349" y="12415"/>
                    <a:pt x="11208" y="11945"/>
                    <a:pt x="11647" y="11772"/>
                  </a:cubicBezTo>
                  <a:cubicBezTo>
                    <a:pt x="11866" y="11694"/>
                    <a:pt x="12305" y="11882"/>
                    <a:pt x="12525" y="12070"/>
                  </a:cubicBezTo>
                  <a:cubicBezTo>
                    <a:pt x="12964" y="12509"/>
                    <a:pt x="13324" y="13026"/>
                    <a:pt x="13794" y="13606"/>
                  </a:cubicBezTo>
                  <a:cubicBezTo>
                    <a:pt x="14703" y="13246"/>
                    <a:pt x="15409" y="12242"/>
                    <a:pt x="16694" y="12274"/>
                  </a:cubicBezTo>
                  <a:cubicBezTo>
                    <a:pt x="16459" y="12509"/>
                    <a:pt x="16271" y="12791"/>
                    <a:pt x="16004" y="12979"/>
                  </a:cubicBezTo>
                  <a:cubicBezTo>
                    <a:pt x="15017" y="13716"/>
                    <a:pt x="13998" y="14421"/>
                    <a:pt x="13011" y="15173"/>
                  </a:cubicBezTo>
                  <a:cubicBezTo>
                    <a:pt x="11866" y="16067"/>
                    <a:pt x="11083" y="17258"/>
                    <a:pt x="10362" y="18496"/>
                  </a:cubicBezTo>
                  <a:cubicBezTo>
                    <a:pt x="9437" y="20111"/>
                    <a:pt x="8888" y="21866"/>
                    <a:pt x="8418" y="23638"/>
                  </a:cubicBezTo>
                  <a:cubicBezTo>
                    <a:pt x="8324" y="23951"/>
                    <a:pt x="8308" y="24296"/>
                    <a:pt x="8261" y="24609"/>
                  </a:cubicBezTo>
                  <a:cubicBezTo>
                    <a:pt x="9076" y="23246"/>
                    <a:pt x="9891" y="21882"/>
                    <a:pt x="10691" y="20518"/>
                  </a:cubicBezTo>
                  <a:cubicBezTo>
                    <a:pt x="11537" y="19061"/>
                    <a:pt x="12713" y="18026"/>
                    <a:pt x="14359" y="17556"/>
                  </a:cubicBezTo>
                  <a:cubicBezTo>
                    <a:pt x="14829" y="17415"/>
                    <a:pt x="15268" y="17305"/>
                    <a:pt x="15597" y="17713"/>
                  </a:cubicBezTo>
                  <a:cubicBezTo>
                    <a:pt x="15973" y="18152"/>
                    <a:pt x="15801" y="18622"/>
                    <a:pt x="15487" y="19045"/>
                  </a:cubicBezTo>
                  <a:cubicBezTo>
                    <a:pt x="14735" y="20064"/>
                    <a:pt x="14029" y="21161"/>
                    <a:pt x="13183" y="22086"/>
                  </a:cubicBezTo>
                  <a:cubicBezTo>
                    <a:pt x="11224" y="24218"/>
                    <a:pt x="9907" y="26757"/>
                    <a:pt x="8449" y="29202"/>
                  </a:cubicBezTo>
                  <a:cubicBezTo>
                    <a:pt x="8261" y="29500"/>
                    <a:pt x="8011" y="29766"/>
                    <a:pt x="7728" y="29986"/>
                  </a:cubicBezTo>
                  <a:cubicBezTo>
                    <a:pt x="7337" y="30268"/>
                    <a:pt x="6976" y="30189"/>
                    <a:pt x="6647" y="29813"/>
                  </a:cubicBezTo>
                  <a:cubicBezTo>
                    <a:pt x="5675" y="28716"/>
                    <a:pt x="4703" y="27635"/>
                    <a:pt x="3700" y="26569"/>
                  </a:cubicBezTo>
                  <a:cubicBezTo>
                    <a:pt x="3136" y="25973"/>
                    <a:pt x="2493" y="25440"/>
                    <a:pt x="1929" y="24829"/>
                  </a:cubicBezTo>
                  <a:cubicBezTo>
                    <a:pt x="1145" y="23982"/>
                    <a:pt x="252" y="23199"/>
                    <a:pt x="48" y="21960"/>
                  </a:cubicBezTo>
                  <a:cubicBezTo>
                    <a:pt x="1" y="21663"/>
                    <a:pt x="17" y="21130"/>
                    <a:pt x="158" y="21067"/>
                  </a:cubicBezTo>
                  <a:cubicBezTo>
                    <a:pt x="471" y="20848"/>
                    <a:pt x="910" y="20942"/>
                    <a:pt x="1177" y="21098"/>
                  </a:cubicBezTo>
                  <a:cubicBezTo>
                    <a:pt x="2948" y="22164"/>
                    <a:pt x="4343" y="23622"/>
                    <a:pt x="5424" y="25377"/>
                  </a:cubicBezTo>
                  <a:cubicBezTo>
                    <a:pt x="5706" y="25848"/>
                    <a:pt x="5957" y="26349"/>
                    <a:pt x="6380" y="26788"/>
                  </a:cubicBezTo>
                  <a:cubicBezTo>
                    <a:pt x="6318" y="26584"/>
                    <a:pt x="6255" y="26365"/>
                    <a:pt x="6161" y="26177"/>
                  </a:cubicBezTo>
                  <a:cubicBezTo>
                    <a:pt x="5393" y="24562"/>
                    <a:pt x="4641" y="22917"/>
                    <a:pt x="3810" y="21318"/>
                  </a:cubicBezTo>
                  <a:cubicBezTo>
                    <a:pt x="3387" y="20487"/>
                    <a:pt x="2791" y="19750"/>
                    <a:pt x="2321" y="18935"/>
                  </a:cubicBezTo>
                  <a:cubicBezTo>
                    <a:pt x="2086" y="18512"/>
                    <a:pt x="1913" y="18042"/>
                    <a:pt x="1819" y="17572"/>
                  </a:cubicBezTo>
                  <a:cubicBezTo>
                    <a:pt x="1678" y="16851"/>
                    <a:pt x="2180" y="16365"/>
                    <a:pt x="2869" y="16616"/>
                  </a:cubicBezTo>
                  <a:cubicBezTo>
                    <a:pt x="3402" y="16819"/>
                    <a:pt x="3967" y="17148"/>
                    <a:pt x="4311" y="17587"/>
                  </a:cubicBezTo>
                  <a:cubicBezTo>
                    <a:pt x="4829" y="18261"/>
                    <a:pt x="5221" y="19061"/>
                    <a:pt x="5550" y="19844"/>
                  </a:cubicBezTo>
                  <a:cubicBezTo>
                    <a:pt x="6083" y="21067"/>
                    <a:pt x="6521" y="22337"/>
                    <a:pt x="6976" y="23528"/>
                  </a:cubicBezTo>
                  <a:cubicBezTo>
                    <a:pt x="7791" y="20644"/>
                    <a:pt x="6427" y="14029"/>
                    <a:pt x="4123" y="9907"/>
                  </a:cubicBezTo>
                  <a:cubicBezTo>
                    <a:pt x="3622" y="9985"/>
                    <a:pt x="3120" y="10095"/>
                    <a:pt x="2603" y="10126"/>
                  </a:cubicBezTo>
                  <a:cubicBezTo>
                    <a:pt x="2086" y="10158"/>
                    <a:pt x="1412" y="10299"/>
                    <a:pt x="1035" y="10126"/>
                  </a:cubicBezTo>
                  <a:cubicBezTo>
                    <a:pt x="471" y="9515"/>
                    <a:pt x="1192" y="9311"/>
                    <a:pt x="3590" y="8637"/>
                  </a:cubicBezTo>
                  <a:cubicBezTo>
                    <a:pt x="3261" y="8230"/>
                    <a:pt x="2979" y="7854"/>
                    <a:pt x="2650" y="7524"/>
                  </a:cubicBezTo>
                  <a:cubicBezTo>
                    <a:pt x="2336" y="7180"/>
                    <a:pt x="1804" y="6992"/>
                    <a:pt x="1898" y="6396"/>
                  </a:cubicBezTo>
                  <a:cubicBezTo>
                    <a:pt x="2321" y="6129"/>
                    <a:pt x="2634" y="6302"/>
                    <a:pt x="2885" y="6615"/>
                  </a:cubicBezTo>
                  <a:cubicBezTo>
                    <a:pt x="3371" y="7242"/>
                    <a:pt x="3935" y="7822"/>
                    <a:pt x="4280" y="8512"/>
                  </a:cubicBezTo>
                  <a:cubicBezTo>
                    <a:pt x="5456" y="10847"/>
                    <a:pt x="6631" y="13199"/>
                    <a:pt x="7274" y="16020"/>
                  </a:cubicBezTo>
                  <a:cubicBezTo>
                    <a:pt x="7822" y="13120"/>
                    <a:pt x="8277" y="10456"/>
                    <a:pt x="8841" y="7822"/>
                  </a:cubicBezTo>
                  <a:cubicBezTo>
                    <a:pt x="9406" y="5205"/>
                    <a:pt x="9923" y="2587"/>
                    <a:pt x="10754" y="1"/>
                  </a:cubicBezTo>
                  <a:cubicBezTo>
                    <a:pt x="11224" y="252"/>
                    <a:pt x="11114" y="596"/>
                    <a:pt x="11051" y="926"/>
                  </a:cubicBezTo>
                  <a:cubicBezTo>
                    <a:pt x="10816" y="2148"/>
                    <a:pt x="10581" y="3355"/>
                    <a:pt x="10362" y="4578"/>
                  </a:cubicBezTo>
                  <a:cubicBezTo>
                    <a:pt x="10315" y="4813"/>
                    <a:pt x="10315" y="5079"/>
                    <a:pt x="10283" y="5377"/>
                  </a:cubicBezTo>
                  <a:cubicBezTo>
                    <a:pt x="11177" y="5173"/>
                    <a:pt x="12729" y="4452"/>
                    <a:pt x="12885" y="5393"/>
                  </a:cubicBezTo>
                  <a:cubicBezTo>
                    <a:pt x="13011" y="6082"/>
                    <a:pt x="11741" y="6302"/>
                    <a:pt x="11083" y="6365"/>
                  </a:cubicBezTo>
                  <a:cubicBezTo>
                    <a:pt x="10080" y="6474"/>
                    <a:pt x="9750" y="7007"/>
                    <a:pt x="9515" y="7916"/>
                  </a:cubicBezTo>
                  <a:cubicBezTo>
                    <a:pt x="8591" y="11835"/>
                    <a:pt x="8042" y="15800"/>
                    <a:pt x="7854" y="19813"/>
                  </a:cubicBezTo>
                  <a:cubicBezTo>
                    <a:pt x="7822" y="20440"/>
                    <a:pt x="7932" y="21067"/>
                    <a:pt x="7979" y="21694"/>
                  </a:cubicBezTo>
                  <a:close/>
                </a:path>
              </a:pathLst>
            </a:custGeom>
            <a:solidFill>
              <a:srgbClr val="AB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775;p52">
              <a:extLst>
                <a:ext uri="{FF2B5EF4-FFF2-40B4-BE49-F238E27FC236}">
                  <a16:creationId xmlns:a16="http://schemas.microsoft.com/office/drawing/2014/main" id="{D1740BAF-A5E5-43CC-B46F-64E8C3A21C6F}"/>
                </a:ext>
              </a:extLst>
            </p:cNvPr>
            <p:cNvSpPr/>
            <p:nvPr/>
          </p:nvSpPr>
          <p:spPr>
            <a:xfrm>
              <a:off x="5895353" y="3126425"/>
              <a:ext cx="269757" cy="334470"/>
            </a:xfrm>
            <a:custGeom>
              <a:avLst/>
              <a:gdLst/>
              <a:ahLst/>
              <a:cxnLst/>
              <a:rect l="l" t="t" r="r" b="b"/>
              <a:pathLst>
                <a:path w="4577" h="5675" extrusionOk="0">
                  <a:moveTo>
                    <a:pt x="4577" y="5674"/>
                  </a:moveTo>
                  <a:cubicBezTo>
                    <a:pt x="3950" y="4969"/>
                    <a:pt x="2994" y="3887"/>
                    <a:pt x="2367" y="3182"/>
                  </a:cubicBezTo>
                  <a:cubicBezTo>
                    <a:pt x="1787" y="2539"/>
                    <a:pt x="1191" y="1897"/>
                    <a:pt x="643" y="1238"/>
                  </a:cubicBezTo>
                  <a:cubicBezTo>
                    <a:pt x="376" y="941"/>
                    <a:pt x="0" y="658"/>
                    <a:pt x="204" y="126"/>
                  </a:cubicBezTo>
                  <a:cubicBezTo>
                    <a:pt x="596" y="0"/>
                    <a:pt x="894" y="251"/>
                    <a:pt x="1176" y="439"/>
                  </a:cubicBezTo>
                  <a:cubicBezTo>
                    <a:pt x="1379" y="580"/>
                    <a:pt x="1536" y="752"/>
                    <a:pt x="1693" y="941"/>
                  </a:cubicBezTo>
                  <a:cubicBezTo>
                    <a:pt x="2665" y="2179"/>
                    <a:pt x="3527" y="3495"/>
                    <a:pt x="4279" y="4875"/>
                  </a:cubicBezTo>
                </a:path>
              </a:pathLst>
            </a:custGeom>
            <a:solidFill>
              <a:srgbClr val="AB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776;p52">
              <a:extLst>
                <a:ext uri="{FF2B5EF4-FFF2-40B4-BE49-F238E27FC236}">
                  <a16:creationId xmlns:a16="http://schemas.microsoft.com/office/drawing/2014/main" id="{C218142A-AB04-40A4-AE69-127BC8F0812A}"/>
                </a:ext>
              </a:extLst>
            </p:cNvPr>
            <p:cNvSpPr/>
            <p:nvPr/>
          </p:nvSpPr>
          <p:spPr>
            <a:xfrm>
              <a:off x="6639898" y="3496839"/>
              <a:ext cx="340953" cy="314137"/>
            </a:xfrm>
            <a:custGeom>
              <a:avLst/>
              <a:gdLst/>
              <a:ahLst/>
              <a:cxnLst/>
              <a:rect l="l" t="t" r="r" b="b"/>
              <a:pathLst>
                <a:path w="5785" h="5330" extrusionOk="0">
                  <a:moveTo>
                    <a:pt x="1" y="5330"/>
                  </a:moveTo>
                  <a:cubicBezTo>
                    <a:pt x="847" y="4327"/>
                    <a:pt x="1913" y="3606"/>
                    <a:pt x="2963" y="2869"/>
                  </a:cubicBezTo>
                  <a:cubicBezTo>
                    <a:pt x="3731" y="2336"/>
                    <a:pt x="4468" y="1740"/>
                    <a:pt x="5220" y="1192"/>
                  </a:cubicBezTo>
                  <a:cubicBezTo>
                    <a:pt x="5471" y="988"/>
                    <a:pt x="5675" y="753"/>
                    <a:pt x="5722" y="424"/>
                  </a:cubicBezTo>
                  <a:cubicBezTo>
                    <a:pt x="5784" y="126"/>
                    <a:pt x="5690" y="1"/>
                    <a:pt x="5377" y="48"/>
                  </a:cubicBezTo>
                  <a:cubicBezTo>
                    <a:pt x="5032" y="110"/>
                    <a:pt x="4687" y="173"/>
                    <a:pt x="4358" y="298"/>
                  </a:cubicBezTo>
                  <a:cubicBezTo>
                    <a:pt x="3182" y="753"/>
                    <a:pt x="2211" y="1505"/>
                    <a:pt x="1443" y="2493"/>
                  </a:cubicBezTo>
                  <a:cubicBezTo>
                    <a:pt x="800" y="3355"/>
                    <a:pt x="298" y="4280"/>
                    <a:pt x="1" y="5330"/>
                  </a:cubicBezTo>
                  <a:close/>
                </a:path>
              </a:pathLst>
            </a:custGeom>
            <a:solidFill>
              <a:srgbClr val="AB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777;p52">
              <a:extLst>
                <a:ext uri="{FF2B5EF4-FFF2-40B4-BE49-F238E27FC236}">
                  <a16:creationId xmlns:a16="http://schemas.microsoft.com/office/drawing/2014/main" id="{76D0F14D-2AF9-4820-8D00-EFBD00A4879C}"/>
                </a:ext>
              </a:extLst>
            </p:cNvPr>
            <p:cNvSpPr/>
            <p:nvPr/>
          </p:nvSpPr>
          <p:spPr>
            <a:xfrm>
              <a:off x="6582494" y="1777550"/>
              <a:ext cx="196026" cy="339539"/>
            </a:xfrm>
            <a:custGeom>
              <a:avLst/>
              <a:gdLst/>
              <a:ahLst/>
              <a:cxnLst/>
              <a:rect l="l" t="t" r="r" b="b"/>
              <a:pathLst>
                <a:path w="3326" h="5761" extrusionOk="0">
                  <a:moveTo>
                    <a:pt x="1812" y="0"/>
                  </a:moveTo>
                  <a:cubicBezTo>
                    <a:pt x="1041" y="0"/>
                    <a:pt x="469" y="595"/>
                    <a:pt x="363" y="1335"/>
                  </a:cubicBezTo>
                  <a:cubicBezTo>
                    <a:pt x="238" y="2307"/>
                    <a:pt x="113" y="3294"/>
                    <a:pt x="50" y="4282"/>
                  </a:cubicBezTo>
                  <a:cubicBezTo>
                    <a:pt x="0" y="5247"/>
                    <a:pt x="768" y="5761"/>
                    <a:pt x="1519" y="5761"/>
                  </a:cubicBezTo>
                  <a:cubicBezTo>
                    <a:pt x="2195" y="5761"/>
                    <a:pt x="2858" y="5346"/>
                    <a:pt x="2903" y="4470"/>
                  </a:cubicBezTo>
                  <a:cubicBezTo>
                    <a:pt x="2965" y="3482"/>
                    <a:pt x="3091" y="2511"/>
                    <a:pt x="3216" y="1539"/>
                  </a:cubicBezTo>
                  <a:cubicBezTo>
                    <a:pt x="3326" y="755"/>
                    <a:pt x="2636" y="50"/>
                    <a:pt x="1899" y="3"/>
                  </a:cubicBezTo>
                  <a:cubicBezTo>
                    <a:pt x="1870" y="1"/>
                    <a:pt x="1841" y="0"/>
                    <a:pt x="1812" y="0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778;p52">
              <a:extLst>
                <a:ext uri="{FF2B5EF4-FFF2-40B4-BE49-F238E27FC236}">
                  <a16:creationId xmlns:a16="http://schemas.microsoft.com/office/drawing/2014/main" id="{DF6C498E-D85D-412C-9A45-E0917CB6C153}"/>
                </a:ext>
              </a:extLst>
            </p:cNvPr>
            <p:cNvSpPr/>
            <p:nvPr/>
          </p:nvSpPr>
          <p:spPr>
            <a:xfrm>
              <a:off x="6582611" y="1944634"/>
              <a:ext cx="373310" cy="175221"/>
            </a:xfrm>
            <a:custGeom>
              <a:avLst/>
              <a:gdLst/>
              <a:ahLst/>
              <a:cxnLst/>
              <a:rect l="l" t="t" r="r" b="b"/>
              <a:pathLst>
                <a:path w="6334" h="2973" extrusionOk="0">
                  <a:moveTo>
                    <a:pt x="4670" y="0"/>
                  </a:moveTo>
                  <a:cubicBezTo>
                    <a:pt x="4624" y="0"/>
                    <a:pt x="4577" y="2"/>
                    <a:pt x="4531" y="5"/>
                  </a:cubicBezTo>
                  <a:cubicBezTo>
                    <a:pt x="3645" y="58"/>
                    <a:pt x="2938" y="122"/>
                    <a:pt x="2071" y="122"/>
                  </a:cubicBezTo>
                  <a:cubicBezTo>
                    <a:pt x="1910" y="122"/>
                    <a:pt x="1743" y="119"/>
                    <a:pt x="1568" y="114"/>
                  </a:cubicBezTo>
                  <a:cubicBezTo>
                    <a:pt x="1557" y="114"/>
                    <a:pt x="1546" y="114"/>
                    <a:pt x="1535" y="114"/>
                  </a:cubicBezTo>
                  <a:cubicBezTo>
                    <a:pt x="781" y="114"/>
                    <a:pt x="110" y="643"/>
                    <a:pt x="48" y="1447"/>
                  </a:cubicBezTo>
                  <a:cubicBezTo>
                    <a:pt x="1" y="2199"/>
                    <a:pt x="596" y="2951"/>
                    <a:pt x="1380" y="2967"/>
                  </a:cubicBezTo>
                  <a:cubicBezTo>
                    <a:pt x="1527" y="2971"/>
                    <a:pt x="1674" y="2973"/>
                    <a:pt x="1821" y="2973"/>
                  </a:cubicBezTo>
                  <a:cubicBezTo>
                    <a:pt x="2899" y="2973"/>
                    <a:pt x="3988" y="2879"/>
                    <a:pt x="5064" y="2810"/>
                  </a:cubicBezTo>
                  <a:cubicBezTo>
                    <a:pt x="5847" y="2763"/>
                    <a:pt x="6333" y="1839"/>
                    <a:pt x="6208" y="1133"/>
                  </a:cubicBezTo>
                  <a:cubicBezTo>
                    <a:pt x="6046" y="352"/>
                    <a:pt x="5398" y="0"/>
                    <a:pt x="4670" y="0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779;p52">
              <a:extLst>
                <a:ext uri="{FF2B5EF4-FFF2-40B4-BE49-F238E27FC236}">
                  <a16:creationId xmlns:a16="http://schemas.microsoft.com/office/drawing/2014/main" id="{4F004205-D210-45B9-AF7D-3191C99F3EB3}"/>
                </a:ext>
              </a:extLst>
            </p:cNvPr>
            <p:cNvSpPr/>
            <p:nvPr/>
          </p:nvSpPr>
          <p:spPr>
            <a:xfrm>
              <a:off x="6397845" y="1876917"/>
              <a:ext cx="390284" cy="225082"/>
            </a:xfrm>
            <a:custGeom>
              <a:avLst/>
              <a:gdLst/>
              <a:ahLst/>
              <a:cxnLst/>
              <a:rect l="l" t="t" r="r" b="b"/>
              <a:pathLst>
                <a:path w="6622" h="3819" extrusionOk="0">
                  <a:moveTo>
                    <a:pt x="1546" y="0"/>
                  </a:moveTo>
                  <a:cubicBezTo>
                    <a:pt x="1109" y="0"/>
                    <a:pt x="693" y="188"/>
                    <a:pt x="408" y="605"/>
                  </a:cubicBezTo>
                  <a:cubicBezTo>
                    <a:pt x="1" y="1201"/>
                    <a:pt x="111" y="2220"/>
                    <a:pt x="785" y="2596"/>
                  </a:cubicBezTo>
                  <a:cubicBezTo>
                    <a:pt x="1929" y="3223"/>
                    <a:pt x="3261" y="3803"/>
                    <a:pt x="4578" y="3818"/>
                  </a:cubicBezTo>
                  <a:cubicBezTo>
                    <a:pt x="4588" y="3818"/>
                    <a:pt x="4598" y="3819"/>
                    <a:pt x="4608" y="3819"/>
                  </a:cubicBezTo>
                  <a:cubicBezTo>
                    <a:pt x="6430" y="3819"/>
                    <a:pt x="6621" y="997"/>
                    <a:pt x="4782" y="966"/>
                  </a:cubicBezTo>
                  <a:cubicBezTo>
                    <a:pt x="4296" y="950"/>
                    <a:pt x="4045" y="872"/>
                    <a:pt x="3559" y="715"/>
                  </a:cubicBezTo>
                  <a:cubicBezTo>
                    <a:pt x="3340" y="652"/>
                    <a:pt x="3120" y="558"/>
                    <a:pt x="2901" y="464"/>
                  </a:cubicBezTo>
                  <a:cubicBezTo>
                    <a:pt x="2791" y="417"/>
                    <a:pt x="2697" y="386"/>
                    <a:pt x="2587" y="339"/>
                  </a:cubicBezTo>
                  <a:cubicBezTo>
                    <a:pt x="2560" y="326"/>
                    <a:pt x="2536" y="315"/>
                    <a:pt x="2516" y="306"/>
                  </a:cubicBezTo>
                  <a:lnTo>
                    <a:pt x="2516" y="306"/>
                  </a:lnTo>
                  <a:cubicBezTo>
                    <a:pt x="2521" y="307"/>
                    <a:pt x="2525" y="308"/>
                    <a:pt x="2526" y="308"/>
                  </a:cubicBezTo>
                  <a:cubicBezTo>
                    <a:pt x="2534" y="308"/>
                    <a:pt x="2507" y="290"/>
                    <a:pt x="2399" y="229"/>
                  </a:cubicBezTo>
                  <a:cubicBezTo>
                    <a:pt x="2127" y="80"/>
                    <a:pt x="1832" y="0"/>
                    <a:pt x="1546" y="0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4780;p52">
              <a:extLst>
                <a:ext uri="{FF2B5EF4-FFF2-40B4-BE49-F238E27FC236}">
                  <a16:creationId xmlns:a16="http://schemas.microsoft.com/office/drawing/2014/main" id="{DF60D01B-28AE-42E0-8C7F-096A16EA9245}"/>
                </a:ext>
              </a:extLst>
            </p:cNvPr>
            <p:cNvSpPr/>
            <p:nvPr/>
          </p:nvSpPr>
          <p:spPr>
            <a:xfrm>
              <a:off x="6442225" y="1942807"/>
              <a:ext cx="335001" cy="317319"/>
            </a:xfrm>
            <a:custGeom>
              <a:avLst/>
              <a:gdLst/>
              <a:ahLst/>
              <a:cxnLst/>
              <a:rect l="l" t="t" r="r" b="b"/>
              <a:pathLst>
                <a:path w="5684" h="5384" extrusionOk="0">
                  <a:moveTo>
                    <a:pt x="3693" y="1"/>
                  </a:moveTo>
                  <a:cubicBezTo>
                    <a:pt x="3291" y="1"/>
                    <a:pt x="2891" y="185"/>
                    <a:pt x="2602" y="631"/>
                  </a:cubicBezTo>
                  <a:cubicBezTo>
                    <a:pt x="2054" y="1446"/>
                    <a:pt x="1395" y="2152"/>
                    <a:pt x="706" y="2857"/>
                  </a:cubicBezTo>
                  <a:cubicBezTo>
                    <a:pt x="173" y="3421"/>
                    <a:pt x="0" y="4236"/>
                    <a:pt x="549" y="4879"/>
                  </a:cubicBezTo>
                  <a:cubicBezTo>
                    <a:pt x="818" y="5193"/>
                    <a:pt x="1262" y="5384"/>
                    <a:pt x="1692" y="5384"/>
                  </a:cubicBezTo>
                  <a:cubicBezTo>
                    <a:pt x="2013" y="5384"/>
                    <a:pt x="2327" y="5277"/>
                    <a:pt x="2555" y="5036"/>
                  </a:cubicBezTo>
                  <a:cubicBezTo>
                    <a:pt x="3417" y="4158"/>
                    <a:pt x="4295" y="3265"/>
                    <a:pt x="4969" y="2230"/>
                  </a:cubicBezTo>
                  <a:cubicBezTo>
                    <a:pt x="5684" y="1135"/>
                    <a:pt x="4687" y="1"/>
                    <a:pt x="3693" y="1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4781;p52">
              <a:extLst>
                <a:ext uri="{FF2B5EF4-FFF2-40B4-BE49-F238E27FC236}">
                  <a16:creationId xmlns:a16="http://schemas.microsoft.com/office/drawing/2014/main" id="{8B753F74-CAF4-4192-8CD9-6DE690129CD0}"/>
                </a:ext>
              </a:extLst>
            </p:cNvPr>
            <p:cNvSpPr/>
            <p:nvPr/>
          </p:nvSpPr>
          <p:spPr>
            <a:xfrm>
              <a:off x="6568349" y="1961313"/>
              <a:ext cx="303528" cy="334824"/>
            </a:xfrm>
            <a:custGeom>
              <a:avLst/>
              <a:gdLst/>
              <a:ahLst/>
              <a:cxnLst/>
              <a:rect l="l" t="t" r="r" b="b"/>
              <a:pathLst>
                <a:path w="5150" h="5681" extrusionOk="0">
                  <a:moveTo>
                    <a:pt x="1885" y="0"/>
                  </a:moveTo>
                  <a:cubicBezTo>
                    <a:pt x="965" y="0"/>
                    <a:pt x="1" y="921"/>
                    <a:pt x="478" y="2041"/>
                  </a:cubicBezTo>
                  <a:cubicBezTo>
                    <a:pt x="948" y="3123"/>
                    <a:pt x="1324" y="4236"/>
                    <a:pt x="2092" y="5176"/>
                  </a:cubicBezTo>
                  <a:cubicBezTo>
                    <a:pt x="2389" y="5533"/>
                    <a:pt x="2750" y="5681"/>
                    <a:pt x="3105" y="5681"/>
                  </a:cubicBezTo>
                  <a:cubicBezTo>
                    <a:pt x="4154" y="5681"/>
                    <a:pt x="5150" y="4381"/>
                    <a:pt x="4271" y="3327"/>
                  </a:cubicBezTo>
                  <a:cubicBezTo>
                    <a:pt x="3691" y="2621"/>
                    <a:pt x="3425" y="1650"/>
                    <a:pt x="3064" y="819"/>
                  </a:cubicBezTo>
                  <a:cubicBezTo>
                    <a:pt x="2815" y="241"/>
                    <a:pt x="2356" y="0"/>
                    <a:pt x="1885" y="0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782;p52">
              <a:extLst>
                <a:ext uri="{FF2B5EF4-FFF2-40B4-BE49-F238E27FC236}">
                  <a16:creationId xmlns:a16="http://schemas.microsoft.com/office/drawing/2014/main" id="{3AFCF6A9-634E-4D21-96B9-39ABDB705FB4}"/>
                </a:ext>
              </a:extLst>
            </p:cNvPr>
            <p:cNvSpPr/>
            <p:nvPr/>
          </p:nvSpPr>
          <p:spPr>
            <a:xfrm>
              <a:off x="6485602" y="1788630"/>
              <a:ext cx="287674" cy="320561"/>
            </a:xfrm>
            <a:custGeom>
              <a:avLst/>
              <a:gdLst/>
              <a:ahLst/>
              <a:cxnLst/>
              <a:rect l="l" t="t" r="r" b="b"/>
              <a:pathLst>
                <a:path w="4881" h="5439" extrusionOk="0">
                  <a:moveTo>
                    <a:pt x="1591" y="1"/>
                  </a:moveTo>
                  <a:cubicBezTo>
                    <a:pt x="1335" y="1"/>
                    <a:pt x="1080" y="64"/>
                    <a:pt x="863" y="191"/>
                  </a:cubicBezTo>
                  <a:cubicBezTo>
                    <a:pt x="158" y="598"/>
                    <a:pt x="1" y="1445"/>
                    <a:pt x="362" y="2150"/>
                  </a:cubicBezTo>
                  <a:cubicBezTo>
                    <a:pt x="800" y="3028"/>
                    <a:pt x="1239" y="3906"/>
                    <a:pt x="1741" y="4752"/>
                  </a:cubicBezTo>
                  <a:cubicBezTo>
                    <a:pt x="2034" y="5237"/>
                    <a:pt x="2470" y="5438"/>
                    <a:pt x="2906" y="5438"/>
                  </a:cubicBezTo>
                  <a:cubicBezTo>
                    <a:pt x="3892" y="5438"/>
                    <a:pt x="4881" y="4408"/>
                    <a:pt x="4217" y="3310"/>
                  </a:cubicBezTo>
                  <a:cubicBezTo>
                    <a:pt x="3700" y="2464"/>
                    <a:pt x="3261" y="1586"/>
                    <a:pt x="2822" y="708"/>
                  </a:cubicBezTo>
                  <a:cubicBezTo>
                    <a:pt x="2594" y="241"/>
                    <a:pt x="2091" y="1"/>
                    <a:pt x="1591" y="1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783;p52">
              <a:extLst>
                <a:ext uri="{FF2B5EF4-FFF2-40B4-BE49-F238E27FC236}">
                  <a16:creationId xmlns:a16="http://schemas.microsoft.com/office/drawing/2014/main" id="{74E222C4-2F7B-40D4-BD82-99302D5B04D7}"/>
                </a:ext>
              </a:extLst>
            </p:cNvPr>
            <p:cNvSpPr/>
            <p:nvPr/>
          </p:nvSpPr>
          <p:spPr>
            <a:xfrm>
              <a:off x="6565048" y="1826114"/>
              <a:ext cx="349264" cy="284727"/>
            </a:xfrm>
            <a:custGeom>
              <a:avLst/>
              <a:gdLst/>
              <a:ahLst/>
              <a:cxnLst/>
              <a:rect l="l" t="t" r="r" b="b"/>
              <a:pathLst>
                <a:path w="5926" h="4831" extrusionOk="0">
                  <a:moveTo>
                    <a:pt x="4371" y="0"/>
                  </a:moveTo>
                  <a:cubicBezTo>
                    <a:pt x="3997" y="0"/>
                    <a:pt x="3616" y="152"/>
                    <a:pt x="3293" y="401"/>
                  </a:cubicBezTo>
                  <a:cubicBezTo>
                    <a:pt x="2462" y="1060"/>
                    <a:pt x="1835" y="1561"/>
                    <a:pt x="910" y="2157"/>
                  </a:cubicBezTo>
                  <a:cubicBezTo>
                    <a:pt x="267" y="2580"/>
                    <a:pt x="1" y="3426"/>
                    <a:pt x="393" y="4116"/>
                  </a:cubicBezTo>
                  <a:cubicBezTo>
                    <a:pt x="659" y="4553"/>
                    <a:pt x="1165" y="4830"/>
                    <a:pt x="1668" y="4830"/>
                  </a:cubicBezTo>
                  <a:cubicBezTo>
                    <a:pt x="1905" y="4830"/>
                    <a:pt x="2141" y="4769"/>
                    <a:pt x="2352" y="4633"/>
                  </a:cubicBezTo>
                  <a:cubicBezTo>
                    <a:pt x="3387" y="3959"/>
                    <a:pt x="4343" y="3176"/>
                    <a:pt x="5315" y="2423"/>
                  </a:cubicBezTo>
                  <a:cubicBezTo>
                    <a:pt x="5926" y="1953"/>
                    <a:pt x="5816" y="903"/>
                    <a:pt x="5315" y="401"/>
                  </a:cubicBezTo>
                  <a:cubicBezTo>
                    <a:pt x="5034" y="121"/>
                    <a:pt x="4705" y="0"/>
                    <a:pt x="4371" y="0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784;p52">
              <a:extLst>
                <a:ext uri="{FF2B5EF4-FFF2-40B4-BE49-F238E27FC236}">
                  <a16:creationId xmlns:a16="http://schemas.microsoft.com/office/drawing/2014/main" id="{677AB65A-CF85-47FD-8DA0-4CE5311B9086}"/>
                </a:ext>
              </a:extLst>
            </p:cNvPr>
            <p:cNvSpPr/>
            <p:nvPr/>
          </p:nvSpPr>
          <p:spPr>
            <a:xfrm>
              <a:off x="6387708" y="1922356"/>
              <a:ext cx="385098" cy="226143"/>
            </a:xfrm>
            <a:custGeom>
              <a:avLst/>
              <a:gdLst/>
              <a:ahLst/>
              <a:cxnLst/>
              <a:rect l="l" t="t" r="r" b="b"/>
              <a:pathLst>
                <a:path w="6534" h="3837" extrusionOk="0">
                  <a:moveTo>
                    <a:pt x="4555" y="1"/>
                  </a:moveTo>
                  <a:cubicBezTo>
                    <a:pt x="4318" y="1"/>
                    <a:pt x="4065" y="73"/>
                    <a:pt x="3809" y="242"/>
                  </a:cubicBezTo>
                  <a:cubicBezTo>
                    <a:pt x="3402" y="508"/>
                    <a:pt x="3151" y="586"/>
                    <a:pt x="2665" y="727"/>
                  </a:cubicBezTo>
                  <a:cubicBezTo>
                    <a:pt x="2446" y="790"/>
                    <a:pt x="2211" y="837"/>
                    <a:pt x="1975" y="884"/>
                  </a:cubicBezTo>
                  <a:cubicBezTo>
                    <a:pt x="1866" y="916"/>
                    <a:pt x="1756" y="931"/>
                    <a:pt x="1646" y="947"/>
                  </a:cubicBezTo>
                  <a:cubicBezTo>
                    <a:pt x="1600" y="956"/>
                    <a:pt x="1565" y="962"/>
                    <a:pt x="1538" y="968"/>
                  </a:cubicBezTo>
                  <a:lnTo>
                    <a:pt x="1538" y="968"/>
                  </a:lnTo>
                  <a:cubicBezTo>
                    <a:pt x="1514" y="970"/>
                    <a:pt x="1478" y="973"/>
                    <a:pt x="1427" y="978"/>
                  </a:cubicBezTo>
                  <a:cubicBezTo>
                    <a:pt x="659" y="1041"/>
                    <a:pt x="1" y="1574"/>
                    <a:pt x="1" y="2405"/>
                  </a:cubicBezTo>
                  <a:cubicBezTo>
                    <a:pt x="1" y="3092"/>
                    <a:pt x="585" y="3836"/>
                    <a:pt x="1318" y="3836"/>
                  </a:cubicBezTo>
                  <a:cubicBezTo>
                    <a:pt x="1354" y="3836"/>
                    <a:pt x="1390" y="3835"/>
                    <a:pt x="1427" y="3831"/>
                  </a:cubicBezTo>
                  <a:cubicBezTo>
                    <a:pt x="2728" y="3721"/>
                    <a:pt x="4154" y="3439"/>
                    <a:pt x="5251" y="2718"/>
                  </a:cubicBezTo>
                  <a:cubicBezTo>
                    <a:pt x="6534" y="1867"/>
                    <a:pt x="5751" y="1"/>
                    <a:pt x="4555" y="1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785;p52">
              <a:extLst>
                <a:ext uri="{FF2B5EF4-FFF2-40B4-BE49-F238E27FC236}">
                  <a16:creationId xmlns:a16="http://schemas.microsoft.com/office/drawing/2014/main" id="{FD958D44-8E50-48A7-AD9D-956AB4D6376F}"/>
                </a:ext>
              </a:extLst>
            </p:cNvPr>
            <p:cNvSpPr/>
            <p:nvPr/>
          </p:nvSpPr>
          <p:spPr>
            <a:xfrm>
              <a:off x="6542888" y="1940509"/>
              <a:ext cx="195908" cy="359106"/>
            </a:xfrm>
            <a:custGeom>
              <a:avLst/>
              <a:gdLst/>
              <a:ahLst/>
              <a:cxnLst/>
              <a:rect l="l" t="t" r="r" b="b"/>
              <a:pathLst>
                <a:path w="3324" h="6093" extrusionOk="0">
                  <a:moveTo>
                    <a:pt x="1843" y="0"/>
                  </a:moveTo>
                  <a:cubicBezTo>
                    <a:pt x="1129" y="0"/>
                    <a:pt x="424" y="459"/>
                    <a:pt x="440" y="1376"/>
                  </a:cubicBezTo>
                  <a:cubicBezTo>
                    <a:pt x="455" y="2363"/>
                    <a:pt x="299" y="3319"/>
                    <a:pt x="126" y="4291"/>
                  </a:cubicBezTo>
                  <a:cubicBezTo>
                    <a:pt x="1" y="5059"/>
                    <a:pt x="330" y="5827"/>
                    <a:pt x="1129" y="6047"/>
                  </a:cubicBezTo>
                  <a:cubicBezTo>
                    <a:pt x="1242" y="6077"/>
                    <a:pt x="1361" y="6092"/>
                    <a:pt x="1481" y="6092"/>
                  </a:cubicBezTo>
                  <a:cubicBezTo>
                    <a:pt x="2104" y="6092"/>
                    <a:pt x="2780" y="5700"/>
                    <a:pt x="2885" y="5043"/>
                  </a:cubicBezTo>
                  <a:cubicBezTo>
                    <a:pt x="3104" y="3837"/>
                    <a:pt x="3324" y="2614"/>
                    <a:pt x="3292" y="1376"/>
                  </a:cubicBezTo>
                  <a:cubicBezTo>
                    <a:pt x="3277" y="459"/>
                    <a:pt x="2556" y="0"/>
                    <a:pt x="1843" y="0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786;p52">
              <a:extLst>
                <a:ext uri="{FF2B5EF4-FFF2-40B4-BE49-F238E27FC236}">
                  <a16:creationId xmlns:a16="http://schemas.microsoft.com/office/drawing/2014/main" id="{2393DCC5-76F0-40A1-BDAB-47AACC233E0E}"/>
                </a:ext>
              </a:extLst>
            </p:cNvPr>
            <p:cNvSpPr/>
            <p:nvPr/>
          </p:nvSpPr>
          <p:spPr>
            <a:xfrm>
              <a:off x="6550255" y="1946226"/>
              <a:ext cx="399537" cy="262095"/>
            </a:xfrm>
            <a:custGeom>
              <a:avLst/>
              <a:gdLst/>
              <a:ahLst/>
              <a:cxnLst/>
              <a:rect l="l" t="t" r="r" b="b"/>
              <a:pathLst>
                <a:path w="6779" h="4447" extrusionOk="0">
                  <a:moveTo>
                    <a:pt x="2015" y="0"/>
                  </a:moveTo>
                  <a:cubicBezTo>
                    <a:pt x="806" y="0"/>
                    <a:pt x="0" y="1877"/>
                    <a:pt x="1302" y="2705"/>
                  </a:cubicBezTo>
                  <a:cubicBezTo>
                    <a:pt x="2305" y="3332"/>
                    <a:pt x="3246" y="4037"/>
                    <a:pt x="4406" y="4382"/>
                  </a:cubicBezTo>
                  <a:cubicBezTo>
                    <a:pt x="4556" y="4426"/>
                    <a:pt x="4700" y="4446"/>
                    <a:pt x="4835" y="4446"/>
                  </a:cubicBezTo>
                  <a:cubicBezTo>
                    <a:pt x="6287" y="4446"/>
                    <a:pt x="6779" y="2097"/>
                    <a:pt x="5158" y="1623"/>
                  </a:cubicBezTo>
                  <a:cubicBezTo>
                    <a:pt x="4280" y="1373"/>
                    <a:pt x="3528" y="730"/>
                    <a:pt x="2744" y="228"/>
                  </a:cubicBezTo>
                  <a:cubicBezTo>
                    <a:pt x="2494" y="69"/>
                    <a:pt x="2247" y="0"/>
                    <a:pt x="2015" y="0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787;p52">
              <a:extLst>
                <a:ext uri="{FF2B5EF4-FFF2-40B4-BE49-F238E27FC236}">
                  <a16:creationId xmlns:a16="http://schemas.microsoft.com/office/drawing/2014/main" id="{60B53D99-FD1A-4AAE-A686-1FD17ED9346B}"/>
                </a:ext>
              </a:extLst>
            </p:cNvPr>
            <p:cNvSpPr/>
            <p:nvPr/>
          </p:nvSpPr>
          <p:spPr>
            <a:xfrm>
              <a:off x="6560451" y="1960606"/>
              <a:ext cx="202391" cy="143218"/>
            </a:xfrm>
            <a:custGeom>
              <a:avLst/>
              <a:gdLst/>
              <a:ahLst/>
              <a:cxnLst/>
              <a:rect l="l" t="t" r="r" b="b"/>
              <a:pathLst>
                <a:path w="3434" h="2430" extrusionOk="0">
                  <a:moveTo>
                    <a:pt x="1709" y="0"/>
                  </a:moveTo>
                  <a:cubicBezTo>
                    <a:pt x="1" y="0"/>
                    <a:pt x="1" y="2430"/>
                    <a:pt x="1709" y="2430"/>
                  </a:cubicBezTo>
                  <a:cubicBezTo>
                    <a:pt x="3433" y="2430"/>
                    <a:pt x="3433" y="0"/>
                    <a:pt x="1709" y="0"/>
                  </a:cubicBezTo>
                  <a:close/>
                </a:path>
              </a:pathLst>
            </a:custGeom>
            <a:solidFill>
              <a:srgbClr val="85A8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4788;p52">
              <a:extLst>
                <a:ext uri="{FF2B5EF4-FFF2-40B4-BE49-F238E27FC236}">
                  <a16:creationId xmlns:a16="http://schemas.microsoft.com/office/drawing/2014/main" id="{53860F2A-65BB-4B9A-8DD1-957C8968DBBD}"/>
                </a:ext>
              </a:extLst>
            </p:cNvPr>
            <p:cNvSpPr/>
            <p:nvPr/>
          </p:nvSpPr>
          <p:spPr>
            <a:xfrm>
              <a:off x="7021394" y="2562581"/>
              <a:ext cx="294805" cy="318675"/>
            </a:xfrm>
            <a:custGeom>
              <a:avLst/>
              <a:gdLst/>
              <a:ahLst/>
              <a:cxnLst/>
              <a:rect l="l" t="t" r="r" b="b"/>
              <a:pathLst>
                <a:path w="5002" h="5407" extrusionOk="0">
                  <a:moveTo>
                    <a:pt x="3352" y="1"/>
                  </a:moveTo>
                  <a:cubicBezTo>
                    <a:pt x="2839" y="1"/>
                    <a:pt x="2353" y="294"/>
                    <a:pt x="2054" y="758"/>
                  </a:cubicBezTo>
                  <a:cubicBezTo>
                    <a:pt x="1537" y="1589"/>
                    <a:pt x="1020" y="2435"/>
                    <a:pt x="565" y="3313"/>
                  </a:cubicBezTo>
                  <a:cubicBezTo>
                    <a:pt x="1" y="4421"/>
                    <a:pt x="986" y="5406"/>
                    <a:pt x="1941" y="5406"/>
                  </a:cubicBezTo>
                  <a:cubicBezTo>
                    <a:pt x="2391" y="5406"/>
                    <a:pt x="2834" y="5188"/>
                    <a:pt x="3105" y="4661"/>
                  </a:cubicBezTo>
                  <a:cubicBezTo>
                    <a:pt x="3543" y="3783"/>
                    <a:pt x="4061" y="2937"/>
                    <a:pt x="4578" y="2106"/>
                  </a:cubicBezTo>
                  <a:cubicBezTo>
                    <a:pt x="5001" y="1432"/>
                    <a:pt x="4641" y="507"/>
                    <a:pt x="3998" y="163"/>
                  </a:cubicBezTo>
                  <a:cubicBezTo>
                    <a:pt x="3786" y="52"/>
                    <a:pt x="3567" y="1"/>
                    <a:pt x="3352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4789;p52">
              <a:extLst>
                <a:ext uri="{FF2B5EF4-FFF2-40B4-BE49-F238E27FC236}">
                  <a16:creationId xmlns:a16="http://schemas.microsoft.com/office/drawing/2014/main" id="{44899FDA-6907-40CF-9A09-F3EE5536E621}"/>
                </a:ext>
              </a:extLst>
            </p:cNvPr>
            <p:cNvSpPr/>
            <p:nvPr/>
          </p:nvSpPr>
          <p:spPr>
            <a:xfrm>
              <a:off x="7034360" y="2713871"/>
              <a:ext cx="370481" cy="241938"/>
            </a:xfrm>
            <a:custGeom>
              <a:avLst/>
              <a:gdLst/>
              <a:ahLst/>
              <a:cxnLst/>
              <a:rect l="l" t="t" r="r" b="b"/>
              <a:pathLst>
                <a:path w="6286" h="4105" extrusionOk="0">
                  <a:moveTo>
                    <a:pt x="1620" y="1"/>
                  </a:moveTo>
                  <a:cubicBezTo>
                    <a:pt x="1109" y="1"/>
                    <a:pt x="618" y="256"/>
                    <a:pt x="345" y="746"/>
                  </a:cubicBezTo>
                  <a:cubicBezTo>
                    <a:pt x="1" y="1404"/>
                    <a:pt x="236" y="2345"/>
                    <a:pt x="941" y="2674"/>
                  </a:cubicBezTo>
                  <a:cubicBezTo>
                    <a:pt x="2054" y="3207"/>
                    <a:pt x="3214" y="3614"/>
                    <a:pt x="4374" y="4038"/>
                  </a:cubicBezTo>
                  <a:cubicBezTo>
                    <a:pt x="4491" y="4084"/>
                    <a:pt x="4612" y="4105"/>
                    <a:pt x="4732" y="4105"/>
                  </a:cubicBezTo>
                  <a:cubicBezTo>
                    <a:pt x="5348" y="4105"/>
                    <a:pt x="5954" y="3552"/>
                    <a:pt x="6098" y="2987"/>
                  </a:cubicBezTo>
                  <a:cubicBezTo>
                    <a:pt x="6286" y="2157"/>
                    <a:pt x="5753" y="1530"/>
                    <a:pt x="5032" y="1263"/>
                  </a:cubicBezTo>
                  <a:cubicBezTo>
                    <a:pt x="4045" y="887"/>
                    <a:pt x="3276" y="621"/>
                    <a:pt x="2289" y="150"/>
                  </a:cubicBezTo>
                  <a:cubicBezTo>
                    <a:pt x="2074" y="50"/>
                    <a:pt x="1845" y="1"/>
                    <a:pt x="1620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8" name="Google Shape;4790;p52">
              <a:extLst>
                <a:ext uri="{FF2B5EF4-FFF2-40B4-BE49-F238E27FC236}">
                  <a16:creationId xmlns:a16="http://schemas.microsoft.com/office/drawing/2014/main" id="{76D03AAA-F6D7-43C0-89C2-86C738A66B63}"/>
                </a:ext>
              </a:extLst>
            </p:cNvPr>
            <p:cNvSpPr/>
            <p:nvPr/>
          </p:nvSpPr>
          <p:spPr>
            <a:xfrm>
              <a:off x="6898575" y="2624476"/>
              <a:ext cx="367652" cy="241922"/>
            </a:xfrm>
            <a:custGeom>
              <a:avLst/>
              <a:gdLst/>
              <a:ahLst/>
              <a:cxnLst/>
              <a:rect l="l" t="t" r="r" b="b"/>
              <a:pathLst>
                <a:path w="6238" h="5002" extrusionOk="0">
                  <a:moveTo>
                    <a:pt x="1653" y="1"/>
                  </a:moveTo>
                  <a:cubicBezTo>
                    <a:pt x="1413" y="1"/>
                    <a:pt x="1166" y="67"/>
                    <a:pt x="925" y="213"/>
                  </a:cubicBezTo>
                  <a:cubicBezTo>
                    <a:pt x="314" y="589"/>
                    <a:pt x="0" y="1561"/>
                    <a:pt x="471" y="2188"/>
                  </a:cubicBezTo>
                  <a:cubicBezTo>
                    <a:pt x="1254" y="3223"/>
                    <a:pt x="2242" y="4289"/>
                    <a:pt x="3433" y="4853"/>
                  </a:cubicBezTo>
                  <a:cubicBezTo>
                    <a:pt x="3652" y="4956"/>
                    <a:pt x="3866" y="5002"/>
                    <a:pt x="4068" y="5002"/>
                  </a:cubicBezTo>
                  <a:cubicBezTo>
                    <a:pt x="5401" y="5002"/>
                    <a:pt x="6237" y="3010"/>
                    <a:pt x="4781" y="2329"/>
                  </a:cubicBezTo>
                  <a:cubicBezTo>
                    <a:pt x="4327" y="2126"/>
                    <a:pt x="4138" y="1937"/>
                    <a:pt x="3762" y="1608"/>
                  </a:cubicBezTo>
                  <a:cubicBezTo>
                    <a:pt x="3590" y="1452"/>
                    <a:pt x="3417" y="1279"/>
                    <a:pt x="3261" y="1107"/>
                  </a:cubicBezTo>
                  <a:cubicBezTo>
                    <a:pt x="3182" y="1028"/>
                    <a:pt x="3104" y="934"/>
                    <a:pt x="3041" y="856"/>
                  </a:cubicBezTo>
                  <a:cubicBezTo>
                    <a:pt x="3010" y="821"/>
                    <a:pt x="2985" y="795"/>
                    <a:pt x="2966" y="775"/>
                  </a:cubicBezTo>
                  <a:lnTo>
                    <a:pt x="2966" y="775"/>
                  </a:lnTo>
                  <a:cubicBezTo>
                    <a:pt x="2952" y="755"/>
                    <a:pt x="2931" y="725"/>
                    <a:pt x="2900" y="684"/>
                  </a:cubicBezTo>
                  <a:cubicBezTo>
                    <a:pt x="2587" y="266"/>
                    <a:pt x="2134" y="1"/>
                    <a:pt x="1653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4791;p52">
              <a:extLst>
                <a:ext uri="{FF2B5EF4-FFF2-40B4-BE49-F238E27FC236}">
                  <a16:creationId xmlns:a16="http://schemas.microsoft.com/office/drawing/2014/main" id="{09C68B79-2308-4C70-9112-F5D28B15CB44}"/>
                </a:ext>
              </a:extLst>
            </p:cNvPr>
            <p:cNvSpPr/>
            <p:nvPr/>
          </p:nvSpPr>
          <p:spPr>
            <a:xfrm>
              <a:off x="6857904" y="2702260"/>
              <a:ext cx="391463" cy="255258"/>
            </a:xfrm>
            <a:custGeom>
              <a:avLst/>
              <a:gdLst/>
              <a:ahLst/>
              <a:cxnLst/>
              <a:rect l="l" t="t" r="r" b="b"/>
              <a:pathLst>
                <a:path w="6642" h="4331" extrusionOk="0">
                  <a:moveTo>
                    <a:pt x="4591" y="1"/>
                  </a:moveTo>
                  <a:cubicBezTo>
                    <a:pt x="4351" y="1"/>
                    <a:pt x="4097" y="72"/>
                    <a:pt x="3841" y="238"/>
                  </a:cubicBezTo>
                  <a:cubicBezTo>
                    <a:pt x="3010" y="771"/>
                    <a:pt x="2117" y="1147"/>
                    <a:pt x="1208" y="1507"/>
                  </a:cubicBezTo>
                  <a:cubicBezTo>
                    <a:pt x="487" y="1789"/>
                    <a:pt x="1" y="2479"/>
                    <a:pt x="236" y="3279"/>
                  </a:cubicBezTo>
                  <a:cubicBezTo>
                    <a:pt x="402" y="3841"/>
                    <a:pt x="996" y="4330"/>
                    <a:pt x="1600" y="4330"/>
                  </a:cubicBezTo>
                  <a:cubicBezTo>
                    <a:pt x="1737" y="4330"/>
                    <a:pt x="1874" y="4305"/>
                    <a:pt x="2007" y="4250"/>
                  </a:cubicBezTo>
                  <a:cubicBezTo>
                    <a:pt x="3151" y="3796"/>
                    <a:pt x="4311" y="3341"/>
                    <a:pt x="5346" y="2667"/>
                  </a:cubicBezTo>
                  <a:cubicBezTo>
                    <a:pt x="6642" y="1842"/>
                    <a:pt x="5806" y="1"/>
                    <a:pt x="4591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4792;p52">
              <a:extLst>
                <a:ext uri="{FF2B5EF4-FFF2-40B4-BE49-F238E27FC236}">
                  <a16:creationId xmlns:a16="http://schemas.microsoft.com/office/drawing/2014/main" id="{9B9CD2D9-C38D-4B63-AE7B-D30CB1F1979B}"/>
                </a:ext>
              </a:extLst>
            </p:cNvPr>
            <p:cNvSpPr/>
            <p:nvPr/>
          </p:nvSpPr>
          <p:spPr>
            <a:xfrm>
              <a:off x="7037130" y="2726247"/>
              <a:ext cx="198148" cy="349794"/>
            </a:xfrm>
            <a:custGeom>
              <a:avLst/>
              <a:gdLst/>
              <a:ahLst/>
              <a:cxnLst/>
              <a:rect l="l" t="t" r="r" b="b"/>
              <a:pathLst>
                <a:path w="3362" h="5935" extrusionOk="0">
                  <a:moveTo>
                    <a:pt x="1611" y="1"/>
                  </a:moveTo>
                  <a:cubicBezTo>
                    <a:pt x="883" y="1"/>
                    <a:pt x="134" y="479"/>
                    <a:pt x="126" y="1414"/>
                  </a:cubicBezTo>
                  <a:cubicBezTo>
                    <a:pt x="110" y="2605"/>
                    <a:pt x="1" y="3781"/>
                    <a:pt x="314" y="4941"/>
                  </a:cubicBezTo>
                  <a:cubicBezTo>
                    <a:pt x="511" y="5636"/>
                    <a:pt x="1053" y="5935"/>
                    <a:pt x="1608" y="5935"/>
                  </a:cubicBezTo>
                  <a:cubicBezTo>
                    <a:pt x="2469" y="5935"/>
                    <a:pt x="3362" y="5217"/>
                    <a:pt x="3057" y="4141"/>
                  </a:cubicBezTo>
                  <a:cubicBezTo>
                    <a:pt x="2822" y="3263"/>
                    <a:pt x="2963" y="2260"/>
                    <a:pt x="2979" y="1351"/>
                  </a:cubicBezTo>
                  <a:cubicBezTo>
                    <a:pt x="2994" y="444"/>
                    <a:pt x="2312" y="1"/>
                    <a:pt x="1611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4793;p52">
              <a:extLst>
                <a:ext uri="{FF2B5EF4-FFF2-40B4-BE49-F238E27FC236}">
                  <a16:creationId xmlns:a16="http://schemas.microsoft.com/office/drawing/2014/main" id="{7125E300-396F-4911-B327-01A664D6878F}"/>
                </a:ext>
              </a:extLst>
            </p:cNvPr>
            <p:cNvSpPr/>
            <p:nvPr/>
          </p:nvSpPr>
          <p:spPr>
            <a:xfrm>
              <a:off x="7027877" y="2527337"/>
              <a:ext cx="189071" cy="339893"/>
            </a:xfrm>
            <a:custGeom>
              <a:avLst/>
              <a:gdLst/>
              <a:ahLst/>
              <a:cxnLst/>
              <a:rect l="l" t="t" r="r" b="b"/>
              <a:pathLst>
                <a:path w="3208" h="5767" extrusionOk="0">
                  <a:moveTo>
                    <a:pt x="1440" y="1"/>
                  </a:moveTo>
                  <a:cubicBezTo>
                    <a:pt x="1394" y="1"/>
                    <a:pt x="1348" y="3"/>
                    <a:pt x="1302" y="8"/>
                  </a:cubicBezTo>
                  <a:cubicBezTo>
                    <a:pt x="487" y="102"/>
                    <a:pt x="1" y="808"/>
                    <a:pt x="32" y="1591"/>
                  </a:cubicBezTo>
                  <a:cubicBezTo>
                    <a:pt x="64" y="2579"/>
                    <a:pt x="111" y="3566"/>
                    <a:pt x="236" y="4538"/>
                  </a:cubicBezTo>
                  <a:cubicBezTo>
                    <a:pt x="344" y="5377"/>
                    <a:pt x="996" y="5767"/>
                    <a:pt x="1651" y="5767"/>
                  </a:cubicBezTo>
                  <a:cubicBezTo>
                    <a:pt x="2427" y="5767"/>
                    <a:pt x="3208" y="5219"/>
                    <a:pt x="3089" y="4225"/>
                  </a:cubicBezTo>
                  <a:cubicBezTo>
                    <a:pt x="2963" y="3253"/>
                    <a:pt x="2916" y="2265"/>
                    <a:pt x="2869" y="1278"/>
                  </a:cubicBezTo>
                  <a:cubicBezTo>
                    <a:pt x="2840" y="543"/>
                    <a:pt x="2135" y="1"/>
                    <a:pt x="1440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4794;p52">
              <a:extLst>
                <a:ext uri="{FF2B5EF4-FFF2-40B4-BE49-F238E27FC236}">
                  <a16:creationId xmlns:a16="http://schemas.microsoft.com/office/drawing/2014/main" id="{66A28073-9BE1-43FA-B3F0-B9A8CB4120BB}"/>
                </a:ext>
              </a:extLst>
            </p:cNvPr>
            <p:cNvSpPr/>
            <p:nvPr/>
          </p:nvSpPr>
          <p:spPr>
            <a:xfrm>
              <a:off x="7037130" y="2661182"/>
              <a:ext cx="373251" cy="209228"/>
            </a:xfrm>
            <a:custGeom>
              <a:avLst/>
              <a:gdLst/>
              <a:ahLst/>
              <a:cxnLst/>
              <a:rect l="l" t="t" r="r" b="b"/>
              <a:pathLst>
                <a:path w="6333" h="3550" extrusionOk="0">
                  <a:moveTo>
                    <a:pt x="4727" y="0"/>
                  </a:moveTo>
                  <a:cubicBezTo>
                    <a:pt x="4565" y="0"/>
                    <a:pt x="4398" y="20"/>
                    <a:pt x="4233" y="57"/>
                  </a:cubicBezTo>
                  <a:cubicBezTo>
                    <a:pt x="3214" y="308"/>
                    <a:pt x="2430" y="527"/>
                    <a:pt x="1349" y="684"/>
                  </a:cubicBezTo>
                  <a:cubicBezTo>
                    <a:pt x="581" y="809"/>
                    <a:pt x="1" y="1468"/>
                    <a:pt x="79" y="2267"/>
                  </a:cubicBezTo>
                  <a:cubicBezTo>
                    <a:pt x="151" y="2962"/>
                    <a:pt x="785" y="3549"/>
                    <a:pt x="1486" y="3549"/>
                  </a:cubicBezTo>
                  <a:cubicBezTo>
                    <a:pt x="1544" y="3549"/>
                    <a:pt x="1603" y="3545"/>
                    <a:pt x="1662" y="3537"/>
                  </a:cubicBezTo>
                  <a:cubicBezTo>
                    <a:pt x="2869" y="3349"/>
                    <a:pt x="4060" y="3019"/>
                    <a:pt x="5251" y="2737"/>
                  </a:cubicBezTo>
                  <a:cubicBezTo>
                    <a:pt x="6020" y="2549"/>
                    <a:pt x="6333" y="1546"/>
                    <a:pt x="6082" y="888"/>
                  </a:cubicBezTo>
                  <a:cubicBezTo>
                    <a:pt x="5849" y="261"/>
                    <a:pt x="5316" y="0"/>
                    <a:pt x="4727" y="0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4795;p52">
              <a:extLst>
                <a:ext uri="{FF2B5EF4-FFF2-40B4-BE49-F238E27FC236}">
                  <a16:creationId xmlns:a16="http://schemas.microsoft.com/office/drawing/2014/main" id="{489DD28E-0793-457E-AF1A-8CF5952EE5B9}"/>
                </a:ext>
              </a:extLst>
            </p:cNvPr>
            <p:cNvSpPr/>
            <p:nvPr/>
          </p:nvSpPr>
          <p:spPr>
            <a:xfrm>
              <a:off x="6843111" y="2660357"/>
              <a:ext cx="394763" cy="194965"/>
            </a:xfrm>
            <a:custGeom>
              <a:avLst/>
              <a:gdLst/>
              <a:ahLst/>
              <a:cxnLst/>
              <a:rect l="l" t="t" r="r" b="b"/>
              <a:pathLst>
                <a:path w="6698" h="3308" extrusionOk="0">
                  <a:moveTo>
                    <a:pt x="1583" y="1"/>
                  </a:moveTo>
                  <a:cubicBezTo>
                    <a:pt x="1042" y="1"/>
                    <a:pt x="540" y="261"/>
                    <a:pt x="299" y="823"/>
                  </a:cubicBezTo>
                  <a:cubicBezTo>
                    <a:pt x="1" y="1482"/>
                    <a:pt x="267" y="2453"/>
                    <a:pt x="1020" y="2704"/>
                  </a:cubicBezTo>
                  <a:cubicBezTo>
                    <a:pt x="1973" y="3034"/>
                    <a:pt x="3051" y="3307"/>
                    <a:pt x="4096" y="3307"/>
                  </a:cubicBezTo>
                  <a:cubicBezTo>
                    <a:pt x="4391" y="3307"/>
                    <a:pt x="4683" y="3285"/>
                    <a:pt x="4970" y="3237"/>
                  </a:cubicBezTo>
                  <a:cubicBezTo>
                    <a:pt x="6698" y="2969"/>
                    <a:pt x="6514" y="378"/>
                    <a:pt x="4917" y="378"/>
                  </a:cubicBezTo>
                  <a:cubicBezTo>
                    <a:pt x="4834" y="378"/>
                    <a:pt x="4747" y="385"/>
                    <a:pt x="4656" y="400"/>
                  </a:cubicBezTo>
                  <a:cubicBezTo>
                    <a:pt x="4460" y="432"/>
                    <a:pt x="4302" y="446"/>
                    <a:pt x="4151" y="446"/>
                  </a:cubicBezTo>
                  <a:cubicBezTo>
                    <a:pt x="3927" y="446"/>
                    <a:pt x="3717" y="416"/>
                    <a:pt x="3418" y="369"/>
                  </a:cubicBezTo>
                  <a:cubicBezTo>
                    <a:pt x="3183" y="337"/>
                    <a:pt x="2948" y="290"/>
                    <a:pt x="2713" y="243"/>
                  </a:cubicBezTo>
                  <a:cubicBezTo>
                    <a:pt x="2603" y="212"/>
                    <a:pt x="2493" y="196"/>
                    <a:pt x="2383" y="165"/>
                  </a:cubicBezTo>
                  <a:cubicBezTo>
                    <a:pt x="2349" y="156"/>
                    <a:pt x="2321" y="149"/>
                    <a:pt x="2297" y="143"/>
                  </a:cubicBezTo>
                  <a:lnTo>
                    <a:pt x="2297" y="143"/>
                  </a:lnTo>
                  <a:cubicBezTo>
                    <a:pt x="2276" y="135"/>
                    <a:pt x="2239" y="122"/>
                    <a:pt x="2180" y="102"/>
                  </a:cubicBezTo>
                  <a:cubicBezTo>
                    <a:pt x="1983" y="35"/>
                    <a:pt x="1780" y="1"/>
                    <a:pt x="1583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4796;p52">
              <a:extLst>
                <a:ext uri="{FF2B5EF4-FFF2-40B4-BE49-F238E27FC236}">
                  <a16:creationId xmlns:a16="http://schemas.microsoft.com/office/drawing/2014/main" id="{196A6D03-50A8-45B1-9B29-188B061B0C5B}"/>
                </a:ext>
              </a:extLst>
            </p:cNvPr>
            <p:cNvSpPr/>
            <p:nvPr/>
          </p:nvSpPr>
          <p:spPr>
            <a:xfrm>
              <a:off x="6929983" y="2695129"/>
              <a:ext cx="294864" cy="335590"/>
            </a:xfrm>
            <a:custGeom>
              <a:avLst/>
              <a:gdLst/>
              <a:ahLst/>
              <a:cxnLst/>
              <a:rect l="l" t="t" r="r" b="b"/>
              <a:pathLst>
                <a:path w="5003" h="5694" extrusionOk="0">
                  <a:moveTo>
                    <a:pt x="3122" y="0"/>
                  </a:moveTo>
                  <a:cubicBezTo>
                    <a:pt x="2636" y="0"/>
                    <a:pt x="2161" y="245"/>
                    <a:pt x="1913" y="829"/>
                  </a:cubicBezTo>
                  <a:cubicBezTo>
                    <a:pt x="1536" y="1738"/>
                    <a:pt x="988" y="2553"/>
                    <a:pt x="455" y="3353"/>
                  </a:cubicBezTo>
                  <a:cubicBezTo>
                    <a:pt x="16" y="4011"/>
                    <a:pt x="0" y="4842"/>
                    <a:pt x="643" y="5375"/>
                  </a:cubicBezTo>
                  <a:cubicBezTo>
                    <a:pt x="892" y="5581"/>
                    <a:pt x="1241" y="5693"/>
                    <a:pt x="1588" y="5693"/>
                  </a:cubicBezTo>
                  <a:cubicBezTo>
                    <a:pt x="2005" y="5693"/>
                    <a:pt x="2418" y="5530"/>
                    <a:pt x="2649" y="5171"/>
                  </a:cubicBezTo>
                  <a:cubicBezTo>
                    <a:pt x="3339" y="4152"/>
                    <a:pt x="4044" y="3133"/>
                    <a:pt x="4530" y="1989"/>
                  </a:cubicBezTo>
                  <a:cubicBezTo>
                    <a:pt x="5002" y="880"/>
                    <a:pt x="4043" y="0"/>
                    <a:pt x="3122" y="0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4797;p52">
              <a:extLst>
                <a:ext uri="{FF2B5EF4-FFF2-40B4-BE49-F238E27FC236}">
                  <a16:creationId xmlns:a16="http://schemas.microsoft.com/office/drawing/2014/main" id="{D3973AAE-B1B7-41E3-803A-14EB80F68FE8}"/>
                </a:ext>
              </a:extLst>
            </p:cNvPr>
            <p:cNvSpPr/>
            <p:nvPr/>
          </p:nvSpPr>
          <p:spPr>
            <a:xfrm>
              <a:off x="7019567" y="2709804"/>
              <a:ext cx="341955" cy="319500"/>
            </a:xfrm>
            <a:custGeom>
              <a:avLst/>
              <a:gdLst/>
              <a:ahLst/>
              <a:cxnLst/>
              <a:rect l="l" t="t" r="r" b="b"/>
              <a:pathLst>
                <a:path w="5802" h="5421" extrusionOk="0">
                  <a:moveTo>
                    <a:pt x="1985" y="0"/>
                  </a:moveTo>
                  <a:cubicBezTo>
                    <a:pt x="988" y="0"/>
                    <a:pt x="1" y="1169"/>
                    <a:pt x="722" y="2273"/>
                  </a:cubicBezTo>
                  <a:cubicBezTo>
                    <a:pt x="1380" y="3260"/>
                    <a:pt x="1944" y="4295"/>
                    <a:pt x="2869" y="5078"/>
                  </a:cubicBezTo>
                  <a:cubicBezTo>
                    <a:pt x="3153" y="5319"/>
                    <a:pt x="3454" y="5420"/>
                    <a:pt x="3740" y="5420"/>
                  </a:cubicBezTo>
                  <a:cubicBezTo>
                    <a:pt x="4876" y="5420"/>
                    <a:pt x="5801" y="3820"/>
                    <a:pt x="4687" y="2868"/>
                  </a:cubicBezTo>
                  <a:cubicBezTo>
                    <a:pt x="3982" y="2273"/>
                    <a:pt x="3559" y="1379"/>
                    <a:pt x="3057" y="611"/>
                  </a:cubicBezTo>
                  <a:cubicBezTo>
                    <a:pt x="2766" y="179"/>
                    <a:pt x="2375" y="0"/>
                    <a:pt x="1985" y="0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4798;p52">
              <a:extLst>
                <a:ext uri="{FF2B5EF4-FFF2-40B4-BE49-F238E27FC236}">
                  <a16:creationId xmlns:a16="http://schemas.microsoft.com/office/drawing/2014/main" id="{663A4DF0-EF98-4B23-917E-E7C317D4F256}"/>
                </a:ext>
              </a:extLst>
            </p:cNvPr>
            <p:cNvSpPr/>
            <p:nvPr/>
          </p:nvSpPr>
          <p:spPr>
            <a:xfrm>
              <a:off x="7014263" y="2718350"/>
              <a:ext cx="218422" cy="146401"/>
            </a:xfrm>
            <a:custGeom>
              <a:avLst/>
              <a:gdLst/>
              <a:ahLst/>
              <a:cxnLst/>
              <a:rect l="l" t="t" r="r" b="b"/>
              <a:pathLst>
                <a:path w="3706" h="2484" extrusionOk="0">
                  <a:moveTo>
                    <a:pt x="1754" y="1"/>
                  </a:moveTo>
                  <a:cubicBezTo>
                    <a:pt x="561" y="1"/>
                    <a:pt x="1" y="1750"/>
                    <a:pt x="1345" y="2347"/>
                  </a:cubicBezTo>
                  <a:cubicBezTo>
                    <a:pt x="1555" y="2442"/>
                    <a:pt x="1755" y="2484"/>
                    <a:pt x="1940" y="2484"/>
                  </a:cubicBezTo>
                  <a:cubicBezTo>
                    <a:pt x="3135" y="2484"/>
                    <a:pt x="3705" y="734"/>
                    <a:pt x="2348" y="137"/>
                  </a:cubicBezTo>
                  <a:cubicBezTo>
                    <a:pt x="2138" y="43"/>
                    <a:pt x="1938" y="1"/>
                    <a:pt x="17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4799;p52">
              <a:extLst>
                <a:ext uri="{FF2B5EF4-FFF2-40B4-BE49-F238E27FC236}">
                  <a16:creationId xmlns:a16="http://schemas.microsoft.com/office/drawing/2014/main" id="{48A9544D-3DE1-4F25-8116-225B9F3E58F9}"/>
                </a:ext>
              </a:extLst>
            </p:cNvPr>
            <p:cNvSpPr/>
            <p:nvPr/>
          </p:nvSpPr>
          <p:spPr>
            <a:xfrm>
              <a:off x="5972795" y="2168298"/>
              <a:ext cx="176636" cy="304943"/>
            </a:xfrm>
            <a:custGeom>
              <a:avLst/>
              <a:gdLst/>
              <a:ahLst/>
              <a:cxnLst/>
              <a:rect l="l" t="t" r="r" b="b"/>
              <a:pathLst>
                <a:path w="2997" h="5174" extrusionOk="0">
                  <a:moveTo>
                    <a:pt x="1624" y="0"/>
                  </a:moveTo>
                  <a:cubicBezTo>
                    <a:pt x="931" y="0"/>
                    <a:pt x="422" y="532"/>
                    <a:pt x="332" y="1194"/>
                  </a:cubicBezTo>
                  <a:cubicBezTo>
                    <a:pt x="207" y="2072"/>
                    <a:pt x="97" y="2950"/>
                    <a:pt x="50" y="3843"/>
                  </a:cubicBezTo>
                  <a:cubicBezTo>
                    <a:pt x="0" y="4711"/>
                    <a:pt x="691" y="5173"/>
                    <a:pt x="1369" y="5173"/>
                  </a:cubicBezTo>
                  <a:cubicBezTo>
                    <a:pt x="1978" y="5173"/>
                    <a:pt x="2576" y="4801"/>
                    <a:pt x="2620" y="4015"/>
                  </a:cubicBezTo>
                  <a:cubicBezTo>
                    <a:pt x="2667" y="3138"/>
                    <a:pt x="2777" y="2244"/>
                    <a:pt x="2902" y="1367"/>
                  </a:cubicBezTo>
                  <a:cubicBezTo>
                    <a:pt x="2997" y="677"/>
                    <a:pt x="2370" y="50"/>
                    <a:pt x="1711" y="3"/>
                  </a:cubicBezTo>
                  <a:cubicBezTo>
                    <a:pt x="1682" y="1"/>
                    <a:pt x="1652" y="0"/>
                    <a:pt x="1624" y="0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4800;p52">
              <a:extLst>
                <a:ext uri="{FF2B5EF4-FFF2-40B4-BE49-F238E27FC236}">
                  <a16:creationId xmlns:a16="http://schemas.microsoft.com/office/drawing/2014/main" id="{7031C80C-7C1D-4EE6-A8E6-F5C0DCEDDADA}"/>
                </a:ext>
              </a:extLst>
            </p:cNvPr>
            <p:cNvSpPr/>
            <p:nvPr/>
          </p:nvSpPr>
          <p:spPr>
            <a:xfrm>
              <a:off x="5972913" y="2317937"/>
              <a:ext cx="336356" cy="157599"/>
            </a:xfrm>
            <a:custGeom>
              <a:avLst/>
              <a:gdLst/>
              <a:ahLst/>
              <a:cxnLst/>
              <a:rect l="l" t="t" r="r" b="b"/>
              <a:pathLst>
                <a:path w="5707" h="2674" extrusionOk="0">
                  <a:moveTo>
                    <a:pt x="4175" y="1"/>
                  </a:moveTo>
                  <a:cubicBezTo>
                    <a:pt x="4142" y="1"/>
                    <a:pt x="4109" y="2"/>
                    <a:pt x="4076" y="3"/>
                  </a:cubicBezTo>
                  <a:cubicBezTo>
                    <a:pt x="3235" y="59"/>
                    <a:pt x="2569" y="115"/>
                    <a:pt x="1732" y="115"/>
                  </a:cubicBezTo>
                  <a:cubicBezTo>
                    <a:pt x="1633" y="115"/>
                    <a:pt x="1531" y="114"/>
                    <a:pt x="1427" y="113"/>
                  </a:cubicBezTo>
                  <a:cubicBezTo>
                    <a:pt x="1416" y="113"/>
                    <a:pt x="1405" y="112"/>
                    <a:pt x="1394" y="112"/>
                  </a:cubicBezTo>
                  <a:cubicBezTo>
                    <a:pt x="702" y="112"/>
                    <a:pt x="94" y="594"/>
                    <a:pt x="48" y="1304"/>
                  </a:cubicBezTo>
                  <a:cubicBezTo>
                    <a:pt x="1" y="1978"/>
                    <a:pt x="549" y="2652"/>
                    <a:pt x="1239" y="2668"/>
                  </a:cubicBezTo>
                  <a:cubicBezTo>
                    <a:pt x="1391" y="2672"/>
                    <a:pt x="1543" y="2674"/>
                    <a:pt x="1695" y="2674"/>
                  </a:cubicBezTo>
                  <a:cubicBezTo>
                    <a:pt x="2652" y="2674"/>
                    <a:pt x="3601" y="2596"/>
                    <a:pt x="4562" y="2542"/>
                  </a:cubicBezTo>
                  <a:cubicBezTo>
                    <a:pt x="5267" y="2495"/>
                    <a:pt x="5706" y="1649"/>
                    <a:pt x="5581" y="1038"/>
                  </a:cubicBezTo>
                  <a:cubicBezTo>
                    <a:pt x="5446" y="306"/>
                    <a:pt x="4842" y="1"/>
                    <a:pt x="4175" y="1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4801;p52">
              <a:extLst>
                <a:ext uri="{FF2B5EF4-FFF2-40B4-BE49-F238E27FC236}">
                  <a16:creationId xmlns:a16="http://schemas.microsoft.com/office/drawing/2014/main" id="{9A814CF7-CC56-4E82-9821-A29EB9C15113}"/>
                </a:ext>
              </a:extLst>
            </p:cNvPr>
            <p:cNvSpPr/>
            <p:nvPr/>
          </p:nvSpPr>
          <p:spPr>
            <a:xfrm>
              <a:off x="5806653" y="2257232"/>
              <a:ext cx="351444" cy="202274"/>
            </a:xfrm>
            <a:custGeom>
              <a:avLst/>
              <a:gdLst/>
              <a:ahLst/>
              <a:cxnLst/>
              <a:rect l="l" t="t" r="r" b="b"/>
              <a:pathLst>
                <a:path w="5963" h="3432" extrusionOk="0">
                  <a:moveTo>
                    <a:pt x="1402" y="1"/>
                  </a:moveTo>
                  <a:cubicBezTo>
                    <a:pt x="1009" y="1"/>
                    <a:pt x="633" y="168"/>
                    <a:pt x="377" y="547"/>
                  </a:cubicBezTo>
                  <a:cubicBezTo>
                    <a:pt x="0" y="1080"/>
                    <a:pt x="94" y="1989"/>
                    <a:pt x="706" y="2334"/>
                  </a:cubicBezTo>
                  <a:cubicBezTo>
                    <a:pt x="1740" y="2898"/>
                    <a:pt x="2947" y="3416"/>
                    <a:pt x="4138" y="3431"/>
                  </a:cubicBezTo>
                  <a:cubicBezTo>
                    <a:pt x="4148" y="3431"/>
                    <a:pt x="4158" y="3432"/>
                    <a:pt x="4168" y="3432"/>
                  </a:cubicBezTo>
                  <a:cubicBezTo>
                    <a:pt x="5786" y="3432"/>
                    <a:pt x="5962" y="892"/>
                    <a:pt x="4311" y="876"/>
                  </a:cubicBezTo>
                  <a:cubicBezTo>
                    <a:pt x="3872" y="861"/>
                    <a:pt x="3637" y="782"/>
                    <a:pt x="3214" y="641"/>
                  </a:cubicBezTo>
                  <a:cubicBezTo>
                    <a:pt x="3010" y="579"/>
                    <a:pt x="2806" y="500"/>
                    <a:pt x="2618" y="422"/>
                  </a:cubicBezTo>
                  <a:cubicBezTo>
                    <a:pt x="2524" y="375"/>
                    <a:pt x="2430" y="343"/>
                    <a:pt x="2336" y="296"/>
                  </a:cubicBezTo>
                  <a:cubicBezTo>
                    <a:pt x="2307" y="284"/>
                    <a:pt x="2283" y="273"/>
                    <a:pt x="2263" y="264"/>
                  </a:cubicBezTo>
                  <a:lnTo>
                    <a:pt x="2263" y="264"/>
                  </a:lnTo>
                  <a:cubicBezTo>
                    <a:pt x="2247" y="253"/>
                    <a:pt x="2217" y="234"/>
                    <a:pt x="2163" y="202"/>
                  </a:cubicBezTo>
                  <a:cubicBezTo>
                    <a:pt x="1922" y="72"/>
                    <a:pt x="1658" y="1"/>
                    <a:pt x="1402" y="1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4802;p52">
              <a:extLst>
                <a:ext uri="{FF2B5EF4-FFF2-40B4-BE49-F238E27FC236}">
                  <a16:creationId xmlns:a16="http://schemas.microsoft.com/office/drawing/2014/main" id="{15DD8DCD-F45A-4076-8885-69D3991BC99E}"/>
                </a:ext>
              </a:extLst>
            </p:cNvPr>
            <p:cNvSpPr/>
            <p:nvPr/>
          </p:nvSpPr>
          <p:spPr>
            <a:xfrm>
              <a:off x="5847319" y="2316581"/>
              <a:ext cx="300640" cy="285729"/>
            </a:xfrm>
            <a:custGeom>
              <a:avLst/>
              <a:gdLst/>
              <a:ahLst/>
              <a:cxnLst/>
              <a:rect l="l" t="t" r="r" b="b"/>
              <a:pathLst>
                <a:path w="5101" h="4848" extrusionOk="0">
                  <a:moveTo>
                    <a:pt x="3313" y="1"/>
                  </a:moveTo>
                  <a:cubicBezTo>
                    <a:pt x="2954" y="1"/>
                    <a:pt x="2596" y="164"/>
                    <a:pt x="2336" y="559"/>
                  </a:cubicBezTo>
                  <a:cubicBezTo>
                    <a:pt x="1850" y="1311"/>
                    <a:pt x="1238" y="1938"/>
                    <a:pt x="627" y="2565"/>
                  </a:cubicBezTo>
                  <a:cubicBezTo>
                    <a:pt x="141" y="3083"/>
                    <a:pt x="0" y="3819"/>
                    <a:pt x="486" y="4384"/>
                  </a:cubicBezTo>
                  <a:cubicBezTo>
                    <a:pt x="730" y="4673"/>
                    <a:pt x="1130" y="4847"/>
                    <a:pt x="1518" y="4847"/>
                  </a:cubicBezTo>
                  <a:cubicBezTo>
                    <a:pt x="1804" y="4847"/>
                    <a:pt x="2083" y="4753"/>
                    <a:pt x="2288" y="4540"/>
                  </a:cubicBezTo>
                  <a:cubicBezTo>
                    <a:pt x="3057" y="3741"/>
                    <a:pt x="3856" y="2942"/>
                    <a:pt x="4452" y="2017"/>
                  </a:cubicBezTo>
                  <a:cubicBezTo>
                    <a:pt x="5101" y="1021"/>
                    <a:pt x="4208" y="1"/>
                    <a:pt x="3313" y="1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4803;p52">
              <a:extLst>
                <a:ext uri="{FF2B5EF4-FFF2-40B4-BE49-F238E27FC236}">
                  <a16:creationId xmlns:a16="http://schemas.microsoft.com/office/drawing/2014/main" id="{3290CA98-5AC6-46A7-A0F7-C6E31E1F9664}"/>
                </a:ext>
              </a:extLst>
            </p:cNvPr>
            <p:cNvSpPr/>
            <p:nvPr/>
          </p:nvSpPr>
          <p:spPr>
            <a:xfrm>
              <a:off x="5960124" y="2333083"/>
              <a:ext cx="273411" cy="301406"/>
            </a:xfrm>
            <a:custGeom>
              <a:avLst/>
              <a:gdLst/>
              <a:ahLst/>
              <a:cxnLst/>
              <a:rect l="l" t="t" r="r" b="b"/>
              <a:pathLst>
                <a:path w="4639" h="5114" extrusionOk="0">
                  <a:moveTo>
                    <a:pt x="1703" y="1"/>
                  </a:moveTo>
                  <a:cubicBezTo>
                    <a:pt x="873" y="1"/>
                    <a:pt x="1" y="833"/>
                    <a:pt x="437" y="1831"/>
                  </a:cubicBezTo>
                  <a:cubicBezTo>
                    <a:pt x="860" y="2818"/>
                    <a:pt x="1205" y="3821"/>
                    <a:pt x="1895" y="4652"/>
                  </a:cubicBezTo>
                  <a:cubicBezTo>
                    <a:pt x="2161" y="4978"/>
                    <a:pt x="2486" y="5113"/>
                    <a:pt x="2805" y="5113"/>
                  </a:cubicBezTo>
                  <a:cubicBezTo>
                    <a:pt x="3745" y="5113"/>
                    <a:pt x="4638" y="3938"/>
                    <a:pt x="3854" y="2991"/>
                  </a:cubicBezTo>
                  <a:cubicBezTo>
                    <a:pt x="3321" y="2364"/>
                    <a:pt x="3086" y="1486"/>
                    <a:pt x="2757" y="734"/>
                  </a:cubicBezTo>
                  <a:cubicBezTo>
                    <a:pt x="2535" y="216"/>
                    <a:pt x="2125" y="1"/>
                    <a:pt x="1703" y="1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4" name="Google Shape;4804;p52">
              <a:extLst>
                <a:ext uri="{FF2B5EF4-FFF2-40B4-BE49-F238E27FC236}">
                  <a16:creationId xmlns:a16="http://schemas.microsoft.com/office/drawing/2014/main" id="{8E0A89A1-50BC-4905-9466-5E3AB8A30A09}"/>
                </a:ext>
              </a:extLst>
            </p:cNvPr>
            <p:cNvSpPr/>
            <p:nvPr/>
          </p:nvSpPr>
          <p:spPr>
            <a:xfrm>
              <a:off x="5886099" y="2177963"/>
              <a:ext cx="258854" cy="288381"/>
            </a:xfrm>
            <a:custGeom>
              <a:avLst/>
              <a:gdLst/>
              <a:ahLst/>
              <a:cxnLst/>
              <a:rect l="l" t="t" r="r" b="b"/>
              <a:pathLst>
                <a:path w="4392" h="4893" extrusionOk="0">
                  <a:moveTo>
                    <a:pt x="1431" y="0"/>
                  </a:moveTo>
                  <a:cubicBezTo>
                    <a:pt x="1198" y="0"/>
                    <a:pt x="966" y="56"/>
                    <a:pt x="768" y="168"/>
                  </a:cubicBezTo>
                  <a:cubicBezTo>
                    <a:pt x="141" y="544"/>
                    <a:pt x="0" y="1297"/>
                    <a:pt x="314" y="1924"/>
                  </a:cubicBezTo>
                  <a:cubicBezTo>
                    <a:pt x="706" y="2723"/>
                    <a:pt x="1113" y="3522"/>
                    <a:pt x="1568" y="4275"/>
                  </a:cubicBezTo>
                  <a:cubicBezTo>
                    <a:pt x="1832" y="4711"/>
                    <a:pt x="2224" y="4893"/>
                    <a:pt x="2616" y="4893"/>
                  </a:cubicBezTo>
                  <a:cubicBezTo>
                    <a:pt x="3503" y="4893"/>
                    <a:pt x="4392" y="3963"/>
                    <a:pt x="3794" y="2974"/>
                  </a:cubicBezTo>
                  <a:cubicBezTo>
                    <a:pt x="3323" y="2221"/>
                    <a:pt x="2931" y="1422"/>
                    <a:pt x="2540" y="623"/>
                  </a:cubicBezTo>
                  <a:cubicBezTo>
                    <a:pt x="2333" y="209"/>
                    <a:pt x="1881" y="0"/>
                    <a:pt x="1431" y="0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5" name="Google Shape;4805;p52">
              <a:extLst>
                <a:ext uri="{FF2B5EF4-FFF2-40B4-BE49-F238E27FC236}">
                  <a16:creationId xmlns:a16="http://schemas.microsoft.com/office/drawing/2014/main" id="{6CA2B97C-8BCF-4F37-99BB-754601B0F901}"/>
                </a:ext>
              </a:extLst>
            </p:cNvPr>
            <p:cNvSpPr/>
            <p:nvPr/>
          </p:nvSpPr>
          <p:spPr>
            <a:xfrm>
              <a:off x="5957236" y="2211557"/>
              <a:ext cx="315080" cy="256083"/>
            </a:xfrm>
            <a:custGeom>
              <a:avLst/>
              <a:gdLst/>
              <a:ahLst/>
              <a:cxnLst/>
              <a:rect l="l" t="t" r="r" b="b"/>
              <a:pathLst>
                <a:path w="5346" h="4345" extrusionOk="0">
                  <a:moveTo>
                    <a:pt x="3944" y="0"/>
                  </a:moveTo>
                  <a:cubicBezTo>
                    <a:pt x="3607" y="0"/>
                    <a:pt x="3263" y="141"/>
                    <a:pt x="2963" y="366"/>
                  </a:cubicBezTo>
                  <a:cubicBezTo>
                    <a:pt x="2210" y="946"/>
                    <a:pt x="1662" y="1401"/>
                    <a:pt x="831" y="1949"/>
                  </a:cubicBezTo>
                  <a:cubicBezTo>
                    <a:pt x="235" y="2325"/>
                    <a:pt x="0" y="3078"/>
                    <a:pt x="361" y="3705"/>
                  </a:cubicBezTo>
                  <a:cubicBezTo>
                    <a:pt x="593" y="4096"/>
                    <a:pt x="1047" y="4345"/>
                    <a:pt x="1496" y="4345"/>
                  </a:cubicBezTo>
                  <a:cubicBezTo>
                    <a:pt x="1712" y="4345"/>
                    <a:pt x="1928" y="4287"/>
                    <a:pt x="2116" y="4159"/>
                  </a:cubicBezTo>
                  <a:cubicBezTo>
                    <a:pt x="3057" y="3564"/>
                    <a:pt x="3903" y="2858"/>
                    <a:pt x="4781" y="2184"/>
                  </a:cubicBezTo>
                  <a:cubicBezTo>
                    <a:pt x="5345" y="1761"/>
                    <a:pt x="5236" y="821"/>
                    <a:pt x="4781" y="366"/>
                  </a:cubicBezTo>
                  <a:cubicBezTo>
                    <a:pt x="4531" y="109"/>
                    <a:pt x="4241" y="0"/>
                    <a:pt x="3944" y="0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4806;p52">
              <a:extLst>
                <a:ext uri="{FF2B5EF4-FFF2-40B4-BE49-F238E27FC236}">
                  <a16:creationId xmlns:a16="http://schemas.microsoft.com/office/drawing/2014/main" id="{99954F7B-13F4-4AEA-B35F-50E751084F1E}"/>
                </a:ext>
              </a:extLst>
            </p:cNvPr>
            <p:cNvSpPr/>
            <p:nvPr/>
          </p:nvSpPr>
          <p:spPr>
            <a:xfrm>
              <a:off x="5797400" y="2298075"/>
              <a:ext cx="347024" cy="204160"/>
            </a:xfrm>
            <a:custGeom>
              <a:avLst/>
              <a:gdLst/>
              <a:ahLst/>
              <a:cxnLst/>
              <a:rect l="l" t="t" r="r" b="b"/>
              <a:pathLst>
                <a:path w="5888" h="3464" extrusionOk="0">
                  <a:moveTo>
                    <a:pt x="4100" y="1"/>
                  </a:moveTo>
                  <a:cubicBezTo>
                    <a:pt x="3888" y="1"/>
                    <a:pt x="3662" y="65"/>
                    <a:pt x="3433" y="215"/>
                  </a:cubicBezTo>
                  <a:cubicBezTo>
                    <a:pt x="3073" y="465"/>
                    <a:pt x="2838" y="528"/>
                    <a:pt x="2414" y="654"/>
                  </a:cubicBezTo>
                  <a:cubicBezTo>
                    <a:pt x="2195" y="716"/>
                    <a:pt x="1991" y="763"/>
                    <a:pt x="1787" y="795"/>
                  </a:cubicBezTo>
                  <a:cubicBezTo>
                    <a:pt x="1693" y="826"/>
                    <a:pt x="1584" y="842"/>
                    <a:pt x="1490" y="857"/>
                  </a:cubicBezTo>
                  <a:cubicBezTo>
                    <a:pt x="1465" y="862"/>
                    <a:pt x="1444" y="865"/>
                    <a:pt x="1426" y="869"/>
                  </a:cubicBezTo>
                  <a:lnTo>
                    <a:pt x="1426" y="869"/>
                  </a:lnTo>
                  <a:cubicBezTo>
                    <a:pt x="1425" y="867"/>
                    <a:pt x="1419" y="866"/>
                    <a:pt x="1406" y="866"/>
                  </a:cubicBezTo>
                  <a:cubicBezTo>
                    <a:pt x="1386" y="866"/>
                    <a:pt x="1348" y="868"/>
                    <a:pt x="1286" y="873"/>
                  </a:cubicBezTo>
                  <a:cubicBezTo>
                    <a:pt x="596" y="951"/>
                    <a:pt x="1" y="1422"/>
                    <a:pt x="1" y="2174"/>
                  </a:cubicBezTo>
                  <a:cubicBezTo>
                    <a:pt x="1" y="2790"/>
                    <a:pt x="548" y="3463"/>
                    <a:pt x="1200" y="3463"/>
                  </a:cubicBezTo>
                  <a:cubicBezTo>
                    <a:pt x="1228" y="3463"/>
                    <a:pt x="1257" y="3462"/>
                    <a:pt x="1286" y="3459"/>
                  </a:cubicBezTo>
                  <a:cubicBezTo>
                    <a:pt x="2461" y="3350"/>
                    <a:pt x="3747" y="3099"/>
                    <a:pt x="4734" y="2440"/>
                  </a:cubicBezTo>
                  <a:cubicBezTo>
                    <a:pt x="5887" y="1681"/>
                    <a:pt x="5178" y="1"/>
                    <a:pt x="4100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4807;p52">
              <a:extLst>
                <a:ext uri="{FF2B5EF4-FFF2-40B4-BE49-F238E27FC236}">
                  <a16:creationId xmlns:a16="http://schemas.microsoft.com/office/drawing/2014/main" id="{32F932AE-767B-488B-AB3F-D4BA183E0368}"/>
                </a:ext>
              </a:extLst>
            </p:cNvPr>
            <p:cNvSpPr/>
            <p:nvPr/>
          </p:nvSpPr>
          <p:spPr>
            <a:xfrm>
              <a:off x="5936903" y="2314636"/>
              <a:ext cx="176518" cy="322801"/>
            </a:xfrm>
            <a:custGeom>
              <a:avLst/>
              <a:gdLst/>
              <a:ahLst/>
              <a:cxnLst/>
              <a:rect l="l" t="t" r="r" b="b"/>
              <a:pathLst>
                <a:path w="2995" h="5477" extrusionOk="0">
                  <a:moveTo>
                    <a:pt x="1670" y="0"/>
                  </a:moveTo>
                  <a:cubicBezTo>
                    <a:pt x="1027" y="0"/>
                    <a:pt x="392" y="412"/>
                    <a:pt x="408" y="1235"/>
                  </a:cubicBezTo>
                  <a:cubicBezTo>
                    <a:pt x="424" y="2128"/>
                    <a:pt x="283" y="2990"/>
                    <a:pt x="126" y="3852"/>
                  </a:cubicBezTo>
                  <a:cubicBezTo>
                    <a:pt x="0" y="4558"/>
                    <a:pt x="298" y="5247"/>
                    <a:pt x="1019" y="5435"/>
                  </a:cubicBezTo>
                  <a:cubicBezTo>
                    <a:pt x="1121" y="5463"/>
                    <a:pt x="1229" y="5477"/>
                    <a:pt x="1339" y="5477"/>
                  </a:cubicBezTo>
                  <a:cubicBezTo>
                    <a:pt x="1902" y="5477"/>
                    <a:pt x="2511" y="5119"/>
                    <a:pt x="2602" y="4542"/>
                  </a:cubicBezTo>
                  <a:cubicBezTo>
                    <a:pt x="2790" y="3460"/>
                    <a:pt x="2994" y="2348"/>
                    <a:pt x="2979" y="1235"/>
                  </a:cubicBezTo>
                  <a:cubicBezTo>
                    <a:pt x="2963" y="412"/>
                    <a:pt x="2312" y="0"/>
                    <a:pt x="1670" y="0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4808;p52">
              <a:extLst>
                <a:ext uri="{FF2B5EF4-FFF2-40B4-BE49-F238E27FC236}">
                  <a16:creationId xmlns:a16="http://schemas.microsoft.com/office/drawing/2014/main" id="{FF1AF61E-51C0-462C-9F3F-AA17A3E34828}"/>
                </a:ext>
              </a:extLst>
            </p:cNvPr>
            <p:cNvSpPr/>
            <p:nvPr/>
          </p:nvSpPr>
          <p:spPr>
            <a:xfrm>
              <a:off x="5944682" y="2319705"/>
              <a:ext cx="358458" cy="235632"/>
            </a:xfrm>
            <a:custGeom>
              <a:avLst/>
              <a:gdLst/>
              <a:ahLst/>
              <a:cxnLst/>
              <a:rect l="l" t="t" r="r" b="b"/>
              <a:pathLst>
                <a:path w="6082" h="3998" extrusionOk="0">
                  <a:moveTo>
                    <a:pt x="1806" y="1"/>
                  </a:moveTo>
                  <a:cubicBezTo>
                    <a:pt x="714" y="1"/>
                    <a:pt x="0" y="1685"/>
                    <a:pt x="1169" y="2434"/>
                  </a:cubicBezTo>
                  <a:cubicBezTo>
                    <a:pt x="2063" y="2998"/>
                    <a:pt x="2909" y="3641"/>
                    <a:pt x="3944" y="3939"/>
                  </a:cubicBezTo>
                  <a:cubicBezTo>
                    <a:pt x="4081" y="3979"/>
                    <a:pt x="4211" y="3997"/>
                    <a:pt x="4333" y="3997"/>
                  </a:cubicBezTo>
                  <a:cubicBezTo>
                    <a:pt x="5641" y="3997"/>
                    <a:pt x="6081" y="1878"/>
                    <a:pt x="4633" y="1462"/>
                  </a:cubicBezTo>
                  <a:cubicBezTo>
                    <a:pt x="3850" y="1227"/>
                    <a:pt x="3160" y="647"/>
                    <a:pt x="2470" y="208"/>
                  </a:cubicBezTo>
                  <a:cubicBezTo>
                    <a:pt x="2242" y="64"/>
                    <a:pt x="2017" y="1"/>
                    <a:pt x="1806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4809;p52">
              <a:extLst>
                <a:ext uri="{FF2B5EF4-FFF2-40B4-BE49-F238E27FC236}">
                  <a16:creationId xmlns:a16="http://schemas.microsoft.com/office/drawing/2014/main" id="{47E0B9D8-AAD7-424E-A8B3-2D3ED0D2873D}"/>
                </a:ext>
              </a:extLst>
            </p:cNvPr>
            <p:cNvSpPr/>
            <p:nvPr/>
          </p:nvSpPr>
          <p:spPr>
            <a:xfrm>
              <a:off x="5952580" y="2332848"/>
              <a:ext cx="182058" cy="129427"/>
            </a:xfrm>
            <a:custGeom>
              <a:avLst/>
              <a:gdLst/>
              <a:ahLst/>
              <a:cxnLst/>
              <a:rect l="l" t="t" r="r" b="b"/>
              <a:pathLst>
                <a:path w="3089" h="2196" extrusionOk="0">
                  <a:moveTo>
                    <a:pt x="1553" y="1"/>
                  </a:moveTo>
                  <a:cubicBezTo>
                    <a:pt x="1" y="1"/>
                    <a:pt x="1" y="2195"/>
                    <a:pt x="1553" y="2195"/>
                  </a:cubicBezTo>
                  <a:cubicBezTo>
                    <a:pt x="3089" y="2195"/>
                    <a:pt x="3089" y="1"/>
                    <a:pt x="1553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05" name="Google Shape;3577;p79">
            <a:extLst>
              <a:ext uri="{FF2B5EF4-FFF2-40B4-BE49-F238E27FC236}">
                <a16:creationId xmlns:a16="http://schemas.microsoft.com/office/drawing/2014/main" id="{276B0FD6-9586-4CAD-8DCB-9EBACE3400FE}"/>
              </a:ext>
            </a:extLst>
          </p:cNvPr>
          <p:cNvGrpSpPr/>
          <p:nvPr/>
        </p:nvGrpSpPr>
        <p:grpSpPr>
          <a:xfrm>
            <a:off x="3224952" y="630215"/>
            <a:ext cx="334467" cy="260133"/>
            <a:chOff x="2471675" y="2390075"/>
            <a:chExt cx="250850" cy="195100"/>
          </a:xfrm>
        </p:grpSpPr>
        <p:sp>
          <p:nvSpPr>
            <p:cNvPr id="206" name="Google Shape;3578;p79">
              <a:extLst>
                <a:ext uri="{FF2B5EF4-FFF2-40B4-BE49-F238E27FC236}">
                  <a16:creationId xmlns:a16="http://schemas.microsoft.com/office/drawing/2014/main" id="{4D7637A6-1D8F-4073-994D-6DD6D6D9330A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07" name="Google Shape;3579;p79">
              <a:extLst>
                <a:ext uri="{FF2B5EF4-FFF2-40B4-BE49-F238E27FC236}">
                  <a16:creationId xmlns:a16="http://schemas.microsoft.com/office/drawing/2014/main" id="{5717435E-12A1-474F-B1B8-211ED584F03F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08" name="Google Shape;3580;p79">
            <a:extLst>
              <a:ext uri="{FF2B5EF4-FFF2-40B4-BE49-F238E27FC236}">
                <a16:creationId xmlns:a16="http://schemas.microsoft.com/office/drawing/2014/main" id="{30959E24-A316-4C37-B563-F93FBA243C26}"/>
              </a:ext>
            </a:extLst>
          </p:cNvPr>
          <p:cNvGrpSpPr/>
          <p:nvPr/>
        </p:nvGrpSpPr>
        <p:grpSpPr>
          <a:xfrm>
            <a:off x="1556821" y="5047725"/>
            <a:ext cx="408800" cy="343767"/>
            <a:chOff x="1607625" y="3435300"/>
            <a:chExt cx="306600" cy="257825"/>
          </a:xfrm>
        </p:grpSpPr>
        <p:sp>
          <p:nvSpPr>
            <p:cNvPr id="209" name="Google Shape;3581;p79">
              <a:extLst>
                <a:ext uri="{FF2B5EF4-FFF2-40B4-BE49-F238E27FC236}">
                  <a16:creationId xmlns:a16="http://schemas.microsoft.com/office/drawing/2014/main" id="{DB77BFF2-75D5-422B-B690-F487426AE1B3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10" name="Google Shape;3582;p79">
              <a:extLst>
                <a:ext uri="{FF2B5EF4-FFF2-40B4-BE49-F238E27FC236}">
                  <a16:creationId xmlns:a16="http://schemas.microsoft.com/office/drawing/2014/main" id="{41956AE9-AEC5-46F2-A44C-563682A274F7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75F7B177-D07F-488B-AFE1-E4E10571AEDF}"/>
              </a:ext>
            </a:extLst>
          </p:cNvPr>
          <p:cNvGrpSpPr/>
          <p:nvPr/>
        </p:nvGrpSpPr>
        <p:grpSpPr>
          <a:xfrm>
            <a:off x="2220943" y="1895989"/>
            <a:ext cx="5948717" cy="4065368"/>
            <a:chOff x="2220943" y="1895989"/>
            <a:chExt cx="5948717" cy="4065368"/>
          </a:xfrm>
        </p:grpSpPr>
        <p:grpSp>
          <p:nvGrpSpPr>
            <p:cNvPr id="70" name="Google Shape;4076;p51">
              <a:extLst>
                <a:ext uri="{FF2B5EF4-FFF2-40B4-BE49-F238E27FC236}">
                  <a16:creationId xmlns:a16="http://schemas.microsoft.com/office/drawing/2014/main" id="{CB636198-4683-43F1-B980-7634C4393D19}"/>
                </a:ext>
              </a:extLst>
            </p:cNvPr>
            <p:cNvGrpSpPr/>
            <p:nvPr/>
          </p:nvGrpSpPr>
          <p:grpSpPr>
            <a:xfrm rot="10475131">
              <a:off x="6871472" y="5231247"/>
              <a:ext cx="970435" cy="730110"/>
              <a:chOff x="-1051733" y="3931527"/>
              <a:chExt cx="864150" cy="672972"/>
            </a:xfrm>
          </p:grpSpPr>
          <p:sp>
            <p:nvSpPr>
              <p:cNvPr id="78" name="Google Shape;4077;p51">
                <a:extLst>
                  <a:ext uri="{FF2B5EF4-FFF2-40B4-BE49-F238E27FC236}">
                    <a16:creationId xmlns:a16="http://schemas.microsoft.com/office/drawing/2014/main" id="{5C5303D1-DC28-4DB9-B434-0B5AB5770B21}"/>
                  </a:ext>
                </a:extLst>
              </p:cNvPr>
              <p:cNvSpPr/>
              <p:nvPr/>
            </p:nvSpPr>
            <p:spPr>
              <a:xfrm flipH="1">
                <a:off x="-1051733" y="3931527"/>
                <a:ext cx="849461" cy="672726"/>
              </a:xfrm>
              <a:custGeom>
                <a:avLst/>
                <a:gdLst/>
                <a:ahLst/>
                <a:cxnLst/>
                <a:rect l="l" t="t" r="r" b="b"/>
                <a:pathLst>
                  <a:path w="24753" h="19603" extrusionOk="0">
                    <a:moveTo>
                      <a:pt x="9154" y="0"/>
                    </a:moveTo>
                    <a:cubicBezTo>
                      <a:pt x="7784" y="0"/>
                      <a:pt x="6757" y="2694"/>
                      <a:pt x="6301" y="3629"/>
                    </a:cubicBezTo>
                    <a:cubicBezTo>
                      <a:pt x="4064" y="8446"/>
                      <a:pt x="2306" y="13444"/>
                      <a:pt x="1" y="18260"/>
                    </a:cubicBezTo>
                    <a:lnTo>
                      <a:pt x="92" y="19561"/>
                    </a:lnTo>
                    <a:cubicBezTo>
                      <a:pt x="1507" y="19561"/>
                      <a:pt x="3217" y="19602"/>
                      <a:pt x="4828" y="19602"/>
                    </a:cubicBezTo>
                    <a:cubicBezTo>
                      <a:pt x="5634" y="19602"/>
                      <a:pt x="6415" y="19592"/>
                      <a:pt x="7122" y="19561"/>
                    </a:cubicBezTo>
                    <a:cubicBezTo>
                      <a:pt x="12030" y="19379"/>
                      <a:pt x="16663" y="19196"/>
                      <a:pt x="21206" y="17530"/>
                    </a:cubicBezTo>
                    <a:cubicBezTo>
                      <a:pt x="24752" y="16251"/>
                      <a:pt x="24634" y="13625"/>
                      <a:pt x="20939" y="13625"/>
                    </a:cubicBezTo>
                    <a:cubicBezTo>
                      <a:pt x="20877" y="13625"/>
                      <a:pt x="20814" y="13625"/>
                      <a:pt x="20749" y="13627"/>
                    </a:cubicBezTo>
                    <a:cubicBezTo>
                      <a:pt x="18464" y="13710"/>
                      <a:pt x="14967" y="15250"/>
                      <a:pt x="12534" y="15250"/>
                    </a:cubicBezTo>
                    <a:cubicBezTo>
                      <a:pt x="12294" y="15250"/>
                      <a:pt x="12064" y="15235"/>
                      <a:pt x="11847" y="15202"/>
                    </a:cubicBezTo>
                    <a:cubicBezTo>
                      <a:pt x="14449" y="14083"/>
                      <a:pt x="17234" y="12235"/>
                      <a:pt x="19083" y="11116"/>
                    </a:cubicBezTo>
                    <a:cubicBezTo>
                      <a:pt x="20201" y="10386"/>
                      <a:pt x="24629" y="7784"/>
                      <a:pt x="21571" y="6962"/>
                    </a:cubicBezTo>
                    <a:cubicBezTo>
                      <a:pt x="21299" y="6874"/>
                      <a:pt x="21025" y="6835"/>
                      <a:pt x="20751" y="6835"/>
                    </a:cubicBezTo>
                    <a:cubicBezTo>
                      <a:pt x="19248" y="6835"/>
                      <a:pt x="17721" y="8005"/>
                      <a:pt x="16389" y="8719"/>
                    </a:cubicBezTo>
                    <a:cubicBezTo>
                      <a:pt x="14358" y="9747"/>
                      <a:pt x="11573" y="11869"/>
                      <a:pt x="9542" y="12600"/>
                    </a:cubicBezTo>
                    <a:cubicBezTo>
                      <a:pt x="11117" y="10842"/>
                      <a:pt x="12418" y="8811"/>
                      <a:pt x="13879" y="6962"/>
                    </a:cubicBezTo>
                    <a:cubicBezTo>
                      <a:pt x="14723" y="5935"/>
                      <a:pt x="17873" y="3264"/>
                      <a:pt x="15933" y="2055"/>
                    </a:cubicBezTo>
                    <a:cubicBezTo>
                      <a:pt x="15722" y="1922"/>
                      <a:pt x="15498" y="1861"/>
                      <a:pt x="15262" y="1861"/>
                    </a:cubicBezTo>
                    <a:cubicBezTo>
                      <a:pt x="12689" y="1861"/>
                      <a:pt x="8762" y="9133"/>
                      <a:pt x="6483" y="10660"/>
                    </a:cubicBezTo>
                    <a:cubicBezTo>
                      <a:pt x="7876" y="7966"/>
                      <a:pt x="8606" y="5478"/>
                      <a:pt x="9542" y="3059"/>
                    </a:cubicBezTo>
                    <a:cubicBezTo>
                      <a:pt x="9816" y="2146"/>
                      <a:pt x="10637" y="0"/>
                      <a:pt x="9154" y="0"/>
                    </a:cubicBezTo>
                    <a:close/>
                  </a:path>
                </a:pathLst>
              </a:custGeom>
              <a:solidFill>
                <a:srgbClr val="FFDB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" name="Google Shape;4078;p51">
                <a:extLst>
                  <a:ext uri="{FF2B5EF4-FFF2-40B4-BE49-F238E27FC236}">
                    <a16:creationId xmlns:a16="http://schemas.microsoft.com/office/drawing/2014/main" id="{0ED8D22A-6D55-4CD0-ACCB-F2BB31DDFB80}"/>
                  </a:ext>
                </a:extLst>
              </p:cNvPr>
              <p:cNvSpPr/>
              <p:nvPr/>
            </p:nvSpPr>
            <p:spPr>
              <a:xfrm flipH="1">
                <a:off x="-905988" y="4215682"/>
                <a:ext cx="715211" cy="388817"/>
              </a:xfrm>
              <a:custGeom>
                <a:avLst/>
                <a:gdLst/>
                <a:ahLst/>
                <a:cxnLst/>
                <a:rect l="l" t="t" r="r" b="b"/>
                <a:pathLst>
                  <a:path w="20841" h="11330" extrusionOk="0">
                    <a:moveTo>
                      <a:pt x="20347" y="0"/>
                    </a:moveTo>
                    <a:cubicBezTo>
                      <a:pt x="20292" y="0"/>
                      <a:pt x="20232" y="16"/>
                      <a:pt x="20171" y="51"/>
                    </a:cubicBezTo>
                    <a:cubicBezTo>
                      <a:pt x="16451" y="2151"/>
                      <a:pt x="12662" y="4137"/>
                      <a:pt x="8987" y="6328"/>
                    </a:cubicBezTo>
                    <a:cubicBezTo>
                      <a:pt x="7252" y="7378"/>
                      <a:pt x="5426" y="8360"/>
                      <a:pt x="3531" y="9113"/>
                    </a:cubicBezTo>
                    <a:cubicBezTo>
                      <a:pt x="2413" y="9570"/>
                      <a:pt x="1180" y="9958"/>
                      <a:pt x="267" y="10756"/>
                    </a:cubicBezTo>
                    <a:cubicBezTo>
                      <a:pt x="1" y="10987"/>
                      <a:pt x="246" y="11329"/>
                      <a:pt x="519" y="11329"/>
                    </a:cubicBezTo>
                    <a:cubicBezTo>
                      <a:pt x="596" y="11329"/>
                      <a:pt x="676" y="11302"/>
                      <a:pt x="747" y="11236"/>
                    </a:cubicBezTo>
                    <a:cubicBezTo>
                      <a:pt x="1797" y="10346"/>
                      <a:pt x="3235" y="10026"/>
                      <a:pt x="4467" y="9478"/>
                    </a:cubicBezTo>
                    <a:cubicBezTo>
                      <a:pt x="6293" y="8679"/>
                      <a:pt x="8074" y="7698"/>
                      <a:pt x="9786" y="6671"/>
                    </a:cubicBezTo>
                    <a:cubicBezTo>
                      <a:pt x="13301" y="4548"/>
                      <a:pt x="16953" y="2654"/>
                      <a:pt x="20513" y="645"/>
                    </a:cubicBezTo>
                    <a:cubicBezTo>
                      <a:pt x="20841" y="452"/>
                      <a:pt x="20648" y="0"/>
                      <a:pt x="20347" y="0"/>
                    </a:cubicBezTo>
                    <a:close/>
                  </a:path>
                </a:pathLst>
              </a:custGeom>
              <a:solidFill>
                <a:srgbClr val="FFA5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" name="Google Shape;4079;p51">
                <a:extLst>
                  <a:ext uri="{FF2B5EF4-FFF2-40B4-BE49-F238E27FC236}">
                    <a16:creationId xmlns:a16="http://schemas.microsoft.com/office/drawing/2014/main" id="{C2E2D93C-1AEB-42C8-8AC9-43C1782814FA}"/>
                  </a:ext>
                </a:extLst>
              </p:cNvPr>
              <p:cNvSpPr/>
              <p:nvPr/>
            </p:nvSpPr>
            <p:spPr>
              <a:xfrm flipH="1">
                <a:off x="-708145" y="4056376"/>
                <a:ext cx="520562" cy="544893"/>
              </a:xfrm>
              <a:custGeom>
                <a:avLst/>
                <a:gdLst/>
                <a:ahLst/>
                <a:cxnLst/>
                <a:rect l="l" t="t" r="r" b="b"/>
                <a:pathLst>
                  <a:path w="15169" h="15878" extrusionOk="0">
                    <a:moveTo>
                      <a:pt x="14670" y="0"/>
                    </a:moveTo>
                    <a:cubicBezTo>
                      <a:pt x="14592" y="0"/>
                      <a:pt x="14512" y="32"/>
                      <a:pt x="14444" y="106"/>
                    </a:cubicBezTo>
                    <a:cubicBezTo>
                      <a:pt x="12070" y="2662"/>
                      <a:pt x="9810" y="5310"/>
                      <a:pt x="7710" y="8049"/>
                    </a:cubicBezTo>
                    <a:cubicBezTo>
                      <a:pt x="5519" y="10902"/>
                      <a:pt x="3031" y="13047"/>
                      <a:pt x="269" y="15307"/>
                    </a:cubicBezTo>
                    <a:cubicBezTo>
                      <a:pt x="1" y="15522"/>
                      <a:pt x="238" y="15877"/>
                      <a:pt x="518" y="15877"/>
                    </a:cubicBezTo>
                    <a:cubicBezTo>
                      <a:pt x="594" y="15877"/>
                      <a:pt x="675" y="15850"/>
                      <a:pt x="748" y="15787"/>
                    </a:cubicBezTo>
                    <a:cubicBezTo>
                      <a:pt x="3099" y="13892"/>
                      <a:pt x="5542" y="12066"/>
                      <a:pt x="7368" y="9624"/>
                    </a:cubicBezTo>
                    <a:cubicBezTo>
                      <a:pt x="9742" y="6497"/>
                      <a:pt x="12252" y="3484"/>
                      <a:pt x="14923" y="608"/>
                    </a:cubicBezTo>
                    <a:cubicBezTo>
                      <a:pt x="15169" y="345"/>
                      <a:pt x="14929" y="0"/>
                      <a:pt x="14670" y="0"/>
                    </a:cubicBezTo>
                    <a:close/>
                  </a:path>
                </a:pathLst>
              </a:custGeom>
              <a:solidFill>
                <a:srgbClr val="FFA5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" name="Google Shape;4080;p51">
                <a:extLst>
                  <a:ext uri="{FF2B5EF4-FFF2-40B4-BE49-F238E27FC236}">
                    <a16:creationId xmlns:a16="http://schemas.microsoft.com/office/drawing/2014/main" id="{E85A6AC9-C62F-4C35-A03C-177A18BC19F8}"/>
                  </a:ext>
                </a:extLst>
              </p:cNvPr>
              <p:cNvSpPr/>
              <p:nvPr/>
            </p:nvSpPr>
            <p:spPr>
              <a:xfrm flipH="1">
                <a:off x="-530450" y="3963816"/>
                <a:ext cx="318947" cy="611984"/>
              </a:xfrm>
              <a:custGeom>
                <a:avLst/>
                <a:gdLst/>
                <a:ahLst/>
                <a:cxnLst/>
                <a:rect l="l" t="t" r="r" b="b"/>
                <a:pathLst>
                  <a:path w="9294" h="17833" extrusionOk="0">
                    <a:moveTo>
                      <a:pt x="8862" y="0"/>
                    </a:moveTo>
                    <a:cubicBezTo>
                      <a:pt x="8726" y="0"/>
                      <a:pt x="8593" y="70"/>
                      <a:pt x="8539" y="230"/>
                    </a:cubicBezTo>
                    <a:cubicBezTo>
                      <a:pt x="7672" y="3243"/>
                      <a:pt x="6029" y="5914"/>
                      <a:pt x="4842" y="8790"/>
                    </a:cubicBezTo>
                    <a:cubicBezTo>
                      <a:pt x="3586" y="11780"/>
                      <a:pt x="2285" y="14702"/>
                      <a:pt x="208" y="17235"/>
                    </a:cubicBezTo>
                    <a:cubicBezTo>
                      <a:pt x="1" y="17495"/>
                      <a:pt x="225" y="17832"/>
                      <a:pt x="465" y="17832"/>
                    </a:cubicBezTo>
                    <a:cubicBezTo>
                      <a:pt x="542" y="17832"/>
                      <a:pt x="621" y="17798"/>
                      <a:pt x="687" y="17715"/>
                    </a:cubicBezTo>
                    <a:cubicBezTo>
                      <a:pt x="2650" y="15364"/>
                      <a:pt x="3974" y="12670"/>
                      <a:pt x="5138" y="9863"/>
                    </a:cubicBezTo>
                    <a:cubicBezTo>
                      <a:pt x="6462" y="6690"/>
                      <a:pt x="8265" y="3723"/>
                      <a:pt x="9224" y="436"/>
                    </a:cubicBezTo>
                    <a:cubicBezTo>
                      <a:pt x="9294" y="171"/>
                      <a:pt x="9075" y="0"/>
                      <a:pt x="8862" y="0"/>
                    </a:cubicBezTo>
                    <a:close/>
                  </a:path>
                </a:pathLst>
              </a:custGeom>
              <a:solidFill>
                <a:srgbClr val="FFA5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" name="Google Shape;4081;p51">
                <a:extLst>
                  <a:ext uri="{FF2B5EF4-FFF2-40B4-BE49-F238E27FC236}">
                    <a16:creationId xmlns:a16="http://schemas.microsoft.com/office/drawing/2014/main" id="{ABFC7A98-107B-4AF8-943C-0F387936AF05}"/>
                  </a:ext>
                </a:extLst>
              </p:cNvPr>
              <p:cNvSpPr/>
              <p:nvPr/>
            </p:nvSpPr>
            <p:spPr>
              <a:xfrm flipH="1">
                <a:off x="-951201" y="4435258"/>
                <a:ext cx="738101" cy="155390"/>
              </a:xfrm>
              <a:custGeom>
                <a:avLst/>
                <a:gdLst/>
                <a:ahLst/>
                <a:cxnLst/>
                <a:rect l="l" t="t" r="r" b="b"/>
                <a:pathLst>
                  <a:path w="21508" h="4528" extrusionOk="0">
                    <a:moveTo>
                      <a:pt x="21045" y="1"/>
                    </a:moveTo>
                    <a:cubicBezTo>
                      <a:pt x="21009" y="1"/>
                      <a:pt x="20971" y="6"/>
                      <a:pt x="20931" y="19"/>
                    </a:cubicBezTo>
                    <a:cubicBezTo>
                      <a:pt x="17827" y="1069"/>
                      <a:pt x="14403" y="1412"/>
                      <a:pt x="11185" y="1982"/>
                    </a:cubicBezTo>
                    <a:cubicBezTo>
                      <a:pt x="9313" y="2302"/>
                      <a:pt x="7464" y="2553"/>
                      <a:pt x="5592" y="2872"/>
                    </a:cubicBezTo>
                    <a:cubicBezTo>
                      <a:pt x="3981" y="3169"/>
                      <a:pt x="2489" y="3820"/>
                      <a:pt x="840" y="3820"/>
                    </a:cubicBezTo>
                    <a:cubicBezTo>
                      <a:pt x="713" y="3820"/>
                      <a:pt x="585" y="3816"/>
                      <a:pt x="457" y="3808"/>
                    </a:cubicBezTo>
                    <a:cubicBezTo>
                      <a:pt x="449" y="3808"/>
                      <a:pt x="442" y="3808"/>
                      <a:pt x="435" y="3808"/>
                    </a:cubicBezTo>
                    <a:cubicBezTo>
                      <a:pt x="0" y="3808"/>
                      <a:pt x="7" y="4493"/>
                      <a:pt x="457" y="4516"/>
                    </a:cubicBezTo>
                    <a:cubicBezTo>
                      <a:pt x="585" y="4523"/>
                      <a:pt x="713" y="4527"/>
                      <a:pt x="841" y="4527"/>
                    </a:cubicBezTo>
                    <a:cubicBezTo>
                      <a:pt x="2232" y="4527"/>
                      <a:pt x="3572" y="4095"/>
                      <a:pt x="4930" y="3740"/>
                    </a:cubicBezTo>
                    <a:cubicBezTo>
                      <a:pt x="6688" y="3283"/>
                      <a:pt x="8537" y="3123"/>
                      <a:pt x="10340" y="2827"/>
                    </a:cubicBezTo>
                    <a:cubicBezTo>
                      <a:pt x="12120" y="2530"/>
                      <a:pt x="13901" y="2142"/>
                      <a:pt x="15704" y="1845"/>
                    </a:cubicBezTo>
                    <a:cubicBezTo>
                      <a:pt x="17530" y="1548"/>
                      <a:pt x="19356" y="1297"/>
                      <a:pt x="21114" y="704"/>
                    </a:cubicBezTo>
                    <a:cubicBezTo>
                      <a:pt x="21507" y="559"/>
                      <a:pt x="21393" y="1"/>
                      <a:pt x="21045" y="1"/>
                    </a:cubicBezTo>
                    <a:close/>
                  </a:path>
                </a:pathLst>
              </a:custGeom>
              <a:solidFill>
                <a:srgbClr val="FFA5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7" name="Google Shape;4060;p51">
              <a:extLst>
                <a:ext uri="{FF2B5EF4-FFF2-40B4-BE49-F238E27FC236}">
                  <a16:creationId xmlns:a16="http://schemas.microsoft.com/office/drawing/2014/main" id="{F2A02697-4ED4-4694-A972-190AB700BE9E}"/>
                </a:ext>
              </a:extLst>
            </p:cNvPr>
            <p:cNvGrpSpPr/>
            <p:nvPr/>
          </p:nvGrpSpPr>
          <p:grpSpPr>
            <a:xfrm rot="815345">
              <a:off x="2220943" y="2362100"/>
              <a:ext cx="1430310" cy="1128913"/>
              <a:chOff x="5913226" y="4077344"/>
              <a:chExt cx="914289" cy="694967"/>
            </a:xfrm>
          </p:grpSpPr>
          <p:sp>
            <p:nvSpPr>
              <p:cNvPr id="89" name="Google Shape;4061;p51">
                <a:extLst>
                  <a:ext uri="{FF2B5EF4-FFF2-40B4-BE49-F238E27FC236}">
                    <a16:creationId xmlns:a16="http://schemas.microsoft.com/office/drawing/2014/main" id="{9F993C3B-BE64-4B7E-B575-3B78DB24CD65}"/>
                  </a:ext>
                </a:extLst>
              </p:cNvPr>
              <p:cNvSpPr/>
              <p:nvPr/>
            </p:nvSpPr>
            <p:spPr>
              <a:xfrm>
                <a:off x="5913226" y="4077344"/>
                <a:ext cx="891397" cy="675677"/>
              </a:xfrm>
              <a:custGeom>
                <a:avLst/>
                <a:gdLst/>
                <a:ahLst/>
                <a:cxnLst/>
                <a:rect l="l" t="t" r="r" b="b"/>
                <a:pathLst>
                  <a:path w="25975" h="19689" extrusionOk="0">
                    <a:moveTo>
                      <a:pt x="7300" y="1"/>
                    </a:moveTo>
                    <a:cubicBezTo>
                      <a:pt x="5044" y="1"/>
                      <a:pt x="8279" y="4954"/>
                      <a:pt x="8559" y="6222"/>
                    </a:cubicBezTo>
                    <a:cubicBezTo>
                      <a:pt x="6796" y="4606"/>
                      <a:pt x="2825" y="2102"/>
                      <a:pt x="1058" y="2102"/>
                    </a:cubicBezTo>
                    <a:cubicBezTo>
                      <a:pt x="355" y="2102"/>
                      <a:pt x="0" y="2499"/>
                      <a:pt x="273" y="3506"/>
                    </a:cubicBezTo>
                    <a:cubicBezTo>
                      <a:pt x="1072" y="6291"/>
                      <a:pt x="5363" y="8664"/>
                      <a:pt x="7783" y="10696"/>
                    </a:cubicBezTo>
                    <a:cubicBezTo>
                      <a:pt x="6094" y="11221"/>
                      <a:pt x="319" y="10878"/>
                      <a:pt x="3378" y="13412"/>
                    </a:cubicBezTo>
                    <a:cubicBezTo>
                      <a:pt x="5295" y="15033"/>
                      <a:pt x="9837" y="14485"/>
                      <a:pt x="11640" y="16014"/>
                    </a:cubicBezTo>
                    <a:cubicBezTo>
                      <a:pt x="10887" y="16197"/>
                      <a:pt x="7600" y="16562"/>
                      <a:pt x="7440" y="17521"/>
                    </a:cubicBezTo>
                    <a:cubicBezTo>
                      <a:pt x="7052" y="19164"/>
                      <a:pt x="11549" y="19552"/>
                      <a:pt x="12576" y="19552"/>
                    </a:cubicBezTo>
                    <a:cubicBezTo>
                      <a:pt x="13609" y="19627"/>
                      <a:pt x="14860" y="19649"/>
                      <a:pt x="16216" y="19649"/>
                    </a:cubicBezTo>
                    <a:cubicBezTo>
                      <a:pt x="18120" y="19649"/>
                      <a:pt x="20229" y="19606"/>
                      <a:pt x="22227" y="19606"/>
                    </a:cubicBezTo>
                    <a:cubicBezTo>
                      <a:pt x="23557" y="19606"/>
                      <a:pt x="24837" y="19625"/>
                      <a:pt x="25975" y="19689"/>
                    </a:cubicBezTo>
                    <a:cubicBezTo>
                      <a:pt x="25084" y="17543"/>
                      <a:pt x="24514" y="14576"/>
                      <a:pt x="24103" y="12202"/>
                    </a:cubicBezTo>
                    <a:cubicBezTo>
                      <a:pt x="23943" y="10947"/>
                      <a:pt x="23464" y="7295"/>
                      <a:pt x="22596" y="6336"/>
                    </a:cubicBezTo>
                    <a:cubicBezTo>
                      <a:pt x="22205" y="5940"/>
                      <a:pt x="21880" y="5777"/>
                      <a:pt x="21600" y="5777"/>
                    </a:cubicBezTo>
                    <a:cubicBezTo>
                      <a:pt x="20542" y="5777"/>
                      <a:pt x="20140" y="8103"/>
                      <a:pt x="19310" y="8915"/>
                    </a:cubicBezTo>
                    <a:cubicBezTo>
                      <a:pt x="18283" y="6176"/>
                      <a:pt x="17780" y="4601"/>
                      <a:pt x="16434" y="2707"/>
                    </a:cubicBezTo>
                    <a:cubicBezTo>
                      <a:pt x="15815" y="1739"/>
                      <a:pt x="15368" y="1351"/>
                      <a:pt x="15042" y="1351"/>
                    </a:cubicBezTo>
                    <a:cubicBezTo>
                      <a:pt x="13961" y="1351"/>
                      <a:pt x="14214" y="5620"/>
                      <a:pt x="13969" y="7181"/>
                    </a:cubicBezTo>
                    <a:cubicBezTo>
                      <a:pt x="12188" y="4487"/>
                      <a:pt x="10339" y="493"/>
                      <a:pt x="7783" y="59"/>
                    </a:cubicBezTo>
                    <a:cubicBezTo>
                      <a:pt x="7600" y="19"/>
                      <a:pt x="7439" y="1"/>
                      <a:pt x="7300" y="1"/>
                    </a:cubicBezTo>
                    <a:close/>
                  </a:path>
                </a:pathLst>
              </a:custGeom>
              <a:solidFill>
                <a:srgbClr val="CFD6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Google Shape;4062;p51">
                <a:extLst>
                  <a:ext uri="{FF2B5EF4-FFF2-40B4-BE49-F238E27FC236}">
                    <a16:creationId xmlns:a16="http://schemas.microsoft.com/office/drawing/2014/main" id="{37498EC4-0A7B-45EB-AD97-FCD9C13CF5AA}"/>
                  </a:ext>
                </a:extLst>
              </p:cNvPr>
              <p:cNvSpPr/>
              <p:nvPr/>
            </p:nvSpPr>
            <p:spPr>
              <a:xfrm>
                <a:off x="6022599" y="4229579"/>
                <a:ext cx="804917" cy="542731"/>
              </a:xfrm>
              <a:custGeom>
                <a:avLst/>
                <a:gdLst/>
                <a:ahLst/>
                <a:cxnLst/>
                <a:rect l="l" t="t" r="r" b="b"/>
                <a:pathLst>
                  <a:path w="23455" h="15815" extrusionOk="0">
                    <a:moveTo>
                      <a:pt x="494" y="0"/>
                    </a:moveTo>
                    <a:cubicBezTo>
                      <a:pt x="193" y="0"/>
                      <a:pt x="0" y="452"/>
                      <a:pt x="328" y="645"/>
                    </a:cubicBezTo>
                    <a:cubicBezTo>
                      <a:pt x="8179" y="5141"/>
                      <a:pt x="15141" y="10962"/>
                      <a:pt x="22788" y="15755"/>
                    </a:cubicBezTo>
                    <a:cubicBezTo>
                      <a:pt x="22851" y="15796"/>
                      <a:pt x="22914" y="15814"/>
                      <a:pt x="22972" y="15814"/>
                    </a:cubicBezTo>
                    <a:cubicBezTo>
                      <a:pt x="23268" y="15814"/>
                      <a:pt x="23454" y="15352"/>
                      <a:pt x="23130" y="15162"/>
                    </a:cubicBezTo>
                    <a:cubicBezTo>
                      <a:pt x="15484" y="10368"/>
                      <a:pt x="8522" y="4525"/>
                      <a:pt x="670" y="51"/>
                    </a:cubicBezTo>
                    <a:cubicBezTo>
                      <a:pt x="609" y="16"/>
                      <a:pt x="550" y="0"/>
                      <a:pt x="494" y="0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Google Shape;4063;p51">
                <a:extLst>
                  <a:ext uri="{FF2B5EF4-FFF2-40B4-BE49-F238E27FC236}">
                    <a16:creationId xmlns:a16="http://schemas.microsoft.com/office/drawing/2014/main" id="{D7719FC5-E66E-4978-B722-CF37602244B4}"/>
                  </a:ext>
                </a:extLst>
              </p:cNvPr>
              <p:cNvSpPr/>
              <p:nvPr/>
            </p:nvSpPr>
            <p:spPr>
              <a:xfrm>
                <a:off x="6385548" y="4469464"/>
                <a:ext cx="17262" cy="14894"/>
              </a:xfrm>
              <a:custGeom>
                <a:avLst/>
                <a:gdLst/>
                <a:ahLst/>
                <a:cxnLst/>
                <a:rect l="l" t="t" r="r" b="b"/>
                <a:pathLst>
                  <a:path w="503" h="434" extrusionOk="0">
                    <a:moveTo>
                      <a:pt x="502" y="0"/>
                    </a:moveTo>
                    <a:cubicBezTo>
                      <a:pt x="342" y="0"/>
                      <a:pt x="160" y="23"/>
                      <a:pt x="0" y="23"/>
                    </a:cubicBezTo>
                    <a:cubicBezTo>
                      <a:pt x="46" y="160"/>
                      <a:pt x="114" y="297"/>
                      <a:pt x="183" y="434"/>
                    </a:cubicBezTo>
                    <a:cubicBezTo>
                      <a:pt x="274" y="297"/>
                      <a:pt x="388" y="160"/>
                      <a:pt x="502" y="0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" name="Google Shape;4064;p51">
                <a:extLst>
                  <a:ext uri="{FF2B5EF4-FFF2-40B4-BE49-F238E27FC236}">
                    <a16:creationId xmlns:a16="http://schemas.microsoft.com/office/drawing/2014/main" id="{31D11FE4-8CC3-49F0-84E1-38BB4DFAC5DD}"/>
                  </a:ext>
                </a:extLst>
              </p:cNvPr>
              <p:cNvSpPr/>
              <p:nvPr/>
            </p:nvSpPr>
            <p:spPr>
              <a:xfrm>
                <a:off x="6117248" y="4185240"/>
                <a:ext cx="300415" cy="339537"/>
              </a:xfrm>
              <a:custGeom>
                <a:avLst/>
                <a:gdLst/>
                <a:ahLst/>
                <a:cxnLst/>
                <a:rect l="l" t="t" r="r" b="b"/>
                <a:pathLst>
                  <a:path w="8754" h="9894" extrusionOk="0">
                    <a:moveTo>
                      <a:pt x="3300" y="1"/>
                    </a:moveTo>
                    <a:cubicBezTo>
                      <a:pt x="3062" y="1"/>
                      <a:pt x="2819" y="250"/>
                      <a:pt x="2979" y="522"/>
                    </a:cubicBezTo>
                    <a:cubicBezTo>
                      <a:pt x="4554" y="3055"/>
                      <a:pt x="6586" y="5543"/>
                      <a:pt x="7818" y="8305"/>
                    </a:cubicBezTo>
                    <a:cubicBezTo>
                      <a:pt x="7978" y="8305"/>
                      <a:pt x="8160" y="8282"/>
                      <a:pt x="8320" y="8282"/>
                    </a:cubicBezTo>
                    <a:cubicBezTo>
                      <a:pt x="8206" y="8442"/>
                      <a:pt x="8092" y="8579"/>
                      <a:pt x="8001" y="8716"/>
                    </a:cubicBezTo>
                    <a:cubicBezTo>
                      <a:pt x="7932" y="8579"/>
                      <a:pt x="7864" y="8442"/>
                      <a:pt x="7818" y="8305"/>
                    </a:cubicBezTo>
                    <a:cubicBezTo>
                      <a:pt x="5307" y="8374"/>
                      <a:pt x="2819" y="8556"/>
                      <a:pt x="400" y="9218"/>
                    </a:cubicBezTo>
                    <a:cubicBezTo>
                      <a:pt x="0" y="9323"/>
                      <a:pt x="124" y="9893"/>
                      <a:pt x="485" y="9893"/>
                    </a:cubicBezTo>
                    <a:cubicBezTo>
                      <a:pt x="516" y="9893"/>
                      <a:pt x="548" y="9889"/>
                      <a:pt x="582" y="9880"/>
                    </a:cubicBezTo>
                    <a:cubicBezTo>
                      <a:pt x="3116" y="9195"/>
                      <a:pt x="5718" y="9035"/>
                      <a:pt x="8320" y="8990"/>
                    </a:cubicBezTo>
                    <a:cubicBezTo>
                      <a:pt x="8526" y="8967"/>
                      <a:pt x="8754" y="8762"/>
                      <a:pt x="8663" y="8533"/>
                    </a:cubicBezTo>
                    <a:cubicBezTo>
                      <a:pt x="7453" y="5543"/>
                      <a:pt x="5284" y="2895"/>
                      <a:pt x="3573" y="156"/>
                    </a:cubicBezTo>
                    <a:cubicBezTo>
                      <a:pt x="3504" y="47"/>
                      <a:pt x="3403" y="1"/>
                      <a:pt x="3300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" name="Google Shape;4065;p51">
                <a:extLst>
                  <a:ext uri="{FF2B5EF4-FFF2-40B4-BE49-F238E27FC236}">
                    <a16:creationId xmlns:a16="http://schemas.microsoft.com/office/drawing/2014/main" id="{1C04B069-F769-4C9E-8FD2-C848FFC6BA79}"/>
                  </a:ext>
                </a:extLst>
              </p:cNvPr>
              <p:cNvSpPr/>
              <p:nvPr/>
            </p:nvSpPr>
            <p:spPr>
              <a:xfrm>
                <a:off x="6316775" y="4277659"/>
                <a:ext cx="225466" cy="320594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9342" extrusionOk="0">
                    <a:moveTo>
                      <a:pt x="4338" y="0"/>
                    </a:moveTo>
                    <a:cubicBezTo>
                      <a:pt x="4133" y="0"/>
                      <a:pt x="3921" y="170"/>
                      <a:pt x="3990" y="431"/>
                    </a:cubicBezTo>
                    <a:cubicBezTo>
                      <a:pt x="4469" y="2462"/>
                      <a:pt x="5177" y="4471"/>
                      <a:pt x="5633" y="6525"/>
                    </a:cubicBezTo>
                    <a:cubicBezTo>
                      <a:pt x="5747" y="7027"/>
                      <a:pt x="5816" y="7552"/>
                      <a:pt x="5862" y="8077"/>
                    </a:cubicBezTo>
                    <a:cubicBezTo>
                      <a:pt x="5862" y="8260"/>
                      <a:pt x="3807" y="8305"/>
                      <a:pt x="3602" y="8328"/>
                    </a:cubicBezTo>
                    <a:cubicBezTo>
                      <a:pt x="2529" y="8374"/>
                      <a:pt x="1479" y="8442"/>
                      <a:pt x="406" y="8671"/>
                    </a:cubicBezTo>
                    <a:cubicBezTo>
                      <a:pt x="1" y="8756"/>
                      <a:pt x="134" y="9341"/>
                      <a:pt x="509" y="9341"/>
                    </a:cubicBezTo>
                    <a:cubicBezTo>
                      <a:pt x="534" y="9341"/>
                      <a:pt x="561" y="9338"/>
                      <a:pt x="589" y="9333"/>
                    </a:cubicBezTo>
                    <a:cubicBezTo>
                      <a:pt x="2483" y="8945"/>
                      <a:pt x="4401" y="9059"/>
                      <a:pt x="6295" y="8785"/>
                    </a:cubicBezTo>
                    <a:cubicBezTo>
                      <a:pt x="6455" y="8762"/>
                      <a:pt x="6569" y="8579"/>
                      <a:pt x="6546" y="8442"/>
                    </a:cubicBezTo>
                    <a:cubicBezTo>
                      <a:pt x="6478" y="5635"/>
                      <a:pt x="5314" y="2941"/>
                      <a:pt x="4652" y="248"/>
                    </a:cubicBezTo>
                    <a:cubicBezTo>
                      <a:pt x="4606" y="75"/>
                      <a:pt x="4474" y="0"/>
                      <a:pt x="4338" y="0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" name="Google Shape;4066;p51">
                <a:extLst>
                  <a:ext uri="{FF2B5EF4-FFF2-40B4-BE49-F238E27FC236}">
                    <a16:creationId xmlns:a16="http://schemas.microsoft.com/office/drawing/2014/main" id="{4CBD97A2-9F09-4756-BFE9-BBAD6CDD405F}"/>
                  </a:ext>
                </a:extLst>
              </p:cNvPr>
              <p:cNvSpPr/>
              <p:nvPr/>
            </p:nvSpPr>
            <p:spPr>
              <a:xfrm>
                <a:off x="6664384" y="4677021"/>
                <a:ext cx="14139" cy="14928"/>
              </a:xfrm>
              <a:custGeom>
                <a:avLst/>
                <a:gdLst/>
                <a:ahLst/>
                <a:cxnLst/>
                <a:rect l="l" t="t" r="r" b="b"/>
                <a:pathLst>
                  <a:path w="412" h="435" extrusionOk="0">
                    <a:moveTo>
                      <a:pt x="1" y="1"/>
                    </a:moveTo>
                    <a:cubicBezTo>
                      <a:pt x="24" y="161"/>
                      <a:pt x="47" y="298"/>
                      <a:pt x="69" y="435"/>
                    </a:cubicBezTo>
                    <a:cubicBezTo>
                      <a:pt x="184" y="275"/>
                      <a:pt x="298" y="138"/>
                      <a:pt x="412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" name="Google Shape;4067;p51">
                <a:extLst>
                  <a:ext uri="{FF2B5EF4-FFF2-40B4-BE49-F238E27FC236}">
                    <a16:creationId xmlns:a16="http://schemas.microsoft.com/office/drawing/2014/main" id="{351F60AD-1963-4A9B-807B-B7081CDDE302}"/>
                  </a:ext>
                </a:extLst>
              </p:cNvPr>
              <p:cNvSpPr/>
              <p:nvPr/>
            </p:nvSpPr>
            <p:spPr>
              <a:xfrm>
                <a:off x="6432530" y="4400622"/>
                <a:ext cx="258514" cy="304636"/>
              </a:xfrm>
              <a:custGeom>
                <a:avLst/>
                <a:gdLst/>
                <a:ahLst/>
                <a:cxnLst/>
                <a:rect l="l" t="t" r="r" b="b"/>
                <a:pathLst>
                  <a:path w="7533" h="8877" extrusionOk="0">
                    <a:moveTo>
                      <a:pt x="6120" y="1"/>
                    </a:moveTo>
                    <a:cubicBezTo>
                      <a:pt x="5920" y="1"/>
                      <a:pt x="5689" y="171"/>
                      <a:pt x="5730" y="431"/>
                    </a:cubicBezTo>
                    <a:cubicBezTo>
                      <a:pt x="6072" y="2988"/>
                      <a:pt x="6323" y="5544"/>
                      <a:pt x="6757" y="8055"/>
                    </a:cubicBezTo>
                    <a:lnTo>
                      <a:pt x="7168" y="8055"/>
                    </a:lnTo>
                    <a:cubicBezTo>
                      <a:pt x="7054" y="8192"/>
                      <a:pt x="6940" y="8329"/>
                      <a:pt x="6825" y="8489"/>
                    </a:cubicBezTo>
                    <a:cubicBezTo>
                      <a:pt x="6803" y="8352"/>
                      <a:pt x="6780" y="8215"/>
                      <a:pt x="6757" y="8055"/>
                    </a:cubicBezTo>
                    <a:cubicBezTo>
                      <a:pt x="4657" y="8169"/>
                      <a:pt x="2557" y="8192"/>
                      <a:pt x="457" y="8192"/>
                    </a:cubicBezTo>
                    <a:cubicBezTo>
                      <a:pt x="1" y="8192"/>
                      <a:pt x="1" y="8877"/>
                      <a:pt x="457" y="8877"/>
                    </a:cubicBezTo>
                    <a:cubicBezTo>
                      <a:pt x="2694" y="8877"/>
                      <a:pt x="4931" y="8854"/>
                      <a:pt x="7168" y="8740"/>
                    </a:cubicBezTo>
                    <a:cubicBezTo>
                      <a:pt x="7396" y="8740"/>
                      <a:pt x="7533" y="8534"/>
                      <a:pt x="7487" y="8306"/>
                    </a:cubicBezTo>
                    <a:cubicBezTo>
                      <a:pt x="7008" y="5635"/>
                      <a:pt x="6757" y="2942"/>
                      <a:pt x="6392" y="249"/>
                    </a:cubicBezTo>
                    <a:cubicBezTo>
                      <a:pt x="6373" y="76"/>
                      <a:pt x="6254" y="1"/>
                      <a:pt x="6120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8" name="Google Shape;4068;p51">
              <a:extLst>
                <a:ext uri="{FF2B5EF4-FFF2-40B4-BE49-F238E27FC236}">
                  <a16:creationId xmlns:a16="http://schemas.microsoft.com/office/drawing/2014/main" id="{F5EE6DCD-F521-4A8C-A937-6905534FD75C}"/>
                </a:ext>
              </a:extLst>
            </p:cNvPr>
            <p:cNvGrpSpPr/>
            <p:nvPr/>
          </p:nvGrpSpPr>
          <p:grpSpPr>
            <a:xfrm rot="344346">
              <a:off x="3008973" y="1957364"/>
              <a:ext cx="591583" cy="868204"/>
              <a:chOff x="6055204" y="4369368"/>
              <a:chExt cx="545279" cy="773107"/>
            </a:xfrm>
          </p:grpSpPr>
          <p:sp>
            <p:nvSpPr>
              <p:cNvPr id="83" name="Google Shape;4069;p51">
                <a:extLst>
                  <a:ext uri="{FF2B5EF4-FFF2-40B4-BE49-F238E27FC236}">
                    <a16:creationId xmlns:a16="http://schemas.microsoft.com/office/drawing/2014/main" id="{68744706-FFB8-46D1-BF1E-E15CFFE5734E}"/>
                  </a:ext>
                </a:extLst>
              </p:cNvPr>
              <p:cNvSpPr/>
              <p:nvPr/>
            </p:nvSpPr>
            <p:spPr>
              <a:xfrm>
                <a:off x="6055204" y="4591716"/>
                <a:ext cx="257793" cy="151958"/>
              </a:xfrm>
              <a:custGeom>
                <a:avLst/>
                <a:gdLst/>
                <a:ahLst/>
                <a:cxnLst/>
                <a:rect l="l" t="t" r="r" b="b"/>
                <a:pathLst>
                  <a:path w="7512" h="4428" extrusionOk="0">
                    <a:moveTo>
                      <a:pt x="2539" y="0"/>
                    </a:moveTo>
                    <a:cubicBezTo>
                      <a:pt x="1131" y="0"/>
                      <a:pt x="0" y="955"/>
                      <a:pt x="573" y="2673"/>
                    </a:cubicBezTo>
                    <a:cubicBezTo>
                      <a:pt x="981" y="3929"/>
                      <a:pt x="2197" y="4428"/>
                      <a:pt x="3532" y="4428"/>
                    </a:cubicBezTo>
                    <a:cubicBezTo>
                      <a:pt x="5035" y="4428"/>
                      <a:pt x="6689" y="3796"/>
                      <a:pt x="7511" y="2901"/>
                    </a:cubicBezTo>
                    <a:lnTo>
                      <a:pt x="7466" y="2810"/>
                    </a:lnTo>
                    <a:cubicBezTo>
                      <a:pt x="6507" y="1600"/>
                      <a:pt x="5001" y="596"/>
                      <a:pt x="3563" y="162"/>
                    </a:cubicBezTo>
                    <a:cubicBezTo>
                      <a:pt x="3218" y="53"/>
                      <a:pt x="2871" y="0"/>
                      <a:pt x="2539" y="0"/>
                    </a:cubicBezTo>
                    <a:close/>
                  </a:path>
                </a:pathLst>
              </a:custGeom>
              <a:solidFill>
                <a:srgbClr val="459B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Google Shape;4070;p51">
                <a:extLst>
                  <a:ext uri="{FF2B5EF4-FFF2-40B4-BE49-F238E27FC236}">
                    <a16:creationId xmlns:a16="http://schemas.microsoft.com/office/drawing/2014/main" id="{9B5E3FA3-573B-4310-806A-B784274C218A}"/>
                  </a:ext>
                </a:extLst>
              </p:cNvPr>
              <p:cNvSpPr/>
              <p:nvPr/>
            </p:nvSpPr>
            <p:spPr>
              <a:xfrm>
                <a:off x="6081114" y="4369368"/>
                <a:ext cx="247120" cy="236551"/>
              </a:xfrm>
              <a:custGeom>
                <a:avLst/>
                <a:gdLst/>
                <a:ahLst/>
                <a:cxnLst/>
                <a:rect l="l" t="t" r="r" b="b"/>
                <a:pathLst>
                  <a:path w="7201" h="6893" extrusionOk="0">
                    <a:moveTo>
                      <a:pt x="4723" y="0"/>
                    </a:moveTo>
                    <a:cubicBezTo>
                      <a:pt x="4407" y="0"/>
                      <a:pt x="4045" y="92"/>
                      <a:pt x="3629" y="296"/>
                    </a:cubicBezTo>
                    <a:cubicBezTo>
                      <a:pt x="0" y="2099"/>
                      <a:pt x="4451" y="5865"/>
                      <a:pt x="6232" y="6892"/>
                    </a:cubicBezTo>
                    <a:lnTo>
                      <a:pt x="6346" y="6892"/>
                    </a:lnTo>
                    <a:cubicBezTo>
                      <a:pt x="6791" y="5637"/>
                      <a:pt x="7201" y="0"/>
                      <a:pt x="4723" y="0"/>
                    </a:cubicBezTo>
                    <a:close/>
                  </a:path>
                </a:pathLst>
              </a:custGeom>
              <a:solidFill>
                <a:srgbClr val="459B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Google Shape;4071;p51">
                <a:extLst>
                  <a:ext uri="{FF2B5EF4-FFF2-40B4-BE49-F238E27FC236}">
                    <a16:creationId xmlns:a16="http://schemas.microsoft.com/office/drawing/2014/main" id="{5AA4585E-4C08-4D52-9735-9613219ADD12}"/>
                  </a:ext>
                </a:extLst>
              </p:cNvPr>
              <p:cNvSpPr/>
              <p:nvPr/>
            </p:nvSpPr>
            <p:spPr>
              <a:xfrm>
                <a:off x="6436720" y="4482413"/>
                <a:ext cx="163763" cy="309921"/>
              </a:xfrm>
              <a:custGeom>
                <a:avLst/>
                <a:gdLst/>
                <a:ahLst/>
                <a:cxnLst/>
                <a:rect l="l" t="t" r="r" b="b"/>
                <a:pathLst>
                  <a:path w="4772" h="9031" extrusionOk="0">
                    <a:moveTo>
                      <a:pt x="2488" y="1"/>
                    </a:moveTo>
                    <a:cubicBezTo>
                      <a:pt x="2069" y="1"/>
                      <a:pt x="1625" y="199"/>
                      <a:pt x="1188" y="677"/>
                    </a:cubicBezTo>
                    <a:cubicBezTo>
                      <a:pt x="1" y="1955"/>
                      <a:pt x="663" y="4466"/>
                      <a:pt x="914" y="5972"/>
                    </a:cubicBezTo>
                    <a:cubicBezTo>
                      <a:pt x="1074" y="6908"/>
                      <a:pt x="1485" y="8026"/>
                      <a:pt x="914" y="8825"/>
                    </a:cubicBezTo>
                    <a:lnTo>
                      <a:pt x="1005" y="9031"/>
                    </a:lnTo>
                    <a:cubicBezTo>
                      <a:pt x="1736" y="8711"/>
                      <a:pt x="2352" y="8392"/>
                      <a:pt x="2877" y="7775"/>
                    </a:cubicBezTo>
                    <a:cubicBezTo>
                      <a:pt x="3972" y="6543"/>
                      <a:pt x="4771" y="4694"/>
                      <a:pt x="4726" y="3050"/>
                    </a:cubicBezTo>
                    <a:cubicBezTo>
                      <a:pt x="4726" y="1690"/>
                      <a:pt x="3713" y="1"/>
                      <a:pt x="2488" y="1"/>
                    </a:cubicBezTo>
                    <a:close/>
                  </a:path>
                </a:pathLst>
              </a:custGeom>
              <a:solidFill>
                <a:srgbClr val="459B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Google Shape;4072;p51">
                <a:extLst>
                  <a:ext uri="{FF2B5EF4-FFF2-40B4-BE49-F238E27FC236}">
                    <a16:creationId xmlns:a16="http://schemas.microsoft.com/office/drawing/2014/main" id="{8596E077-58B9-4E5B-AF1E-8D4456E70BC3}"/>
                  </a:ext>
                </a:extLst>
              </p:cNvPr>
              <p:cNvSpPr/>
              <p:nvPr/>
            </p:nvSpPr>
            <p:spPr>
              <a:xfrm>
                <a:off x="6229918" y="4464258"/>
                <a:ext cx="268740" cy="678217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19763" extrusionOk="0">
                    <a:moveTo>
                      <a:pt x="431" y="0"/>
                    </a:moveTo>
                    <a:cubicBezTo>
                      <a:pt x="224" y="0"/>
                      <a:pt x="0" y="176"/>
                      <a:pt x="69" y="452"/>
                    </a:cubicBezTo>
                    <a:cubicBezTo>
                      <a:pt x="1005" y="4264"/>
                      <a:pt x="3562" y="7231"/>
                      <a:pt x="5388" y="10632"/>
                    </a:cubicBezTo>
                    <a:cubicBezTo>
                      <a:pt x="6940" y="13463"/>
                      <a:pt x="7259" y="16772"/>
                      <a:pt x="6346" y="19763"/>
                    </a:cubicBezTo>
                    <a:lnTo>
                      <a:pt x="7077" y="19763"/>
                    </a:lnTo>
                    <a:cubicBezTo>
                      <a:pt x="7830" y="17229"/>
                      <a:pt x="7739" y="14444"/>
                      <a:pt x="6780" y="11933"/>
                    </a:cubicBezTo>
                    <a:cubicBezTo>
                      <a:pt x="5182" y="7779"/>
                      <a:pt x="1827" y="4652"/>
                      <a:pt x="731" y="247"/>
                    </a:cubicBezTo>
                    <a:cubicBezTo>
                      <a:pt x="695" y="76"/>
                      <a:pt x="567" y="0"/>
                      <a:pt x="431" y="0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Google Shape;4073;p51">
                <a:extLst>
                  <a:ext uri="{FF2B5EF4-FFF2-40B4-BE49-F238E27FC236}">
                    <a16:creationId xmlns:a16="http://schemas.microsoft.com/office/drawing/2014/main" id="{32808818-559A-4D44-8275-3E445D56F391}"/>
                  </a:ext>
                </a:extLst>
              </p:cNvPr>
              <p:cNvSpPr/>
              <p:nvPr/>
            </p:nvSpPr>
            <p:spPr>
              <a:xfrm>
                <a:off x="6410261" y="4586397"/>
                <a:ext cx="136172" cy="23991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6991" extrusionOk="0">
                    <a:moveTo>
                      <a:pt x="3236" y="1"/>
                    </a:moveTo>
                    <a:cubicBezTo>
                      <a:pt x="3034" y="1"/>
                      <a:pt x="2817" y="171"/>
                      <a:pt x="2872" y="431"/>
                    </a:cubicBezTo>
                    <a:cubicBezTo>
                      <a:pt x="3214" y="2166"/>
                      <a:pt x="2438" y="5795"/>
                      <a:pt x="407" y="6297"/>
                    </a:cubicBezTo>
                    <a:cubicBezTo>
                      <a:pt x="1" y="6404"/>
                      <a:pt x="135" y="6991"/>
                      <a:pt x="509" y="6991"/>
                    </a:cubicBezTo>
                    <a:cubicBezTo>
                      <a:pt x="535" y="6991"/>
                      <a:pt x="561" y="6988"/>
                      <a:pt x="589" y="6982"/>
                    </a:cubicBezTo>
                    <a:cubicBezTo>
                      <a:pt x="3032" y="6366"/>
                      <a:pt x="3967" y="2371"/>
                      <a:pt x="3534" y="249"/>
                    </a:cubicBezTo>
                    <a:cubicBezTo>
                      <a:pt x="3497" y="76"/>
                      <a:pt x="3370" y="1"/>
                      <a:pt x="3236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Google Shape;4074;p51">
                <a:extLst>
                  <a:ext uri="{FF2B5EF4-FFF2-40B4-BE49-F238E27FC236}">
                    <a16:creationId xmlns:a16="http://schemas.microsoft.com/office/drawing/2014/main" id="{A648ABA8-17D3-4D27-93DB-03C312E88543}"/>
                  </a:ext>
                </a:extLst>
              </p:cNvPr>
              <p:cNvSpPr/>
              <p:nvPr/>
            </p:nvSpPr>
            <p:spPr>
              <a:xfrm>
                <a:off x="6161316" y="4668349"/>
                <a:ext cx="190325" cy="42622"/>
              </a:xfrm>
              <a:custGeom>
                <a:avLst/>
                <a:gdLst/>
                <a:ahLst/>
                <a:cxnLst/>
                <a:rect l="l" t="t" r="r" b="b"/>
                <a:pathLst>
                  <a:path w="5546" h="1242" extrusionOk="0">
                    <a:moveTo>
                      <a:pt x="5031" y="1"/>
                    </a:moveTo>
                    <a:cubicBezTo>
                      <a:pt x="4974" y="1"/>
                      <a:pt x="4914" y="16"/>
                      <a:pt x="4853" y="52"/>
                    </a:cubicBezTo>
                    <a:cubicBezTo>
                      <a:pt x="4229" y="407"/>
                      <a:pt x="3554" y="544"/>
                      <a:pt x="2868" y="544"/>
                    </a:cubicBezTo>
                    <a:cubicBezTo>
                      <a:pt x="2101" y="544"/>
                      <a:pt x="1320" y="372"/>
                      <a:pt x="585" y="143"/>
                    </a:cubicBezTo>
                    <a:cubicBezTo>
                      <a:pt x="551" y="134"/>
                      <a:pt x="518" y="130"/>
                      <a:pt x="487" y="130"/>
                    </a:cubicBezTo>
                    <a:cubicBezTo>
                      <a:pt x="126" y="130"/>
                      <a:pt x="1" y="702"/>
                      <a:pt x="379" y="828"/>
                    </a:cubicBezTo>
                    <a:cubicBezTo>
                      <a:pt x="1185" y="1070"/>
                      <a:pt x="2031" y="1242"/>
                      <a:pt x="2863" y="1242"/>
                    </a:cubicBezTo>
                    <a:cubicBezTo>
                      <a:pt x="3680" y="1242"/>
                      <a:pt x="4483" y="1075"/>
                      <a:pt x="5218" y="645"/>
                    </a:cubicBezTo>
                    <a:cubicBezTo>
                      <a:pt x="5546" y="453"/>
                      <a:pt x="5337" y="1"/>
                      <a:pt x="5031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9" name="Google Shape;4075;p51">
              <a:extLst>
                <a:ext uri="{FF2B5EF4-FFF2-40B4-BE49-F238E27FC236}">
                  <a16:creationId xmlns:a16="http://schemas.microsoft.com/office/drawing/2014/main" id="{482B356D-E2B1-49D4-814C-F70075FE4D7D}"/>
                </a:ext>
              </a:extLst>
            </p:cNvPr>
            <p:cNvSpPr/>
            <p:nvPr/>
          </p:nvSpPr>
          <p:spPr>
            <a:xfrm rot="980768">
              <a:off x="3185448" y="1895989"/>
              <a:ext cx="4984212" cy="3968467"/>
            </a:xfrm>
            <a:prstGeom prst="cloud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" name="Google Shape;4089;p51">
                  <a:extLst>
                    <a:ext uri="{FF2B5EF4-FFF2-40B4-BE49-F238E27FC236}">
                      <a16:creationId xmlns:a16="http://schemas.microsoft.com/office/drawing/2014/main" id="{6678F68F-14D4-4FFD-B7FC-9319033F3B3E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3829423" y="2590883"/>
                  <a:ext cx="4058306" cy="461700"/>
                </a:xfrm>
                <a:prstGeom prst="rect">
                  <a:avLst/>
                </a:prstGeom>
              </p:spPr>
              <p:txBody>
                <a:bodyPr spcFirstLastPara="1" wrap="square" lIns="91425" tIns="91425" rIns="91425" bIns="91425" anchor="t" anchorCtr="0">
                  <a:no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6B4C6D"/>
                    </a:buClr>
                    <a:buSzPts val="1400"/>
                    <a:buFont typeface="Karla"/>
                    <a:buNone/>
                    <a:tabLst>
                      <a:tab pos="534988" algn="l"/>
                      <a:tab pos="982663" algn="l"/>
                      <a:tab pos="1974850" algn="l"/>
                      <a:tab pos="2424113" algn="l"/>
                      <a:tab pos="3856038" algn="l"/>
                    </a:tabLst>
                    <a:defRPr/>
                  </a:pPr>
                  <a:r>
                    <a:rPr kumimoji="0" lang="th-TH" sz="2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Karla"/>
                    </a:rPr>
                    <a:t>เนื่องจากเศษส่วนทุกจำนวน ตัวส่วนเป็น 7 เท่ากัน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6B4C6D"/>
                    </a:buClr>
                    <a:buSzPts val="1400"/>
                    <a:buFont typeface="Karla"/>
                    <a:buNone/>
                    <a:tabLst>
                      <a:tab pos="534988" algn="l"/>
                      <a:tab pos="982663" algn="l"/>
                      <a:tab pos="1974850" algn="l"/>
                      <a:tab pos="2424113" algn="l"/>
                      <a:tab pos="3856038" algn="l"/>
                    </a:tabLst>
                    <a:defRPr/>
                  </a:pPr>
                  <a:r>
                    <a:rPr lang="th-TH" kern="0" dirty="0">
                      <a:solidFill>
                        <a:srgbClr val="002060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Karla"/>
                    </a:rPr>
                    <a:t>จึงเรียงลำดับเศษส่วนจากเศษส่วนที่ตัวเศษน้อยไปมาก</a:t>
                  </a:r>
                </a:p>
                <a:p>
                  <a:pPr marL="0" lvl="0" indent="0">
                    <a:lnSpc>
                      <a:spcPct val="100000"/>
                    </a:lnSpc>
                    <a:spcBef>
                      <a:spcPts val="0"/>
                    </a:spcBef>
                    <a:buClr>
                      <a:srgbClr val="6B4C6D"/>
                    </a:buClr>
                    <a:buSzPts val="1400"/>
                    <a:buNone/>
                    <a:tabLst>
                      <a:tab pos="534988" algn="l"/>
                      <a:tab pos="715963" algn="l"/>
                      <a:tab pos="982663" algn="l"/>
                      <a:tab pos="1974850" algn="l"/>
                      <a:tab pos="2424113" algn="l"/>
                      <a:tab pos="3856038" algn="l"/>
                    </a:tabLst>
                    <a:defRPr/>
                  </a:pPr>
                  <a:r>
                    <a:rPr lang="th-TH" kern="0" dirty="0">
                      <a:solidFill>
                        <a:srgbClr val="002060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Karla"/>
                    </a:rPr>
                    <a:t>จะได้</a:t>
                  </a:r>
                  <a:r>
                    <a:rPr kumimoji="0" lang="th-TH" sz="2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Karla"/>
                    </a:rPr>
                    <a:t>		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 </a:t>
                  </a:r>
                  <a:r>
                    <a:rPr kumimoji="0" lang="en-US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 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600" i="1" ker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600" b="0" i="0" kern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600" ker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lang="th-TH" sz="2600" kern="0" dirty="0">
                      <a:solidFill>
                        <a:srgbClr val="002060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 </a:t>
                  </a:r>
                  <a:r>
                    <a:rPr lang="en-US" sz="2600" kern="0" dirty="0">
                      <a:solidFill>
                        <a:srgbClr val="002060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600" i="1" ker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600" b="0" i="0" kern="0" smtClea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6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600" kern="0">
                              <a:solidFill>
                                <a:srgbClr val="002060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endPara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6B4C6D"/>
                    </a:buClr>
                    <a:buSzTx/>
                    <a:buFont typeface="Arial" panose="020B0604020202020204" pitchFamily="34" charset="0"/>
                    <a:buChar char="•"/>
                    <a:tabLst>
                      <a:tab pos="715963" algn="l"/>
                      <a:tab pos="982663" algn="l"/>
                      <a:tab pos="1974850" algn="l"/>
                      <a:tab pos="2424113" algn="l"/>
                      <a:tab pos="3856038" algn="l"/>
                    </a:tabLst>
                    <a:defRPr/>
                  </a:pPr>
                  <a:endParaRPr kumimoji="0" lang="th-TH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Karla"/>
                  </a:endParaRPr>
                </a:p>
              </p:txBody>
            </p:sp>
          </mc:Choice>
          <mc:Fallback xmlns="">
            <p:sp>
              <p:nvSpPr>
                <p:cNvPr id="100" name="Google Shape;4089;p51">
                  <a:extLst>
                    <a:ext uri="{FF2B5EF4-FFF2-40B4-BE49-F238E27FC236}">
                      <a16:creationId xmlns:a16="http://schemas.microsoft.com/office/drawing/2014/main" id="{6678F68F-14D4-4FFD-B7FC-9319033F3B3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829423" y="2590883"/>
                  <a:ext cx="4058306" cy="461700"/>
                </a:xfrm>
                <a:prstGeom prst="rect">
                  <a:avLst/>
                </a:prstGeom>
                <a:blipFill>
                  <a:blip r:embed="rId4"/>
                  <a:stretch>
                    <a:fillRect l="-3003" t="-3947" r="-2703" b="-456579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75BBA9AD-96CF-4F1A-B183-7F12D48E9421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10E918FE-D26D-4B04-8557-ADC71E0E832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F7CC1193-4F7A-4E89-9B9C-6F642882101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1000E04F-67B3-47FD-9818-E11EB1489C9C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CE1B1BB4-BF61-4CCB-A0DA-183CA2AC166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7" name="รูปแบบอิสระ: รูปร่าง 106">
              <a:extLst>
                <a:ext uri="{FF2B5EF4-FFF2-40B4-BE49-F238E27FC236}">
                  <a16:creationId xmlns:a16="http://schemas.microsoft.com/office/drawing/2014/main" id="{FB249957-0479-4418-816F-FF932565180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0" name="กลุ่ม 109">
            <a:extLst>
              <a:ext uri="{FF2B5EF4-FFF2-40B4-BE49-F238E27FC236}">
                <a16:creationId xmlns:a16="http://schemas.microsoft.com/office/drawing/2014/main" id="{7B8CD04B-26DE-4EFE-A36C-92F51F70B534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98344173-F989-4EBA-A755-9ACB60B815F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B1172E0E-AA32-47A1-97D0-E60502484F3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EB594FC-4DC4-46A5-BE67-A4150F8DB4B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F373533A-3349-4FE4-A21A-FCEFD819453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CBDD91BC-EC01-4D0E-9281-3B6D548405A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BB77ABC5-DB06-45FA-9EF0-8BC605450755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422A3E42-8342-4FF7-88A5-A8D5ADE3771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7" name="รูปแบบอิสระ: รูปร่าง 146">
              <a:extLst>
                <a:ext uri="{FF2B5EF4-FFF2-40B4-BE49-F238E27FC236}">
                  <a16:creationId xmlns:a16="http://schemas.microsoft.com/office/drawing/2014/main" id="{25D8F890-2677-4C88-B2EF-C6EDA2F8D87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48" name="กลุ่ม 147">
            <a:extLst>
              <a:ext uri="{FF2B5EF4-FFF2-40B4-BE49-F238E27FC236}">
                <a16:creationId xmlns:a16="http://schemas.microsoft.com/office/drawing/2014/main" id="{D76B9ED3-698E-40AB-B8A4-CF5548EE64C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BADBEF8A-3559-4F13-B62A-3B68640A540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335142F1-A317-4A60-9BE0-BCC015DBBC5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A5C9817E-4C6D-4742-8101-F4DD269F92F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54ABA808-D1B0-43A7-84B1-6ABDFA46891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1CFFBBDD-33F1-4DBF-8D0C-D800FC419B9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6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E7002738-7340-42A4-9437-D8273CB766A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6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A8181D7-1A06-4EF5-8096-27007302C059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6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68E3743-4650-4A66-A3E6-F06650724830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6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01D5127F-5D6A-490E-BA16-BFC4D4088033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6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37A843DF-FAEB-470C-82DA-90FEF0827D4A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7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A5AEE8E-0C28-4B48-A3C5-7AC95006FD9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71" name="รูปภาพ 170">
            <a:hlinkClick r:id="rId11" action="ppaction://hlinksldjump"/>
            <a:extLst>
              <a:ext uri="{FF2B5EF4-FFF2-40B4-BE49-F238E27FC236}">
                <a16:creationId xmlns:a16="http://schemas.microsoft.com/office/drawing/2014/main" id="{2DB062CF-A32C-4DE2-BA20-0D9A30C3C729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72" name="กลุ่ม 171">
            <a:extLst>
              <a:ext uri="{FF2B5EF4-FFF2-40B4-BE49-F238E27FC236}">
                <a16:creationId xmlns:a16="http://schemas.microsoft.com/office/drawing/2014/main" id="{894EC534-4C8A-41EA-A6C5-41B96226F08F}"/>
              </a:ext>
            </a:extLst>
          </p:cNvPr>
          <p:cNvGrpSpPr/>
          <p:nvPr/>
        </p:nvGrpSpPr>
        <p:grpSpPr>
          <a:xfrm>
            <a:off x="2768379" y="634784"/>
            <a:ext cx="5571381" cy="1043738"/>
            <a:chOff x="665588" y="464379"/>
            <a:chExt cx="5571381" cy="104373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3" name="Google Shape;3054;p54">
                  <a:extLst>
                    <a:ext uri="{FF2B5EF4-FFF2-40B4-BE49-F238E27FC236}">
                      <a16:creationId xmlns:a16="http://schemas.microsoft.com/office/drawing/2014/main" id="{CF5DDE93-FD84-451E-82A8-104EB6A40C34}"/>
                    </a:ext>
                  </a:extLst>
                </p:cNvPr>
                <p:cNvSpPr/>
                <p:nvPr/>
              </p:nvSpPr>
              <p:spPr>
                <a:xfrm>
                  <a:off x="1626748" y="780723"/>
                  <a:ext cx="4610221" cy="718768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CAED3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algn="ctr"/>
                  <a:r>
                    <a:rPr lang="th-TH" sz="26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เรียงลำดับ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ar-AE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lang="ar-AE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ar-AE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6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lang="ar-AE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ar-AE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lang="ar-AE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ar-AE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lang="th-TH" sz="2400" dirty="0"/>
                    <a:t> </a:t>
                  </a:r>
                  <a:r>
                    <a:rPr lang="en-US" sz="2400" dirty="0"/>
                    <a:t> </a:t>
                  </a:r>
                  <a:r>
                    <a:rPr lang="th-TH" sz="2600" dirty="0"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จากน้อยไปมาก</a:t>
                  </a:r>
                  <a:endParaRPr lang="th-TH" sz="2600" dirty="0"/>
                </a:p>
              </p:txBody>
            </p:sp>
          </mc:Choice>
          <mc:Fallback xmlns="">
            <p:sp>
              <p:nvSpPr>
                <p:cNvPr id="173" name="Google Shape;3054;p54">
                  <a:extLst>
                    <a:ext uri="{FF2B5EF4-FFF2-40B4-BE49-F238E27FC236}">
                      <a16:creationId xmlns:a16="http://schemas.microsoft.com/office/drawing/2014/main" id="{CF5DDE93-FD84-451E-82A8-104EB6A40C3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8" y="780723"/>
                  <a:ext cx="4610221" cy="718768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13"/>
                  <a:stretch>
                    <a:fillRect b="-8475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74" name="Google Shape;3075;p54">
              <a:extLst>
                <a:ext uri="{FF2B5EF4-FFF2-40B4-BE49-F238E27FC236}">
                  <a16:creationId xmlns:a16="http://schemas.microsoft.com/office/drawing/2014/main" id="{91243393-DB33-4903-9B51-2F19260E40D2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175" name="Google Shape;3076;p54">
                <a:extLst>
                  <a:ext uri="{FF2B5EF4-FFF2-40B4-BE49-F238E27FC236}">
                    <a16:creationId xmlns:a16="http://schemas.microsoft.com/office/drawing/2014/main" id="{F105A2C4-EAF8-4755-9416-87363FC3A9E1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176" name="Google Shape;3077;p54">
                <a:extLst>
                  <a:ext uri="{FF2B5EF4-FFF2-40B4-BE49-F238E27FC236}">
                    <a16:creationId xmlns:a16="http://schemas.microsoft.com/office/drawing/2014/main" id="{BEAB7ADC-78F9-4763-A834-5F6AEF38E79C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177" name="Google Shape;3078;p54">
                  <a:extLst>
                    <a:ext uri="{FF2B5EF4-FFF2-40B4-BE49-F238E27FC236}">
                      <a16:creationId xmlns:a16="http://schemas.microsoft.com/office/drawing/2014/main" id="{79B332E2-0C9D-4D87-9D8D-875F76178BD3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3079;p54">
                  <a:extLst>
                    <a:ext uri="{FF2B5EF4-FFF2-40B4-BE49-F238E27FC236}">
                      <a16:creationId xmlns:a16="http://schemas.microsoft.com/office/drawing/2014/main" id="{DCADBF1C-F40B-4EDB-B231-8491110E643C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3080;p54">
                  <a:extLst>
                    <a:ext uri="{FF2B5EF4-FFF2-40B4-BE49-F238E27FC236}">
                      <a16:creationId xmlns:a16="http://schemas.microsoft.com/office/drawing/2014/main" id="{C20E3F95-9A53-46B6-ACE1-C5109326D88D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0" name="Google Shape;3081;p54">
                  <a:extLst>
                    <a:ext uri="{FF2B5EF4-FFF2-40B4-BE49-F238E27FC236}">
                      <a16:creationId xmlns:a16="http://schemas.microsoft.com/office/drawing/2014/main" id="{3C2BC273-53B7-47DC-B2C2-4542643CB334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3082;p54">
                  <a:extLst>
                    <a:ext uri="{FF2B5EF4-FFF2-40B4-BE49-F238E27FC236}">
                      <a16:creationId xmlns:a16="http://schemas.microsoft.com/office/drawing/2014/main" id="{9BE5DDC3-F193-4E03-AD22-1ECCB27C8F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3083;p54">
                  <a:extLst>
                    <a:ext uri="{FF2B5EF4-FFF2-40B4-BE49-F238E27FC236}">
                      <a16:creationId xmlns:a16="http://schemas.microsoft.com/office/drawing/2014/main" id="{8BE9F504-5B5A-4792-AB46-99C1E2930491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3" name="Google Shape;3084;p54">
                  <a:extLst>
                    <a:ext uri="{FF2B5EF4-FFF2-40B4-BE49-F238E27FC236}">
                      <a16:creationId xmlns:a16="http://schemas.microsoft.com/office/drawing/2014/main" id="{F531BB2A-624D-4D97-BA79-CFAE6F0C8293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3085;p54">
                  <a:extLst>
                    <a:ext uri="{FF2B5EF4-FFF2-40B4-BE49-F238E27FC236}">
                      <a16:creationId xmlns:a16="http://schemas.microsoft.com/office/drawing/2014/main" id="{8339296B-F9F4-45C8-88A1-5A92A5E454B2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3086;p54">
                  <a:extLst>
                    <a:ext uri="{FF2B5EF4-FFF2-40B4-BE49-F238E27FC236}">
                      <a16:creationId xmlns:a16="http://schemas.microsoft.com/office/drawing/2014/main" id="{2AEBCBF8-B116-4011-8706-94424B8316FE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3087;p54">
                  <a:extLst>
                    <a:ext uri="{FF2B5EF4-FFF2-40B4-BE49-F238E27FC236}">
                      <a16:creationId xmlns:a16="http://schemas.microsoft.com/office/drawing/2014/main" id="{FB3910F2-78D0-4B90-AA58-6D1686C7258A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3088;p54">
                  <a:extLst>
                    <a:ext uri="{FF2B5EF4-FFF2-40B4-BE49-F238E27FC236}">
                      <a16:creationId xmlns:a16="http://schemas.microsoft.com/office/drawing/2014/main" id="{8B90DC69-6C00-4A63-8B72-3CFACC26F2A1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3089;p54">
                  <a:extLst>
                    <a:ext uri="{FF2B5EF4-FFF2-40B4-BE49-F238E27FC236}">
                      <a16:creationId xmlns:a16="http://schemas.microsoft.com/office/drawing/2014/main" id="{0EC553DA-70BB-4751-B821-B0CF3CED7E78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3090;p54">
                  <a:extLst>
                    <a:ext uri="{FF2B5EF4-FFF2-40B4-BE49-F238E27FC236}">
                      <a16:creationId xmlns:a16="http://schemas.microsoft.com/office/drawing/2014/main" id="{14A15FB1-9652-4084-9908-8DD672CD7AEB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3091;p54">
                  <a:extLst>
                    <a:ext uri="{FF2B5EF4-FFF2-40B4-BE49-F238E27FC236}">
                      <a16:creationId xmlns:a16="http://schemas.microsoft.com/office/drawing/2014/main" id="{1C5DB6EA-5D18-4C18-8891-88642ECB7082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3092;p54">
                  <a:extLst>
                    <a:ext uri="{FF2B5EF4-FFF2-40B4-BE49-F238E27FC236}">
                      <a16:creationId xmlns:a16="http://schemas.microsoft.com/office/drawing/2014/main" id="{2F9C7E6D-4EB4-41D4-B752-FD1DF9A35D8A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3093;p54">
                  <a:extLst>
                    <a:ext uri="{FF2B5EF4-FFF2-40B4-BE49-F238E27FC236}">
                      <a16:creationId xmlns:a16="http://schemas.microsoft.com/office/drawing/2014/main" id="{1257C037-5369-4CA2-841E-3258DD38EA49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3094;p54">
                  <a:extLst>
                    <a:ext uri="{FF2B5EF4-FFF2-40B4-BE49-F238E27FC236}">
                      <a16:creationId xmlns:a16="http://schemas.microsoft.com/office/drawing/2014/main" id="{D2B8AEA8-AAE5-47CB-B04A-A791D23B28AF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3095;p54">
                  <a:extLst>
                    <a:ext uri="{FF2B5EF4-FFF2-40B4-BE49-F238E27FC236}">
                      <a16:creationId xmlns:a16="http://schemas.microsoft.com/office/drawing/2014/main" id="{190BE14D-3D2A-453D-ACF1-77AA84466769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5" name="Google Shape;3096;p54">
                  <a:extLst>
                    <a:ext uri="{FF2B5EF4-FFF2-40B4-BE49-F238E27FC236}">
                      <a16:creationId xmlns:a16="http://schemas.microsoft.com/office/drawing/2014/main" id="{B8BBA4A8-C436-4F28-8400-653D3E711B2E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6" name="Google Shape;3097;p54">
                  <a:extLst>
                    <a:ext uri="{FF2B5EF4-FFF2-40B4-BE49-F238E27FC236}">
                      <a16:creationId xmlns:a16="http://schemas.microsoft.com/office/drawing/2014/main" id="{48647862-C778-482F-BFA3-5A7F790A1F91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7" name="Google Shape;3098;p54">
                  <a:extLst>
                    <a:ext uri="{FF2B5EF4-FFF2-40B4-BE49-F238E27FC236}">
                      <a16:creationId xmlns:a16="http://schemas.microsoft.com/office/drawing/2014/main" id="{32082AA8-B744-4325-9FE6-1EB7AFF27C42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8" name="Google Shape;3099;p54">
                  <a:extLst>
                    <a:ext uri="{FF2B5EF4-FFF2-40B4-BE49-F238E27FC236}">
                      <a16:creationId xmlns:a16="http://schemas.microsoft.com/office/drawing/2014/main" id="{9E241590-4AD1-46F6-A6BA-141B3A2ADC86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9" name="Google Shape;3100;p54">
                  <a:extLst>
                    <a:ext uri="{FF2B5EF4-FFF2-40B4-BE49-F238E27FC236}">
                      <a16:creationId xmlns:a16="http://schemas.microsoft.com/office/drawing/2014/main" id="{3A0A4D29-92B6-4846-B48E-3F462DBEFE10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00" name="Google Shape;3101;p54">
                  <a:extLst>
                    <a:ext uri="{FF2B5EF4-FFF2-40B4-BE49-F238E27FC236}">
                      <a16:creationId xmlns:a16="http://schemas.microsoft.com/office/drawing/2014/main" id="{8C001743-8F2D-4569-828E-628F7FCF2F25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01" name="Google Shape;3102;p54">
                  <a:extLst>
                    <a:ext uri="{FF2B5EF4-FFF2-40B4-BE49-F238E27FC236}">
                      <a16:creationId xmlns:a16="http://schemas.microsoft.com/office/drawing/2014/main" id="{C112F777-D204-48AA-9347-3391E416BAB6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02" name="Google Shape;3103;p54">
                  <a:extLst>
                    <a:ext uri="{FF2B5EF4-FFF2-40B4-BE49-F238E27FC236}">
                      <a16:creationId xmlns:a16="http://schemas.microsoft.com/office/drawing/2014/main" id="{D1410A05-421D-41AC-81FA-E1DCCEE3E02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03" name="Google Shape;3104;p54">
                  <a:extLst>
                    <a:ext uri="{FF2B5EF4-FFF2-40B4-BE49-F238E27FC236}">
                      <a16:creationId xmlns:a16="http://schemas.microsoft.com/office/drawing/2014/main" id="{F49BB00A-A84B-4291-B9A0-0633C9BD4F78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07299873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75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8" presetClass="entr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02" name="กลุ่ม 64">
            <a:extLst>
              <a:ext uri="{FF2B5EF4-FFF2-40B4-BE49-F238E27FC236}">
                <a16:creationId xmlns:a16="http://schemas.microsoft.com/office/drawing/2014/main" id="{FA38B8D8-60CF-4FF6-8944-E7106F4B803F}"/>
              </a:ext>
            </a:extLst>
          </p:cNvPr>
          <p:cNvGrpSpPr/>
          <p:nvPr/>
        </p:nvGrpSpPr>
        <p:grpSpPr>
          <a:xfrm>
            <a:off x="1027747" y="508469"/>
            <a:ext cx="2481017" cy="649202"/>
            <a:chOff x="2892612" y="1707207"/>
            <a:chExt cx="2130112" cy="728849"/>
          </a:xfrm>
        </p:grpSpPr>
        <p:grpSp>
          <p:nvGrpSpPr>
            <p:cNvPr id="103" name="กลุ่ม 65">
              <a:extLst>
                <a:ext uri="{FF2B5EF4-FFF2-40B4-BE49-F238E27FC236}">
                  <a16:creationId xmlns:a16="http://schemas.microsoft.com/office/drawing/2014/main" id="{ABF8F020-31BD-484F-B848-202C86336284}"/>
                </a:ext>
              </a:extLst>
            </p:cNvPr>
            <p:cNvGrpSpPr/>
            <p:nvPr/>
          </p:nvGrpSpPr>
          <p:grpSpPr>
            <a:xfrm>
              <a:off x="2892612" y="1707207"/>
              <a:ext cx="2130112" cy="728849"/>
              <a:chOff x="1518473" y="3221783"/>
              <a:chExt cx="8719456" cy="3449620"/>
            </a:xfrm>
          </p:grpSpPr>
          <p:sp>
            <p:nvSpPr>
              <p:cNvPr id="105" name="Google Shape;4035;p55">
                <a:extLst>
                  <a:ext uri="{FF2B5EF4-FFF2-40B4-BE49-F238E27FC236}">
                    <a16:creationId xmlns:a16="http://schemas.microsoft.com/office/drawing/2014/main" id="{8AEBA281-F41B-4A69-B235-4EF9031432A3}"/>
                  </a:ext>
                </a:extLst>
              </p:cNvPr>
              <p:cNvSpPr/>
              <p:nvPr/>
            </p:nvSpPr>
            <p:spPr>
              <a:xfrm rot="5400000">
                <a:off x="4101590" y="638666"/>
                <a:ext cx="3449612" cy="8615846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6" name="Google Shape;4036;p55">
                <a:extLst>
                  <a:ext uri="{FF2B5EF4-FFF2-40B4-BE49-F238E27FC236}">
                    <a16:creationId xmlns:a16="http://schemas.microsoft.com/office/drawing/2014/main" id="{6212C149-E1FC-46B3-BC65-D43FF582C116}"/>
                  </a:ext>
                </a:extLst>
              </p:cNvPr>
              <p:cNvSpPr/>
              <p:nvPr/>
            </p:nvSpPr>
            <p:spPr>
              <a:xfrm rot="5400000">
                <a:off x="4304763" y="738236"/>
                <a:ext cx="3250486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04" name="กล่องข้อความ 66">
              <a:extLst>
                <a:ext uri="{FF2B5EF4-FFF2-40B4-BE49-F238E27FC236}">
                  <a16:creationId xmlns:a16="http://schemas.microsoft.com/office/drawing/2014/main" id="{DFB9004F-AC93-459C-9114-E2FBC2B5F4AA}"/>
                </a:ext>
              </a:extLst>
            </p:cNvPr>
            <p:cNvSpPr txBox="1"/>
            <p:nvPr/>
          </p:nvSpPr>
          <p:spPr>
            <a:xfrm>
              <a:off x="3002202" y="1770440"/>
              <a:ext cx="1960435" cy="6219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เตรียมความพร้อม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sp>
        <p:nvSpPr>
          <p:cNvPr id="107" name="Rectangle: Rounded Corners 50833">
            <a:extLst>
              <a:ext uri="{FF2B5EF4-FFF2-40B4-BE49-F238E27FC236}">
                <a16:creationId xmlns:a16="http://schemas.microsoft.com/office/drawing/2014/main" id="{999EB678-615E-4A9F-9EDC-01E2F2ACA497}"/>
              </a:ext>
            </a:extLst>
          </p:cNvPr>
          <p:cNvSpPr/>
          <p:nvPr/>
        </p:nvSpPr>
        <p:spPr>
          <a:xfrm>
            <a:off x="1167306" y="1299474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lang="th-TH" sz="2400" b="1" dirty="0">
                <a:solidFill>
                  <a:srgbClr val="000000"/>
                </a:solidFill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อุปกรณ์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108" name="กล่องข้อความ 107">
            <a:extLst>
              <a:ext uri="{FF2B5EF4-FFF2-40B4-BE49-F238E27FC236}">
                <a16:creationId xmlns:a16="http://schemas.microsoft.com/office/drawing/2014/main" id="{9DBDA04B-E969-4719-9017-6C43E1953F1D}"/>
              </a:ext>
            </a:extLst>
          </p:cNvPr>
          <p:cNvSpPr txBox="1"/>
          <p:nvPr/>
        </p:nvSpPr>
        <p:spPr>
          <a:xfrm>
            <a:off x="2976711" y="1299474"/>
            <a:ext cx="6813084" cy="8925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342900" indent="-342900">
              <a:buFont typeface="+mj-lt"/>
              <a:buAutoNum type="arabicPeriod"/>
            </a:pPr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กระดาษรูปสี่เหลี่ยมที่มีความยาวแต่ละด้านเท่ากับความกว้างของกระดาษ </a:t>
            </a:r>
            <a:r>
              <a:rPr lang="en-US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A4</a:t>
            </a:r>
          </a:p>
          <a:p>
            <a:pPr marL="342900" indent="-342900">
              <a:buFont typeface="+mj-lt"/>
              <a:buAutoNum type="arabicPeriod"/>
            </a:pPr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ไม้บรรทัด	3.  ดินสอ</a:t>
            </a:r>
          </a:p>
        </p:txBody>
      </p:sp>
      <p:sp>
        <p:nvSpPr>
          <p:cNvPr id="109" name="Rectangle: Rounded Corners 50833">
            <a:extLst>
              <a:ext uri="{FF2B5EF4-FFF2-40B4-BE49-F238E27FC236}">
                <a16:creationId xmlns:a16="http://schemas.microsoft.com/office/drawing/2014/main" id="{9EE8303A-17A1-4007-90AF-D91BCB7BE02A}"/>
              </a:ext>
            </a:extLst>
          </p:cNvPr>
          <p:cNvSpPr/>
          <p:nvPr/>
        </p:nvSpPr>
        <p:spPr>
          <a:xfrm>
            <a:off x="1153258" y="2201696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วิธีจัดกิจกรรม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110" name="กล่องข้อความ 109">
            <a:extLst>
              <a:ext uri="{FF2B5EF4-FFF2-40B4-BE49-F238E27FC236}">
                <a16:creationId xmlns:a16="http://schemas.microsoft.com/office/drawing/2014/main" id="{DF51984F-492C-4EF5-B992-1E5C24B1320F}"/>
              </a:ext>
            </a:extLst>
          </p:cNvPr>
          <p:cNvSpPr txBox="1"/>
          <p:nvPr/>
        </p:nvSpPr>
        <p:spPr>
          <a:xfrm>
            <a:off x="1057228" y="2732407"/>
            <a:ext cx="6083640" cy="3693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269875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ครูแบ่งนักเรียนเป็นกลุ่ม กลุ่มละเท่า ๆ กัน และแจกกระดาษรูปสี่เหลี่ยมกลุ่มละ 10 แผ่น</a:t>
            </a:r>
          </a:p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269875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ครูให้นักเรียนแต่ละกลุ่มช่วยกันหาวิธีพับกระดาษ 1 แผ่น เป็น 2 ส่วน เท่า ๆ กันให้ได้วิธีที่แตกต่างกันมากที่สุด แล้วขีดเส้นตามรอยพับ พร้อมนำาเสนอวิธีพับและร่วมกันตรวจสอบ</a:t>
            </a:r>
          </a:p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269875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ครูให้นักเรียนแต่ละกลุ่มช่วยกันหาวิธีพับกระดาษ 1 แผ่น เพื่อแบ่งกระดาษออกเป็น 4 ส่วน และ 8 ส่วนเท่า ๆ กันตามลำดับ ให้ได้วิธีที่แตกต่างกันมากที่สุดแล้วขีดเส้นตามรอยพับ พร้อมนำเสนอวิธีพับและร่วมกันตรวจสอบ</a:t>
            </a:r>
          </a:p>
        </p:txBody>
      </p:sp>
      <p:sp>
        <p:nvSpPr>
          <p:cNvPr id="111" name="Rectangle: Rounded Corners 50833">
            <a:extLst>
              <a:ext uri="{FF2B5EF4-FFF2-40B4-BE49-F238E27FC236}">
                <a16:creationId xmlns:a16="http://schemas.microsoft.com/office/drawing/2014/main" id="{895E3BA2-C2C2-40E7-B8FB-818709F3A60D}"/>
              </a:ext>
            </a:extLst>
          </p:cNvPr>
          <p:cNvSpPr/>
          <p:nvPr/>
        </p:nvSpPr>
        <p:spPr>
          <a:xfrm>
            <a:off x="3862609" y="695823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lang="th-TH" sz="2400" b="1" dirty="0">
                <a:solidFill>
                  <a:srgbClr val="000000"/>
                </a:solidFill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กิจกรรม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8C0802BF-2595-42F7-A18A-CEEBEB50345A}"/>
              </a:ext>
            </a:extLst>
          </p:cNvPr>
          <p:cNvSpPr txBox="1"/>
          <p:nvPr/>
        </p:nvSpPr>
        <p:spPr>
          <a:xfrm>
            <a:off x="5643155" y="667477"/>
            <a:ext cx="199926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พับเป็นส่วนเท่า ๆ กัน</a:t>
            </a:r>
          </a:p>
        </p:txBody>
      </p:sp>
      <p:pic>
        <p:nvPicPr>
          <p:cNvPr id="5" name="รูปภาพ 4">
            <a:extLst>
              <a:ext uri="{FF2B5EF4-FFF2-40B4-BE49-F238E27FC236}">
                <a16:creationId xmlns:a16="http://schemas.microsoft.com/office/drawing/2014/main" id="{4921B08C-75A1-4B88-8C66-CA43EDD52F4C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60587" y="2131843"/>
            <a:ext cx="4773340" cy="26256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643465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9EFBAA76-6CEC-4A78-BE89-8073844FD659}"/>
              </a:ext>
            </a:extLst>
          </p:cNvPr>
          <p:cNvGrpSpPr/>
          <p:nvPr/>
        </p:nvGrpSpPr>
        <p:grpSpPr>
          <a:xfrm>
            <a:off x="2892613" y="1733086"/>
            <a:ext cx="2520000" cy="843008"/>
            <a:chOff x="1518475" y="3221786"/>
            <a:chExt cx="8815865" cy="3026102"/>
          </a:xfrm>
        </p:grpSpPr>
        <p:sp>
          <p:nvSpPr>
            <p:cNvPr id="194" name="Google Shape;4035;p55">
              <a:extLst>
                <a:ext uri="{FF2B5EF4-FFF2-40B4-BE49-F238E27FC236}">
                  <a16:creationId xmlns:a16="http://schemas.microsoft.com/office/drawing/2014/main" id="{44340ADC-F96A-40DB-BE69-D010A7F56CEF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5" name="Google Shape;4036;p55">
              <a:extLst>
                <a:ext uri="{FF2B5EF4-FFF2-40B4-BE49-F238E27FC236}">
                  <a16:creationId xmlns:a16="http://schemas.microsoft.com/office/drawing/2014/main" id="{5B05CCCB-893D-41FF-BE9D-7214EF93C971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49" name="Google Shape;3580;p79">
            <a:extLst>
              <a:ext uri="{FF2B5EF4-FFF2-40B4-BE49-F238E27FC236}">
                <a16:creationId xmlns:a16="http://schemas.microsoft.com/office/drawing/2014/main" id="{C28EC831-0EA7-4671-A445-1E92D2CE8637}"/>
              </a:ext>
            </a:extLst>
          </p:cNvPr>
          <p:cNvGrpSpPr/>
          <p:nvPr/>
        </p:nvGrpSpPr>
        <p:grpSpPr>
          <a:xfrm>
            <a:off x="5724253" y="5909103"/>
            <a:ext cx="408800" cy="343767"/>
            <a:chOff x="1607625" y="3435300"/>
            <a:chExt cx="306600" cy="257825"/>
          </a:xfrm>
        </p:grpSpPr>
        <p:sp>
          <p:nvSpPr>
            <p:cNvPr id="150" name="Google Shape;3581;p79">
              <a:extLst>
                <a:ext uri="{FF2B5EF4-FFF2-40B4-BE49-F238E27FC236}">
                  <a16:creationId xmlns:a16="http://schemas.microsoft.com/office/drawing/2014/main" id="{B8379D58-2D5A-48F0-8CBE-0885B7922518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51" name="Google Shape;3582;p79">
              <a:extLst>
                <a:ext uri="{FF2B5EF4-FFF2-40B4-BE49-F238E27FC236}">
                  <a16:creationId xmlns:a16="http://schemas.microsoft.com/office/drawing/2014/main" id="{FD74BBB0-9126-4E8E-875E-FC2622626568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2" name="Google Shape;3807;p53">
            <a:extLst>
              <a:ext uri="{FF2B5EF4-FFF2-40B4-BE49-F238E27FC236}">
                <a16:creationId xmlns:a16="http://schemas.microsoft.com/office/drawing/2014/main" id="{6EABC2E5-E7DD-487A-AF6C-E209F28646BD}"/>
              </a:ext>
            </a:extLst>
          </p:cNvPr>
          <p:cNvSpPr/>
          <p:nvPr/>
        </p:nvSpPr>
        <p:spPr>
          <a:xfrm rot="329428">
            <a:off x="1273669" y="5635235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9972862" y="5515158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1616784" y="715829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เรียงลำดับเศษส่วนจากมากไปน้อย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/>
              <p:nvPr/>
            </p:nvSpPr>
            <p:spPr>
              <a:xfrm>
                <a:off x="3175265" y="1780752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b="0" i="0" kern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lang="th-TH" sz="26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endParaRPr kumimoji="0" lang="th-TH" sz="26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75265" y="1780752"/>
                <a:ext cx="1810924" cy="701218"/>
              </a:xfrm>
              <a:prstGeom prst="rect">
                <a:avLst/>
              </a:prstGeom>
              <a:blipFill>
                <a:blip r:embed="rId5"/>
                <a:stretch>
                  <a:fillRect b="-1739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4" name="Google Shape;972;p53">
            <a:extLst>
              <a:ext uri="{FF2B5EF4-FFF2-40B4-BE49-F238E27FC236}">
                <a16:creationId xmlns:a16="http://schemas.microsoft.com/office/drawing/2014/main" id="{22EA9042-3CAD-44BD-87AA-B6D3405DD574}"/>
              </a:ext>
            </a:extLst>
          </p:cNvPr>
          <p:cNvCxnSpPr/>
          <p:nvPr/>
        </p:nvCxnSpPr>
        <p:spPr>
          <a:xfrm>
            <a:off x="6480185" y="2312786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Google Shape;3842;p61">
                <a:extLst>
                  <a:ext uri="{FF2B5EF4-FFF2-40B4-BE49-F238E27FC236}">
                    <a16:creationId xmlns:a16="http://schemas.microsoft.com/office/drawing/2014/main" id="{E471740B-9B7E-4838-8B1E-B48799098DD8}"/>
                  </a:ext>
                </a:extLst>
              </p:cNvPr>
              <p:cNvSpPr txBox="1"/>
              <p:nvPr/>
            </p:nvSpPr>
            <p:spPr>
              <a:xfrm>
                <a:off x="6583701" y="1990671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lvl="0" algn="ctr">
                  <a:lnSpc>
                    <a:spcPct val="150000"/>
                  </a:lnSpc>
                  <a:buClr>
                    <a:srgbClr val="000000"/>
                  </a:buClr>
                  <a:tabLst>
                    <a:tab pos="7159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lang="ar-AE" sz="2600" i="1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lang="ar-AE" sz="2600" kern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ar-AE" sz="2600" kern="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ar-AE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en-US" sz="2600" i="0" kern="0" smtClean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ar-AE" sz="2600" kern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ar-AE" sz="26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14:m>
                  <m:oMath xmlns:m="http://schemas.openxmlformats.org/officeDocument/2006/math">
                    <m:r>
                      <a:rPr lang="ar-AE" sz="2600" b="0" ker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lang="ar-AE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en-US" sz="2600" b="0" i="0" kern="0" smtClean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ar-AE" sz="2600" kern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endParaRPr kumimoji="0" lang="ar-AE" sz="260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105" name="Google Shape;3842;p61">
                <a:extLst>
                  <a:ext uri="{FF2B5EF4-FFF2-40B4-BE49-F238E27FC236}">
                    <a16:creationId xmlns:a16="http://schemas.microsoft.com/office/drawing/2014/main" id="{E471740B-9B7E-4838-8B1E-B48799098D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3701" y="1990671"/>
                <a:ext cx="2277288" cy="395041"/>
              </a:xfrm>
              <a:prstGeom prst="rect">
                <a:avLst/>
              </a:prstGeom>
              <a:blipFill>
                <a:blip r:embed="rId6"/>
                <a:stretch>
                  <a:fillRect b="-8593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13" name="Google Shape;2122;p44">
            <a:extLst>
              <a:ext uri="{FF2B5EF4-FFF2-40B4-BE49-F238E27FC236}">
                <a16:creationId xmlns:a16="http://schemas.microsoft.com/office/drawing/2014/main" id="{3735F2DE-72B6-43F2-9CC4-698E006B24CF}"/>
              </a:ext>
            </a:extLst>
          </p:cNvPr>
          <p:cNvGrpSpPr/>
          <p:nvPr/>
        </p:nvGrpSpPr>
        <p:grpSpPr>
          <a:xfrm rot="-2526362">
            <a:off x="5908743" y="2153420"/>
            <a:ext cx="355631" cy="318731"/>
            <a:chOff x="15933525" y="1705100"/>
            <a:chExt cx="266725" cy="239050"/>
          </a:xfrm>
        </p:grpSpPr>
        <p:sp>
          <p:nvSpPr>
            <p:cNvPr id="214" name="Google Shape;2123;p44">
              <a:extLst>
                <a:ext uri="{FF2B5EF4-FFF2-40B4-BE49-F238E27FC236}">
                  <a16:creationId xmlns:a16="http://schemas.microsoft.com/office/drawing/2014/main" id="{3481BFDF-C1D1-4DE9-BA0D-D9097CDB59EA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" name="Google Shape;2124;p44">
              <a:extLst>
                <a:ext uri="{FF2B5EF4-FFF2-40B4-BE49-F238E27FC236}">
                  <a16:creationId xmlns:a16="http://schemas.microsoft.com/office/drawing/2014/main" id="{D7A11EFF-1C4E-47FF-9C92-F8EC72D0A8AE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" name="Google Shape;2125;p44">
              <a:extLst>
                <a:ext uri="{FF2B5EF4-FFF2-40B4-BE49-F238E27FC236}">
                  <a16:creationId xmlns:a16="http://schemas.microsoft.com/office/drawing/2014/main" id="{D5BD0876-5210-45F0-BB9D-67C4FB007CF8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" name="Google Shape;2126;p44">
              <a:extLst>
                <a:ext uri="{FF2B5EF4-FFF2-40B4-BE49-F238E27FC236}">
                  <a16:creationId xmlns:a16="http://schemas.microsoft.com/office/drawing/2014/main" id="{0AD4BD9F-DC54-46F0-97BE-8DE09D5CFDD9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" name="Google Shape;2127;p44">
              <a:extLst>
                <a:ext uri="{FF2B5EF4-FFF2-40B4-BE49-F238E27FC236}">
                  <a16:creationId xmlns:a16="http://schemas.microsoft.com/office/drawing/2014/main" id="{33A23511-7647-4AF8-B08C-56991126FD65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" name="Google Shape;2128;p44">
              <a:extLst>
                <a:ext uri="{FF2B5EF4-FFF2-40B4-BE49-F238E27FC236}">
                  <a16:creationId xmlns:a16="http://schemas.microsoft.com/office/drawing/2014/main" id="{38B1DE28-C5BE-4D90-B77C-0D722CE2404E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" name="Google Shape;2129;p44">
              <a:extLst>
                <a:ext uri="{FF2B5EF4-FFF2-40B4-BE49-F238E27FC236}">
                  <a16:creationId xmlns:a16="http://schemas.microsoft.com/office/drawing/2014/main" id="{98577862-622B-4B00-BB3B-253EA82C74C0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" name="Google Shape;2130;p44">
              <a:extLst>
                <a:ext uri="{FF2B5EF4-FFF2-40B4-BE49-F238E27FC236}">
                  <a16:creationId xmlns:a16="http://schemas.microsoft.com/office/drawing/2014/main" id="{9F8CBDA9-46D8-4316-974C-28A317C5E9A3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" name="Google Shape;2131;p44">
              <a:extLst>
                <a:ext uri="{FF2B5EF4-FFF2-40B4-BE49-F238E27FC236}">
                  <a16:creationId xmlns:a16="http://schemas.microsoft.com/office/drawing/2014/main" id="{5F04897C-E89B-4BC0-8CFF-721D1EC3523C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2132;p44">
              <a:extLst>
                <a:ext uri="{FF2B5EF4-FFF2-40B4-BE49-F238E27FC236}">
                  <a16:creationId xmlns:a16="http://schemas.microsoft.com/office/drawing/2014/main" id="{D555C4E7-97A0-40A9-8DE5-F24ED3CFFB96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AFF4B2FE-3968-475C-A872-E86E6EEB2ABC}"/>
              </a:ext>
            </a:extLst>
          </p:cNvPr>
          <p:cNvGrpSpPr/>
          <p:nvPr/>
        </p:nvGrpSpPr>
        <p:grpSpPr>
          <a:xfrm>
            <a:off x="2892613" y="3152995"/>
            <a:ext cx="2520000" cy="843008"/>
            <a:chOff x="1518475" y="3221786"/>
            <a:chExt cx="8815865" cy="3026102"/>
          </a:xfrm>
        </p:grpSpPr>
        <p:sp>
          <p:nvSpPr>
            <p:cNvPr id="227" name="Google Shape;4035;p55">
              <a:extLst>
                <a:ext uri="{FF2B5EF4-FFF2-40B4-BE49-F238E27FC236}">
                  <a16:creationId xmlns:a16="http://schemas.microsoft.com/office/drawing/2014/main" id="{329732BB-4E4D-4FCE-A5EA-FA7F8960C46C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" name="Google Shape;4036;p55">
              <a:extLst>
                <a:ext uri="{FF2B5EF4-FFF2-40B4-BE49-F238E27FC236}">
                  <a16:creationId xmlns:a16="http://schemas.microsoft.com/office/drawing/2014/main" id="{F52BC666-EA32-4559-870D-F839368FC55C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29" name="กล่องข้อความ 228">
                <a:extLst>
                  <a:ext uri="{FF2B5EF4-FFF2-40B4-BE49-F238E27FC236}">
                    <a16:creationId xmlns:a16="http://schemas.microsoft.com/office/drawing/2014/main" id="{5FC5B9AD-293B-4200-8991-29471F3D2A5D}"/>
                  </a:ext>
                </a:extLst>
              </p:cNvPr>
              <p:cNvSpPr txBox="1"/>
              <p:nvPr/>
            </p:nvSpPr>
            <p:spPr>
              <a:xfrm>
                <a:off x="3175265" y="3200661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b="0" i="0" kern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lang="th-TH" sz="26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endParaRPr kumimoji="0" lang="th-TH" sz="26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29" name="กล่องข้อความ 228">
                <a:extLst>
                  <a:ext uri="{FF2B5EF4-FFF2-40B4-BE49-F238E27FC236}">
                    <a16:creationId xmlns:a16="http://schemas.microsoft.com/office/drawing/2014/main" id="{5FC5B9AD-293B-4200-8991-29471F3D2A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75265" y="3200661"/>
                <a:ext cx="1810924" cy="701218"/>
              </a:xfrm>
              <a:prstGeom prst="rect">
                <a:avLst/>
              </a:prstGeom>
              <a:blipFill>
                <a:blip r:embed="rId7"/>
                <a:stretch>
                  <a:fillRect b="-1739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30" name="Google Shape;972;p53">
            <a:extLst>
              <a:ext uri="{FF2B5EF4-FFF2-40B4-BE49-F238E27FC236}">
                <a16:creationId xmlns:a16="http://schemas.microsoft.com/office/drawing/2014/main" id="{2D9FEDB3-8A45-448D-98DF-4A3DCCEB7EE5}"/>
              </a:ext>
            </a:extLst>
          </p:cNvPr>
          <p:cNvCxnSpPr/>
          <p:nvPr/>
        </p:nvCxnSpPr>
        <p:spPr>
          <a:xfrm>
            <a:off x="6480185" y="3732695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31" name="Google Shape;3842;p61">
                <a:extLst>
                  <a:ext uri="{FF2B5EF4-FFF2-40B4-BE49-F238E27FC236}">
                    <a16:creationId xmlns:a16="http://schemas.microsoft.com/office/drawing/2014/main" id="{217CB7D1-F5E6-40D7-8D39-B28EA96DD7DC}"/>
                  </a:ext>
                </a:extLst>
              </p:cNvPr>
              <p:cNvSpPr txBox="1"/>
              <p:nvPr/>
            </p:nvSpPr>
            <p:spPr>
              <a:xfrm>
                <a:off x="6583701" y="3410580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lvl="0" algn="ctr">
                  <a:lnSpc>
                    <a:spcPct val="150000"/>
                  </a:lnSpc>
                  <a:buClr>
                    <a:srgbClr val="000000"/>
                  </a:buClr>
                  <a:tabLst>
                    <a:tab pos="7159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lang="ar-AE" sz="2600" i="1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en-US" sz="2600" b="0" i="0" kern="0" smtClean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lang="en-US" sz="2600" b="0" i="0" kern="0" smtClean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lang="ar-AE" sz="2600" kern="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ar-AE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en-US" sz="2600" b="0" i="0" kern="0" smtClean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lang="en-US" sz="2600" b="0" i="0" kern="0" smtClean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lang="ar-AE" sz="26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14:m>
                  <m:oMath xmlns:m="http://schemas.openxmlformats.org/officeDocument/2006/math">
                    <m:r>
                      <a:rPr lang="ar-AE" sz="2600" b="0" ker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lang="ar-AE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en-US" sz="2600" b="0" i="0" kern="0" smtClean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en-US" sz="2600" b="0" i="0" kern="0" smtClean="0">
                            <a:solidFill>
                              <a:srgbClr val="FF000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endParaRPr kumimoji="0" lang="ar-AE" sz="260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231" name="Google Shape;3842;p61">
                <a:extLst>
                  <a:ext uri="{FF2B5EF4-FFF2-40B4-BE49-F238E27FC236}">
                    <a16:creationId xmlns:a16="http://schemas.microsoft.com/office/drawing/2014/main" id="{217CB7D1-F5E6-40D7-8D39-B28EA96DD7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3701" y="3410580"/>
                <a:ext cx="2277288" cy="395041"/>
              </a:xfrm>
              <a:prstGeom prst="rect">
                <a:avLst/>
              </a:prstGeom>
              <a:blipFill>
                <a:blip r:embed="rId8"/>
                <a:stretch>
                  <a:fillRect b="-8461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35" name="Google Shape;2122;p44">
            <a:extLst>
              <a:ext uri="{FF2B5EF4-FFF2-40B4-BE49-F238E27FC236}">
                <a16:creationId xmlns:a16="http://schemas.microsoft.com/office/drawing/2014/main" id="{33452BA7-D342-4FE1-9775-14DC72EA9468}"/>
              </a:ext>
            </a:extLst>
          </p:cNvPr>
          <p:cNvGrpSpPr/>
          <p:nvPr/>
        </p:nvGrpSpPr>
        <p:grpSpPr>
          <a:xfrm rot="-2526362">
            <a:off x="5908743" y="3573329"/>
            <a:ext cx="355631" cy="318731"/>
            <a:chOff x="15933525" y="1705100"/>
            <a:chExt cx="266725" cy="239050"/>
          </a:xfrm>
        </p:grpSpPr>
        <p:sp>
          <p:nvSpPr>
            <p:cNvPr id="236" name="Google Shape;2123;p44">
              <a:extLst>
                <a:ext uri="{FF2B5EF4-FFF2-40B4-BE49-F238E27FC236}">
                  <a16:creationId xmlns:a16="http://schemas.microsoft.com/office/drawing/2014/main" id="{3C6506D5-C73D-4E0D-9CDD-9C8A95AD07CF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" name="Google Shape;2124;p44">
              <a:extLst>
                <a:ext uri="{FF2B5EF4-FFF2-40B4-BE49-F238E27FC236}">
                  <a16:creationId xmlns:a16="http://schemas.microsoft.com/office/drawing/2014/main" id="{8A5D889B-7AFE-48BC-B417-32677A7E6FCC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" name="Google Shape;2125;p44">
              <a:extLst>
                <a:ext uri="{FF2B5EF4-FFF2-40B4-BE49-F238E27FC236}">
                  <a16:creationId xmlns:a16="http://schemas.microsoft.com/office/drawing/2014/main" id="{F3E27600-9FD0-4F9A-84E8-79EAD6B2280D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" name="Google Shape;2126;p44">
              <a:extLst>
                <a:ext uri="{FF2B5EF4-FFF2-40B4-BE49-F238E27FC236}">
                  <a16:creationId xmlns:a16="http://schemas.microsoft.com/office/drawing/2014/main" id="{0963D79F-BFD7-4D75-9109-E06F1BB257D2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" name="Google Shape;2127;p44">
              <a:extLst>
                <a:ext uri="{FF2B5EF4-FFF2-40B4-BE49-F238E27FC236}">
                  <a16:creationId xmlns:a16="http://schemas.microsoft.com/office/drawing/2014/main" id="{4E058377-7FF1-4943-B8A4-CA1CD3A1A5BC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" name="Google Shape;2128;p44">
              <a:extLst>
                <a:ext uri="{FF2B5EF4-FFF2-40B4-BE49-F238E27FC236}">
                  <a16:creationId xmlns:a16="http://schemas.microsoft.com/office/drawing/2014/main" id="{749E2A45-659B-4F0A-A779-7DEFF0E0AA29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" name="Google Shape;2129;p44">
              <a:extLst>
                <a:ext uri="{FF2B5EF4-FFF2-40B4-BE49-F238E27FC236}">
                  <a16:creationId xmlns:a16="http://schemas.microsoft.com/office/drawing/2014/main" id="{E5B594CB-2BA8-4736-AEE0-F9679CE71AA6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" name="Google Shape;2130;p44">
              <a:extLst>
                <a:ext uri="{FF2B5EF4-FFF2-40B4-BE49-F238E27FC236}">
                  <a16:creationId xmlns:a16="http://schemas.microsoft.com/office/drawing/2014/main" id="{79B6E6F8-3677-40D4-97FF-2AC7C0831471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5" name="Google Shape;2131;p44">
              <a:extLst>
                <a:ext uri="{FF2B5EF4-FFF2-40B4-BE49-F238E27FC236}">
                  <a16:creationId xmlns:a16="http://schemas.microsoft.com/office/drawing/2014/main" id="{445409FD-81B6-40AA-8177-9396FD2A8AEB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" name="Google Shape;2132;p44">
              <a:extLst>
                <a:ext uri="{FF2B5EF4-FFF2-40B4-BE49-F238E27FC236}">
                  <a16:creationId xmlns:a16="http://schemas.microsoft.com/office/drawing/2014/main" id="{C61B6302-7528-45C0-9D26-04E20F6C54F1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49" name="กลุ่ม 248">
            <a:extLst>
              <a:ext uri="{FF2B5EF4-FFF2-40B4-BE49-F238E27FC236}">
                <a16:creationId xmlns:a16="http://schemas.microsoft.com/office/drawing/2014/main" id="{20B7EE57-C092-4A6F-B831-290D5F5EB0AD}"/>
              </a:ext>
            </a:extLst>
          </p:cNvPr>
          <p:cNvGrpSpPr/>
          <p:nvPr/>
        </p:nvGrpSpPr>
        <p:grpSpPr>
          <a:xfrm>
            <a:off x="2896464" y="4616719"/>
            <a:ext cx="2520000" cy="843008"/>
            <a:chOff x="1518475" y="3221786"/>
            <a:chExt cx="8815865" cy="3026102"/>
          </a:xfrm>
        </p:grpSpPr>
        <p:sp>
          <p:nvSpPr>
            <p:cNvPr id="250" name="Google Shape;4035;p55">
              <a:extLst>
                <a:ext uri="{FF2B5EF4-FFF2-40B4-BE49-F238E27FC236}">
                  <a16:creationId xmlns:a16="http://schemas.microsoft.com/office/drawing/2014/main" id="{8CF57E25-BFF5-4470-BAEE-D1A17435476B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2" name="Google Shape;4036;p55">
              <a:extLst>
                <a:ext uri="{FF2B5EF4-FFF2-40B4-BE49-F238E27FC236}">
                  <a16:creationId xmlns:a16="http://schemas.microsoft.com/office/drawing/2014/main" id="{B6B8238E-7D38-43CD-99B3-D61D9E253F83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53" name="กล่องข้อความ 252">
                <a:extLst>
                  <a:ext uri="{FF2B5EF4-FFF2-40B4-BE49-F238E27FC236}">
                    <a16:creationId xmlns:a16="http://schemas.microsoft.com/office/drawing/2014/main" id="{3FD1CC1E-83D1-4147-A73F-B9F99839F363}"/>
                  </a:ext>
                </a:extLst>
              </p:cNvPr>
              <p:cNvSpPr txBox="1"/>
              <p:nvPr/>
            </p:nvSpPr>
            <p:spPr>
              <a:xfrm>
                <a:off x="2983870" y="4691817"/>
                <a:ext cx="2365866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b="0" i="0" kern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cs typeface="Cordia New" panose="020B0304020202020204" pitchFamily="34" charset="-34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chemeClr val="tx1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ker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endParaRPr kumimoji="0" lang="th-TH" sz="26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53" name="กล่องข้อความ 252">
                <a:extLst>
                  <a:ext uri="{FF2B5EF4-FFF2-40B4-BE49-F238E27FC236}">
                    <a16:creationId xmlns:a16="http://schemas.microsoft.com/office/drawing/2014/main" id="{3FD1CC1E-83D1-4147-A73F-B9F99839F3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3870" y="4691817"/>
                <a:ext cx="2365866" cy="701218"/>
              </a:xfrm>
              <a:prstGeom prst="rect">
                <a:avLst/>
              </a:prstGeom>
              <a:blipFill>
                <a:blip r:embed="rId9"/>
                <a:stretch>
                  <a:fillRect b="-1652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54" name="Google Shape;972;p53">
            <a:extLst>
              <a:ext uri="{FF2B5EF4-FFF2-40B4-BE49-F238E27FC236}">
                <a16:creationId xmlns:a16="http://schemas.microsoft.com/office/drawing/2014/main" id="{85A2BD1E-1D3C-4C26-B0DB-50B3B7E54EC6}"/>
              </a:ext>
            </a:extLst>
          </p:cNvPr>
          <p:cNvCxnSpPr/>
          <p:nvPr/>
        </p:nvCxnSpPr>
        <p:spPr>
          <a:xfrm>
            <a:off x="6484036" y="5196419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55" name="Google Shape;3842;p61">
                <a:extLst>
                  <a:ext uri="{FF2B5EF4-FFF2-40B4-BE49-F238E27FC236}">
                    <a16:creationId xmlns:a16="http://schemas.microsoft.com/office/drawing/2014/main" id="{1FDB4B86-EC6F-4E92-9518-94B8E8F10106}"/>
                  </a:ext>
                </a:extLst>
              </p:cNvPr>
              <p:cNvSpPr txBox="1"/>
              <p:nvPr/>
            </p:nvSpPr>
            <p:spPr>
              <a:xfrm>
                <a:off x="6630682" y="4951940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ker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ker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endParaRPr lang="th-TH" sz="26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255" name="Google Shape;3842;p61">
                <a:extLst>
                  <a:ext uri="{FF2B5EF4-FFF2-40B4-BE49-F238E27FC236}">
                    <a16:creationId xmlns:a16="http://schemas.microsoft.com/office/drawing/2014/main" id="{1FDB4B86-EC6F-4E92-9518-94B8E8F101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30682" y="4951940"/>
                <a:ext cx="2277288" cy="395041"/>
              </a:xfrm>
              <a:prstGeom prst="rect">
                <a:avLst/>
              </a:prstGeom>
              <a:blipFill>
                <a:blip r:embed="rId10"/>
                <a:stretch>
                  <a:fillRect t="-13846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59" name="Google Shape;2122;p44">
            <a:extLst>
              <a:ext uri="{FF2B5EF4-FFF2-40B4-BE49-F238E27FC236}">
                <a16:creationId xmlns:a16="http://schemas.microsoft.com/office/drawing/2014/main" id="{1EEBFB03-16AB-4706-9C7D-D41A8C9B43AD}"/>
              </a:ext>
            </a:extLst>
          </p:cNvPr>
          <p:cNvGrpSpPr/>
          <p:nvPr/>
        </p:nvGrpSpPr>
        <p:grpSpPr>
          <a:xfrm rot="-2526362">
            <a:off x="5912594" y="5037053"/>
            <a:ext cx="355631" cy="318731"/>
            <a:chOff x="15933525" y="1705100"/>
            <a:chExt cx="266725" cy="239050"/>
          </a:xfrm>
        </p:grpSpPr>
        <p:sp>
          <p:nvSpPr>
            <p:cNvPr id="260" name="Google Shape;2123;p44">
              <a:extLst>
                <a:ext uri="{FF2B5EF4-FFF2-40B4-BE49-F238E27FC236}">
                  <a16:creationId xmlns:a16="http://schemas.microsoft.com/office/drawing/2014/main" id="{265FDDDD-D1D4-407C-B6DF-409B9CCE84CD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" name="Google Shape;2124;p44">
              <a:extLst>
                <a:ext uri="{FF2B5EF4-FFF2-40B4-BE49-F238E27FC236}">
                  <a16:creationId xmlns:a16="http://schemas.microsoft.com/office/drawing/2014/main" id="{3DADC363-20A3-4020-9D95-714AB73ADDE8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" name="Google Shape;2125;p44">
              <a:extLst>
                <a:ext uri="{FF2B5EF4-FFF2-40B4-BE49-F238E27FC236}">
                  <a16:creationId xmlns:a16="http://schemas.microsoft.com/office/drawing/2014/main" id="{305223FA-01A6-41E3-A5E6-EDC7ABC330C5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" name="Google Shape;2126;p44">
              <a:extLst>
                <a:ext uri="{FF2B5EF4-FFF2-40B4-BE49-F238E27FC236}">
                  <a16:creationId xmlns:a16="http://schemas.microsoft.com/office/drawing/2014/main" id="{52249686-97CC-44C6-9533-12C93AD6ECEF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" name="Google Shape;2127;p44">
              <a:extLst>
                <a:ext uri="{FF2B5EF4-FFF2-40B4-BE49-F238E27FC236}">
                  <a16:creationId xmlns:a16="http://schemas.microsoft.com/office/drawing/2014/main" id="{1E1314B8-EDA1-4313-A38E-5538B5FEED0D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" name="Google Shape;2128;p44">
              <a:extLst>
                <a:ext uri="{FF2B5EF4-FFF2-40B4-BE49-F238E27FC236}">
                  <a16:creationId xmlns:a16="http://schemas.microsoft.com/office/drawing/2014/main" id="{E00845AC-7507-496E-A9B4-26D9732063E6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" name="Google Shape;2129;p44">
              <a:extLst>
                <a:ext uri="{FF2B5EF4-FFF2-40B4-BE49-F238E27FC236}">
                  <a16:creationId xmlns:a16="http://schemas.microsoft.com/office/drawing/2014/main" id="{E4F4FD02-0F60-4148-92C3-A1CB4110FAE1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" name="Google Shape;2130;p44">
              <a:extLst>
                <a:ext uri="{FF2B5EF4-FFF2-40B4-BE49-F238E27FC236}">
                  <a16:creationId xmlns:a16="http://schemas.microsoft.com/office/drawing/2014/main" id="{7512BE6C-1302-4F9D-8835-C208690B34D6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" name="Google Shape;2131;p44">
              <a:extLst>
                <a:ext uri="{FF2B5EF4-FFF2-40B4-BE49-F238E27FC236}">
                  <a16:creationId xmlns:a16="http://schemas.microsoft.com/office/drawing/2014/main" id="{E647B342-C230-4851-A1F7-53F14BF3BE16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" name="Google Shape;2132;p44">
              <a:extLst>
                <a:ext uri="{FF2B5EF4-FFF2-40B4-BE49-F238E27FC236}">
                  <a16:creationId xmlns:a16="http://schemas.microsoft.com/office/drawing/2014/main" id="{A44912E2-48D5-454A-AF3F-08257856AAD0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70" name="กลุ่ม 269">
            <a:extLst>
              <a:ext uri="{FF2B5EF4-FFF2-40B4-BE49-F238E27FC236}">
                <a16:creationId xmlns:a16="http://schemas.microsoft.com/office/drawing/2014/main" id="{70C24C9C-2C04-4989-AA5D-BAA031C3D2E6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71" name="รูปแบบอิสระ: รูปร่าง 270">
              <a:extLst>
                <a:ext uri="{FF2B5EF4-FFF2-40B4-BE49-F238E27FC236}">
                  <a16:creationId xmlns:a16="http://schemas.microsoft.com/office/drawing/2014/main" id="{C86E1CED-BBC7-482E-B23C-DADCC35FBD6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2" name="รูปแบบอิสระ: รูปร่าง 271">
              <a:extLst>
                <a:ext uri="{FF2B5EF4-FFF2-40B4-BE49-F238E27FC236}">
                  <a16:creationId xmlns:a16="http://schemas.microsoft.com/office/drawing/2014/main" id="{A2955D7C-2C7C-49C0-946C-8CF07DA3BAD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73" name="กลุ่ม 272">
            <a:extLst>
              <a:ext uri="{FF2B5EF4-FFF2-40B4-BE49-F238E27FC236}">
                <a16:creationId xmlns:a16="http://schemas.microsoft.com/office/drawing/2014/main" id="{C606E222-EF3F-4CDE-B974-C7A1B22B8E4D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74" name="รูปแบบอิสระ: รูปร่าง 273">
              <a:extLst>
                <a:ext uri="{FF2B5EF4-FFF2-40B4-BE49-F238E27FC236}">
                  <a16:creationId xmlns:a16="http://schemas.microsoft.com/office/drawing/2014/main" id="{A324CB9D-80E8-413A-A0D5-E323E6209DE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5" name="รูปแบบอิสระ: รูปร่าง 274">
              <a:extLst>
                <a:ext uri="{FF2B5EF4-FFF2-40B4-BE49-F238E27FC236}">
                  <a16:creationId xmlns:a16="http://schemas.microsoft.com/office/drawing/2014/main" id="{D6136A66-9D98-42F9-8999-E0DF704A0B0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76" name="กลุ่ม 275">
            <a:extLst>
              <a:ext uri="{FF2B5EF4-FFF2-40B4-BE49-F238E27FC236}">
                <a16:creationId xmlns:a16="http://schemas.microsoft.com/office/drawing/2014/main" id="{B99EA817-DF3E-4E08-8CA1-91F4994D9F72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77" name="รูปแบบอิสระ: รูปร่าง 276">
              <a:extLst>
                <a:ext uri="{FF2B5EF4-FFF2-40B4-BE49-F238E27FC236}">
                  <a16:creationId xmlns:a16="http://schemas.microsoft.com/office/drawing/2014/main" id="{63F2E9DE-1B4B-4268-A297-D1AEFA7F8E4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8" name="รูปแบบอิสระ: รูปร่าง 277">
              <a:extLst>
                <a:ext uri="{FF2B5EF4-FFF2-40B4-BE49-F238E27FC236}">
                  <a16:creationId xmlns:a16="http://schemas.microsoft.com/office/drawing/2014/main" id="{6E5261B2-90F0-4DC5-BB91-C2ECEF78157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79" name="กลุ่ม 278">
            <a:extLst>
              <a:ext uri="{FF2B5EF4-FFF2-40B4-BE49-F238E27FC236}">
                <a16:creationId xmlns:a16="http://schemas.microsoft.com/office/drawing/2014/main" id="{4AD62C4C-8949-459D-8412-40F7A47481AD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80" name="รูปแบบอิสระ: รูปร่าง 279">
              <a:extLst>
                <a:ext uri="{FF2B5EF4-FFF2-40B4-BE49-F238E27FC236}">
                  <a16:creationId xmlns:a16="http://schemas.microsoft.com/office/drawing/2014/main" id="{A7B5F7A3-B322-4F70-AA99-66A73DB2A91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81" name="รูปแบบอิสระ: รูปร่าง 280">
              <a:extLst>
                <a:ext uri="{FF2B5EF4-FFF2-40B4-BE49-F238E27FC236}">
                  <a16:creationId xmlns:a16="http://schemas.microsoft.com/office/drawing/2014/main" id="{BAB6A29C-C99A-4C06-85C7-A9D68B1B9E4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82" name="กลุ่ม 281">
            <a:extLst>
              <a:ext uri="{FF2B5EF4-FFF2-40B4-BE49-F238E27FC236}">
                <a16:creationId xmlns:a16="http://schemas.microsoft.com/office/drawing/2014/main" id="{F349F12F-D5DA-4F95-A577-BFAA5FBFF309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83" name="รูปแบบอิสระ: รูปร่าง 282">
              <a:extLst>
                <a:ext uri="{FF2B5EF4-FFF2-40B4-BE49-F238E27FC236}">
                  <a16:creationId xmlns:a16="http://schemas.microsoft.com/office/drawing/2014/main" id="{DCE775DF-B1A6-4C38-8D9C-83126BE3DA4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84" name="รูปแบบอิสระ: รูปร่าง 283">
              <a:extLst>
                <a:ext uri="{FF2B5EF4-FFF2-40B4-BE49-F238E27FC236}">
                  <a16:creationId xmlns:a16="http://schemas.microsoft.com/office/drawing/2014/main" id="{F6224745-28FF-470C-9EB4-896681C5FB8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85" name="กลุ่ม 284">
            <a:extLst>
              <a:ext uri="{FF2B5EF4-FFF2-40B4-BE49-F238E27FC236}">
                <a16:creationId xmlns:a16="http://schemas.microsoft.com/office/drawing/2014/main" id="{0F719E17-54A5-4CD4-BEC4-ECA3C5D6D313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86" name="รูปแบบอิสระ: รูปร่าง 285">
              <a:extLst>
                <a:ext uri="{FF2B5EF4-FFF2-40B4-BE49-F238E27FC236}">
                  <a16:creationId xmlns:a16="http://schemas.microsoft.com/office/drawing/2014/main" id="{5082D74F-605D-46FA-A60C-B7701AA3083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87" name="รูปแบบอิสระ: รูปร่าง 286">
              <a:extLst>
                <a:ext uri="{FF2B5EF4-FFF2-40B4-BE49-F238E27FC236}">
                  <a16:creationId xmlns:a16="http://schemas.microsoft.com/office/drawing/2014/main" id="{F01379FA-ED70-4950-BFBB-F0B69D98F1F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88" name="กลุ่ม 287">
            <a:extLst>
              <a:ext uri="{FF2B5EF4-FFF2-40B4-BE49-F238E27FC236}">
                <a16:creationId xmlns:a16="http://schemas.microsoft.com/office/drawing/2014/main" id="{DBFCCF49-680E-4BD0-A7A4-D8130892B1C7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89" name="รูปแบบอิสระ: รูปร่าง 288">
              <a:extLst>
                <a:ext uri="{FF2B5EF4-FFF2-40B4-BE49-F238E27FC236}">
                  <a16:creationId xmlns:a16="http://schemas.microsoft.com/office/drawing/2014/main" id="{25757E0B-D42C-4C78-AF83-54E18D7C272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90" name="รูปแบบอิสระ: รูปร่าง 289">
              <a:extLst>
                <a:ext uri="{FF2B5EF4-FFF2-40B4-BE49-F238E27FC236}">
                  <a16:creationId xmlns:a16="http://schemas.microsoft.com/office/drawing/2014/main" id="{F64EFAF5-41C0-4C5B-950D-39C7CCC5019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9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50B1C763-6102-45D6-82E9-566F02467EB7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E30565A-6A81-42BD-A5CB-0D7F783910CC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3AF53CE2-2401-4A0D-AD25-AD5A0B1DD140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18FFFD49-89E6-48BF-B5BC-1E7E6B2547CD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C8F6D51C-52C4-4ED7-AB0B-AF01B6AC1FA3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6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D3F3010E-3FF7-4167-9895-624290D923B5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97" name="รูปภาพ 296">
            <a:hlinkClick r:id="rId17" action="ppaction://hlinksldjump"/>
            <a:extLst>
              <a:ext uri="{FF2B5EF4-FFF2-40B4-BE49-F238E27FC236}">
                <a16:creationId xmlns:a16="http://schemas.microsoft.com/office/drawing/2014/main" id="{DB77635E-E73A-4ECD-B1B1-349D3D680C7B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12" name="กลุ่ม 2">
            <a:extLst>
              <a:ext uri="{FF2B5EF4-FFF2-40B4-BE49-F238E27FC236}">
                <a16:creationId xmlns:a16="http://schemas.microsoft.com/office/drawing/2014/main" id="{C7A8EFDC-722A-4FA5-BDDB-6570076823B6}"/>
              </a:ext>
            </a:extLst>
          </p:cNvPr>
          <p:cNvGrpSpPr/>
          <p:nvPr/>
        </p:nvGrpSpPr>
        <p:grpSpPr>
          <a:xfrm>
            <a:off x="2172554" y="1861675"/>
            <a:ext cx="468000" cy="468000"/>
            <a:chOff x="1239484" y="1722687"/>
            <a:chExt cx="468000" cy="468000"/>
          </a:xfrm>
        </p:grpSpPr>
        <p:sp>
          <p:nvSpPr>
            <p:cNvPr id="113" name="Google Shape;523;p27">
              <a:extLst>
                <a:ext uri="{FF2B5EF4-FFF2-40B4-BE49-F238E27FC236}">
                  <a16:creationId xmlns:a16="http://schemas.microsoft.com/office/drawing/2014/main" id="{D95D1BE2-2D56-4CA1-AAEC-245F45FB446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656;p49">
              <a:extLst>
                <a:ext uri="{FF2B5EF4-FFF2-40B4-BE49-F238E27FC236}">
                  <a16:creationId xmlns:a16="http://schemas.microsoft.com/office/drawing/2014/main" id="{DD95BE2B-CBE5-47A3-866C-F399B82E2F4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5" name="กลุ่ม 2">
            <a:extLst>
              <a:ext uri="{FF2B5EF4-FFF2-40B4-BE49-F238E27FC236}">
                <a16:creationId xmlns:a16="http://schemas.microsoft.com/office/drawing/2014/main" id="{C7BBF667-B434-49A7-87B4-80103E8220A4}"/>
              </a:ext>
            </a:extLst>
          </p:cNvPr>
          <p:cNvGrpSpPr/>
          <p:nvPr/>
        </p:nvGrpSpPr>
        <p:grpSpPr>
          <a:xfrm>
            <a:off x="2178564" y="3302267"/>
            <a:ext cx="468000" cy="468000"/>
            <a:chOff x="1239484" y="1722687"/>
            <a:chExt cx="468000" cy="468000"/>
          </a:xfrm>
        </p:grpSpPr>
        <p:sp>
          <p:nvSpPr>
            <p:cNvPr id="116" name="Google Shape;523;p27">
              <a:extLst>
                <a:ext uri="{FF2B5EF4-FFF2-40B4-BE49-F238E27FC236}">
                  <a16:creationId xmlns:a16="http://schemas.microsoft.com/office/drawing/2014/main" id="{074EE13D-ABCE-44F7-B106-F14CD50493C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A23B84A4-280A-4142-AFD2-C89518CD762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กลุ่ม 2">
            <a:extLst>
              <a:ext uri="{FF2B5EF4-FFF2-40B4-BE49-F238E27FC236}">
                <a16:creationId xmlns:a16="http://schemas.microsoft.com/office/drawing/2014/main" id="{D986CEFD-49BE-44E4-B6C3-F81788687B98}"/>
              </a:ext>
            </a:extLst>
          </p:cNvPr>
          <p:cNvGrpSpPr/>
          <p:nvPr/>
        </p:nvGrpSpPr>
        <p:grpSpPr>
          <a:xfrm>
            <a:off x="2184440" y="4798366"/>
            <a:ext cx="468000" cy="468000"/>
            <a:chOff x="1239484" y="1722687"/>
            <a:chExt cx="468000" cy="468000"/>
          </a:xfrm>
        </p:grpSpPr>
        <p:sp>
          <p:nvSpPr>
            <p:cNvPr id="119" name="Google Shape;523;p27">
              <a:extLst>
                <a:ext uri="{FF2B5EF4-FFF2-40B4-BE49-F238E27FC236}">
                  <a16:creationId xmlns:a16="http://schemas.microsoft.com/office/drawing/2014/main" id="{5525E91C-C9C5-48B8-8C14-B801069C499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656;p49">
              <a:extLst>
                <a:ext uri="{FF2B5EF4-FFF2-40B4-BE49-F238E27FC236}">
                  <a16:creationId xmlns:a16="http://schemas.microsoft.com/office/drawing/2014/main" id="{6A0E036D-8F12-4E0E-925D-B425B6E74ED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067804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" grpId="0"/>
      <p:bldP spid="231" grpId="0"/>
      <p:bldP spid="255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9EFBAA76-6CEC-4A78-BE89-8073844FD659}"/>
              </a:ext>
            </a:extLst>
          </p:cNvPr>
          <p:cNvGrpSpPr/>
          <p:nvPr/>
        </p:nvGrpSpPr>
        <p:grpSpPr>
          <a:xfrm>
            <a:off x="2892613" y="1802095"/>
            <a:ext cx="2520000" cy="843008"/>
            <a:chOff x="1518475" y="3221786"/>
            <a:chExt cx="8815865" cy="3026102"/>
          </a:xfrm>
        </p:grpSpPr>
        <p:sp>
          <p:nvSpPr>
            <p:cNvPr id="194" name="Google Shape;4035;p55">
              <a:extLst>
                <a:ext uri="{FF2B5EF4-FFF2-40B4-BE49-F238E27FC236}">
                  <a16:creationId xmlns:a16="http://schemas.microsoft.com/office/drawing/2014/main" id="{44340ADC-F96A-40DB-BE69-D010A7F56CEF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036;p55">
              <a:extLst>
                <a:ext uri="{FF2B5EF4-FFF2-40B4-BE49-F238E27FC236}">
                  <a16:creationId xmlns:a16="http://schemas.microsoft.com/office/drawing/2014/main" id="{5B05CCCB-893D-41FF-BE9D-7214EF93C971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49" name="Google Shape;3580;p79">
            <a:extLst>
              <a:ext uri="{FF2B5EF4-FFF2-40B4-BE49-F238E27FC236}">
                <a16:creationId xmlns:a16="http://schemas.microsoft.com/office/drawing/2014/main" id="{C28EC831-0EA7-4671-A445-1E92D2CE8637}"/>
              </a:ext>
            </a:extLst>
          </p:cNvPr>
          <p:cNvGrpSpPr/>
          <p:nvPr/>
        </p:nvGrpSpPr>
        <p:grpSpPr>
          <a:xfrm>
            <a:off x="5724253" y="5909103"/>
            <a:ext cx="408800" cy="343767"/>
            <a:chOff x="1607625" y="3435300"/>
            <a:chExt cx="306600" cy="257825"/>
          </a:xfrm>
        </p:grpSpPr>
        <p:sp>
          <p:nvSpPr>
            <p:cNvPr id="150" name="Google Shape;3581;p79">
              <a:extLst>
                <a:ext uri="{FF2B5EF4-FFF2-40B4-BE49-F238E27FC236}">
                  <a16:creationId xmlns:a16="http://schemas.microsoft.com/office/drawing/2014/main" id="{B8379D58-2D5A-48F0-8CBE-0885B7922518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51" name="Google Shape;3582;p79">
              <a:extLst>
                <a:ext uri="{FF2B5EF4-FFF2-40B4-BE49-F238E27FC236}">
                  <a16:creationId xmlns:a16="http://schemas.microsoft.com/office/drawing/2014/main" id="{FD74BBB0-9126-4E8E-875E-FC2622626568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2" name="Google Shape;3807;p53">
            <a:extLst>
              <a:ext uri="{FF2B5EF4-FFF2-40B4-BE49-F238E27FC236}">
                <a16:creationId xmlns:a16="http://schemas.microsoft.com/office/drawing/2014/main" id="{6EABC2E5-E7DD-487A-AF6C-E209F28646BD}"/>
              </a:ext>
            </a:extLst>
          </p:cNvPr>
          <p:cNvSpPr/>
          <p:nvPr/>
        </p:nvSpPr>
        <p:spPr>
          <a:xfrm rot="329428">
            <a:off x="1273669" y="5635235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9972862" y="5515158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1616784" y="715829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เรียงลำดับเศษส่วนจากน้อยไปมาก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/>
              <p:nvPr/>
            </p:nvSpPr>
            <p:spPr>
              <a:xfrm>
                <a:off x="3175265" y="1849761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0E5366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0E536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75265" y="1849761"/>
                <a:ext cx="1810924" cy="701218"/>
              </a:xfrm>
              <a:prstGeom prst="rect">
                <a:avLst/>
              </a:prstGeom>
              <a:blipFill>
                <a:blip r:embed="rId5"/>
                <a:stretch>
                  <a:fillRect b="-1739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4" name="Google Shape;972;p53">
            <a:extLst>
              <a:ext uri="{FF2B5EF4-FFF2-40B4-BE49-F238E27FC236}">
                <a16:creationId xmlns:a16="http://schemas.microsoft.com/office/drawing/2014/main" id="{22EA9042-3CAD-44BD-87AA-B6D3405DD574}"/>
              </a:ext>
            </a:extLst>
          </p:cNvPr>
          <p:cNvCxnSpPr/>
          <p:nvPr/>
        </p:nvCxnSpPr>
        <p:spPr>
          <a:xfrm>
            <a:off x="6480185" y="2381795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Google Shape;3842;p61">
                <a:extLst>
                  <a:ext uri="{FF2B5EF4-FFF2-40B4-BE49-F238E27FC236}">
                    <a16:creationId xmlns:a16="http://schemas.microsoft.com/office/drawing/2014/main" id="{E471740B-9B7E-4838-8B1E-B48799098DD8}"/>
                  </a:ext>
                </a:extLst>
              </p:cNvPr>
              <p:cNvSpPr txBox="1"/>
              <p:nvPr/>
            </p:nvSpPr>
            <p:spPr>
              <a:xfrm>
                <a:off x="6583701" y="2059680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>
                    <a:tab pos="7159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ar-AE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en-US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en-US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ar-AE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ar-AE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kumimoji="0" lang="ar-AE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en-US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en-US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endParaRPr kumimoji="0" lang="ar-AE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105" name="Google Shape;3842;p61">
                <a:extLst>
                  <a:ext uri="{FF2B5EF4-FFF2-40B4-BE49-F238E27FC236}">
                    <a16:creationId xmlns:a16="http://schemas.microsoft.com/office/drawing/2014/main" id="{E471740B-9B7E-4838-8B1E-B48799098D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3701" y="2059680"/>
                <a:ext cx="2277288" cy="395041"/>
              </a:xfrm>
              <a:prstGeom prst="rect">
                <a:avLst/>
              </a:prstGeom>
              <a:blipFill>
                <a:blip r:embed="rId6"/>
                <a:stretch>
                  <a:fillRect b="-8461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13" name="Google Shape;2122;p44">
            <a:extLst>
              <a:ext uri="{FF2B5EF4-FFF2-40B4-BE49-F238E27FC236}">
                <a16:creationId xmlns:a16="http://schemas.microsoft.com/office/drawing/2014/main" id="{3735F2DE-72B6-43F2-9CC4-698E006B24CF}"/>
              </a:ext>
            </a:extLst>
          </p:cNvPr>
          <p:cNvGrpSpPr/>
          <p:nvPr/>
        </p:nvGrpSpPr>
        <p:grpSpPr>
          <a:xfrm rot="-2526362">
            <a:off x="5908743" y="2222429"/>
            <a:ext cx="355631" cy="318731"/>
            <a:chOff x="15933525" y="1705100"/>
            <a:chExt cx="266725" cy="239050"/>
          </a:xfrm>
        </p:grpSpPr>
        <p:sp>
          <p:nvSpPr>
            <p:cNvPr id="214" name="Google Shape;2123;p44">
              <a:extLst>
                <a:ext uri="{FF2B5EF4-FFF2-40B4-BE49-F238E27FC236}">
                  <a16:creationId xmlns:a16="http://schemas.microsoft.com/office/drawing/2014/main" id="{3481BFDF-C1D1-4DE9-BA0D-D9097CDB59EA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2124;p44">
              <a:extLst>
                <a:ext uri="{FF2B5EF4-FFF2-40B4-BE49-F238E27FC236}">
                  <a16:creationId xmlns:a16="http://schemas.microsoft.com/office/drawing/2014/main" id="{D7A11EFF-1C4E-47FF-9C92-F8EC72D0A8AE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2125;p44">
              <a:extLst>
                <a:ext uri="{FF2B5EF4-FFF2-40B4-BE49-F238E27FC236}">
                  <a16:creationId xmlns:a16="http://schemas.microsoft.com/office/drawing/2014/main" id="{D5BD0876-5210-45F0-BB9D-67C4FB007CF8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2126;p44">
              <a:extLst>
                <a:ext uri="{FF2B5EF4-FFF2-40B4-BE49-F238E27FC236}">
                  <a16:creationId xmlns:a16="http://schemas.microsoft.com/office/drawing/2014/main" id="{0AD4BD9F-DC54-46F0-97BE-8DE09D5CFDD9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2127;p44">
              <a:extLst>
                <a:ext uri="{FF2B5EF4-FFF2-40B4-BE49-F238E27FC236}">
                  <a16:creationId xmlns:a16="http://schemas.microsoft.com/office/drawing/2014/main" id="{33A23511-7647-4AF8-B08C-56991126FD65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2128;p44">
              <a:extLst>
                <a:ext uri="{FF2B5EF4-FFF2-40B4-BE49-F238E27FC236}">
                  <a16:creationId xmlns:a16="http://schemas.microsoft.com/office/drawing/2014/main" id="{38B1DE28-C5BE-4D90-B77C-0D722CE2404E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2129;p44">
              <a:extLst>
                <a:ext uri="{FF2B5EF4-FFF2-40B4-BE49-F238E27FC236}">
                  <a16:creationId xmlns:a16="http://schemas.microsoft.com/office/drawing/2014/main" id="{98577862-622B-4B00-BB3B-253EA82C74C0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2130;p44">
              <a:extLst>
                <a:ext uri="{FF2B5EF4-FFF2-40B4-BE49-F238E27FC236}">
                  <a16:creationId xmlns:a16="http://schemas.microsoft.com/office/drawing/2014/main" id="{9F8CBDA9-46D8-4316-974C-28A317C5E9A3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2131;p44">
              <a:extLst>
                <a:ext uri="{FF2B5EF4-FFF2-40B4-BE49-F238E27FC236}">
                  <a16:creationId xmlns:a16="http://schemas.microsoft.com/office/drawing/2014/main" id="{5F04897C-E89B-4BC0-8CFF-721D1EC3523C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2132;p44">
              <a:extLst>
                <a:ext uri="{FF2B5EF4-FFF2-40B4-BE49-F238E27FC236}">
                  <a16:creationId xmlns:a16="http://schemas.microsoft.com/office/drawing/2014/main" id="{D555C4E7-97A0-40A9-8DE5-F24ED3CFFB96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AFF4B2FE-3968-475C-A872-E86E6EEB2ABC}"/>
              </a:ext>
            </a:extLst>
          </p:cNvPr>
          <p:cNvGrpSpPr/>
          <p:nvPr/>
        </p:nvGrpSpPr>
        <p:grpSpPr>
          <a:xfrm>
            <a:off x="2892613" y="3222004"/>
            <a:ext cx="2520000" cy="843008"/>
            <a:chOff x="1518475" y="3221786"/>
            <a:chExt cx="8815865" cy="3026102"/>
          </a:xfrm>
        </p:grpSpPr>
        <p:sp>
          <p:nvSpPr>
            <p:cNvPr id="227" name="Google Shape;4035;p55">
              <a:extLst>
                <a:ext uri="{FF2B5EF4-FFF2-40B4-BE49-F238E27FC236}">
                  <a16:creationId xmlns:a16="http://schemas.microsoft.com/office/drawing/2014/main" id="{329732BB-4E4D-4FCE-A5EA-FA7F8960C46C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036;p55">
              <a:extLst>
                <a:ext uri="{FF2B5EF4-FFF2-40B4-BE49-F238E27FC236}">
                  <a16:creationId xmlns:a16="http://schemas.microsoft.com/office/drawing/2014/main" id="{F52BC666-EA32-4559-870D-F839368FC55C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29" name="กล่องข้อความ 228">
                <a:extLst>
                  <a:ext uri="{FF2B5EF4-FFF2-40B4-BE49-F238E27FC236}">
                    <a16:creationId xmlns:a16="http://schemas.microsoft.com/office/drawing/2014/main" id="{5FC5B9AD-293B-4200-8991-29471F3D2A5D}"/>
                  </a:ext>
                </a:extLst>
              </p:cNvPr>
              <p:cNvSpPr txBox="1"/>
              <p:nvPr/>
            </p:nvSpPr>
            <p:spPr>
              <a:xfrm>
                <a:off x="3175265" y="3269670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0E5366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b="0" i="0" kern="0" smtClean="0">
                        <a:solidFill>
                          <a:srgbClr val="0E5366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rgbClr val="0E5366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E5366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E5366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0E536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29" name="กล่องข้อความ 228">
                <a:extLst>
                  <a:ext uri="{FF2B5EF4-FFF2-40B4-BE49-F238E27FC236}">
                    <a16:creationId xmlns:a16="http://schemas.microsoft.com/office/drawing/2014/main" id="{5FC5B9AD-293B-4200-8991-29471F3D2A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75265" y="3269670"/>
                <a:ext cx="1810924" cy="701218"/>
              </a:xfrm>
              <a:prstGeom prst="rect">
                <a:avLst/>
              </a:prstGeom>
              <a:blipFill>
                <a:blip r:embed="rId7"/>
                <a:stretch>
                  <a:fillRect b="-1739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30" name="Google Shape;972;p53">
            <a:extLst>
              <a:ext uri="{FF2B5EF4-FFF2-40B4-BE49-F238E27FC236}">
                <a16:creationId xmlns:a16="http://schemas.microsoft.com/office/drawing/2014/main" id="{2D9FEDB3-8A45-448D-98DF-4A3DCCEB7EE5}"/>
              </a:ext>
            </a:extLst>
          </p:cNvPr>
          <p:cNvCxnSpPr/>
          <p:nvPr/>
        </p:nvCxnSpPr>
        <p:spPr>
          <a:xfrm>
            <a:off x="6480185" y="3801704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31" name="Google Shape;3842;p61">
                <a:extLst>
                  <a:ext uri="{FF2B5EF4-FFF2-40B4-BE49-F238E27FC236}">
                    <a16:creationId xmlns:a16="http://schemas.microsoft.com/office/drawing/2014/main" id="{217CB7D1-F5E6-40D7-8D39-B28EA96DD7DC}"/>
                  </a:ext>
                </a:extLst>
              </p:cNvPr>
              <p:cNvSpPr txBox="1"/>
              <p:nvPr/>
            </p:nvSpPr>
            <p:spPr>
              <a:xfrm>
                <a:off x="6583701" y="3574477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ker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ker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endParaRPr lang="th-TH" sz="26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231" name="Google Shape;3842;p61">
                <a:extLst>
                  <a:ext uri="{FF2B5EF4-FFF2-40B4-BE49-F238E27FC236}">
                    <a16:creationId xmlns:a16="http://schemas.microsoft.com/office/drawing/2014/main" id="{217CB7D1-F5E6-40D7-8D39-B28EA96DD7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3701" y="3574477"/>
                <a:ext cx="2277288" cy="395041"/>
              </a:xfrm>
              <a:prstGeom prst="rect">
                <a:avLst/>
              </a:prstGeom>
              <a:blipFill>
                <a:blip r:embed="rId8"/>
                <a:stretch>
                  <a:fillRect t="-13846" b="-70769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35" name="Google Shape;2122;p44">
            <a:extLst>
              <a:ext uri="{FF2B5EF4-FFF2-40B4-BE49-F238E27FC236}">
                <a16:creationId xmlns:a16="http://schemas.microsoft.com/office/drawing/2014/main" id="{33452BA7-D342-4FE1-9775-14DC72EA9468}"/>
              </a:ext>
            </a:extLst>
          </p:cNvPr>
          <p:cNvGrpSpPr/>
          <p:nvPr/>
        </p:nvGrpSpPr>
        <p:grpSpPr>
          <a:xfrm rot="-2526362">
            <a:off x="5908743" y="3642338"/>
            <a:ext cx="355631" cy="318731"/>
            <a:chOff x="15933525" y="1705100"/>
            <a:chExt cx="266725" cy="239050"/>
          </a:xfrm>
        </p:grpSpPr>
        <p:sp>
          <p:nvSpPr>
            <p:cNvPr id="236" name="Google Shape;2123;p44">
              <a:extLst>
                <a:ext uri="{FF2B5EF4-FFF2-40B4-BE49-F238E27FC236}">
                  <a16:creationId xmlns:a16="http://schemas.microsoft.com/office/drawing/2014/main" id="{3C6506D5-C73D-4E0D-9CDD-9C8A95AD07CF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2124;p44">
              <a:extLst>
                <a:ext uri="{FF2B5EF4-FFF2-40B4-BE49-F238E27FC236}">
                  <a16:creationId xmlns:a16="http://schemas.microsoft.com/office/drawing/2014/main" id="{8A5D889B-7AFE-48BC-B417-32677A7E6FCC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2125;p44">
              <a:extLst>
                <a:ext uri="{FF2B5EF4-FFF2-40B4-BE49-F238E27FC236}">
                  <a16:creationId xmlns:a16="http://schemas.microsoft.com/office/drawing/2014/main" id="{F3E27600-9FD0-4F9A-84E8-79EAD6B2280D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2126;p44">
              <a:extLst>
                <a:ext uri="{FF2B5EF4-FFF2-40B4-BE49-F238E27FC236}">
                  <a16:creationId xmlns:a16="http://schemas.microsoft.com/office/drawing/2014/main" id="{0963D79F-BFD7-4D75-9109-E06F1BB257D2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2127;p44">
              <a:extLst>
                <a:ext uri="{FF2B5EF4-FFF2-40B4-BE49-F238E27FC236}">
                  <a16:creationId xmlns:a16="http://schemas.microsoft.com/office/drawing/2014/main" id="{4E058377-7FF1-4943-B8A4-CA1CD3A1A5BC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2128;p44">
              <a:extLst>
                <a:ext uri="{FF2B5EF4-FFF2-40B4-BE49-F238E27FC236}">
                  <a16:creationId xmlns:a16="http://schemas.microsoft.com/office/drawing/2014/main" id="{749E2A45-659B-4F0A-A779-7DEFF0E0AA29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2129;p44">
              <a:extLst>
                <a:ext uri="{FF2B5EF4-FFF2-40B4-BE49-F238E27FC236}">
                  <a16:creationId xmlns:a16="http://schemas.microsoft.com/office/drawing/2014/main" id="{E5B594CB-2BA8-4736-AEE0-F9679CE71AA6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2130;p44">
              <a:extLst>
                <a:ext uri="{FF2B5EF4-FFF2-40B4-BE49-F238E27FC236}">
                  <a16:creationId xmlns:a16="http://schemas.microsoft.com/office/drawing/2014/main" id="{79B6E6F8-3677-40D4-97FF-2AC7C0831471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5" name="Google Shape;2131;p44">
              <a:extLst>
                <a:ext uri="{FF2B5EF4-FFF2-40B4-BE49-F238E27FC236}">
                  <a16:creationId xmlns:a16="http://schemas.microsoft.com/office/drawing/2014/main" id="{445409FD-81B6-40AA-8177-9396FD2A8AEB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2132;p44">
              <a:extLst>
                <a:ext uri="{FF2B5EF4-FFF2-40B4-BE49-F238E27FC236}">
                  <a16:creationId xmlns:a16="http://schemas.microsoft.com/office/drawing/2014/main" id="{C61B6302-7528-45C0-9D26-04E20F6C54F1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9" name="กลุ่ม 248">
            <a:extLst>
              <a:ext uri="{FF2B5EF4-FFF2-40B4-BE49-F238E27FC236}">
                <a16:creationId xmlns:a16="http://schemas.microsoft.com/office/drawing/2014/main" id="{20B7EE57-C092-4A6F-B831-290D5F5EB0AD}"/>
              </a:ext>
            </a:extLst>
          </p:cNvPr>
          <p:cNvGrpSpPr/>
          <p:nvPr/>
        </p:nvGrpSpPr>
        <p:grpSpPr>
          <a:xfrm>
            <a:off x="2896464" y="4685728"/>
            <a:ext cx="2520000" cy="843008"/>
            <a:chOff x="1518475" y="3221786"/>
            <a:chExt cx="8815865" cy="3026102"/>
          </a:xfrm>
        </p:grpSpPr>
        <p:sp>
          <p:nvSpPr>
            <p:cNvPr id="250" name="Google Shape;4035;p55">
              <a:extLst>
                <a:ext uri="{FF2B5EF4-FFF2-40B4-BE49-F238E27FC236}">
                  <a16:creationId xmlns:a16="http://schemas.microsoft.com/office/drawing/2014/main" id="{8CF57E25-BFF5-4470-BAEE-D1A17435476B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2" name="Google Shape;4036;p55">
              <a:extLst>
                <a:ext uri="{FF2B5EF4-FFF2-40B4-BE49-F238E27FC236}">
                  <a16:creationId xmlns:a16="http://schemas.microsoft.com/office/drawing/2014/main" id="{B6B8238E-7D38-43CD-99B3-D61D9E253F83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53" name="กล่องข้อความ 252">
                <a:extLst>
                  <a:ext uri="{FF2B5EF4-FFF2-40B4-BE49-F238E27FC236}">
                    <a16:creationId xmlns:a16="http://schemas.microsoft.com/office/drawing/2014/main" id="{3FD1CC1E-83D1-4147-A73F-B9F99839F363}"/>
                  </a:ext>
                </a:extLst>
              </p:cNvPr>
              <p:cNvSpPr txBox="1"/>
              <p:nvPr/>
            </p:nvSpPr>
            <p:spPr>
              <a:xfrm>
                <a:off x="2983870" y="4733394"/>
                <a:ext cx="2365866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0E5366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E5366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0E536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53" name="กล่องข้อความ 252">
                <a:extLst>
                  <a:ext uri="{FF2B5EF4-FFF2-40B4-BE49-F238E27FC236}">
                    <a16:creationId xmlns:a16="http://schemas.microsoft.com/office/drawing/2014/main" id="{3FD1CC1E-83D1-4147-A73F-B9F99839F3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3870" y="4733394"/>
                <a:ext cx="2365866" cy="701218"/>
              </a:xfrm>
              <a:prstGeom prst="rect">
                <a:avLst/>
              </a:prstGeom>
              <a:blipFill>
                <a:blip r:embed="rId9"/>
                <a:stretch>
                  <a:fillRect b="-1637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54" name="Google Shape;972;p53">
            <a:extLst>
              <a:ext uri="{FF2B5EF4-FFF2-40B4-BE49-F238E27FC236}">
                <a16:creationId xmlns:a16="http://schemas.microsoft.com/office/drawing/2014/main" id="{85A2BD1E-1D3C-4C26-B0DB-50B3B7E54EC6}"/>
              </a:ext>
            </a:extLst>
          </p:cNvPr>
          <p:cNvCxnSpPr/>
          <p:nvPr/>
        </p:nvCxnSpPr>
        <p:spPr>
          <a:xfrm>
            <a:off x="6484036" y="5265428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55" name="Google Shape;3842;p61">
                <a:extLst>
                  <a:ext uri="{FF2B5EF4-FFF2-40B4-BE49-F238E27FC236}">
                    <a16:creationId xmlns:a16="http://schemas.microsoft.com/office/drawing/2014/main" id="{1FDB4B86-EC6F-4E92-9518-94B8E8F10106}"/>
                  </a:ext>
                </a:extLst>
              </p:cNvPr>
              <p:cNvSpPr txBox="1"/>
              <p:nvPr/>
            </p:nvSpPr>
            <p:spPr>
              <a:xfrm>
                <a:off x="6630682" y="5020949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lvl="0" algn="ctr"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ker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ker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endParaRPr lang="th-TH" sz="26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255" name="Google Shape;3842;p61">
                <a:extLst>
                  <a:ext uri="{FF2B5EF4-FFF2-40B4-BE49-F238E27FC236}">
                    <a16:creationId xmlns:a16="http://schemas.microsoft.com/office/drawing/2014/main" id="{1FDB4B86-EC6F-4E92-9518-94B8E8F101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30682" y="5020949"/>
                <a:ext cx="2277288" cy="395041"/>
              </a:xfrm>
              <a:prstGeom prst="rect">
                <a:avLst/>
              </a:prstGeom>
              <a:blipFill>
                <a:blip r:embed="rId10"/>
                <a:stretch>
                  <a:fillRect t="-15625" b="-718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59" name="Google Shape;2122;p44">
            <a:extLst>
              <a:ext uri="{FF2B5EF4-FFF2-40B4-BE49-F238E27FC236}">
                <a16:creationId xmlns:a16="http://schemas.microsoft.com/office/drawing/2014/main" id="{1EEBFB03-16AB-4706-9C7D-D41A8C9B43AD}"/>
              </a:ext>
            </a:extLst>
          </p:cNvPr>
          <p:cNvGrpSpPr/>
          <p:nvPr/>
        </p:nvGrpSpPr>
        <p:grpSpPr>
          <a:xfrm rot="-2526362">
            <a:off x="5912594" y="5106062"/>
            <a:ext cx="355631" cy="318731"/>
            <a:chOff x="15933525" y="1705100"/>
            <a:chExt cx="266725" cy="239050"/>
          </a:xfrm>
        </p:grpSpPr>
        <p:sp>
          <p:nvSpPr>
            <p:cNvPr id="260" name="Google Shape;2123;p44">
              <a:extLst>
                <a:ext uri="{FF2B5EF4-FFF2-40B4-BE49-F238E27FC236}">
                  <a16:creationId xmlns:a16="http://schemas.microsoft.com/office/drawing/2014/main" id="{265FDDDD-D1D4-407C-B6DF-409B9CCE84CD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1" name="Google Shape;2124;p44">
              <a:extLst>
                <a:ext uri="{FF2B5EF4-FFF2-40B4-BE49-F238E27FC236}">
                  <a16:creationId xmlns:a16="http://schemas.microsoft.com/office/drawing/2014/main" id="{3DADC363-20A3-4020-9D95-714AB73ADDE8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2" name="Google Shape;2125;p44">
              <a:extLst>
                <a:ext uri="{FF2B5EF4-FFF2-40B4-BE49-F238E27FC236}">
                  <a16:creationId xmlns:a16="http://schemas.microsoft.com/office/drawing/2014/main" id="{305223FA-01A6-41E3-A5E6-EDC7ABC330C5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3" name="Google Shape;2126;p44">
              <a:extLst>
                <a:ext uri="{FF2B5EF4-FFF2-40B4-BE49-F238E27FC236}">
                  <a16:creationId xmlns:a16="http://schemas.microsoft.com/office/drawing/2014/main" id="{52249686-97CC-44C6-9533-12C93AD6ECEF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4" name="Google Shape;2127;p44">
              <a:extLst>
                <a:ext uri="{FF2B5EF4-FFF2-40B4-BE49-F238E27FC236}">
                  <a16:creationId xmlns:a16="http://schemas.microsoft.com/office/drawing/2014/main" id="{1E1314B8-EDA1-4313-A38E-5538B5FEED0D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5" name="Google Shape;2128;p44">
              <a:extLst>
                <a:ext uri="{FF2B5EF4-FFF2-40B4-BE49-F238E27FC236}">
                  <a16:creationId xmlns:a16="http://schemas.microsoft.com/office/drawing/2014/main" id="{E00845AC-7507-496E-A9B4-26D9732063E6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6" name="Google Shape;2129;p44">
              <a:extLst>
                <a:ext uri="{FF2B5EF4-FFF2-40B4-BE49-F238E27FC236}">
                  <a16:creationId xmlns:a16="http://schemas.microsoft.com/office/drawing/2014/main" id="{E4F4FD02-0F60-4148-92C3-A1CB4110FAE1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7" name="Google Shape;2130;p44">
              <a:extLst>
                <a:ext uri="{FF2B5EF4-FFF2-40B4-BE49-F238E27FC236}">
                  <a16:creationId xmlns:a16="http://schemas.microsoft.com/office/drawing/2014/main" id="{7512BE6C-1302-4F9D-8835-C208690B34D6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8" name="Google Shape;2131;p44">
              <a:extLst>
                <a:ext uri="{FF2B5EF4-FFF2-40B4-BE49-F238E27FC236}">
                  <a16:creationId xmlns:a16="http://schemas.microsoft.com/office/drawing/2014/main" id="{E647B342-C230-4851-A1F7-53F14BF3BE16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9" name="Google Shape;2132;p44">
              <a:extLst>
                <a:ext uri="{FF2B5EF4-FFF2-40B4-BE49-F238E27FC236}">
                  <a16:creationId xmlns:a16="http://schemas.microsoft.com/office/drawing/2014/main" id="{A44912E2-48D5-454A-AF3F-08257856AAD0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C69EFC06-95C0-40CA-BDCB-F8D70A7A95A6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5" name="รูปแบบอิสระ: รูปร่าง 84">
              <a:extLst>
                <a:ext uri="{FF2B5EF4-FFF2-40B4-BE49-F238E27FC236}">
                  <a16:creationId xmlns:a16="http://schemas.microsoft.com/office/drawing/2014/main" id="{FD82543B-B0A9-406D-9C1D-F607BCA0581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C266269D-DEED-4EAB-8937-B8501D2274B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7" name="กลุ่ม 86">
            <a:extLst>
              <a:ext uri="{FF2B5EF4-FFF2-40B4-BE49-F238E27FC236}">
                <a16:creationId xmlns:a16="http://schemas.microsoft.com/office/drawing/2014/main" id="{2D4213E8-4B15-4216-B6E1-2D673F4657F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79C98F06-082B-4117-BFA0-D26CDD8C75E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2E22073A-1957-48EC-84EB-A9DA83BAF8C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0" name="กลุ่ม 89">
            <a:extLst>
              <a:ext uri="{FF2B5EF4-FFF2-40B4-BE49-F238E27FC236}">
                <a16:creationId xmlns:a16="http://schemas.microsoft.com/office/drawing/2014/main" id="{86BC3630-EC37-4E0D-A9D1-0D109E9903C0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F60FF3E3-5282-46AF-86D9-EB9B701E407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4B73161E-EB09-485C-B383-F833FD173B7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3" name="กลุ่ม 92">
            <a:extLst>
              <a:ext uri="{FF2B5EF4-FFF2-40B4-BE49-F238E27FC236}">
                <a16:creationId xmlns:a16="http://schemas.microsoft.com/office/drawing/2014/main" id="{1F14036D-8E2B-458D-A90D-A7780F81CA21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209EB8F4-70FB-44D7-BAE8-DEAF93C6813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93491BDD-9868-407B-BB7D-C0C5D57366F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6" name="กลุ่ม 95">
            <a:extLst>
              <a:ext uri="{FF2B5EF4-FFF2-40B4-BE49-F238E27FC236}">
                <a16:creationId xmlns:a16="http://schemas.microsoft.com/office/drawing/2014/main" id="{F5627059-A9D4-41D8-8294-4B38B4D4086E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CA77AD3E-A48A-435A-B16C-A2595637FD2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8" name="รูปแบบอิสระ: รูปร่าง 97">
              <a:extLst>
                <a:ext uri="{FF2B5EF4-FFF2-40B4-BE49-F238E27FC236}">
                  <a16:creationId xmlns:a16="http://schemas.microsoft.com/office/drawing/2014/main" id="{8AA4D112-D7B7-440E-BA0F-86A14CD653C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9" name="กลุ่ม 98">
            <a:extLst>
              <a:ext uri="{FF2B5EF4-FFF2-40B4-BE49-F238E27FC236}">
                <a16:creationId xmlns:a16="http://schemas.microsoft.com/office/drawing/2014/main" id="{CD12B2BB-9FA5-4687-9B93-997075C04CB8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51D892EA-199C-40B6-A874-C8678760EC5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1" name="รูปแบบอิสระ: รูปร่าง 100">
              <a:extLst>
                <a:ext uri="{FF2B5EF4-FFF2-40B4-BE49-F238E27FC236}">
                  <a16:creationId xmlns:a16="http://schemas.microsoft.com/office/drawing/2014/main" id="{7072AB5F-4F58-4948-80E6-C12ABB35863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2" name="กลุ่ม 101">
            <a:extLst>
              <a:ext uri="{FF2B5EF4-FFF2-40B4-BE49-F238E27FC236}">
                <a16:creationId xmlns:a16="http://schemas.microsoft.com/office/drawing/2014/main" id="{31ED98D6-5BE7-4B96-B0EF-5C95F1605CF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B714BC47-370A-4659-B73A-570AE374F37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E6435829-6A0C-4106-AC78-98A72400120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0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E56BD366-82EA-4C9A-8C7A-5F059689A0A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3D33B548-EC2E-4408-92FC-40811120178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0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465A4BB2-F3F3-4C4E-9304-DD08D2D09637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1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A8E448A4-A89A-401B-A9FD-F92C41BB42BE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2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362CBBCE-B8DD-4BE6-840D-A419DE5EEDE8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3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A73A329C-77D8-4798-A10D-5F5854994640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14" name="รูปภาพ 113">
            <a:hlinkClick r:id="rId17" action="ppaction://hlinksldjump"/>
            <a:extLst>
              <a:ext uri="{FF2B5EF4-FFF2-40B4-BE49-F238E27FC236}">
                <a16:creationId xmlns:a16="http://schemas.microsoft.com/office/drawing/2014/main" id="{7FBADAB8-0FF3-471E-A1AB-923DBA510BA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15" name="กลุ่ม 2">
            <a:extLst>
              <a:ext uri="{FF2B5EF4-FFF2-40B4-BE49-F238E27FC236}">
                <a16:creationId xmlns:a16="http://schemas.microsoft.com/office/drawing/2014/main" id="{3A745337-9196-485F-B0D5-02A52461868F}"/>
              </a:ext>
            </a:extLst>
          </p:cNvPr>
          <p:cNvGrpSpPr/>
          <p:nvPr/>
        </p:nvGrpSpPr>
        <p:grpSpPr>
          <a:xfrm>
            <a:off x="2172554" y="1870819"/>
            <a:ext cx="468000" cy="468000"/>
            <a:chOff x="1239484" y="1722687"/>
            <a:chExt cx="468000" cy="468000"/>
          </a:xfrm>
        </p:grpSpPr>
        <p:sp>
          <p:nvSpPr>
            <p:cNvPr id="116" name="Google Shape;523;p27">
              <a:extLst>
                <a:ext uri="{FF2B5EF4-FFF2-40B4-BE49-F238E27FC236}">
                  <a16:creationId xmlns:a16="http://schemas.microsoft.com/office/drawing/2014/main" id="{3D18BB83-556B-49F1-9C2C-DCCDB46F5C2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265BD3E1-5B2B-46F5-9323-8CDF553A4BA3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กลุ่ม 2">
            <a:extLst>
              <a:ext uri="{FF2B5EF4-FFF2-40B4-BE49-F238E27FC236}">
                <a16:creationId xmlns:a16="http://schemas.microsoft.com/office/drawing/2014/main" id="{C24AC21F-95BF-4543-B7B1-29FB238E31CE}"/>
              </a:ext>
            </a:extLst>
          </p:cNvPr>
          <p:cNvGrpSpPr/>
          <p:nvPr/>
        </p:nvGrpSpPr>
        <p:grpSpPr>
          <a:xfrm>
            <a:off x="2178564" y="3311411"/>
            <a:ext cx="468000" cy="468000"/>
            <a:chOff x="1239484" y="1722687"/>
            <a:chExt cx="468000" cy="468000"/>
          </a:xfrm>
        </p:grpSpPr>
        <p:sp>
          <p:nvSpPr>
            <p:cNvPr id="119" name="Google Shape;523;p27">
              <a:extLst>
                <a:ext uri="{FF2B5EF4-FFF2-40B4-BE49-F238E27FC236}">
                  <a16:creationId xmlns:a16="http://schemas.microsoft.com/office/drawing/2014/main" id="{60196F18-9C1E-4435-9E5C-A8103843972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656;p49">
              <a:extLst>
                <a:ext uri="{FF2B5EF4-FFF2-40B4-BE49-F238E27FC236}">
                  <a16:creationId xmlns:a16="http://schemas.microsoft.com/office/drawing/2014/main" id="{9676BF1D-808D-4A38-AE18-19721BD5363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21" name="กลุ่ม 2">
            <a:extLst>
              <a:ext uri="{FF2B5EF4-FFF2-40B4-BE49-F238E27FC236}">
                <a16:creationId xmlns:a16="http://schemas.microsoft.com/office/drawing/2014/main" id="{422AD414-B9D6-4D7A-A4C9-A87A247D4AC2}"/>
              </a:ext>
            </a:extLst>
          </p:cNvPr>
          <p:cNvGrpSpPr/>
          <p:nvPr/>
        </p:nvGrpSpPr>
        <p:grpSpPr>
          <a:xfrm>
            <a:off x="2184440" y="4807510"/>
            <a:ext cx="468000" cy="468000"/>
            <a:chOff x="1239484" y="1722687"/>
            <a:chExt cx="468000" cy="468000"/>
          </a:xfrm>
        </p:grpSpPr>
        <p:sp>
          <p:nvSpPr>
            <p:cNvPr id="122" name="Google Shape;523;p27">
              <a:extLst>
                <a:ext uri="{FF2B5EF4-FFF2-40B4-BE49-F238E27FC236}">
                  <a16:creationId xmlns:a16="http://schemas.microsoft.com/office/drawing/2014/main" id="{53CC1CDF-6762-40F6-9695-ECEFD1D1FD4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656;p49">
              <a:extLst>
                <a:ext uri="{FF2B5EF4-FFF2-40B4-BE49-F238E27FC236}">
                  <a16:creationId xmlns:a16="http://schemas.microsoft.com/office/drawing/2014/main" id="{DE2CF205-1E1D-4748-956E-B0012AF12B8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563998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" grpId="0"/>
      <p:bldP spid="231" grpId="0"/>
      <p:bldP spid="255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DA32EF63-99D6-4905-8E4F-26489DD64C9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528CD66A-8374-4A16-9934-D8CC7EEC5A1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DD322EFC-3F17-4CAF-8B7C-BD081DFC5A9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9D336516-9ED2-43D3-AD3C-CDDB1EF1A511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4499677B-3C0C-4BF3-9DFF-0276F03BDEC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911E5A41-75E6-45D7-BEA4-E138D7D7804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1F89C9BD-9F21-4D75-B600-7A91F9648188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D04F9DC7-765D-4626-8EAD-4CFC51DA706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1F75DFE2-26AC-4697-B3A4-D4A0033D46B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5B2B168E-A1FC-46FA-8015-7A4903219B9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91A71273-6646-46D6-8EC7-32C13E5D02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D0B78FB4-CED5-4907-BD56-036C9FD2F5E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FB3D6282-068E-40F0-A36A-989E43AD6DB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C10C3CA7-26DC-4118-8247-97CFA8A8533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0638697C-F6BC-4EFD-A78F-C0F804B9B8F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33A7884C-BE6C-4719-B5E7-5478357A6CB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8D9C5EDE-6FAF-4184-91A4-20548DE44A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EF9E45D3-B819-485C-BB58-1A82438E49D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34BAAFCE-F73F-4691-B2B7-F697C6822CE0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9FE1557F-7D49-4AAF-B11B-C8DAC852109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4" name="รูปแบบอิสระ: รูปร่าง 103">
              <a:extLst>
                <a:ext uri="{FF2B5EF4-FFF2-40B4-BE49-F238E27FC236}">
                  <a16:creationId xmlns:a16="http://schemas.microsoft.com/office/drawing/2014/main" id="{0672B4D1-0AAD-4B02-8D5F-1D6413C321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71DA2843-6597-481C-9A81-E6DCCED7ED8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191D0A8A-3DD6-45A0-8930-9D2E65BD65A5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FB8EEC7-6C77-4009-9084-8B91F70F091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6FB57755-0BCA-4F6E-AC06-22CB2296914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9F46E30-CCE9-4716-BA7D-0038E14C5F0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A9CE08C-A3B2-4353-A29F-368797BECC0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1" name="รูปภาพ 110">
            <a:hlinkClick r:id="rId10" action="ppaction://hlinksldjump"/>
            <a:extLst>
              <a:ext uri="{FF2B5EF4-FFF2-40B4-BE49-F238E27FC236}">
                <a16:creationId xmlns:a16="http://schemas.microsoft.com/office/drawing/2014/main" id="{2506C864-7BE0-4D83-A35F-98DD6E46DF20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12" name="กลุ่ม 111">
            <a:extLst>
              <a:ext uri="{FF2B5EF4-FFF2-40B4-BE49-F238E27FC236}">
                <a16:creationId xmlns:a16="http://schemas.microsoft.com/office/drawing/2014/main" id="{CA1B6DB8-41A2-420B-AA19-ED8CEF0D16E2}"/>
              </a:ext>
            </a:extLst>
          </p:cNvPr>
          <p:cNvGrpSpPr/>
          <p:nvPr/>
        </p:nvGrpSpPr>
        <p:grpSpPr>
          <a:xfrm>
            <a:off x="954896" y="570885"/>
            <a:ext cx="2641600" cy="733223"/>
            <a:chOff x="982795" y="710715"/>
            <a:chExt cx="2641600" cy="733223"/>
          </a:xfrm>
        </p:grpSpPr>
        <p:sp>
          <p:nvSpPr>
            <p:cNvPr id="113" name="Google Shape;698;p49">
              <a:extLst>
                <a:ext uri="{FF2B5EF4-FFF2-40B4-BE49-F238E27FC236}">
                  <a16:creationId xmlns:a16="http://schemas.microsoft.com/office/drawing/2014/main" id="{4D870F93-0CDC-4505-911B-E71E211345D2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701;p49">
              <a:extLst>
                <a:ext uri="{FF2B5EF4-FFF2-40B4-BE49-F238E27FC236}">
                  <a16:creationId xmlns:a16="http://schemas.microsoft.com/office/drawing/2014/main" id="{58F47A1A-2219-4734-B1C8-3DAFE9C4E6EC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grpSp>
        <p:nvGrpSpPr>
          <p:cNvPr id="115" name="กลุ่ม 2">
            <a:extLst>
              <a:ext uri="{FF2B5EF4-FFF2-40B4-BE49-F238E27FC236}">
                <a16:creationId xmlns:a16="http://schemas.microsoft.com/office/drawing/2014/main" id="{FE476F3B-7785-44E9-ADB4-99B49E0A02FD}"/>
              </a:ext>
            </a:extLst>
          </p:cNvPr>
          <p:cNvGrpSpPr/>
          <p:nvPr/>
        </p:nvGrpSpPr>
        <p:grpSpPr>
          <a:xfrm>
            <a:off x="3673673" y="733002"/>
            <a:ext cx="468000" cy="468000"/>
            <a:chOff x="1239484" y="1722687"/>
            <a:chExt cx="468000" cy="468000"/>
          </a:xfrm>
        </p:grpSpPr>
        <p:sp>
          <p:nvSpPr>
            <p:cNvPr id="118" name="Google Shape;523;p27">
              <a:extLst>
                <a:ext uri="{FF2B5EF4-FFF2-40B4-BE49-F238E27FC236}">
                  <a16:creationId xmlns:a16="http://schemas.microsoft.com/office/drawing/2014/main" id="{6F7711D8-54B3-41B6-808A-43229DA2A9F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656;p49">
              <a:extLst>
                <a:ext uri="{FF2B5EF4-FFF2-40B4-BE49-F238E27FC236}">
                  <a16:creationId xmlns:a16="http://schemas.microsoft.com/office/drawing/2014/main" id="{2E6DE4F2-FEFB-4A94-B13F-949CCA94E71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20" name="กล่องข้อความ 119">
            <a:extLst>
              <a:ext uri="{FF2B5EF4-FFF2-40B4-BE49-F238E27FC236}">
                <a16:creationId xmlns:a16="http://schemas.microsoft.com/office/drawing/2014/main" id="{06173938-47D8-4252-AEC2-DEDD7667EC24}"/>
              </a:ext>
            </a:extLst>
          </p:cNvPr>
          <p:cNvSpPr txBox="1"/>
          <p:nvPr/>
        </p:nvSpPr>
        <p:spPr>
          <a:xfrm>
            <a:off x="4215274" y="721599"/>
            <a:ext cx="459132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เติมเครื่องหมาย 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&gt; &lt; </a:t>
            </a: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หรือ เติมตัวเลขแสดงจำนวน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6" name="กล่องข้อความ 125">
                <a:extLst>
                  <a:ext uri="{FF2B5EF4-FFF2-40B4-BE49-F238E27FC236}">
                    <a16:creationId xmlns:a16="http://schemas.microsoft.com/office/drawing/2014/main" id="{41156EC0-4FF5-4D21-95C2-1048460374BA}"/>
                  </a:ext>
                </a:extLst>
              </p:cNvPr>
              <p:cNvSpPr txBox="1"/>
              <p:nvPr/>
            </p:nvSpPr>
            <p:spPr>
              <a:xfrm>
                <a:off x="2881019" y="1303602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26" name="กล่องข้อความ 125">
                <a:extLst>
                  <a:ext uri="{FF2B5EF4-FFF2-40B4-BE49-F238E27FC236}">
                    <a16:creationId xmlns:a16="http://schemas.microsoft.com/office/drawing/2014/main" id="{41156EC0-4FF5-4D21-95C2-1048460374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1019" y="1303602"/>
                <a:ext cx="1491691" cy="701218"/>
              </a:xfrm>
              <a:prstGeom prst="rect">
                <a:avLst/>
              </a:prstGeom>
              <a:blipFill>
                <a:blip r:embed="rId12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7" name="Google Shape;587;p23">
            <a:extLst>
              <a:ext uri="{FF2B5EF4-FFF2-40B4-BE49-F238E27FC236}">
                <a16:creationId xmlns:a16="http://schemas.microsoft.com/office/drawing/2014/main" id="{5CE56354-E546-41D7-9A26-EC596A8726A6}"/>
              </a:ext>
            </a:extLst>
          </p:cNvPr>
          <p:cNvSpPr/>
          <p:nvPr/>
        </p:nvSpPr>
        <p:spPr>
          <a:xfrm>
            <a:off x="3355619" y="1446666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28" name="กล่องข้อความ 127">
            <a:extLst>
              <a:ext uri="{FF2B5EF4-FFF2-40B4-BE49-F238E27FC236}">
                <a16:creationId xmlns:a16="http://schemas.microsoft.com/office/drawing/2014/main" id="{107824D7-6ADB-483A-A0D7-1354743326F9}"/>
              </a:ext>
            </a:extLst>
          </p:cNvPr>
          <p:cNvSpPr txBox="1"/>
          <p:nvPr/>
        </p:nvSpPr>
        <p:spPr>
          <a:xfrm>
            <a:off x="3341389" y="1318130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&lt;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8" name="กล่องข้อความ 137">
                <a:extLst>
                  <a:ext uri="{FF2B5EF4-FFF2-40B4-BE49-F238E27FC236}">
                    <a16:creationId xmlns:a16="http://schemas.microsoft.com/office/drawing/2014/main" id="{044E61BA-1257-4386-9C7B-FE1CF204D271}"/>
                  </a:ext>
                </a:extLst>
              </p:cNvPr>
              <p:cNvSpPr txBox="1"/>
              <p:nvPr/>
            </p:nvSpPr>
            <p:spPr>
              <a:xfrm>
                <a:off x="6235633" y="1304108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38" name="กล่องข้อความ 137">
                <a:extLst>
                  <a:ext uri="{FF2B5EF4-FFF2-40B4-BE49-F238E27FC236}">
                    <a16:creationId xmlns:a16="http://schemas.microsoft.com/office/drawing/2014/main" id="{044E61BA-1257-4386-9C7B-FE1CF204D2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35633" y="1304108"/>
                <a:ext cx="1491691" cy="701218"/>
              </a:xfrm>
              <a:prstGeom prst="rect">
                <a:avLst/>
              </a:prstGeom>
              <a:blipFill>
                <a:blip r:embed="rId13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9" name="Google Shape;587;p23">
            <a:extLst>
              <a:ext uri="{FF2B5EF4-FFF2-40B4-BE49-F238E27FC236}">
                <a16:creationId xmlns:a16="http://schemas.microsoft.com/office/drawing/2014/main" id="{DF208A8B-92E6-4EB2-A9D9-D27D4C9A0E89}"/>
              </a:ext>
            </a:extLst>
          </p:cNvPr>
          <p:cNvSpPr/>
          <p:nvPr/>
        </p:nvSpPr>
        <p:spPr>
          <a:xfrm>
            <a:off x="6710233" y="1447172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40" name="กล่องข้อความ 139">
            <a:extLst>
              <a:ext uri="{FF2B5EF4-FFF2-40B4-BE49-F238E27FC236}">
                <a16:creationId xmlns:a16="http://schemas.microsoft.com/office/drawing/2014/main" id="{7E3A645F-9B92-4459-A381-DCFF6CF53105}"/>
              </a:ext>
            </a:extLst>
          </p:cNvPr>
          <p:cNvSpPr txBox="1"/>
          <p:nvPr/>
        </p:nvSpPr>
        <p:spPr>
          <a:xfrm>
            <a:off x="6732579" y="1318636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&gt;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183F773B-2C0C-4D0E-84CE-EE774B6D0F15}"/>
              </a:ext>
            </a:extLst>
          </p:cNvPr>
          <p:cNvSpPr txBox="1"/>
          <p:nvPr/>
        </p:nvSpPr>
        <p:spPr>
          <a:xfrm>
            <a:off x="2183032" y="1395256"/>
            <a:ext cx="37542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1)</a:t>
            </a:r>
          </a:p>
        </p:txBody>
      </p:sp>
      <p:sp>
        <p:nvSpPr>
          <p:cNvPr id="162" name="กล่องข้อความ 161">
            <a:extLst>
              <a:ext uri="{FF2B5EF4-FFF2-40B4-BE49-F238E27FC236}">
                <a16:creationId xmlns:a16="http://schemas.microsoft.com/office/drawing/2014/main" id="{07AE55A2-7DA2-4B26-ABF1-45070635B1BB}"/>
              </a:ext>
            </a:extLst>
          </p:cNvPr>
          <p:cNvSpPr txBox="1"/>
          <p:nvPr/>
        </p:nvSpPr>
        <p:spPr>
          <a:xfrm>
            <a:off x="2179939" y="2236418"/>
            <a:ext cx="42992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3)</a:t>
            </a:r>
          </a:p>
        </p:txBody>
      </p:sp>
      <p:sp>
        <p:nvSpPr>
          <p:cNvPr id="163" name="กล่องข้อความ 162">
            <a:extLst>
              <a:ext uri="{FF2B5EF4-FFF2-40B4-BE49-F238E27FC236}">
                <a16:creationId xmlns:a16="http://schemas.microsoft.com/office/drawing/2014/main" id="{DC47174E-9AB1-4A53-A4DE-675882B00E63}"/>
              </a:ext>
            </a:extLst>
          </p:cNvPr>
          <p:cNvSpPr txBox="1"/>
          <p:nvPr/>
        </p:nvSpPr>
        <p:spPr>
          <a:xfrm>
            <a:off x="5614248" y="1404496"/>
            <a:ext cx="43473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2)</a:t>
            </a:r>
          </a:p>
        </p:txBody>
      </p:sp>
      <p:sp>
        <p:nvSpPr>
          <p:cNvPr id="164" name="กล่องข้อความ 163">
            <a:extLst>
              <a:ext uri="{FF2B5EF4-FFF2-40B4-BE49-F238E27FC236}">
                <a16:creationId xmlns:a16="http://schemas.microsoft.com/office/drawing/2014/main" id="{3BB2A628-FE6F-49C8-AD38-F4AC21533C1C}"/>
              </a:ext>
            </a:extLst>
          </p:cNvPr>
          <p:cNvSpPr txBox="1"/>
          <p:nvPr/>
        </p:nvSpPr>
        <p:spPr>
          <a:xfrm>
            <a:off x="5611155" y="2245658"/>
            <a:ext cx="43954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4)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5" name="กล่องข้อความ 164">
                <a:extLst>
                  <a:ext uri="{FF2B5EF4-FFF2-40B4-BE49-F238E27FC236}">
                    <a16:creationId xmlns:a16="http://schemas.microsoft.com/office/drawing/2014/main" id="{651B8B34-79CB-49EA-A12A-6A501C77017B}"/>
                  </a:ext>
                </a:extLst>
              </p:cNvPr>
              <p:cNvSpPr txBox="1"/>
              <p:nvPr/>
            </p:nvSpPr>
            <p:spPr>
              <a:xfrm>
                <a:off x="2881019" y="2125614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&gt;</a:t>
                </a: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      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65" name="กล่องข้อความ 164">
                <a:extLst>
                  <a:ext uri="{FF2B5EF4-FFF2-40B4-BE49-F238E27FC236}">
                    <a16:creationId xmlns:a16="http://schemas.microsoft.com/office/drawing/2014/main" id="{651B8B34-79CB-49EA-A12A-6A501C7701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1019" y="2125614"/>
                <a:ext cx="1491691" cy="701218"/>
              </a:xfrm>
              <a:prstGeom prst="rect">
                <a:avLst/>
              </a:prstGeom>
              <a:blipFill>
                <a:blip r:embed="rId14"/>
                <a:stretch>
                  <a:fillRect b="-1652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6" name="Google Shape;587;p23">
            <a:extLst>
              <a:ext uri="{FF2B5EF4-FFF2-40B4-BE49-F238E27FC236}">
                <a16:creationId xmlns:a16="http://schemas.microsoft.com/office/drawing/2014/main" id="{DE78F697-68F9-4464-9EB3-6C06555BD80E}"/>
              </a:ext>
            </a:extLst>
          </p:cNvPr>
          <p:cNvSpPr/>
          <p:nvPr/>
        </p:nvSpPr>
        <p:spPr>
          <a:xfrm>
            <a:off x="3862200" y="2158936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67" name="กล่องข้อความ 166">
            <a:extLst>
              <a:ext uri="{FF2B5EF4-FFF2-40B4-BE49-F238E27FC236}">
                <a16:creationId xmlns:a16="http://schemas.microsoft.com/office/drawing/2014/main" id="{65503C6F-D92B-4B9A-AECA-C1A354396493}"/>
              </a:ext>
            </a:extLst>
          </p:cNvPr>
          <p:cNvSpPr txBox="1"/>
          <p:nvPr/>
        </p:nvSpPr>
        <p:spPr>
          <a:xfrm>
            <a:off x="3753252" y="2105024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1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8" name="กล่องข้อความ 167">
                <a:extLst>
                  <a:ext uri="{FF2B5EF4-FFF2-40B4-BE49-F238E27FC236}">
                    <a16:creationId xmlns:a16="http://schemas.microsoft.com/office/drawing/2014/main" id="{C5EA28FC-A7B1-4B3E-B8F1-39430E27FEC3}"/>
                  </a:ext>
                </a:extLst>
              </p:cNvPr>
              <p:cNvSpPr txBox="1"/>
              <p:nvPr/>
            </p:nvSpPr>
            <p:spPr>
              <a:xfrm>
                <a:off x="6244777" y="2263280"/>
                <a:ext cx="1491691" cy="57682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      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13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&lt;</a:t>
                </a: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a:rPr lang="th-TH" sz="2600" i="1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      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13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168" name="กล่องข้อความ 167">
                <a:extLst>
                  <a:ext uri="{FF2B5EF4-FFF2-40B4-BE49-F238E27FC236}">
                    <a16:creationId xmlns:a16="http://schemas.microsoft.com/office/drawing/2014/main" id="{C5EA28FC-A7B1-4B3E-B8F1-39430E27FEC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4777" y="2263280"/>
                <a:ext cx="1491691" cy="576825"/>
              </a:xfrm>
              <a:prstGeom prst="rect">
                <a:avLst/>
              </a:prstGeom>
              <a:blipFill>
                <a:blip r:embed="rId15"/>
                <a:stretch>
                  <a:fillRect t="-3158" r="-8571" b="-2105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9" name="Google Shape;587;p23">
            <a:extLst>
              <a:ext uri="{FF2B5EF4-FFF2-40B4-BE49-F238E27FC236}">
                <a16:creationId xmlns:a16="http://schemas.microsoft.com/office/drawing/2014/main" id="{740288D4-259A-4343-A659-D955582A1362}"/>
              </a:ext>
            </a:extLst>
          </p:cNvPr>
          <p:cNvSpPr/>
          <p:nvPr/>
        </p:nvSpPr>
        <p:spPr>
          <a:xfrm>
            <a:off x="6383216" y="2174662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70" name="กล่องข้อความ 169">
            <a:extLst>
              <a:ext uri="{FF2B5EF4-FFF2-40B4-BE49-F238E27FC236}">
                <a16:creationId xmlns:a16="http://schemas.microsoft.com/office/drawing/2014/main" id="{0DD34D4D-5882-4652-8E0A-EA6B5738965E}"/>
              </a:ext>
            </a:extLst>
          </p:cNvPr>
          <p:cNvSpPr txBox="1"/>
          <p:nvPr/>
        </p:nvSpPr>
        <p:spPr>
          <a:xfrm>
            <a:off x="6284595" y="2108609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2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71" name="Google Shape;587;p23">
            <a:extLst>
              <a:ext uri="{FF2B5EF4-FFF2-40B4-BE49-F238E27FC236}">
                <a16:creationId xmlns:a16="http://schemas.microsoft.com/office/drawing/2014/main" id="{9B692493-178A-4B09-A983-E27C0F167B89}"/>
              </a:ext>
            </a:extLst>
          </p:cNvPr>
          <p:cNvSpPr/>
          <p:nvPr/>
        </p:nvSpPr>
        <p:spPr>
          <a:xfrm>
            <a:off x="7275068" y="2185229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72" name="กล่องข้อความ 171">
            <a:extLst>
              <a:ext uri="{FF2B5EF4-FFF2-40B4-BE49-F238E27FC236}">
                <a16:creationId xmlns:a16="http://schemas.microsoft.com/office/drawing/2014/main" id="{B18BDFBB-6D0C-44E7-9CF3-12B4FC14CC75}"/>
              </a:ext>
            </a:extLst>
          </p:cNvPr>
          <p:cNvSpPr txBox="1"/>
          <p:nvPr/>
        </p:nvSpPr>
        <p:spPr>
          <a:xfrm>
            <a:off x="7164534" y="2132456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1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73" name="กลุ่ม 2">
            <a:extLst>
              <a:ext uri="{FF2B5EF4-FFF2-40B4-BE49-F238E27FC236}">
                <a16:creationId xmlns:a16="http://schemas.microsoft.com/office/drawing/2014/main" id="{F8633B19-02FB-46F6-8339-A7CDED041171}"/>
              </a:ext>
            </a:extLst>
          </p:cNvPr>
          <p:cNvGrpSpPr/>
          <p:nvPr/>
        </p:nvGrpSpPr>
        <p:grpSpPr>
          <a:xfrm>
            <a:off x="1265637" y="2998274"/>
            <a:ext cx="468000" cy="468000"/>
            <a:chOff x="1239484" y="1722687"/>
            <a:chExt cx="468000" cy="468000"/>
          </a:xfrm>
        </p:grpSpPr>
        <p:sp>
          <p:nvSpPr>
            <p:cNvPr id="174" name="Google Shape;523;p27">
              <a:extLst>
                <a:ext uri="{FF2B5EF4-FFF2-40B4-BE49-F238E27FC236}">
                  <a16:creationId xmlns:a16="http://schemas.microsoft.com/office/drawing/2014/main" id="{1B07AE02-E95F-4525-8C0C-989CDFFC5CC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656;p49">
              <a:extLst>
                <a:ext uri="{FF2B5EF4-FFF2-40B4-BE49-F238E27FC236}">
                  <a16:creationId xmlns:a16="http://schemas.microsoft.com/office/drawing/2014/main" id="{BF7847DD-04DE-4314-94FB-2CB7D267AD8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76" name="กล่องข้อความ 175">
            <a:extLst>
              <a:ext uri="{FF2B5EF4-FFF2-40B4-BE49-F238E27FC236}">
                <a16:creationId xmlns:a16="http://schemas.microsoft.com/office/drawing/2014/main" id="{A03163BD-8C7F-461F-8AAF-E3AD72CD7449}"/>
              </a:ext>
            </a:extLst>
          </p:cNvPr>
          <p:cNvSpPr txBox="1"/>
          <p:nvPr/>
        </p:nvSpPr>
        <p:spPr>
          <a:xfrm>
            <a:off x="1807238" y="2986871"/>
            <a:ext cx="315823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เรียงลำดับเศษส่วนจากมากไปน้อย</a:t>
            </a:r>
          </a:p>
        </p:txBody>
      </p:sp>
      <p:grpSp>
        <p:nvGrpSpPr>
          <p:cNvPr id="177" name="กลุ่ม 176">
            <a:extLst>
              <a:ext uri="{FF2B5EF4-FFF2-40B4-BE49-F238E27FC236}">
                <a16:creationId xmlns:a16="http://schemas.microsoft.com/office/drawing/2014/main" id="{644D9F4B-FBB4-4053-9C44-404467D9AF77}"/>
              </a:ext>
            </a:extLst>
          </p:cNvPr>
          <p:cNvGrpSpPr/>
          <p:nvPr/>
        </p:nvGrpSpPr>
        <p:grpSpPr>
          <a:xfrm>
            <a:off x="2009496" y="3625072"/>
            <a:ext cx="2520000" cy="843008"/>
            <a:chOff x="1518475" y="3221786"/>
            <a:chExt cx="8815865" cy="3026102"/>
          </a:xfrm>
        </p:grpSpPr>
        <p:sp>
          <p:nvSpPr>
            <p:cNvPr id="178" name="Google Shape;4035;p55">
              <a:extLst>
                <a:ext uri="{FF2B5EF4-FFF2-40B4-BE49-F238E27FC236}">
                  <a16:creationId xmlns:a16="http://schemas.microsoft.com/office/drawing/2014/main" id="{9112A48B-565D-4BB4-8BDD-11B2B8073C0A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9" name="Google Shape;4036;p55">
              <a:extLst>
                <a:ext uri="{FF2B5EF4-FFF2-40B4-BE49-F238E27FC236}">
                  <a16:creationId xmlns:a16="http://schemas.microsoft.com/office/drawing/2014/main" id="{0403343B-CE5B-486D-9EA7-7F01DB5A8114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80" name="กล่องข้อความ 179">
                <a:extLst>
                  <a:ext uri="{FF2B5EF4-FFF2-40B4-BE49-F238E27FC236}">
                    <a16:creationId xmlns:a16="http://schemas.microsoft.com/office/drawing/2014/main" id="{4525DDF7-F9C7-4789-8327-30E2DDA54E1B}"/>
                  </a:ext>
                </a:extLst>
              </p:cNvPr>
              <p:cNvSpPr txBox="1"/>
              <p:nvPr/>
            </p:nvSpPr>
            <p:spPr>
              <a:xfrm>
                <a:off x="2096902" y="3709314"/>
                <a:ext cx="2365866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b="0" i="0" kern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cs typeface="Cordia New" panose="020B0304020202020204" pitchFamily="34" charset="-34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chemeClr val="tx1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ker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endParaRPr kumimoji="0" lang="th-TH" sz="26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80" name="กล่องข้อความ 179">
                <a:extLst>
                  <a:ext uri="{FF2B5EF4-FFF2-40B4-BE49-F238E27FC236}">
                    <a16:creationId xmlns:a16="http://schemas.microsoft.com/office/drawing/2014/main" id="{4525DDF7-F9C7-4789-8327-30E2DDA54E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02" y="3709314"/>
                <a:ext cx="2365866" cy="701218"/>
              </a:xfrm>
              <a:prstGeom prst="rect">
                <a:avLst/>
              </a:prstGeom>
              <a:blipFill>
                <a:blip r:embed="rId16"/>
                <a:stretch>
                  <a:fillRect b="-1637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1" name="Google Shape;972;p53">
            <a:extLst>
              <a:ext uri="{FF2B5EF4-FFF2-40B4-BE49-F238E27FC236}">
                <a16:creationId xmlns:a16="http://schemas.microsoft.com/office/drawing/2014/main" id="{4116F9CE-80A4-40AC-BD26-194819402819}"/>
              </a:ext>
            </a:extLst>
          </p:cNvPr>
          <p:cNvCxnSpPr/>
          <p:nvPr/>
        </p:nvCxnSpPr>
        <p:spPr>
          <a:xfrm>
            <a:off x="5597068" y="4195628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2" name="Google Shape;3842;p61">
                <a:extLst>
                  <a:ext uri="{FF2B5EF4-FFF2-40B4-BE49-F238E27FC236}">
                    <a16:creationId xmlns:a16="http://schemas.microsoft.com/office/drawing/2014/main" id="{B08F3A5E-60A7-40CB-89D7-1375B9471905}"/>
                  </a:ext>
                </a:extLst>
              </p:cNvPr>
              <p:cNvSpPr txBox="1"/>
              <p:nvPr/>
            </p:nvSpPr>
            <p:spPr>
              <a:xfrm>
                <a:off x="5743714" y="3951149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ker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ker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endParaRPr lang="th-TH" sz="26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182" name="Google Shape;3842;p61">
                <a:extLst>
                  <a:ext uri="{FF2B5EF4-FFF2-40B4-BE49-F238E27FC236}">
                    <a16:creationId xmlns:a16="http://schemas.microsoft.com/office/drawing/2014/main" id="{B08F3A5E-60A7-40CB-89D7-1375B94719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43714" y="3951149"/>
                <a:ext cx="2277288" cy="395041"/>
              </a:xfrm>
              <a:prstGeom prst="rect">
                <a:avLst/>
              </a:prstGeom>
              <a:blipFill>
                <a:blip r:embed="rId17"/>
                <a:stretch>
                  <a:fillRect t="-13846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83" name="Google Shape;2122;p44">
            <a:extLst>
              <a:ext uri="{FF2B5EF4-FFF2-40B4-BE49-F238E27FC236}">
                <a16:creationId xmlns:a16="http://schemas.microsoft.com/office/drawing/2014/main" id="{C2DA0622-9489-452C-BFAD-220B0A796E43}"/>
              </a:ext>
            </a:extLst>
          </p:cNvPr>
          <p:cNvGrpSpPr/>
          <p:nvPr/>
        </p:nvGrpSpPr>
        <p:grpSpPr>
          <a:xfrm rot="-2526362">
            <a:off x="5025626" y="4036262"/>
            <a:ext cx="355631" cy="318731"/>
            <a:chOff x="15933525" y="1705100"/>
            <a:chExt cx="266725" cy="239050"/>
          </a:xfrm>
        </p:grpSpPr>
        <p:sp>
          <p:nvSpPr>
            <p:cNvPr id="184" name="Google Shape;2123;p44">
              <a:extLst>
                <a:ext uri="{FF2B5EF4-FFF2-40B4-BE49-F238E27FC236}">
                  <a16:creationId xmlns:a16="http://schemas.microsoft.com/office/drawing/2014/main" id="{3790A526-95FD-455D-88B0-AC4AAC79A577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5" name="Google Shape;2124;p44">
              <a:extLst>
                <a:ext uri="{FF2B5EF4-FFF2-40B4-BE49-F238E27FC236}">
                  <a16:creationId xmlns:a16="http://schemas.microsoft.com/office/drawing/2014/main" id="{2A6F7886-9DED-472F-B9B9-CBBB15A0D5AB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" name="Google Shape;2125;p44">
              <a:extLst>
                <a:ext uri="{FF2B5EF4-FFF2-40B4-BE49-F238E27FC236}">
                  <a16:creationId xmlns:a16="http://schemas.microsoft.com/office/drawing/2014/main" id="{19895706-1B79-4FDF-A7FC-A9C679853270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" name="Google Shape;2126;p44">
              <a:extLst>
                <a:ext uri="{FF2B5EF4-FFF2-40B4-BE49-F238E27FC236}">
                  <a16:creationId xmlns:a16="http://schemas.microsoft.com/office/drawing/2014/main" id="{7D7467AC-F47F-4E0B-8908-482C23066B7D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" name="Google Shape;2127;p44">
              <a:extLst>
                <a:ext uri="{FF2B5EF4-FFF2-40B4-BE49-F238E27FC236}">
                  <a16:creationId xmlns:a16="http://schemas.microsoft.com/office/drawing/2014/main" id="{ADCA317C-9C13-4EF9-8E3A-A9415AE53E8C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" name="Google Shape;2128;p44">
              <a:extLst>
                <a:ext uri="{FF2B5EF4-FFF2-40B4-BE49-F238E27FC236}">
                  <a16:creationId xmlns:a16="http://schemas.microsoft.com/office/drawing/2014/main" id="{B38CA0CE-6C8C-47B7-870E-9106C9E32292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" name="Google Shape;2129;p44">
              <a:extLst>
                <a:ext uri="{FF2B5EF4-FFF2-40B4-BE49-F238E27FC236}">
                  <a16:creationId xmlns:a16="http://schemas.microsoft.com/office/drawing/2014/main" id="{C4130E00-ECC5-4BB7-A85A-B7407110B9F7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" name="Google Shape;2130;p44">
              <a:extLst>
                <a:ext uri="{FF2B5EF4-FFF2-40B4-BE49-F238E27FC236}">
                  <a16:creationId xmlns:a16="http://schemas.microsoft.com/office/drawing/2014/main" id="{51F27B82-664A-463F-A9BC-0C0CFAF2F934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" name="Google Shape;2131;p44">
              <a:extLst>
                <a:ext uri="{FF2B5EF4-FFF2-40B4-BE49-F238E27FC236}">
                  <a16:creationId xmlns:a16="http://schemas.microsoft.com/office/drawing/2014/main" id="{5A376BB0-841A-4A74-904B-DF1F3D388317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3" name="Google Shape;2132;p44">
              <a:extLst>
                <a:ext uri="{FF2B5EF4-FFF2-40B4-BE49-F238E27FC236}">
                  <a16:creationId xmlns:a16="http://schemas.microsoft.com/office/drawing/2014/main" id="{9EE116CF-6DE2-44D3-8601-BF7B857A798A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94" name="กลุ่ม 2">
            <a:extLst>
              <a:ext uri="{FF2B5EF4-FFF2-40B4-BE49-F238E27FC236}">
                <a16:creationId xmlns:a16="http://schemas.microsoft.com/office/drawing/2014/main" id="{6EEBD295-B023-4AFB-BA0D-B9354286AD6B}"/>
              </a:ext>
            </a:extLst>
          </p:cNvPr>
          <p:cNvGrpSpPr/>
          <p:nvPr/>
        </p:nvGrpSpPr>
        <p:grpSpPr>
          <a:xfrm>
            <a:off x="1265637" y="4704431"/>
            <a:ext cx="468000" cy="468000"/>
            <a:chOff x="1239484" y="1722687"/>
            <a:chExt cx="468000" cy="468000"/>
          </a:xfrm>
        </p:grpSpPr>
        <p:sp>
          <p:nvSpPr>
            <p:cNvPr id="195" name="Google Shape;523;p27">
              <a:extLst>
                <a:ext uri="{FF2B5EF4-FFF2-40B4-BE49-F238E27FC236}">
                  <a16:creationId xmlns:a16="http://schemas.microsoft.com/office/drawing/2014/main" id="{478F7A4F-E443-428D-A9F5-E62A590966C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656;p49">
              <a:extLst>
                <a:ext uri="{FF2B5EF4-FFF2-40B4-BE49-F238E27FC236}">
                  <a16:creationId xmlns:a16="http://schemas.microsoft.com/office/drawing/2014/main" id="{A79EDE78-791B-4C48-9E96-C2009C65F2D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97" name="กล่องข้อความ 196">
            <a:extLst>
              <a:ext uri="{FF2B5EF4-FFF2-40B4-BE49-F238E27FC236}">
                <a16:creationId xmlns:a16="http://schemas.microsoft.com/office/drawing/2014/main" id="{36CD066B-6673-4286-A549-692137FFB18B}"/>
              </a:ext>
            </a:extLst>
          </p:cNvPr>
          <p:cNvSpPr txBox="1"/>
          <p:nvPr/>
        </p:nvSpPr>
        <p:spPr>
          <a:xfrm>
            <a:off x="1807238" y="4693028"/>
            <a:ext cx="315823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เรียงลำดับเศษส่วนจากน้อยไปมาก</a:t>
            </a:r>
          </a:p>
        </p:txBody>
      </p:sp>
      <p:grpSp>
        <p:nvGrpSpPr>
          <p:cNvPr id="198" name="กลุ่ม 197">
            <a:extLst>
              <a:ext uri="{FF2B5EF4-FFF2-40B4-BE49-F238E27FC236}">
                <a16:creationId xmlns:a16="http://schemas.microsoft.com/office/drawing/2014/main" id="{88C4F4D4-5C66-450B-9A1F-8E2825D4481E}"/>
              </a:ext>
            </a:extLst>
          </p:cNvPr>
          <p:cNvGrpSpPr/>
          <p:nvPr/>
        </p:nvGrpSpPr>
        <p:grpSpPr>
          <a:xfrm>
            <a:off x="2009496" y="5331229"/>
            <a:ext cx="2520000" cy="843008"/>
            <a:chOff x="1518475" y="3221786"/>
            <a:chExt cx="8815865" cy="3026102"/>
          </a:xfrm>
        </p:grpSpPr>
        <p:sp>
          <p:nvSpPr>
            <p:cNvPr id="199" name="Google Shape;4035;p55">
              <a:extLst>
                <a:ext uri="{FF2B5EF4-FFF2-40B4-BE49-F238E27FC236}">
                  <a16:creationId xmlns:a16="http://schemas.microsoft.com/office/drawing/2014/main" id="{D7A5EC49-4764-4E7A-9FD2-C6556330B264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0" name="Google Shape;4036;p55">
              <a:extLst>
                <a:ext uri="{FF2B5EF4-FFF2-40B4-BE49-F238E27FC236}">
                  <a16:creationId xmlns:a16="http://schemas.microsoft.com/office/drawing/2014/main" id="{5DDB7836-4D14-4D84-9E7F-B25A5BC21C83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01" name="กล่องข้อความ 200">
                <a:extLst>
                  <a:ext uri="{FF2B5EF4-FFF2-40B4-BE49-F238E27FC236}">
                    <a16:creationId xmlns:a16="http://schemas.microsoft.com/office/drawing/2014/main" id="{90FF18AC-5248-4D1C-8F1D-1D55B87851A5}"/>
                  </a:ext>
                </a:extLst>
              </p:cNvPr>
              <p:cNvSpPr txBox="1"/>
              <p:nvPr/>
            </p:nvSpPr>
            <p:spPr>
              <a:xfrm>
                <a:off x="2096902" y="5415471"/>
                <a:ext cx="2365866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b="0" i="0" kern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cs typeface="Cordia New" panose="020B0304020202020204" pitchFamily="34" charset="-34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chemeClr val="tx1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kern="0">
                        <a:solidFill>
                          <a:schemeClr val="tx1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endParaRPr kumimoji="0" lang="th-TH" sz="260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01" name="กล่องข้อความ 200">
                <a:extLst>
                  <a:ext uri="{FF2B5EF4-FFF2-40B4-BE49-F238E27FC236}">
                    <a16:creationId xmlns:a16="http://schemas.microsoft.com/office/drawing/2014/main" id="{90FF18AC-5248-4D1C-8F1D-1D55B87851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02" y="5415471"/>
                <a:ext cx="2365866" cy="701218"/>
              </a:xfrm>
              <a:prstGeom prst="rect">
                <a:avLst/>
              </a:prstGeom>
              <a:blipFill>
                <a:blip r:embed="rId18"/>
                <a:stretch>
                  <a:fillRect b="-1739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2" name="Google Shape;972;p53">
            <a:extLst>
              <a:ext uri="{FF2B5EF4-FFF2-40B4-BE49-F238E27FC236}">
                <a16:creationId xmlns:a16="http://schemas.microsoft.com/office/drawing/2014/main" id="{7FD9F96D-1E95-4A99-8C0D-9F1CA177C24F}"/>
              </a:ext>
            </a:extLst>
          </p:cNvPr>
          <p:cNvCxnSpPr/>
          <p:nvPr/>
        </p:nvCxnSpPr>
        <p:spPr>
          <a:xfrm>
            <a:off x="5597068" y="5901785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03" name="Google Shape;3842;p61">
                <a:extLst>
                  <a:ext uri="{FF2B5EF4-FFF2-40B4-BE49-F238E27FC236}">
                    <a16:creationId xmlns:a16="http://schemas.microsoft.com/office/drawing/2014/main" id="{D668D418-D421-448C-B5D3-581911245D76}"/>
                  </a:ext>
                </a:extLst>
              </p:cNvPr>
              <p:cNvSpPr txBox="1"/>
              <p:nvPr/>
            </p:nvSpPr>
            <p:spPr>
              <a:xfrm>
                <a:off x="5743714" y="5657306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lvl="0" algn="ctr"/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ker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th-TH" sz="2600" ker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endParaRPr lang="th-TH" sz="26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203" name="Google Shape;3842;p61">
                <a:extLst>
                  <a:ext uri="{FF2B5EF4-FFF2-40B4-BE49-F238E27FC236}">
                    <a16:creationId xmlns:a16="http://schemas.microsoft.com/office/drawing/2014/main" id="{D668D418-D421-448C-B5D3-581911245D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43714" y="5657306"/>
                <a:ext cx="2277288" cy="395041"/>
              </a:xfrm>
              <a:prstGeom prst="rect">
                <a:avLst/>
              </a:prstGeom>
              <a:blipFill>
                <a:blip r:embed="rId19"/>
                <a:stretch>
                  <a:fillRect t="-13846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04" name="Google Shape;2122;p44">
            <a:extLst>
              <a:ext uri="{FF2B5EF4-FFF2-40B4-BE49-F238E27FC236}">
                <a16:creationId xmlns:a16="http://schemas.microsoft.com/office/drawing/2014/main" id="{7DFBBADD-233B-4087-8E17-244A43F5AF60}"/>
              </a:ext>
            </a:extLst>
          </p:cNvPr>
          <p:cNvGrpSpPr/>
          <p:nvPr/>
        </p:nvGrpSpPr>
        <p:grpSpPr>
          <a:xfrm rot="-2526362">
            <a:off x="5025626" y="5742419"/>
            <a:ext cx="355631" cy="318731"/>
            <a:chOff x="15933525" y="1705100"/>
            <a:chExt cx="266725" cy="239050"/>
          </a:xfrm>
        </p:grpSpPr>
        <p:sp>
          <p:nvSpPr>
            <p:cNvPr id="205" name="Google Shape;2123;p44">
              <a:extLst>
                <a:ext uri="{FF2B5EF4-FFF2-40B4-BE49-F238E27FC236}">
                  <a16:creationId xmlns:a16="http://schemas.microsoft.com/office/drawing/2014/main" id="{32982148-8CFC-4C54-8C57-3F5BC47BEAF7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6" name="Google Shape;2124;p44">
              <a:extLst>
                <a:ext uri="{FF2B5EF4-FFF2-40B4-BE49-F238E27FC236}">
                  <a16:creationId xmlns:a16="http://schemas.microsoft.com/office/drawing/2014/main" id="{3A28C4A5-6F34-4BFA-B107-E05EF70AF3DF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" name="Google Shape;2125;p44">
              <a:extLst>
                <a:ext uri="{FF2B5EF4-FFF2-40B4-BE49-F238E27FC236}">
                  <a16:creationId xmlns:a16="http://schemas.microsoft.com/office/drawing/2014/main" id="{3634F75A-6825-4ADE-B33C-D4C86D569F67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" name="Google Shape;2126;p44">
              <a:extLst>
                <a:ext uri="{FF2B5EF4-FFF2-40B4-BE49-F238E27FC236}">
                  <a16:creationId xmlns:a16="http://schemas.microsoft.com/office/drawing/2014/main" id="{CC43E056-5CF9-4181-B03A-A4388E839409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9" name="Google Shape;2127;p44">
              <a:extLst>
                <a:ext uri="{FF2B5EF4-FFF2-40B4-BE49-F238E27FC236}">
                  <a16:creationId xmlns:a16="http://schemas.microsoft.com/office/drawing/2014/main" id="{992D988B-542F-42CB-836D-8A80A45D7C3B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0" name="Google Shape;2128;p44">
              <a:extLst>
                <a:ext uri="{FF2B5EF4-FFF2-40B4-BE49-F238E27FC236}">
                  <a16:creationId xmlns:a16="http://schemas.microsoft.com/office/drawing/2014/main" id="{982E2E89-A143-41AE-87F1-9A902B6950E4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" name="Google Shape;2129;p44">
              <a:extLst>
                <a:ext uri="{FF2B5EF4-FFF2-40B4-BE49-F238E27FC236}">
                  <a16:creationId xmlns:a16="http://schemas.microsoft.com/office/drawing/2014/main" id="{E5D664EC-E5A8-44A5-9D86-CB602C81BF2F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" name="Google Shape;2130;p44">
              <a:extLst>
                <a:ext uri="{FF2B5EF4-FFF2-40B4-BE49-F238E27FC236}">
                  <a16:creationId xmlns:a16="http://schemas.microsoft.com/office/drawing/2014/main" id="{9DA69205-3932-4256-9918-88E01458F20A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" name="Google Shape;2131;p44">
              <a:extLst>
                <a:ext uri="{FF2B5EF4-FFF2-40B4-BE49-F238E27FC236}">
                  <a16:creationId xmlns:a16="http://schemas.microsoft.com/office/drawing/2014/main" id="{E4D3CB6B-AA6A-44DE-8AE8-7ACEB8DB4B90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" name="Google Shape;2132;p44">
              <a:extLst>
                <a:ext uri="{FF2B5EF4-FFF2-40B4-BE49-F238E27FC236}">
                  <a16:creationId xmlns:a16="http://schemas.microsoft.com/office/drawing/2014/main" id="{4CACB262-6005-4D02-83BE-161B21F2BC38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6144590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0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/>
      <p:bldP spid="140" grpId="0"/>
      <p:bldP spid="167" grpId="0"/>
      <p:bldP spid="170" grpId="0"/>
      <p:bldP spid="172" grpId="0"/>
      <p:bldP spid="182" grpId="0"/>
      <p:bldP spid="203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3008019" y="1373484"/>
            <a:ext cx="7207119" cy="3555401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319802" y="789911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087860" y="1386078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5" name="Google Shape;4250;p57">
            <a:extLst>
              <a:ext uri="{FF2B5EF4-FFF2-40B4-BE49-F238E27FC236}">
                <a16:creationId xmlns:a16="http://schemas.microsoft.com/office/drawing/2014/main" id="{068F1F6A-B9C6-47C9-A0D0-5EE3E90F7829}"/>
              </a:ext>
            </a:extLst>
          </p:cNvPr>
          <p:cNvGrpSpPr/>
          <p:nvPr/>
        </p:nvGrpSpPr>
        <p:grpSpPr>
          <a:xfrm rot="-1541473">
            <a:off x="8293167" y="3733461"/>
            <a:ext cx="4049217" cy="2998711"/>
            <a:chOff x="75004" y="2532151"/>
            <a:chExt cx="3037060" cy="2249141"/>
          </a:xfrm>
        </p:grpSpPr>
        <p:grpSp>
          <p:nvGrpSpPr>
            <p:cNvPr id="246" name="Google Shape;4251;p57">
              <a:extLst>
                <a:ext uri="{FF2B5EF4-FFF2-40B4-BE49-F238E27FC236}">
                  <a16:creationId xmlns:a16="http://schemas.microsoft.com/office/drawing/2014/main" id="{BFA36F23-117D-4671-AC39-058329878177}"/>
                </a:ext>
              </a:extLst>
            </p:cNvPr>
            <p:cNvGrpSpPr/>
            <p:nvPr/>
          </p:nvGrpSpPr>
          <p:grpSpPr>
            <a:xfrm rot="925807">
              <a:off x="236870" y="2864556"/>
              <a:ext cx="2713328" cy="1584332"/>
              <a:chOff x="1677050" y="1326500"/>
              <a:chExt cx="2265900" cy="1323075"/>
            </a:xfrm>
          </p:grpSpPr>
          <p:sp>
            <p:nvSpPr>
              <p:cNvPr id="254" name="Google Shape;4252;p57">
                <a:extLst>
                  <a:ext uri="{FF2B5EF4-FFF2-40B4-BE49-F238E27FC236}">
                    <a16:creationId xmlns:a16="http://schemas.microsoft.com/office/drawing/2014/main" id="{878244CE-C2B3-4498-AB44-6B408775EAAD}"/>
                  </a:ext>
                </a:extLst>
              </p:cNvPr>
              <p:cNvSpPr/>
              <p:nvPr/>
            </p:nvSpPr>
            <p:spPr>
              <a:xfrm>
                <a:off x="1677050" y="1326500"/>
                <a:ext cx="2265900" cy="1323075"/>
              </a:xfrm>
              <a:custGeom>
                <a:avLst/>
                <a:gdLst/>
                <a:ahLst/>
                <a:cxnLst/>
                <a:rect l="l" t="t" r="r" b="b"/>
                <a:pathLst>
                  <a:path w="90636" h="52923" extrusionOk="0">
                    <a:moveTo>
                      <a:pt x="41008" y="0"/>
                    </a:moveTo>
                    <a:cubicBezTo>
                      <a:pt x="40985" y="0"/>
                      <a:pt x="40962" y="4"/>
                      <a:pt x="40939" y="11"/>
                    </a:cubicBezTo>
                    <a:cubicBezTo>
                      <a:pt x="40013" y="291"/>
                      <a:pt x="39082" y="592"/>
                      <a:pt x="38168" y="905"/>
                    </a:cubicBezTo>
                    <a:cubicBezTo>
                      <a:pt x="38043" y="949"/>
                      <a:pt x="37976" y="1085"/>
                      <a:pt x="38019" y="1210"/>
                    </a:cubicBezTo>
                    <a:cubicBezTo>
                      <a:pt x="38054" y="1310"/>
                      <a:pt x="38145" y="1373"/>
                      <a:pt x="38246" y="1373"/>
                    </a:cubicBezTo>
                    <a:cubicBezTo>
                      <a:pt x="38271" y="1373"/>
                      <a:pt x="38298" y="1368"/>
                      <a:pt x="38325" y="1358"/>
                    </a:cubicBezTo>
                    <a:cubicBezTo>
                      <a:pt x="39233" y="1047"/>
                      <a:pt x="40159" y="748"/>
                      <a:pt x="41079" y="469"/>
                    </a:cubicBezTo>
                    <a:cubicBezTo>
                      <a:pt x="41204" y="431"/>
                      <a:pt x="41277" y="296"/>
                      <a:pt x="41238" y="170"/>
                    </a:cubicBezTo>
                    <a:cubicBezTo>
                      <a:pt x="41207" y="67"/>
                      <a:pt x="41111" y="0"/>
                      <a:pt x="41008" y="0"/>
                    </a:cubicBezTo>
                    <a:close/>
                    <a:moveTo>
                      <a:pt x="35515" y="1880"/>
                    </a:moveTo>
                    <a:cubicBezTo>
                      <a:pt x="35487" y="1880"/>
                      <a:pt x="35458" y="1885"/>
                      <a:pt x="35430" y="1895"/>
                    </a:cubicBezTo>
                    <a:cubicBezTo>
                      <a:pt x="34525" y="2242"/>
                      <a:pt x="33617" y="2607"/>
                      <a:pt x="32730" y="2982"/>
                    </a:cubicBezTo>
                    <a:cubicBezTo>
                      <a:pt x="32608" y="3034"/>
                      <a:pt x="32551" y="3175"/>
                      <a:pt x="32602" y="3297"/>
                    </a:cubicBezTo>
                    <a:cubicBezTo>
                      <a:pt x="32641" y="3388"/>
                      <a:pt x="32730" y="3444"/>
                      <a:pt x="32822" y="3444"/>
                    </a:cubicBezTo>
                    <a:cubicBezTo>
                      <a:pt x="32854" y="3444"/>
                      <a:pt x="32887" y="3438"/>
                      <a:pt x="32915" y="3423"/>
                    </a:cubicBezTo>
                    <a:cubicBezTo>
                      <a:pt x="33798" y="3051"/>
                      <a:pt x="34701" y="2688"/>
                      <a:pt x="35600" y="2344"/>
                    </a:cubicBezTo>
                    <a:cubicBezTo>
                      <a:pt x="35724" y="2296"/>
                      <a:pt x="35785" y="2159"/>
                      <a:pt x="35739" y="2034"/>
                    </a:cubicBezTo>
                    <a:cubicBezTo>
                      <a:pt x="35703" y="1938"/>
                      <a:pt x="35612" y="1880"/>
                      <a:pt x="35515" y="1880"/>
                    </a:cubicBezTo>
                    <a:close/>
                    <a:moveTo>
                      <a:pt x="30170" y="4140"/>
                    </a:moveTo>
                    <a:cubicBezTo>
                      <a:pt x="30136" y="4140"/>
                      <a:pt x="30102" y="4148"/>
                      <a:pt x="30069" y="4163"/>
                    </a:cubicBezTo>
                    <a:cubicBezTo>
                      <a:pt x="29195" y="4568"/>
                      <a:pt x="28315" y="4996"/>
                      <a:pt x="27451" y="5433"/>
                    </a:cubicBezTo>
                    <a:cubicBezTo>
                      <a:pt x="27332" y="5494"/>
                      <a:pt x="27286" y="5638"/>
                      <a:pt x="27345" y="5756"/>
                    </a:cubicBezTo>
                    <a:cubicBezTo>
                      <a:pt x="27388" y="5840"/>
                      <a:pt x="27472" y="5888"/>
                      <a:pt x="27559" y="5888"/>
                    </a:cubicBezTo>
                    <a:cubicBezTo>
                      <a:pt x="27596" y="5888"/>
                      <a:pt x="27633" y="5879"/>
                      <a:pt x="27666" y="5862"/>
                    </a:cubicBezTo>
                    <a:cubicBezTo>
                      <a:pt x="28526" y="5426"/>
                      <a:pt x="29401" y="5001"/>
                      <a:pt x="30270" y="4598"/>
                    </a:cubicBezTo>
                    <a:cubicBezTo>
                      <a:pt x="30391" y="4541"/>
                      <a:pt x="30443" y="4399"/>
                      <a:pt x="30388" y="4278"/>
                    </a:cubicBezTo>
                    <a:cubicBezTo>
                      <a:pt x="30347" y="4192"/>
                      <a:pt x="30260" y="4140"/>
                      <a:pt x="30170" y="4140"/>
                    </a:cubicBezTo>
                    <a:close/>
                    <a:moveTo>
                      <a:pt x="82832" y="7504"/>
                    </a:moveTo>
                    <a:cubicBezTo>
                      <a:pt x="82704" y="7505"/>
                      <a:pt x="82587" y="7605"/>
                      <a:pt x="82583" y="7736"/>
                    </a:cubicBezTo>
                    <a:cubicBezTo>
                      <a:pt x="82579" y="7868"/>
                      <a:pt x="82681" y="7980"/>
                      <a:pt x="82815" y="7984"/>
                    </a:cubicBezTo>
                    <a:cubicBezTo>
                      <a:pt x="83120" y="7994"/>
                      <a:pt x="83427" y="8018"/>
                      <a:pt x="83732" y="8056"/>
                    </a:cubicBezTo>
                    <a:cubicBezTo>
                      <a:pt x="84396" y="8138"/>
                      <a:pt x="85022" y="8280"/>
                      <a:pt x="85590" y="8478"/>
                    </a:cubicBezTo>
                    <a:cubicBezTo>
                      <a:pt x="85617" y="8487"/>
                      <a:pt x="85643" y="8491"/>
                      <a:pt x="85669" y="8491"/>
                    </a:cubicBezTo>
                    <a:cubicBezTo>
                      <a:pt x="85770" y="8491"/>
                      <a:pt x="85861" y="8427"/>
                      <a:pt x="85897" y="8330"/>
                    </a:cubicBezTo>
                    <a:cubicBezTo>
                      <a:pt x="85939" y="8205"/>
                      <a:pt x="85875" y="8069"/>
                      <a:pt x="85748" y="8025"/>
                    </a:cubicBezTo>
                    <a:cubicBezTo>
                      <a:pt x="85148" y="7816"/>
                      <a:pt x="84489" y="7667"/>
                      <a:pt x="83791" y="7580"/>
                    </a:cubicBezTo>
                    <a:cubicBezTo>
                      <a:pt x="83472" y="7540"/>
                      <a:pt x="83150" y="7516"/>
                      <a:pt x="82832" y="7504"/>
                    </a:cubicBezTo>
                    <a:close/>
                    <a:moveTo>
                      <a:pt x="24992" y="6765"/>
                    </a:moveTo>
                    <a:cubicBezTo>
                      <a:pt x="24953" y="6765"/>
                      <a:pt x="24914" y="6775"/>
                      <a:pt x="24877" y="6795"/>
                    </a:cubicBezTo>
                    <a:cubicBezTo>
                      <a:pt x="24041" y="7258"/>
                      <a:pt x="23190" y="7745"/>
                      <a:pt x="22354" y="8245"/>
                    </a:cubicBezTo>
                    <a:cubicBezTo>
                      <a:pt x="22239" y="8313"/>
                      <a:pt x="22202" y="8461"/>
                      <a:pt x="22270" y="8574"/>
                    </a:cubicBezTo>
                    <a:cubicBezTo>
                      <a:pt x="22315" y="8649"/>
                      <a:pt x="22394" y="8691"/>
                      <a:pt x="22477" y="8691"/>
                    </a:cubicBezTo>
                    <a:cubicBezTo>
                      <a:pt x="22518" y="8691"/>
                      <a:pt x="22560" y="8680"/>
                      <a:pt x="22600" y="8657"/>
                    </a:cubicBezTo>
                    <a:cubicBezTo>
                      <a:pt x="23432" y="8160"/>
                      <a:pt x="24277" y="7675"/>
                      <a:pt x="25109" y="7216"/>
                    </a:cubicBezTo>
                    <a:cubicBezTo>
                      <a:pt x="25225" y="7151"/>
                      <a:pt x="25267" y="7005"/>
                      <a:pt x="25204" y="6890"/>
                    </a:cubicBezTo>
                    <a:cubicBezTo>
                      <a:pt x="25159" y="6811"/>
                      <a:pt x="25077" y="6765"/>
                      <a:pt x="24992" y="6765"/>
                    </a:cubicBezTo>
                    <a:close/>
                    <a:moveTo>
                      <a:pt x="79941" y="7774"/>
                    </a:moveTo>
                    <a:cubicBezTo>
                      <a:pt x="79924" y="7774"/>
                      <a:pt x="79907" y="7776"/>
                      <a:pt x="79890" y="7780"/>
                    </a:cubicBezTo>
                    <a:cubicBezTo>
                      <a:pt x="78950" y="7989"/>
                      <a:pt x="78013" y="8314"/>
                      <a:pt x="77103" y="8746"/>
                    </a:cubicBezTo>
                    <a:cubicBezTo>
                      <a:pt x="76983" y="8803"/>
                      <a:pt x="76933" y="8945"/>
                      <a:pt x="76989" y="9065"/>
                    </a:cubicBezTo>
                    <a:cubicBezTo>
                      <a:pt x="77030" y="9152"/>
                      <a:pt x="77116" y="9203"/>
                      <a:pt x="77206" y="9203"/>
                    </a:cubicBezTo>
                    <a:cubicBezTo>
                      <a:pt x="77240" y="9203"/>
                      <a:pt x="77276" y="9195"/>
                      <a:pt x="77310" y="9180"/>
                    </a:cubicBezTo>
                    <a:cubicBezTo>
                      <a:pt x="78187" y="8763"/>
                      <a:pt x="79090" y="8449"/>
                      <a:pt x="79994" y="8248"/>
                    </a:cubicBezTo>
                    <a:cubicBezTo>
                      <a:pt x="80124" y="8218"/>
                      <a:pt x="80204" y="8091"/>
                      <a:pt x="80176" y="7962"/>
                    </a:cubicBezTo>
                    <a:cubicBezTo>
                      <a:pt x="80150" y="7849"/>
                      <a:pt x="80052" y="7774"/>
                      <a:pt x="79941" y="7774"/>
                    </a:cubicBezTo>
                    <a:close/>
                    <a:moveTo>
                      <a:pt x="20011" y="9744"/>
                    </a:moveTo>
                    <a:cubicBezTo>
                      <a:pt x="19967" y="9744"/>
                      <a:pt x="19922" y="9756"/>
                      <a:pt x="19882" y="9782"/>
                    </a:cubicBezTo>
                    <a:cubicBezTo>
                      <a:pt x="19075" y="10304"/>
                      <a:pt x="18261" y="10848"/>
                      <a:pt x="17464" y="11405"/>
                    </a:cubicBezTo>
                    <a:cubicBezTo>
                      <a:pt x="17356" y="11479"/>
                      <a:pt x="17329" y="11628"/>
                      <a:pt x="17404" y="11738"/>
                    </a:cubicBezTo>
                    <a:cubicBezTo>
                      <a:pt x="17452" y="11803"/>
                      <a:pt x="17525" y="11840"/>
                      <a:pt x="17601" y="11840"/>
                    </a:cubicBezTo>
                    <a:cubicBezTo>
                      <a:pt x="17648" y="11840"/>
                      <a:pt x="17696" y="11826"/>
                      <a:pt x="17737" y="11796"/>
                    </a:cubicBezTo>
                    <a:cubicBezTo>
                      <a:pt x="18531" y="11244"/>
                      <a:pt x="19340" y="10702"/>
                      <a:pt x="20141" y="10185"/>
                    </a:cubicBezTo>
                    <a:cubicBezTo>
                      <a:pt x="20253" y="10113"/>
                      <a:pt x="20286" y="9965"/>
                      <a:pt x="20214" y="9853"/>
                    </a:cubicBezTo>
                    <a:cubicBezTo>
                      <a:pt x="20168" y="9782"/>
                      <a:pt x="20090" y="9744"/>
                      <a:pt x="20011" y="9744"/>
                    </a:cubicBezTo>
                    <a:close/>
                    <a:moveTo>
                      <a:pt x="88132" y="9499"/>
                    </a:moveTo>
                    <a:cubicBezTo>
                      <a:pt x="88070" y="9499"/>
                      <a:pt x="88008" y="9523"/>
                      <a:pt x="87962" y="9571"/>
                    </a:cubicBezTo>
                    <a:cubicBezTo>
                      <a:pt x="87869" y="9666"/>
                      <a:pt x="87871" y="9818"/>
                      <a:pt x="87966" y="9909"/>
                    </a:cubicBezTo>
                    <a:cubicBezTo>
                      <a:pt x="88613" y="10537"/>
                      <a:pt x="89123" y="11320"/>
                      <a:pt x="89488" y="12237"/>
                    </a:cubicBezTo>
                    <a:cubicBezTo>
                      <a:pt x="89525" y="12332"/>
                      <a:pt x="89615" y="12388"/>
                      <a:pt x="89711" y="12388"/>
                    </a:cubicBezTo>
                    <a:cubicBezTo>
                      <a:pt x="89740" y="12388"/>
                      <a:pt x="89772" y="12382"/>
                      <a:pt x="89800" y="12372"/>
                    </a:cubicBezTo>
                    <a:cubicBezTo>
                      <a:pt x="89922" y="12323"/>
                      <a:pt x="89982" y="12183"/>
                      <a:pt x="89933" y="12061"/>
                    </a:cubicBezTo>
                    <a:cubicBezTo>
                      <a:pt x="89545" y="11079"/>
                      <a:pt x="88995" y="10241"/>
                      <a:pt x="88300" y="9566"/>
                    </a:cubicBezTo>
                    <a:cubicBezTo>
                      <a:pt x="88254" y="9521"/>
                      <a:pt x="88193" y="9499"/>
                      <a:pt x="88132" y="9499"/>
                    </a:cubicBezTo>
                    <a:close/>
                    <a:moveTo>
                      <a:pt x="74727" y="10225"/>
                    </a:moveTo>
                    <a:cubicBezTo>
                      <a:pt x="74677" y="10225"/>
                      <a:pt x="74627" y="10241"/>
                      <a:pt x="74584" y="10273"/>
                    </a:cubicBezTo>
                    <a:cubicBezTo>
                      <a:pt x="73804" y="10858"/>
                      <a:pt x="73067" y="11521"/>
                      <a:pt x="72400" y="12247"/>
                    </a:cubicBezTo>
                    <a:cubicBezTo>
                      <a:pt x="72311" y="12344"/>
                      <a:pt x="72316" y="12495"/>
                      <a:pt x="72415" y="12586"/>
                    </a:cubicBezTo>
                    <a:cubicBezTo>
                      <a:pt x="72461" y="12627"/>
                      <a:pt x="72519" y="12649"/>
                      <a:pt x="72576" y="12649"/>
                    </a:cubicBezTo>
                    <a:cubicBezTo>
                      <a:pt x="72642" y="12649"/>
                      <a:pt x="72706" y="12624"/>
                      <a:pt x="72755" y="12573"/>
                    </a:cubicBezTo>
                    <a:cubicBezTo>
                      <a:pt x="73403" y="11869"/>
                      <a:pt x="74115" y="11224"/>
                      <a:pt x="74872" y="10657"/>
                    </a:cubicBezTo>
                    <a:cubicBezTo>
                      <a:pt x="74978" y="10578"/>
                      <a:pt x="74998" y="10428"/>
                      <a:pt x="74919" y="10322"/>
                    </a:cubicBezTo>
                    <a:cubicBezTo>
                      <a:pt x="74872" y="10259"/>
                      <a:pt x="74800" y="10225"/>
                      <a:pt x="74727" y="10225"/>
                    </a:cubicBezTo>
                    <a:close/>
                    <a:moveTo>
                      <a:pt x="15249" y="13063"/>
                    </a:moveTo>
                    <a:cubicBezTo>
                      <a:pt x="15199" y="13063"/>
                      <a:pt x="15148" y="13079"/>
                      <a:pt x="15105" y="13111"/>
                    </a:cubicBezTo>
                    <a:cubicBezTo>
                      <a:pt x="14335" y="13689"/>
                      <a:pt x="13562" y="14291"/>
                      <a:pt x="12807" y="14897"/>
                    </a:cubicBezTo>
                    <a:cubicBezTo>
                      <a:pt x="12704" y="14981"/>
                      <a:pt x="12688" y="15132"/>
                      <a:pt x="12771" y="15235"/>
                    </a:cubicBezTo>
                    <a:cubicBezTo>
                      <a:pt x="12817" y="15292"/>
                      <a:pt x="12886" y="15324"/>
                      <a:pt x="12957" y="15324"/>
                    </a:cubicBezTo>
                    <a:cubicBezTo>
                      <a:pt x="13009" y="15324"/>
                      <a:pt x="13062" y="15306"/>
                      <a:pt x="13110" y="15272"/>
                    </a:cubicBezTo>
                    <a:cubicBezTo>
                      <a:pt x="13857" y="14666"/>
                      <a:pt x="14627" y="14069"/>
                      <a:pt x="15393" y="13495"/>
                    </a:cubicBezTo>
                    <a:cubicBezTo>
                      <a:pt x="15499" y="13415"/>
                      <a:pt x="15521" y="13264"/>
                      <a:pt x="15442" y="13158"/>
                    </a:cubicBezTo>
                    <a:cubicBezTo>
                      <a:pt x="15394" y="13096"/>
                      <a:pt x="15322" y="13063"/>
                      <a:pt x="15249" y="13063"/>
                    </a:cubicBezTo>
                    <a:close/>
                    <a:moveTo>
                      <a:pt x="70814" y="14473"/>
                    </a:moveTo>
                    <a:cubicBezTo>
                      <a:pt x="70735" y="14473"/>
                      <a:pt x="70657" y="14512"/>
                      <a:pt x="70611" y="14584"/>
                    </a:cubicBezTo>
                    <a:cubicBezTo>
                      <a:pt x="70445" y="14849"/>
                      <a:pt x="70287" y="15117"/>
                      <a:pt x="70137" y="15391"/>
                    </a:cubicBezTo>
                    <a:cubicBezTo>
                      <a:pt x="69821" y="15968"/>
                      <a:pt x="69530" y="16576"/>
                      <a:pt x="69271" y="17200"/>
                    </a:cubicBezTo>
                    <a:cubicBezTo>
                      <a:pt x="69220" y="17323"/>
                      <a:pt x="69278" y="17462"/>
                      <a:pt x="69401" y="17514"/>
                    </a:cubicBezTo>
                    <a:cubicBezTo>
                      <a:pt x="69430" y="17526"/>
                      <a:pt x="69462" y="17532"/>
                      <a:pt x="69492" y="17532"/>
                    </a:cubicBezTo>
                    <a:cubicBezTo>
                      <a:pt x="69586" y="17532"/>
                      <a:pt x="69674" y="17476"/>
                      <a:pt x="69712" y="17385"/>
                    </a:cubicBezTo>
                    <a:cubicBezTo>
                      <a:pt x="69965" y="16777"/>
                      <a:pt x="70249" y="16183"/>
                      <a:pt x="70557" y="15621"/>
                    </a:cubicBezTo>
                    <a:cubicBezTo>
                      <a:pt x="70702" y="15357"/>
                      <a:pt x="70856" y="15095"/>
                      <a:pt x="71017" y="14840"/>
                    </a:cubicBezTo>
                    <a:cubicBezTo>
                      <a:pt x="71088" y="14728"/>
                      <a:pt x="71054" y="14580"/>
                      <a:pt x="70942" y="14510"/>
                    </a:cubicBezTo>
                    <a:cubicBezTo>
                      <a:pt x="70902" y="14485"/>
                      <a:pt x="70858" y="14473"/>
                      <a:pt x="70814" y="14473"/>
                    </a:cubicBezTo>
                    <a:close/>
                    <a:moveTo>
                      <a:pt x="90341" y="14730"/>
                    </a:moveTo>
                    <a:cubicBezTo>
                      <a:pt x="90336" y="14730"/>
                      <a:pt x="90331" y="14730"/>
                      <a:pt x="90326" y="14730"/>
                    </a:cubicBezTo>
                    <a:cubicBezTo>
                      <a:pt x="90194" y="14740"/>
                      <a:pt x="90096" y="14858"/>
                      <a:pt x="90107" y="14990"/>
                    </a:cubicBezTo>
                    <a:cubicBezTo>
                      <a:pt x="90140" y="15351"/>
                      <a:pt x="90156" y="15728"/>
                      <a:pt x="90156" y="16111"/>
                    </a:cubicBezTo>
                    <a:cubicBezTo>
                      <a:pt x="90156" y="16675"/>
                      <a:pt x="90122" y="17256"/>
                      <a:pt x="90054" y="17841"/>
                    </a:cubicBezTo>
                    <a:cubicBezTo>
                      <a:pt x="90039" y="17972"/>
                      <a:pt x="90134" y="18091"/>
                      <a:pt x="90265" y="18106"/>
                    </a:cubicBezTo>
                    <a:cubicBezTo>
                      <a:pt x="90275" y="18108"/>
                      <a:pt x="90284" y="18108"/>
                      <a:pt x="90293" y="18108"/>
                    </a:cubicBezTo>
                    <a:cubicBezTo>
                      <a:pt x="90414" y="18108"/>
                      <a:pt x="90518" y="18018"/>
                      <a:pt x="90530" y="17894"/>
                    </a:cubicBezTo>
                    <a:cubicBezTo>
                      <a:pt x="90601" y="17291"/>
                      <a:pt x="90636" y="16693"/>
                      <a:pt x="90636" y="16111"/>
                    </a:cubicBezTo>
                    <a:cubicBezTo>
                      <a:pt x="90636" y="15715"/>
                      <a:pt x="90619" y="15324"/>
                      <a:pt x="90586" y="14948"/>
                    </a:cubicBezTo>
                    <a:cubicBezTo>
                      <a:pt x="90574" y="14821"/>
                      <a:pt x="90465" y="14730"/>
                      <a:pt x="90341" y="14730"/>
                    </a:cubicBezTo>
                    <a:close/>
                    <a:moveTo>
                      <a:pt x="10730" y="16706"/>
                    </a:moveTo>
                    <a:cubicBezTo>
                      <a:pt x="10674" y="16706"/>
                      <a:pt x="10617" y="16726"/>
                      <a:pt x="10571" y="16765"/>
                    </a:cubicBezTo>
                    <a:cubicBezTo>
                      <a:pt x="10226" y="17066"/>
                      <a:pt x="9880" y="17370"/>
                      <a:pt x="9538" y="17676"/>
                    </a:cubicBezTo>
                    <a:cubicBezTo>
                      <a:pt x="9159" y="18017"/>
                      <a:pt x="8782" y="18363"/>
                      <a:pt x="8408" y="18714"/>
                    </a:cubicBezTo>
                    <a:cubicBezTo>
                      <a:pt x="8312" y="18804"/>
                      <a:pt x="8307" y="18957"/>
                      <a:pt x="8398" y="19053"/>
                    </a:cubicBezTo>
                    <a:cubicBezTo>
                      <a:pt x="8446" y="19102"/>
                      <a:pt x="8509" y="19127"/>
                      <a:pt x="8573" y="19127"/>
                    </a:cubicBezTo>
                    <a:cubicBezTo>
                      <a:pt x="8633" y="19127"/>
                      <a:pt x="8691" y="19107"/>
                      <a:pt x="8736" y="19063"/>
                    </a:cubicBezTo>
                    <a:cubicBezTo>
                      <a:pt x="9108" y="18714"/>
                      <a:pt x="9484" y="18369"/>
                      <a:pt x="9859" y="18032"/>
                    </a:cubicBezTo>
                    <a:cubicBezTo>
                      <a:pt x="10199" y="17727"/>
                      <a:pt x="10541" y="17425"/>
                      <a:pt x="10886" y="17126"/>
                    </a:cubicBezTo>
                    <a:cubicBezTo>
                      <a:pt x="10987" y="17040"/>
                      <a:pt x="10996" y="16889"/>
                      <a:pt x="10910" y="16789"/>
                    </a:cubicBezTo>
                    <a:cubicBezTo>
                      <a:pt x="10863" y="16734"/>
                      <a:pt x="10797" y="16706"/>
                      <a:pt x="10730" y="16706"/>
                    </a:cubicBezTo>
                    <a:close/>
                    <a:moveTo>
                      <a:pt x="68578" y="19806"/>
                    </a:moveTo>
                    <a:cubicBezTo>
                      <a:pt x="68471" y="19806"/>
                      <a:pt x="68375" y="19878"/>
                      <a:pt x="68347" y="19987"/>
                    </a:cubicBezTo>
                    <a:cubicBezTo>
                      <a:pt x="68113" y="20905"/>
                      <a:pt x="67932" y="21873"/>
                      <a:pt x="67804" y="22866"/>
                    </a:cubicBezTo>
                    <a:cubicBezTo>
                      <a:pt x="67787" y="22997"/>
                      <a:pt x="67881" y="23117"/>
                      <a:pt x="68012" y="23134"/>
                    </a:cubicBezTo>
                    <a:cubicBezTo>
                      <a:pt x="68023" y="23135"/>
                      <a:pt x="68033" y="23135"/>
                      <a:pt x="68042" y="23135"/>
                    </a:cubicBezTo>
                    <a:cubicBezTo>
                      <a:pt x="68161" y="23135"/>
                      <a:pt x="68265" y="23048"/>
                      <a:pt x="68279" y="22927"/>
                    </a:cubicBezTo>
                    <a:cubicBezTo>
                      <a:pt x="68403" y="21954"/>
                      <a:pt x="68582" y="21005"/>
                      <a:pt x="68812" y="20106"/>
                    </a:cubicBezTo>
                    <a:cubicBezTo>
                      <a:pt x="68844" y="19977"/>
                      <a:pt x="68767" y="19847"/>
                      <a:pt x="68639" y="19814"/>
                    </a:cubicBezTo>
                    <a:cubicBezTo>
                      <a:pt x="68618" y="19808"/>
                      <a:pt x="68598" y="19806"/>
                      <a:pt x="68578" y="19806"/>
                    </a:cubicBezTo>
                    <a:close/>
                    <a:moveTo>
                      <a:pt x="6519" y="20700"/>
                    </a:moveTo>
                    <a:cubicBezTo>
                      <a:pt x="6455" y="20700"/>
                      <a:pt x="6392" y="20725"/>
                      <a:pt x="6345" y="20776"/>
                    </a:cubicBezTo>
                    <a:cubicBezTo>
                      <a:pt x="5647" y="21519"/>
                      <a:pt x="5003" y="22261"/>
                      <a:pt x="4432" y="22987"/>
                    </a:cubicBezTo>
                    <a:cubicBezTo>
                      <a:pt x="4349" y="23090"/>
                      <a:pt x="4366" y="23241"/>
                      <a:pt x="4471" y="23322"/>
                    </a:cubicBezTo>
                    <a:cubicBezTo>
                      <a:pt x="4515" y="23357"/>
                      <a:pt x="4567" y="23374"/>
                      <a:pt x="4619" y="23374"/>
                    </a:cubicBezTo>
                    <a:cubicBezTo>
                      <a:pt x="4690" y="23374"/>
                      <a:pt x="4760" y="23341"/>
                      <a:pt x="4809" y="23283"/>
                    </a:cubicBezTo>
                    <a:cubicBezTo>
                      <a:pt x="5374" y="22569"/>
                      <a:pt x="6007" y="21836"/>
                      <a:pt x="6695" y="21103"/>
                    </a:cubicBezTo>
                    <a:cubicBezTo>
                      <a:pt x="6785" y="21006"/>
                      <a:pt x="6780" y="20855"/>
                      <a:pt x="6684" y="20765"/>
                    </a:cubicBezTo>
                    <a:cubicBezTo>
                      <a:pt x="6636" y="20721"/>
                      <a:pt x="6578" y="20700"/>
                      <a:pt x="6519" y="20700"/>
                    </a:cubicBezTo>
                    <a:close/>
                    <a:moveTo>
                      <a:pt x="89726" y="20472"/>
                    </a:moveTo>
                    <a:cubicBezTo>
                      <a:pt x="89620" y="20472"/>
                      <a:pt x="89523" y="20541"/>
                      <a:pt x="89493" y="20648"/>
                    </a:cubicBezTo>
                    <a:cubicBezTo>
                      <a:pt x="89245" y="21556"/>
                      <a:pt x="88942" y="22476"/>
                      <a:pt x="88594" y="23382"/>
                    </a:cubicBezTo>
                    <a:cubicBezTo>
                      <a:pt x="88548" y="23505"/>
                      <a:pt x="88609" y="23643"/>
                      <a:pt x="88733" y="23691"/>
                    </a:cubicBezTo>
                    <a:cubicBezTo>
                      <a:pt x="88761" y="23702"/>
                      <a:pt x="88790" y="23707"/>
                      <a:pt x="88819" y="23707"/>
                    </a:cubicBezTo>
                    <a:cubicBezTo>
                      <a:pt x="88915" y="23707"/>
                      <a:pt x="89006" y="23649"/>
                      <a:pt x="89043" y="23553"/>
                    </a:cubicBezTo>
                    <a:cubicBezTo>
                      <a:pt x="89396" y="22632"/>
                      <a:pt x="89704" y="21698"/>
                      <a:pt x="89956" y="20775"/>
                    </a:cubicBezTo>
                    <a:cubicBezTo>
                      <a:pt x="89992" y="20647"/>
                      <a:pt x="89916" y="20515"/>
                      <a:pt x="89789" y="20480"/>
                    </a:cubicBezTo>
                    <a:cubicBezTo>
                      <a:pt x="89768" y="20474"/>
                      <a:pt x="89747" y="20472"/>
                      <a:pt x="89726" y="20472"/>
                    </a:cubicBezTo>
                    <a:close/>
                    <a:moveTo>
                      <a:pt x="28468" y="25752"/>
                    </a:moveTo>
                    <a:cubicBezTo>
                      <a:pt x="28394" y="25752"/>
                      <a:pt x="28319" y="25754"/>
                      <a:pt x="28243" y="25758"/>
                    </a:cubicBezTo>
                    <a:cubicBezTo>
                      <a:pt x="28111" y="25765"/>
                      <a:pt x="28011" y="25878"/>
                      <a:pt x="28018" y="26011"/>
                    </a:cubicBezTo>
                    <a:cubicBezTo>
                      <a:pt x="28024" y="26135"/>
                      <a:pt x="28126" y="26238"/>
                      <a:pt x="28250" y="26238"/>
                    </a:cubicBezTo>
                    <a:cubicBezTo>
                      <a:pt x="28256" y="26238"/>
                      <a:pt x="28263" y="26237"/>
                      <a:pt x="28271" y="26237"/>
                    </a:cubicBezTo>
                    <a:cubicBezTo>
                      <a:pt x="28333" y="26234"/>
                      <a:pt x="28395" y="26232"/>
                      <a:pt x="28456" y="26232"/>
                    </a:cubicBezTo>
                    <a:cubicBezTo>
                      <a:pt x="28982" y="26232"/>
                      <a:pt x="29480" y="26348"/>
                      <a:pt x="29926" y="26580"/>
                    </a:cubicBezTo>
                    <a:cubicBezTo>
                      <a:pt x="30220" y="26735"/>
                      <a:pt x="30483" y="26932"/>
                      <a:pt x="30709" y="27168"/>
                    </a:cubicBezTo>
                    <a:cubicBezTo>
                      <a:pt x="30755" y="27217"/>
                      <a:pt x="30818" y="27243"/>
                      <a:pt x="30882" y="27243"/>
                    </a:cubicBezTo>
                    <a:cubicBezTo>
                      <a:pt x="30941" y="27243"/>
                      <a:pt x="31001" y="27220"/>
                      <a:pt x="31047" y="27176"/>
                    </a:cubicBezTo>
                    <a:cubicBezTo>
                      <a:pt x="31143" y="27085"/>
                      <a:pt x="31147" y="26933"/>
                      <a:pt x="31055" y="26837"/>
                    </a:cubicBezTo>
                    <a:cubicBezTo>
                      <a:pt x="30794" y="26564"/>
                      <a:pt x="30488" y="26334"/>
                      <a:pt x="30147" y="26155"/>
                    </a:cubicBezTo>
                    <a:cubicBezTo>
                      <a:pt x="29635" y="25888"/>
                      <a:pt x="29067" y="25752"/>
                      <a:pt x="28468" y="25752"/>
                    </a:cubicBezTo>
                    <a:close/>
                    <a:moveTo>
                      <a:pt x="2945" y="25263"/>
                    </a:moveTo>
                    <a:cubicBezTo>
                      <a:pt x="2866" y="25263"/>
                      <a:pt x="2788" y="25303"/>
                      <a:pt x="2743" y="25376"/>
                    </a:cubicBezTo>
                    <a:cubicBezTo>
                      <a:pt x="2210" y="26233"/>
                      <a:pt x="1747" y="27106"/>
                      <a:pt x="1367" y="27968"/>
                    </a:cubicBezTo>
                    <a:cubicBezTo>
                      <a:pt x="1314" y="28090"/>
                      <a:pt x="1368" y="28231"/>
                      <a:pt x="1490" y="28284"/>
                    </a:cubicBezTo>
                    <a:cubicBezTo>
                      <a:pt x="1521" y="28298"/>
                      <a:pt x="1554" y="28304"/>
                      <a:pt x="1586" y="28304"/>
                    </a:cubicBezTo>
                    <a:cubicBezTo>
                      <a:pt x="1679" y="28304"/>
                      <a:pt x="1767" y="28250"/>
                      <a:pt x="1806" y="28160"/>
                    </a:cubicBezTo>
                    <a:cubicBezTo>
                      <a:pt x="2176" y="27318"/>
                      <a:pt x="2630" y="26467"/>
                      <a:pt x="3150" y="25629"/>
                    </a:cubicBezTo>
                    <a:cubicBezTo>
                      <a:pt x="3219" y="25516"/>
                      <a:pt x="3185" y="25369"/>
                      <a:pt x="3072" y="25299"/>
                    </a:cubicBezTo>
                    <a:cubicBezTo>
                      <a:pt x="3033" y="25275"/>
                      <a:pt x="2989" y="25263"/>
                      <a:pt x="2945" y="25263"/>
                    </a:cubicBezTo>
                    <a:close/>
                    <a:moveTo>
                      <a:pt x="87656" y="25887"/>
                    </a:moveTo>
                    <a:cubicBezTo>
                      <a:pt x="87567" y="25887"/>
                      <a:pt x="87481" y="25935"/>
                      <a:pt x="87440" y="26020"/>
                    </a:cubicBezTo>
                    <a:cubicBezTo>
                      <a:pt x="87030" y="26859"/>
                      <a:pt x="86569" y="27711"/>
                      <a:pt x="86068" y="28555"/>
                    </a:cubicBezTo>
                    <a:cubicBezTo>
                      <a:pt x="86001" y="28670"/>
                      <a:pt x="86039" y="28817"/>
                      <a:pt x="86153" y="28885"/>
                    </a:cubicBezTo>
                    <a:cubicBezTo>
                      <a:pt x="86192" y="28907"/>
                      <a:pt x="86233" y="28919"/>
                      <a:pt x="86276" y="28919"/>
                    </a:cubicBezTo>
                    <a:cubicBezTo>
                      <a:pt x="86356" y="28919"/>
                      <a:pt x="86436" y="28876"/>
                      <a:pt x="86480" y="28799"/>
                    </a:cubicBezTo>
                    <a:cubicBezTo>
                      <a:pt x="86985" y="27944"/>
                      <a:pt x="87453" y="27080"/>
                      <a:pt x="87870" y="26230"/>
                    </a:cubicBezTo>
                    <a:cubicBezTo>
                      <a:pt x="87928" y="26112"/>
                      <a:pt x="87879" y="25968"/>
                      <a:pt x="87761" y="25910"/>
                    </a:cubicBezTo>
                    <a:cubicBezTo>
                      <a:pt x="87727" y="25894"/>
                      <a:pt x="87691" y="25887"/>
                      <a:pt x="87656" y="25887"/>
                    </a:cubicBezTo>
                    <a:close/>
                    <a:moveTo>
                      <a:pt x="67837" y="25550"/>
                    </a:moveTo>
                    <a:cubicBezTo>
                      <a:pt x="67708" y="25560"/>
                      <a:pt x="67595" y="25652"/>
                      <a:pt x="67593" y="25785"/>
                    </a:cubicBezTo>
                    <a:cubicBezTo>
                      <a:pt x="67588" y="26011"/>
                      <a:pt x="67585" y="26237"/>
                      <a:pt x="67585" y="26463"/>
                    </a:cubicBezTo>
                    <a:cubicBezTo>
                      <a:pt x="67585" y="27192"/>
                      <a:pt x="67611" y="27947"/>
                      <a:pt x="67662" y="28706"/>
                    </a:cubicBezTo>
                    <a:cubicBezTo>
                      <a:pt x="67670" y="28834"/>
                      <a:pt x="67775" y="28931"/>
                      <a:pt x="67900" y="28931"/>
                    </a:cubicBezTo>
                    <a:cubicBezTo>
                      <a:pt x="67906" y="28931"/>
                      <a:pt x="67911" y="28931"/>
                      <a:pt x="67917" y="28930"/>
                    </a:cubicBezTo>
                    <a:cubicBezTo>
                      <a:pt x="68048" y="28920"/>
                      <a:pt x="68148" y="28807"/>
                      <a:pt x="68141" y="28674"/>
                    </a:cubicBezTo>
                    <a:cubicBezTo>
                      <a:pt x="68090" y="27926"/>
                      <a:pt x="68064" y="27181"/>
                      <a:pt x="68064" y="26463"/>
                    </a:cubicBezTo>
                    <a:cubicBezTo>
                      <a:pt x="68064" y="26239"/>
                      <a:pt x="68067" y="26018"/>
                      <a:pt x="68071" y="25794"/>
                    </a:cubicBezTo>
                    <a:cubicBezTo>
                      <a:pt x="68074" y="25663"/>
                      <a:pt x="67969" y="25552"/>
                      <a:pt x="67837" y="25550"/>
                    </a:cubicBezTo>
                    <a:close/>
                    <a:moveTo>
                      <a:pt x="25555" y="26725"/>
                    </a:moveTo>
                    <a:cubicBezTo>
                      <a:pt x="25511" y="26725"/>
                      <a:pt x="25465" y="26738"/>
                      <a:pt x="25425" y="26764"/>
                    </a:cubicBezTo>
                    <a:cubicBezTo>
                      <a:pt x="24939" y="27079"/>
                      <a:pt x="24483" y="27452"/>
                      <a:pt x="24070" y="27871"/>
                    </a:cubicBezTo>
                    <a:cubicBezTo>
                      <a:pt x="23783" y="28160"/>
                      <a:pt x="23511" y="28469"/>
                      <a:pt x="23257" y="28791"/>
                    </a:cubicBezTo>
                    <a:cubicBezTo>
                      <a:pt x="23176" y="28894"/>
                      <a:pt x="23193" y="29045"/>
                      <a:pt x="23296" y="29126"/>
                    </a:cubicBezTo>
                    <a:cubicBezTo>
                      <a:pt x="23340" y="29161"/>
                      <a:pt x="23392" y="29177"/>
                      <a:pt x="23444" y="29177"/>
                    </a:cubicBezTo>
                    <a:cubicBezTo>
                      <a:pt x="23515" y="29177"/>
                      <a:pt x="23585" y="29147"/>
                      <a:pt x="23634" y="29089"/>
                    </a:cubicBezTo>
                    <a:cubicBezTo>
                      <a:pt x="23877" y="28781"/>
                      <a:pt x="24139" y="28485"/>
                      <a:pt x="24411" y="28208"/>
                    </a:cubicBezTo>
                    <a:cubicBezTo>
                      <a:pt x="24802" y="27813"/>
                      <a:pt x="25230" y="27463"/>
                      <a:pt x="25686" y="27166"/>
                    </a:cubicBezTo>
                    <a:cubicBezTo>
                      <a:pt x="25798" y="27094"/>
                      <a:pt x="25828" y="26946"/>
                      <a:pt x="25757" y="26834"/>
                    </a:cubicBezTo>
                    <a:cubicBezTo>
                      <a:pt x="25711" y="26764"/>
                      <a:pt x="25634" y="26725"/>
                      <a:pt x="25555" y="26725"/>
                    </a:cubicBezTo>
                    <a:close/>
                    <a:moveTo>
                      <a:pt x="31937" y="29402"/>
                    </a:moveTo>
                    <a:cubicBezTo>
                      <a:pt x="31936" y="29402"/>
                      <a:pt x="31934" y="29402"/>
                      <a:pt x="31933" y="29402"/>
                    </a:cubicBezTo>
                    <a:cubicBezTo>
                      <a:pt x="31799" y="29413"/>
                      <a:pt x="31702" y="29528"/>
                      <a:pt x="31714" y="29660"/>
                    </a:cubicBezTo>
                    <a:cubicBezTo>
                      <a:pt x="31727" y="29834"/>
                      <a:pt x="31735" y="30009"/>
                      <a:pt x="31735" y="30186"/>
                    </a:cubicBezTo>
                    <a:cubicBezTo>
                      <a:pt x="31735" y="30920"/>
                      <a:pt x="31611" y="31698"/>
                      <a:pt x="31376" y="32432"/>
                    </a:cubicBezTo>
                    <a:cubicBezTo>
                      <a:pt x="31335" y="32558"/>
                      <a:pt x="31405" y="32692"/>
                      <a:pt x="31532" y="32733"/>
                    </a:cubicBezTo>
                    <a:cubicBezTo>
                      <a:pt x="31557" y="32741"/>
                      <a:pt x="31580" y="32744"/>
                      <a:pt x="31605" y="32744"/>
                    </a:cubicBezTo>
                    <a:cubicBezTo>
                      <a:pt x="31707" y="32744"/>
                      <a:pt x="31800" y="32680"/>
                      <a:pt x="31833" y="32577"/>
                    </a:cubicBezTo>
                    <a:cubicBezTo>
                      <a:pt x="32083" y="31796"/>
                      <a:pt x="32215" y="30969"/>
                      <a:pt x="32215" y="30186"/>
                    </a:cubicBezTo>
                    <a:cubicBezTo>
                      <a:pt x="32215" y="29997"/>
                      <a:pt x="32206" y="29807"/>
                      <a:pt x="32190" y="29621"/>
                    </a:cubicBezTo>
                    <a:cubicBezTo>
                      <a:pt x="32181" y="29490"/>
                      <a:pt x="32066" y="29402"/>
                      <a:pt x="31937" y="29402"/>
                    </a:cubicBezTo>
                    <a:close/>
                    <a:moveTo>
                      <a:pt x="84705" y="30882"/>
                    </a:moveTo>
                    <a:cubicBezTo>
                      <a:pt x="84630" y="30882"/>
                      <a:pt x="84555" y="30918"/>
                      <a:pt x="84510" y="30986"/>
                    </a:cubicBezTo>
                    <a:cubicBezTo>
                      <a:pt x="83978" y="31756"/>
                      <a:pt x="83402" y="32539"/>
                      <a:pt x="82795" y="33311"/>
                    </a:cubicBezTo>
                    <a:cubicBezTo>
                      <a:pt x="82714" y="33414"/>
                      <a:pt x="82732" y="33565"/>
                      <a:pt x="82837" y="33647"/>
                    </a:cubicBezTo>
                    <a:cubicBezTo>
                      <a:pt x="82880" y="33680"/>
                      <a:pt x="82933" y="33697"/>
                      <a:pt x="82985" y="33697"/>
                    </a:cubicBezTo>
                    <a:cubicBezTo>
                      <a:pt x="83057" y="33697"/>
                      <a:pt x="83126" y="33667"/>
                      <a:pt x="83173" y="33607"/>
                    </a:cubicBezTo>
                    <a:cubicBezTo>
                      <a:pt x="83783" y="32827"/>
                      <a:pt x="84367" y="32036"/>
                      <a:pt x="84904" y="31258"/>
                    </a:cubicBezTo>
                    <a:cubicBezTo>
                      <a:pt x="84979" y="31150"/>
                      <a:pt x="84951" y="31000"/>
                      <a:pt x="84843" y="30925"/>
                    </a:cubicBezTo>
                    <a:cubicBezTo>
                      <a:pt x="84801" y="30896"/>
                      <a:pt x="84753" y="30882"/>
                      <a:pt x="84705" y="30882"/>
                    </a:cubicBezTo>
                    <a:close/>
                    <a:moveTo>
                      <a:pt x="638" y="30566"/>
                    </a:moveTo>
                    <a:cubicBezTo>
                      <a:pt x="530" y="30566"/>
                      <a:pt x="432" y="30639"/>
                      <a:pt x="406" y="30748"/>
                    </a:cubicBezTo>
                    <a:cubicBezTo>
                      <a:pt x="171" y="31689"/>
                      <a:pt x="38" y="32671"/>
                      <a:pt x="5" y="33668"/>
                    </a:cubicBezTo>
                    <a:cubicBezTo>
                      <a:pt x="1" y="33799"/>
                      <a:pt x="104" y="33911"/>
                      <a:pt x="237" y="33915"/>
                    </a:cubicBezTo>
                    <a:lnTo>
                      <a:pt x="245" y="33915"/>
                    </a:lnTo>
                    <a:cubicBezTo>
                      <a:pt x="374" y="33915"/>
                      <a:pt x="481" y="33814"/>
                      <a:pt x="484" y="33684"/>
                    </a:cubicBezTo>
                    <a:cubicBezTo>
                      <a:pt x="515" y="32721"/>
                      <a:pt x="646" y="31772"/>
                      <a:pt x="871" y="30863"/>
                    </a:cubicBezTo>
                    <a:cubicBezTo>
                      <a:pt x="903" y="30734"/>
                      <a:pt x="825" y="30605"/>
                      <a:pt x="696" y="30573"/>
                    </a:cubicBezTo>
                    <a:cubicBezTo>
                      <a:pt x="677" y="30568"/>
                      <a:pt x="657" y="30566"/>
                      <a:pt x="638" y="30566"/>
                    </a:cubicBezTo>
                    <a:close/>
                    <a:moveTo>
                      <a:pt x="21951" y="31179"/>
                    </a:moveTo>
                    <a:cubicBezTo>
                      <a:pt x="21859" y="31179"/>
                      <a:pt x="21772" y="31231"/>
                      <a:pt x="21732" y="31320"/>
                    </a:cubicBezTo>
                    <a:cubicBezTo>
                      <a:pt x="21333" y="32216"/>
                      <a:pt x="21039" y="33163"/>
                      <a:pt x="20856" y="34139"/>
                    </a:cubicBezTo>
                    <a:cubicBezTo>
                      <a:pt x="20830" y="34269"/>
                      <a:pt x="20917" y="34395"/>
                      <a:pt x="21047" y="34419"/>
                    </a:cubicBezTo>
                    <a:cubicBezTo>
                      <a:pt x="21062" y="34421"/>
                      <a:pt x="21078" y="34423"/>
                      <a:pt x="21092" y="34423"/>
                    </a:cubicBezTo>
                    <a:cubicBezTo>
                      <a:pt x="21205" y="34423"/>
                      <a:pt x="21304" y="34342"/>
                      <a:pt x="21326" y="34227"/>
                    </a:cubicBezTo>
                    <a:cubicBezTo>
                      <a:pt x="21502" y="33290"/>
                      <a:pt x="21787" y="32376"/>
                      <a:pt x="22171" y="31515"/>
                    </a:cubicBezTo>
                    <a:cubicBezTo>
                      <a:pt x="22224" y="31395"/>
                      <a:pt x="22171" y="31253"/>
                      <a:pt x="22049" y="31200"/>
                    </a:cubicBezTo>
                    <a:cubicBezTo>
                      <a:pt x="22017" y="31185"/>
                      <a:pt x="21984" y="31179"/>
                      <a:pt x="21951" y="31179"/>
                    </a:cubicBezTo>
                    <a:close/>
                    <a:moveTo>
                      <a:pt x="68207" y="31338"/>
                    </a:moveTo>
                    <a:cubicBezTo>
                      <a:pt x="68196" y="31338"/>
                      <a:pt x="68184" y="31339"/>
                      <a:pt x="68172" y="31341"/>
                    </a:cubicBezTo>
                    <a:cubicBezTo>
                      <a:pt x="68041" y="31359"/>
                      <a:pt x="67951" y="31480"/>
                      <a:pt x="67969" y="31612"/>
                    </a:cubicBezTo>
                    <a:cubicBezTo>
                      <a:pt x="68106" y="32567"/>
                      <a:pt x="68279" y="33533"/>
                      <a:pt x="68482" y="34483"/>
                    </a:cubicBezTo>
                    <a:cubicBezTo>
                      <a:pt x="68505" y="34595"/>
                      <a:pt x="68606" y="34673"/>
                      <a:pt x="68716" y="34673"/>
                    </a:cubicBezTo>
                    <a:cubicBezTo>
                      <a:pt x="68733" y="34673"/>
                      <a:pt x="68748" y="34672"/>
                      <a:pt x="68765" y="34670"/>
                    </a:cubicBezTo>
                    <a:cubicBezTo>
                      <a:pt x="68895" y="34641"/>
                      <a:pt x="68978" y="34515"/>
                      <a:pt x="68950" y="34385"/>
                    </a:cubicBezTo>
                    <a:cubicBezTo>
                      <a:pt x="68749" y="33444"/>
                      <a:pt x="68579" y="32489"/>
                      <a:pt x="68443" y="31544"/>
                    </a:cubicBezTo>
                    <a:cubicBezTo>
                      <a:pt x="68427" y="31424"/>
                      <a:pt x="68324" y="31338"/>
                      <a:pt x="68207" y="31338"/>
                    </a:cubicBezTo>
                    <a:close/>
                    <a:moveTo>
                      <a:pt x="30323" y="34859"/>
                    </a:moveTo>
                    <a:cubicBezTo>
                      <a:pt x="30245" y="34859"/>
                      <a:pt x="30168" y="34897"/>
                      <a:pt x="30122" y="34968"/>
                    </a:cubicBezTo>
                    <a:cubicBezTo>
                      <a:pt x="29624" y="35737"/>
                      <a:pt x="29024" y="36485"/>
                      <a:pt x="28338" y="37192"/>
                    </a:cubicBezTo>
                    <a:cubicBezTo>
                      <a:pt x="28247" y="37287"/>
                      <a:pt x="28249" y="37440"/>
                      <a:pt x="28344" y="37531"/>
                    </a:cubicBezTo>
                    <a:cubicBezTo>
                      <a:pt x="28390" y="37576"/>
                      <a:pt x="28450" y="37599"/>
                      <a:pt x="28511" y="37599"/>
                    </a:cubicBezTo>
                    <a:cubicBezTo>
                      <a:pt x="28573" y="37599"/>
                      <a:pt x="28635" y="37575"/>
                      <a:pt x="28683" y="37525"/>
                    </a:cubicBezTo>
                    <a:cubicBezTo>
                      <a:pt x="29390" y="36796"/>
                      <a:pt x="30010" y="36022"/>
                      <a:pt x="30524" y="35229"/>
                    </a:cubicBezTo>
                    <a:cubicBezTo>
                      <a:pt x="30597" y="35118"/>
                      <a:pt x="30566" y="34969"/>
                      <a:pt x="30454" y="34898"/>
                    </a:cubicBezTo>
                    <a:cubicBezTo>
                      <a:pt x="30414" y="34872"/>
                      <a:pt x="30368" y="34859"/>
                      <a:pt x="30323" y="34859"/>
                    </a:cubicBezTo>
                    <a:close/>
                    <a:moveTo>
                      <a:pt x="81135" y="35454"/>
                    </a:moveTo>
                    <a:cubicBezTo>
                      <a:pt x="81068" y="35454"/>
                      <a:pt x="81002" y="35481"/>
                      <a:pt x="80954" y="35535"/>
                    </a:cubicBezTo>
                    <a:cubicBezTo>
                      <a:pt x="80320" y="36261"/>
                      <a:pt x="79662" y="36977"/>
                      <a:pt x="78998" y="37664"/>
                    </a:cubicBezTo>
                    <a:cubicBezTo>
                      <a:pt x="78905" y="37758"/>
                      <a:pt x="78909" y="37910"/>
                      <a:pt x="79004" y="38003"/>
                    </a:cubicBezTo>
                    <a:cubicBezTo>
                      <a:pt x="79050" y="38047"/>
                      <a:pt x="79109" y="38071"/>
                      <a:pt x="79170" y="38071"/>
                    </a:cubicBezTo>
                    <a:cubicBezTo>
                      <a:pt x="79233" y="38071"/>
                      <a:pt x="79295" y="38046"/>
                      <a:pt x="79340" y="37996"/>
                    </a:cubicBezTo>
                    <a:cubicBezTo>
                      <a:pt x="80011" y="37305"/>
                      <a:pt x="80676" y="36583"/>
                      <a:pt x="81314" y="35851"/>
                    </a:cubicBezTo>
                    <a:cubicBezTo>
                      <a:pt x="81401" y="35751"/>
                      <a:pt x="81392" y="35600"/>
                      <a:pt x="81291" y="35512"/>
                    </a:cubicBezTo>
                    <a:cubicBezTo>
                      <a:pt x="81246" y="35473"/>
                      <a:pt x="81190" y="35454"/>
                      <a:pt x="81135" y="35454"/>
                    </a:cubicBezTo>
                    <a:close/>
                    <a:moveTo>
                      <a:pt x="455" y="36324"/>
                    </a:moveTo>
                    <a:cubicBezTo>
                      <a:pt x="439" y="36324"/>
                      <a:pt x="424" y="36325"/>
                      <a:pt x="409" y="36328"/>
                    </a:cubicBezTo>
                    <a:cubicBezTo>
                      <a:pt x="278" y="36352"/>
                      <a:pt x="192" y="36475"/>
                      <a:pt x="214" y="36606"/>
                    </a:cubicBezTo>
                    <a:cubicBezTo>
                      <a:pt x="388" y="37600"/>
                      <a:pt x="667" y="38552"/>
                      <a:pt x="1041" y="39439"/>
                    </a:cubicBezTo>
                    <a:cubicBezTo>
                      <a:pt x="1079" y="39531"/>
                      <a:pt x="1168" y="39586"/>
                      <a:pt x="1261" y="39586"/>
                    </a:cubicBezTo>
                    <a:cubicBezTo>
                      <a:pt x="1294" y="39586"/>
                      <a:pt x="1325" y="39581"/>
                      <a:pt x="1357" y="39568"/>
                    </a:cubicBezTo>
                    <a:cubicBezTo>
                      <a:pt x="1479" y="39516"/>
                      <a:pt x="1535" y="39375"/>
                      <a:pt x="1485" y="39253"/>
                    </a:cubicBezTo>
                    <a:cubicBezTo>
                      <a:pt x="1124" y="38399"/>
                      <a:pt x="857" y="37480"/>
                      <a:pt x="687" y="36524"/>
                    </a:cubicBezTo>
                    <a:cubicBezTo>
                      <a:pt x="666" y="36408"/>
                      <a:pt x="566" y="36324"/>
                      <a:pt x="455" y="36324"/>
                    </a:cubicBezTo>
                    <a:close/>
                    <a:moveTo>
                      <a:pt x="20899" y="36832"/>
                    </a:moveTo>
                    <a:cubicBezTo>
                      <a:pt x="20892" y="36832"/>
                      <a:pt x="20885" y="36833"/>
                      <a:pt x="20879" y="36833"/>
                    </a:cubicBezTo>
                    <a:cubicBezTo>
                      <a:pt x="20748" y="36841"/>
                      <a:pt x="20646" y="36953"/>
                      <a:pt x="20652" y="37085"/>
                    </a:cubicBezTo>
                    <a:cubicBezTo>
                      <a:pt x="20700" y="38084"/>
                      <a:pt x="20870" y="39063"/>
                      <a:pt x="21155" y="39997"/>
                    </a:cubicBezTo>
                    <a:cubicBezTo>
                      <a:pt x="21186" y="40100"/>
                      <a:pt x="21281" y="40167"/>
                      <a:pt x="21384" y="40167"/>
                    </a:cubicBezTo>
                    <a:cubicBezTo>
                      <a:pt x="21408" y="40167"/>
                      <a:pt x="21431" y="40163"/>
                      <a:pt x="21454" y="40155"/>
                    </a:cubicBezTo>
                    <a:cubicBezTo>
                      <a:pt x="21580" y="40117"/>
                      <a:pt x="21652" y="39983"/>
                      <a:pt x="21613" y="39856"/>
                    </a:cubicBezTo>
                    <a:cubicBezTo>
                      <a:pt x="21338" y="38961"/>
                      <a:pt x="21177" y="38021"/>
                      <a:pt x="21129" y="37061"/>
                    </a:cubicBezTo>
                    <a:cubicBezTo>
                      <a:pt x="21123" y="36935"/>
                      <a:pt x="21017" y="36832"/>
                      <a:pt x="20899" y="36832"/>
                    </a:cubicBezTo>
                    <a:close/>
                    <a:moveTo>
                      <a:pt x="69413" y="37010"/>
                    </a:moveTo>
                    <a:cubicBezTo>
                      <a:pt x="69392" y="37010"/>
                      <a:pt x="69370" y="37013"/>
                      <a:pt x="69349" y="37018"/>
                    </a:cubicBezTo>
                    <a:cubicBezTo>
                      <a:pt x="69221" y="37056"/>
                      <a:pt x="69147" y="37188"/>
                      <a:pt x="69183" y="37315"/>
                    </a:cubicBezTo>
                    <a:cubicBezTo>
                      <a:pt x="69446" y="38247"/>
                      <a:pt x="69744" y="39183"/>
                      <a:pt x="70068" y="40096"/>
                    </a:cubicBezTo>
                    <a:cubicBezTo>
                      <a:pt x="70103" y="40195"/>
                      <a:pt x="70196" y="40256"/>
                      <a:pt x="70294" y="40256"/>
                    </a:cubicBezTo>
                    <a:cubicBezTo>
                      <a:pt x="70321" y="40256"/>
                      <a:pt x="70348" y="40251"/>
                      <a:pt x="70376" y="40241"/>
                    </a:cubicBezTo>
                    <a:cubicBezTo>
                      <a:pt x="70501" y="40196"/>
                      <a:pt x="70565" y="40059"/>
                      <a:pt x="70521" y="39935"/>
                    </a:cubicBezTo>
                    <a:cubicBezTo>
                      <a:pt x="70199" y="39031"/>
                      <a:pt x="69906" y="38104"/>
                      <a:pt x="69645" y="37184"/>
                    </a:cubicBezTo>
                    <a:cubicBezTo>
                      <a:pt x="69615" y="37078"/>
                      <a:pt x="69517" y="37010"/>
                      <a:pt x="69413" y="37010"/>
                    </a:cubicBezTo>
                    <a:close/>
                    <a:moveTo>
                      <a:pt x="26334" y="39037"/>
                    </a:moveTo>
                    <a:cubicBezTo>
                      <a:pt x="26284" y="39037"/>
                      <a:pt x="26232" y="39054"/>
                      <a:pt x="26188" y="39087"/>
                    </a:cubicBezTo>
                    <a:cubicBezTo>
                      <a:pt x="25469" y="39635"/>
                      <a:pt x="24667" y="40173"/>
                      <a:pt x="23803" y="40692"/>
                    </a:cubicBezTo>
                    <a:cubicBezTo>
                      <a:pt x="23690" y="40759"/>
                      <a:pt x="23653" y="40907"/>
                      <a:pt x="23721" y="41020"/>
                    </a:cubicBezTo>
                    <a:cubicBezTo>
                      <a:pt x="23766" y="41095"/>
                      <a:pt x="23845" y="41138"/>
                      <a:pt x="23928" y="41138"/>
                    </a:cubicBezTo>
                    <a:cubicBezTo>
                      <a:pt x="23968" y="41138"/>
                      <a:pt x="24011" y="41126"/>
                      <a:pt x="24051" y="41104"/>
                    </a:cubicBezTo>
                    <a:cubicBezTo>
                      <a:pt x="24929" y="40575"/>
                      <a:pt x="25747" y="40027"/>
                      <a:pt x="26480" y="39468"/>
                    </a:cubicBezTo>
                    <a:cubicBezTo>
                      <a:pt x="26584" y="39388"/>
                      <a:pt x="26605" y="39237"/>
                      <a:pt x="26525" y="39132"/>
                    </a:cubicBezTo>
                    <a:cubicBezTo>
                      <a:pt x="26478" y="39070"/>
                      <a:pt x="26407" y="39037"/>
                      <a:pt x="26334" y="39037"/>
                    </a:cubicBezTo>
                    <a:close/>
                    <a:moveTo>
                      <a:pt x="77097" y="39623"/>
                    </a:moveTo>
                    <a:cubicBezTo>
                      <a:pt x="77038" y="39623"/>
                      <a:pt x="76980" y="39644"/>
                      <a:pt x="76934" y="39687"/>
                    </a:cubicBezTo>
                    <a:cubicBezTo>
                      <a:pt x="76229" y="40342"/>
                      <a:pt x="75500" y="40984"/>
                      <a:pt x="74766" y="41596"/>
                    </a:cubicBezTo>
                    <a:cubicBezTo>
                      <a:pt x="74664" y="41681"/>
                      <a:pt x="74650" y="41832"/>
                      <a:pt x="74735" y="41934"/>
                    </a:cubicBezTo>
                    <a:cubicBezTo>
                      <a:pt x="74783" y="41990"/>
                      <a:pt x="74850" y="42020"/>
                      <a:pt x="74919" y="42020"/>
                    </a:cubicBezTo>
                    <a:cubicBezTo>
                      <a:pt x="74973" y="42020"/>
                      <a:pt x="75026" y="42002"/>
                      <a:pt x="75072" y="41964"/>
                    </a:cubicBezTo>
                    <a:cubicBezTo>
                      <a:pt x="75814" y="41348"/>
                      <a:pt x="76550" y="40699"/>
                      <a:pt x="77260" y="40038"/>
                    </a:cubicBezTo>
                    <a:cubicBezTo>
                      <a:pt x="77357" y="39948"/>
                      <a:pt x="77363" y="39796"/>
                      <a:pt x="77272" y="39699"/>
                    </a:cubicBezTo>
                    <a:cubicBezTo>
                      <a:pt x="77225" y="39648"/>
                      <a:pt x="77161" y="39623"/>
                      <a:pt x="77097" y="39623"/>
                    </a:cubicBezTo>
                    <a:close/>
                    <a:moveTo>
                      <a:pt x="21377" y="42045"/>
                    </a:moveTo>
                    <a:cubicBezTo>
                      <a:pt x="21341" y="42045"/>
                      <a:pt x="21305" y="42053"/>
                      <a:pt x="21271" y="42069"/>
                    </a:cubicBezTo>
                    <a:cubicBezTo>
                      <a:pt x="20770" y="42318"/>
                      <a:pt x="20235" y="42571"/>
                      <a:pt x="19677" y="42823"/>
                    </a:cubicBezTo>
                    <a:cubicBezTo>
                      <a:pt x="19339" y="42977"/>
                      <a:pt x="18994" y="43127"/>
                      <a:pt x="18645" y="43273"/>
                    </a:cubicBezTo>
                    <a:cubicBezTo>
                      <a:pt x="18523" y="43324"/>
                      <a:pt x="18467" y="43464"/>
                      <a:pt x="18518" y="43587"/>
                    </a:cubicBezTo>
                    <a:cubicBezTo>
                      <a:pt x="18557" y="43679"/>
                      <a:pt x="18645" y="43734"/>
                      <a:pt x="18739" y="43734"/>
                    </a:cubicBezTo>
                    <a:cubicBezTo>
                      <a:pt x="18769" y="43734"/>
                      <a:pt x="18801" y="43728"/>
                      <a:pt x="18832" y="43717"/>
                    </a:cubicBezTo>
                    <a:cubicBezTo>
                      <a:pt x="19184" y="43568"/>
                      <a:pt x="19532" y="43415"/>
                      <a:pt x="19875" y="43261"/>
                    </a:cubicBezTo>
                    <a:cubicBezTo>
                      <a:pt x="20438" y="43007"/>
                      <a:pt x="20979" y="42749"/>
                      <a:pt x="21484" y="42500"/>
                    </a:cubicBezTo>
                    <a:cubicBezTo>
                      <a:pt x="21603" y="42441"/>
                      <a:pt x="21652" y="42297"/>
                      <a:pt x="21592" y="42178"/>
                    </a:cubicBezTo>
                    <a:cubicBezTo>
                      <a:pt x="21551" y="42093"/>
                      <a:pt x="21466" y="42045"/>
                      <a:pt x="21377" y="42045"/>
                    </a:cubicBezTo>
                    <a:close/>
                    <a:moveTo>
                      <a:pt x="2719" y="41609"/>
                    </a:moveTo>
                    <a:cubicBezTo>
                      <a:pt x="2667" y="41609"/>
                      <a:pt x="2615" y="41625"/>
                      <a:pt x="2571" y="41659"/>
                    </a:cubicBezTo>
                    <a:cubicBezTo>
                      <a:pt x="2467" y="41741"/>
                      <a:pt x="2449" y="41891"/>
                      <a:pt x="2530" y="41996"/>
                    </a:cubicBezTo>
                    <a:cubicBezTo>
                      <a:pt x="3157" y="42794"/>
                      <a:pt x="3884" y="43478"/>
                      <a:pt x="4693" y="44024"/>
                    </a:cubicBezTo>
                    <a:cubicBezTo>
                      <a:pt x="4733" y="44052"/>
                      <a:pt x="4781" y="44065"/>
                      <a:pt x="4827" y="44065"/>
                    </a:cubicBezTo>
                    <a:cubicBezTo>
                      <a:pt x="4905" y="44065"/>
                      <a:pt x="4980" y="44029"/>
                      <a:pt x="5026" y="43961"/>
                    </a:cubicBezTo>
                    <a:cubicBezTo>
                      <a:pt x="5099" y="43850"/>
                      <a:pt x="5071" y="43701"/>
                      <a:pt x="4961" y="43628"/>
                    </a:cubicBezTo>
                    <a:cubicBezTo>
                      <a:pt x="4194" y="43109"/>
                      <a:pt x="3503" y="42461"/>
                      <a:pt x="2907" y="41701"/>
                    </a:cubicBezTo>
                    <a:cubicBezTo>
                      <a:pt x="2861" y="41640"/>
                      <a:pt x="2791" y="41609"/>
                      <a:pt x="2719" y="41609"/>
                    </a:cubicBezTo>
                    <a:close/>
                    <a:moveTo>
                      <a:pt x="22579" y="42323"/>
                    </a:moveTo>
                    <a:cubicBezTo>
                      <a:pt x="22536" y="42323"/>
                      <a:pt x="22493" y="42335"/>
                      <a:pt x="22454" y="42358"/>
                    </a:cubicBezTo>
                    <a:cubicBezTo>
                      <a:pt x="22341" y="42427"/>
                      <a:pt x="22304" y="42574"/>
                      <a:pt x="22374" y="42687"/>
                    </a:cubicBezTo>
                    <a:cubicBezTo>
                      <a:pt x="22867" y="43500"/>
                      <a:pt x="23470" y="44286"/>
                      <a:pt x="24167" y="45025"/>
                    </a:cubicBezTo>
                    <a:cubicBezTo>
                      <a:pt x="24216" y="45074"/>
                      <a:pt x="24279" y="45100"/>
                      <a:pt x="24342" y="45100"/>
                    </a:cubicBezTo>
                    <a:cubicBezTo>
                      <a:pt x="24402" y="45100"/>
                      <a:pt x="24461" y="45079"/>
                      <a:pt x="24506" y="45035"/>
                    </a:cubicBezTo>
                    <a:cubicBezTo>
                      <a:pt x="24602" y="44943"/>
                      <a:pt x="24606" y="44792"/>
                      <a:pt x="24516" y="44696"/>
                    </a:cubicBezTo>
                    <a:cubicBezTo>
                      <a:pt x="23843" y="43981"/>
                      <a:pt x="23260" y="43222"/>
                      <a:pt x="22783" y="42439"/>
                    </a:cubicBezTo>
                    <a:cubicBezTo>
                      <a:pt x="22738" y="42364"/>
                      <a:pt x="22660" y="42323"/>
                      <a:pt x="22579" y="42323"/>
                    </a:cubicBezTo>
                    <a:close/>
                    <a:moveTo>
                      <a:pt x="16017" y="44263"/>
                    </a:moveTo>
                    <a:cubicBezTo>
                      <a:pt x="15993" y="44263"/>
                      <a:pt x="15969" y="44266"/>
                      <a:pt x="15945" y="44274"/>
                    </a:cubicBezTo>
                    <a:cubicBezTo>
                      <a:pt x="14979" y="44581"/>
                      <a:pt x="14043" y="44814"/>
                      <a:pt x="13162" y="44970"/>
                    </a:cubicBezTo>
                    <a:cubicBezTo>
                      <a:pt x="13031" y="44994"/>
                      <a:pt x="12945" y="45117"/>
                      <a:pt x="12968" y="45248"/>
                    </a:cubicBezTo>
                    <a:cubicBezTo>
                      <a:pt x="12987" y="45363"/>
                      <a:pt x="13088" y="45446"/>
                      <a:pt x="13202" y="45446"/>
                    </a:cubicBezTo>
                    <a:cubicBezTo>
                      <a:pt x="13217" y="45446"/>
                      <a:pt x="13231" y="45446"/>
                      <a:pt x="13244" y="45440"/>
                    </a:cubicBezTo>
                    <a:cubicBezTo>
                      <a:pt x="14145" y="45282"/>
                      <a:pt x="15103" y="45044"/>
                      <a:pt x="16090" y="44730"/>
                    </a:cubicBezTo>
                    <a:cubicBezTo>
                      <a:pt x="16216" y="44690"/>
                      <a:pt x="16285" y="44556"/>
                      <a:pt x="16246" y="44429"/>
                    </a:cubicBezTo>
                    <a:cubicBezTo>
                      <a:pt x="16214" y="44328"/>
                      <a:pt x="16118" y="44263"/>
                      <a:pt x="16017" y="44263"/>
                    </a:cubicBezTo>
                    <a:close/>
                    <a:moveTo>
                      <a:pt x="71350" y="42481"/>
                    </a:moveTo>
                    <a:cubicBezTo>
                      <a:pt x="71319" y="42481"/>
                      <a:pt x="71287" y="42488"/>
                      <a:pt x="71257" y="42501"/>
                    </a:cubicBezTo>
                    <a:cubicBezTo>
                      <a:pt x="71135" y="42553"/>
                      <a:pt x="71079" y="42694"/>
                      <a:pt x="71131" y="42816"/>
                    </a:cubicBezTo>
                    <a:cubicBezTo>
                      <a:pt x="71300" y="43211"/>
                      <a:pt x="71475" y="43606"/>
                      <a:pt x="71658" y="43999"/>
                    </a:cubicBezTo>
                    <a:cubicBezTo>
                      <a:pt x="71152" y="44357"/>
                      <a:pt x="70643" y="44708"/>
                      <a:pt x="70130" y="45045"/>
                    </a:cubicBezTo>
                    <a:cubicBezTo>
                      <a:pt x="70021" y="45117"/>
                      <a:pt x="69989" y="45265"/>
                      <a:pt x="70062" y="45377"/>
                    </a:cubicBezTo>
                    <a:cubicBezTo>
                      <a:pt x="70109" y="45446"/>
                      <a:pt x="70185" y="45484"/>
                      <a:pt x="70263" y="45484"/>
                    </a:cubicBezTo>
                    <a:cubicBezTo>
                      <a:pt x="70308" y="45484"/>
                      <a:pt x="70354" y="45472"/>
                      <a:pt x="70394" y="45445"/>
                    </a:cubicBezTo>
                    <a:cubicBezTo>
                      <a:pt x="70887" y="45119"/>
                      <a:pt x="71378" y="44782"/>
                      <a:pt x="71864" y="44437"/>
                    </a:cubicBezTo>
                    <a:cubicBezTo>
                      <a:pt x="72026" y="44779"/>
                      <a:pt x="72192" y="45121"/>
                      <a:pt x="72364" y="45457"/>
                    </a:cubicBezTo>
                    <a:cubicBezTo>
                      <a:pt x="72406" y="45541"/>
                      <a:pt x="72490" y="45588"/>
                      <a:pt x="72578" y="45588"/>
                    </a:cubicBezTo>
                    <a:cubicBezTo>
                      <a:pt x="72615" y="45588"/>
                      <a:pt x="72652" y="45580"/>
                      <a:pt x="72687" y="45565"/>
                    </a:cubicBezTo>
                    <a:cubicBezTo>
                      <a:pt x="72805" y="45506"/>
                      <a:pt x="72852" y="45362"/>
                      <a:pt x="72793" y="45244"/>
                    </a:cubicBezTo>
                    <a:cubicBezTo>
                      <a:pt x="72610" y="44885"/>
                      <a:pt x="72434" y="44522"/>
                      <a:pt x="72260" y="44156"/>
                    </a:cubicBezTo>
                    <a:cubicBezTo>
                      <a:pt x="72435" y="44030"/>
                      <a:pt x="72609" y="43901"/>
                      <a:pt x="72783" y="43772"/>
                    </a:cubicBezTo>
                    <a:cubicBezTo>
                      <a:pt x="72889" y="43693"/>
                      <a:pt x="72911" y="43543"/>
                      <a:pt x="72832" y="43437"/>
                    </a:cubicBezTo>
                    <a:cubicBezTo>
                      <a:pt x="72784" y="43374"/>
                      <a:pt x="72711" y="43340"/>
                      <a:pt x="72638" y="43340"/>
                    </a:cubicBezTo>
                    <a:cubicBezTo>
                      <a:pt x="72589" y="43340"/>
                      <a:pt x="72539" y="43355"/>
                      <a:pt x="72496" y="43387"/>
                    </a:cubicBezTo>
                    <a:cubicBezTo>
                      <a:pt x="72349" y="43498"/>
                      <a:pt x="72202" y="43605"/>
                      <a:pt x="72054" y="43714"/>
                    </a:cubicBezTo>
                    <a:cubicBezTo>
                      <a:pt x="71887" y="43352"/>
                      <a:pt x="71727" y="42990"/>
                      <a:pt x="71571" y="42626"/>
                    </a:cubicBezTo>
                    <a:cubicBezTo>
                      <a:pt x="71532" y="42536"/>
                      <a:pt x="71443" y="42481"/>
                      <a:pt x="71350" y="42481"/>
                    </a:cubicBezTo>
                    <a:close/>
                    <a:moveTo>
                      <a:pt x="7448" y="44799"/>
                    </a:moveTo>
                    <a:cubicBezTo>
                      <a:pt x="7344" y="44799"/>
                      <a:pt x="7249" y="44868"/>
                      <a:pt x="7219" y="44973"/>
                    </a:cubicBezTo>
                    <a:cubicBezTo>
                      <a:pt x="7183" y="45100"/>
                      <a:pt x="7256" y="45232"/>
                      <a:pt x="7382" y="45270"/>
                    </a:cubicBezTo>
                    <a:cubicBezTo>
                      <a:pt x="8294" y="45532"/>
                      <a:pt x="9278" y="45674"/>
                      <a:pt x="10311" y="45691"/>
                    </a:cubicBezTo>
                    <a:lnTo>
                      <a:pt x="10315" y="45691"/>
                    </a:lnTo>
                    <a:cubicBezTo>
                      <a:pt x="10446" y="45691"/>
                      <a:pt x="10552" y="45586"/>
                      <a:pt x="10553" y="45456"/>
                    </a:cubicBezTo>
                    <a:cubicBezTo>
                      <a:pt x="10554" y="45323"/>
                      <a:pt x="10451" y="45214"/>
                      <a:pt x="10317" y="45211"/>
                    </a:cubicBezTo>
                    <a:cubicBezTo>
                      <a:pt x="9328" y="45196"/>
                      <a:pt x="8385" y="45058"/>
                      <a:pt x="7516" y="44809"/>
                    </a:cubicBezTo>
                    <a:cubicBezTo>
                      <a:pt x="7493" y="44802"/>
                      <a:pt x="7470" y="44799"/>
                      <a:pt x="7448" y="44799"/>
                    </a:cubicBezTo>
                    <a:close/>
                    <a:moveTo>
                      <a:pt x="67792" y="46529"/>
                    </a:moveTo>
                    <a:cubicBezTo>
                      <a:pt x="67751" y="46529"/>
                      <a:pt x="67710" y="46539"/>
                      <a:pt x="67673" y="46560"/>
                    </a:cubicBezTo>
                    <a:cubicBezTo>
                      <a:pt x="66842" y="47039"/>
                      <a:pt x="65985" y="47501"/>
                      <a:pt x="65129" y="47927"/>
                    </a:cubicBezTo>
                    <a:cubicBezTo>
                      <a:pt x="65010" y="47986"/>
                      <a:pt x="64963" y="48130"/>
                      <a:pt x="65022" y="48248"/>
                    </a:cubicBezTo>
                    <a:cubicBezTo>
                      <a:pt x="65065" y="48333"/>
                      <a:pt x="65149" y="48382"/>
                      <a:pt x="65236" y="48382"/>
                    </a:cubicBezTo>
                    <a:cubicBezTo>
                      <a:pt x="65274" y="48382"/>
                      <a:pt x="65310" y="48373"/>
                      <a:pt x="65344" y="48356"/>
                    </a:cubicBezTo>
                    <a:cubicBezTo>
                      <a:pt x="66210" y="47925"/>
                      <a:pt x="67073" y="47461"/>
                      <a:pt x="67912" y="46976"/>
                    </a:cubicBezTo>
                    <a:cubicBezTo>
                      <a:pt x="68028" y="46909"/>
                      <a:pt x="68067" y="46762"/>
                      <a:pt x="68001" y="46648"/>
                    </a:cubicBezTo>
                    <a:cubicBezTo>
                      <a:pt x="67956" y="46572"/>
                      <a:pt x="67875" y="46529"/>
                      <a:pt x="67792" y="46529"/>
                    </a:cubicBezTo>
                    <a:close/>
                    <a:moveTo>
                      <a:pt x="26507" y="46550"/>
                    </a:moveTo>
                    <a:cubicBezTo>
                      <a:pt x="26435" y="46550"/>
                      <a:pt x="26363" y="46583"/>
                      <a:pt x="26316" y="46645"/>
                    </a:cubicBezTo>
                    <a:cubicBezTo>
                      <a:pt x="26235" y="46751"/>
                      <a:pt x="26256" y="46902"/>
                      <a:pt x="26362" y="46981"/>
                    </a:cubicBezTo>
                    <a:cubicBezTo>
                      <a:pt x="27110" y="47548"/>
                      <a:pt x="27936" y="48089"/>
                      <a:pt x="28816" y="48589"/>
                    </a:cubicBezTo>
                    <a:cubicBezTo>
                      <a:pt x="28853" y="48610"/>
                      <a:pt x="28893" y="48620"/>
                      <a:pt x="28935" y="48620"/>
                    </a:cubicBezTo>
                    <a:cubicBezTo>
                      <a:pt x="29017" y="48620"/>
                      <a:pt x="29098" y="48576"/>
                      <a:pt x="29142" y="48499"/>
                    </a:cubicBezTo>
                    <a:cubicBezTo>
                      <a:pt x="29208" y="48383"/>
                      <a:pt x="29168" y="48236"/>
                      <a:pt x="29052" y="48172"/>
                    </a:cubicBezTo>
                    <a:cubicBezTo>
                      <a:pt x="28190" y="47682"/>
                      <a:pt x="27383" y="47152"/>
                      <a:pt x="26651" y="46599"/>
                    </a:cubicBezTo>
                    <a:cubicBezTo>
                      <a:pt x="26608" y="46566"/>
                      <a:pt x="26557" y="46550"/>
                      <a:pt x="26507" y="46550"/>
                    </a:cubicBezTo>
                    <a:close/>
                    <a:moveTo>
                      <a:pt x="62597" y="49114"/>
                    </a:moveTo>
                    <a:cubicBezTo>
                      <a:pt x="62566" y="49114"/>
                      <a:pt x="62535" y="49120"/>
                      <a:pt x="62505" y="49133"/>
                    </a:cubicBezTo>
                    <a:cubicBezTo>
                      <a:pt x="61621" y="49506"/>
                      <a:pt x="60714" y="49854"/>
                      <a:pt x="59810" y="50167"/>
                    </a:cubicBezTo>
                    <a:cubicBezTo>
                      <a:pt x="59685" y="50211"/>
                      <a:pt x="59618" y="50347"/>
                      <a:pt x="59662" y="50472"/>
                    </a:cubicBezTo>
                    <a:cubicBezTo>
                      <a:pt x="59698" y="50571"/>
                      <a:pt x="59791" y="50633"/>
                      <a:pt x="59889" y="50633"/>
                    </a:cubicBezTo>
                    <a:cubicBezTo>
                      <a:pt x="59917" y="50633"/>
                      <a:pt x="59943" y="50629"/>
                      <a:pt x="59967" y="50622"/>
                    </a:cubicBezTo>
                    <a:cubicBezTo>
                      <a:pt x="60881" y="50304"/>
                      <a:pt x="61797" y="49952"/>
                      <a:pt x="62691" y="49575"/>
                    </a:cubicBezTo>
                    <a:cubicBezTo>
                      <a:pt x="62813" y="49523"/>
                      <a:pt x="62869" y="49383"/>
                      <a:pt x="62819" y="49261"/>
                    </a:cubicBezTo>
                    <a:cubicBezTo>
                      <a:pt x="62780" y="49169"/>
                      <a:pt x="62691" y="49114"/>
                      <a:pt x="62597" y="49114"/>
                    </a:cubicBezTo>
                    <a:close/>
                    <a:moveTo>
                      <a:pt x="31529" y="49435"/>
                    </a:moveTo>
                    <a:cubicBezTo>
                      <a:pt x="31437" y="49435"/>
                      <a:pt x="31349" y="49488"/>
                      <a:pt x="31309" y="49579"/>
                    </a:cubicBezTo>
                    <a:cubicBezTo>
                      <a:pt x="31256" y="49699"/>
                      <a:pt x="31312" y="49841"/>
                      <a:pt x="31432" y="49895"/>
                    </a:cubicBezTo>
                    <a:cubicBezTo>
                      <a:pt x="32319" y="50284"/>
                      <a:pt x="33235" y="50640"/>
                      <a:pt x="34157" y="50953"/>
                    </a:cubicBezTo>
                    <a:cubicBezTo>
                      <a:pt x="34182" y="50962"/>
                      <a:pt x="34209" y="50966"/>
                      <a:pt x="34234" y="50966"/>
                    </a:cubicBezTo>
                    <a:cubicBezTo>
                      <a:pt x="34334" y="50966"/>
                      <a:pt x="34428" y="50904"/>
                      <a:pt x="34462" y="50804"/>
                    </a:cubicBezTo>
                    <a:cubicBezTo>
                      <a:pt x="34504" y="50678"/>
                      <a:pt x="34437" y="50541"/>
                      <a:pt x="34312" y="50499"/>
                    </a:cubicBezTo>
                    <a:cubicBezTo>
                      <a:pt x="33403" y="50190"/>
                      <a:pt x="32499" y="49838"/>
                      <a:pt x="31625" y="49456"/>
                    </a:cubicBezTo>
                    <a:cubicBezTo>
                      <a:pt x="31594" y="49442"/>
                      <a:pt x="31561" y="49435"/>
                      <a:pt x="31529" y="49435"/>
                    </a:cubicBezTo>
                    <a:close/>
                    <a:moveTo>
                      <a:pt x="57118" y="51010"/>
                    </a:moveTo>
                    <a:cubicBezTo>
                      <a:pt x="57097" y="51010"/>
                      <a:pt x="57076" y="51013"/>
                      <a:pt x="57055" y="51018"/>
                    </a:cubicBezTo>
                    <a:cubicBezTo>
                      <a:pt x="56129" y="51268"/>
                      <a:pt x="55184" y="51489"/>
                      <a:pt x="54245" y="51674"/>
                    </a:cubicBezTo>
                    <a:cubicBezTo>
                      <a:pt x="54115" y="51700"/>
                      <a:pt x="54030" y="51826"/>
                      <a:pt x="54056" y="51956"/>
                    </a:cubicBezTo>
                    <a:cubicBezTo>
                      <a:pt x="54079" y="52070"/>
                      <a:pt x="54179" y="52149"/>
                      <a:pt x="54291" y="52149"/>
                    </a:cubicBezTo>
                    <a:cubicBezTo>
                      <a:pt x="54306" y="52149"/>
                      <a:pt x="54321" y="52148"/>
                      <a:pt x="54338" y="52144"/>
                    </a:cubicBezTo>
                    <a:cubicBezTo>
                      <a:pt x="55288" y="51957"/>
                      <a:pt x="56244" y="51734"/>
                      <a:pt x="57182" y="51480"/>
                    </a:cubicBezTo>
                    <a:cubicBezTo>
                      <a:pt x="57308" y="51446"/>
                      <a:pt x="57385" y="51314"/>
                      <a:pt x="57349" y="51187"/>
                    </a:cubicBezTo>
                    <a:cubicBezTo>
                      <a:pt x="57320" y="51080"/>
                      <a:pt x="57224" y="51010"/>
                      <a:pt x="57118" y="51010"/>
                    </a:cubicBezTo>
                    <a:close/>
                    <a:moveTo>
                      <a:pt x="37015" y="51309"/>
                    </a:moveTo>
                    <a:cubicBezTo>
                      <a:pt x="36908" y="51309"/>
                      <a:pt x="36812" y="51383"/>
                      <a:pt x="36785" y="51492"/>
                    </a:cubicBezTo>
                    <a:cubicBezTo>
                      <a:pt x="36752" y="51619"/>
                      <a:pt x="36830" y="51749"/>
                      <a:pt x="36959" y="51782"/>
                    </a:cubicBezTo>
                    <a:cubicBezTo>
                      <a:pt x="37896" y="52019"/>
                      <a:pt x="38858" y="52221"/>
                      <a:pt x="39817" y="52384"/>
                    </a:cubicBezTo>
                    <a:cubicBezTo>
                      <a:pt x="39831" y="52385"/>
                      <a:pt x="39845" y="52386"/>
                      <a:pt x="39857" y="52386"/>
                    </a:cubicBezTo>
                    <a:cubicBezTo>
                      <a:pt x="39973" y="52386"/>
                      <a:pt x="40074" y="52305"/>
                      <a:pt x="40093" y="52187"/>
                    </a:cubicBezTo>
                    <a:cubicBezTo>
                      <a:pt x="40116" y="52056"/>
                      <a:pt x="40027" y="51933"/>
                      <a:pt x="39897" y="51910"/>
                    </a:cubicBezTo>
                    <a:cubicBezTo>
                      <a:pt x="38951" y="51749"/>
                      <a:pt x="38002" y="51550"/>
                      <a:pt x="37076" y="51318"/>
                    </a:cubicBezTo>
                    <a:cubicBezTo>
                      <a:pt x="37055" y="51312"/>
                      <a:pt x="37035" y="51309"/>
                      <a:pt x="37015" y="51309"/>
                    </a:cubicBezTo>
                    <a:close/>
                    <a:moveTo>
                      <a:pt x="51429" y="52130"/>
                    </a:moveTo>
                    <a:cubicBezTo>
                      <a:pt x="51418" y="52130"/>
                      <a:pt x="51408" y="52130"/>
                      <a:pt x="51397" y="52132"/>
                    </a:cubicBezTo>
                    <a:cubicBezTo>
                      <a:pt x="50444" y="52251"/>
                      <a:pt x="49478" y="52340"/>
                      <a:pt x="48523" y="52390"/>
                    </a:cubicBezTo>
                    <a:cubicBezTo>
                      <a:pt x="48391" y="52397"/>
                      <a:pt x="48289" y="52510"/>
                      <a:pt x="48296" y="52642"/>
                    </a:cubicBezTo>
                    <a:cubicBezTo>
                      <a:pt x="48302" y="52771"/>
                      <a:pt x="48408" y="52870"/>
                      <a:pt x="48534" y="52870"/>
                    </a:cubicBezTo>
                    <a:cubicBezTo>
                      <a:pt x="48539" y="52870"/>
                      <a:pt x="48543" y="52870"/>
                      <a:pt x="48550" y="52868"/>
                    </a:cubicBezTo>
                    <a:cubicBezTo>
                      <a:pt x="49517" y="52816"/>
                      <a:pt x="50494" y="52729"/>
                      <a:pt x="51458" y="52607"/>
                    </a:cubicBezTo>
                    <a:cubicBezTo>
                      <a:pt x="51589" y="52590"/>
                      <a:pt x="51682" y="52471"/>
                      <a:pt x="51665" y="52340"/>
                    </a:cubicBezTo>
                    <a:cubicBezTo>
                      <a:pt x="51650" y="52218"/>
                      <a:pt x="51551" y="52130"/>
                      <a:pt x="51429" y="52130"/>
                    </a:cubicBezTo>
                    <a:close/>
                    <a:moveTo>
                      <a:pt x="42755" y="52284"/>
                    </a:moveTo>
                    <a:cubicBezTo>
                      <a:pt x="42622" y="52284"/>
                      <a:pt x="42509" y="52371"/>
                      <a:pt x="42496" y="52502"/>
                    </a:cubicBezTo>
                    <a:cubicBezTo>
                      <a:pt x="42485" y="52633"/>
                      <a:pt x="42582" y="52751"/>
                      <a:pt x="42713" y="52763"/>
                    </a:cubicBezTo>
                    <a:cubicBezTo>
                      <a:pt x="43676" y="52852"/>
                      <a:pt x="44656" y="52905"/>
                      <a:pt x="45628" y="52922"/>
                    </a:cubicBezTo>
                    <a:lnTo>
                      <a:pt x="45632" y="52922"/>
                    </a:lnTo>
                    <a:cubicBezTo>
                      <a:pt x="45763" y="52922"/>
                      <a:pt x="45869" y="52818"/>
                      <a:pt x="45873" y="52686"/>
                    </a:cubicBezTo>
                    <a:cubicBezTo>
                      <a:pt x="45874" y="52554"/>
                      <a:pt x="45769" y="52446"/>
                      <a:pt x="45637" y="52442"/>
                    </a:cubicBezTo>
                    <a:cubicBezTo>
                      <a:pt x="44678" y="52425"/>
                      <a:pt x="43710" y="52372"/>
                      <a:pt x="42757" y="52284"/>
                    </a:cubicBezTo>
                    <a:cubicBezTo>
                      <a:pt x="42756" y="52284"/>
                      <a:pt x="42755" y="52284"/>
                      <a:pt x="42755" y="52284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5" name="Google Shape;4253;p57">
                <a:extLst>
                  <a:ext uri="{FF2B5EF4-FFF2-40B4-BE49-F238E27FC236}">
                    <a16:creationId xmlns:a16="http://schemas.microsoft.com/office/drawing/2014/main" id="{C0EE4CA1-A618-484F-AF5D-68DB65EC19AE}"/>
                  </a:ext>
                </a:extLst>
              </p:cNvPr>
              <p:cNvSpPr/>
              <p:nvPr/>
            </p:nvSpPr>
            <p:spPr>
              <a:xfrm>
                <a:off x="3520350" y="2519625"/>
                <a:ext cx="3245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707" extrusionOk="0">
                    <a:moveTo>
                      <a:pt x="275" y="1"/>
                    </a:moveTo>
                    <a:cubicBezTo>
                      <a:pt x="233" y="1"/>
                      <a:pt x="191" y="12"/>
                      <a:pt x="153" y="34"/>
                    </a:cubicBezTo>
                    <a:cubicBezTo>
                      <a:pt x="39" y="100"/>
                      <a:pt x="0" y="247"/>
                      <a:pt x="68" y="362"/>
                    </a:cubicBezTo>
                    <a:cubicBezTo>
                      <a:pt x="312" y="776"/>
                      <a:pt x="564" y="1187"/>
                      <a:pt x="822" y="1595"/>
                    </a:cubicBezTo>
                    <a:cubicBezTo>
                      <a:pt x="869" y="1667"/>
                      <a:pt x="947" y="1707"/>
                      <a:pt x="1026" y="1707"/>
                    </a:cubicBezTo>
                    <a:cubicBezTo>
                      <a:pt x="1069" y="1707"/>
                      <a:pt x="1114" y="1694"/>
                      <a:pt x="1152" y="1670"/>
                    </a:cubicBezTo>
                    <a:cubicBezTo>
                      <a:pt x="1265" y="1600"/>
                      <a:pt x="1298" y="1452"/>
                      <a:pt x="1227" y="1340"/>
                    </a:cubicBezTo>
                    <a:cubicBezTo>
                      <a:pt x="972" y="938"/>
                      <a:pt x="723" y="529"/>
                      <a:pt x="480" y="119"/>
                    </a:cubicBezTo>
                    <a:cubicBezTo>
                      <a:pt x="436" y="43"/>
                      <a:pt x="356" y="1"/>
                      <a:pt x="275" y="1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247" name="Google Shape;4254;p57">
              <a:extLst>
                <a:ext uri="{FF2B5EF4-FFF2-40B4-BE49-F238E27FC236}">
                  <a16:creationId xmlns:a16="http://schemas.microsoft.com/office/drawing/2014/main" id="{AEA37C84-8D10-41C1-B0E2-41BD05317C46}"/>
                </a:ext>
              </a:extLst>
            </p:cNvPr>
            <p:cNvGrpSpPr/>
            <p:nvPr/>
          </p:nvGrpSpPr>
          <p:grpSpPr>
            <a:xfrm rot="925807">
              <a:off x="1598483" y="2664482"/>
              <a:ext cx="551102" cy="369507"/>
              <a:chOff x="2626275" y="1121400"/>
              <a:chExt cx="460225" cy="308575"/>
            </a:xfrm>
          </p:grpSpPr>
          <p:grpSp>
            <p:nvGrpSpPr>
              <p:cNvPr id="248" name="Google Shape;4255;p57">
                <a:extLst>
                  <a:ext uri="{FF2B5EF4-FFF2-40B4-BE49-F238E27FC236}">
                    <a16:creationId xmlns:a16="http://schemas.microsoft.com/office/drawing/2014/main" id="{11558480-F80A-4653-824A-4D4B2E3E8D1B}"/>
                  </a:ext>
                </a:extLst>
              </p:cNvPr>
              <p:cNvGrpSpPr/>
              <p:nvPr/>
            </p:nvGrpSpPr>
            <p:grpSpPr>
              <a:xfrm>
                <a:off x="2671050" y="1121400"/>
                <a:ext cx="415450" cy="308575"/>
                <a:chOff x="2671050" y="1121400"/>
                <a:chExt cx="415450" cy="308575"/>
              </a:xfrm>
            </p:grpSpPr>
            <p:sp>
              <p:nvSpPr>
                <p:cNvPr id="252" name="Google Shape;4256;p57">
                  <a:extLst>
                    <a:ext uri="{FF2B5EF4-FFF2-40B4-BE49-F238E27FC236}">
                      <a16:creationId xmlns:a16="http://schemas.microsoft.com/office/drawing/2014/main" id="{DA727307-B109-4E69-BE71-F8DB2198BB92}"/>
                    </a:ext>
                  </a:extLst>
                </p:cNvPr>
                <p:cNvSpPr/>
                <p:nvPr/>
              </p:nvSpPr>
              <p:spPr>
                <a:xfrm>
                  <a:off x="2683900" y="1128900"/>
                  <a:ext cx="387050" cy="28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2" h="11537" extrusionOk="0">
                      <a:moveTo>
                        <a:pt x="0" y="0"/>
                      </a:moveTo>
                      <a:lnTo>
                        <a:pt x="2963" y="4059"/>
                      </a:lnTo>
                      <a:lnTo>
                        <a:pt x="2563" y="11536"/>
                      </a:lnTo>
                      <a:lnTo>
                        <a:pt x="15481" y="17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4257;p57">
                  <a:extLst>
                    <a:ext uri="{FF2B5EF4-FFF2-40B4-BE49-F238E27FC236}">
                      <a16:creationId xmlns:a16="http://schemas.microsoft.com/office/drawing/2014/main" id="{F4EAF703-3945-4B37-9C29-CA63FEF8D46E}"/>
                    </a:ext>
                  </a:extLst>
                </p:cNvPr>
                <p:cNvSpPr/>
                <p:nvPr/>
              </p:nvSpPr>
              <p:spPr>
                <a:xfrm>
                  <a:off x="2671050" y="1121400"/>
                  <a:ext cx="415450" cy="30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18" h="12343" extrusionOk="0">
                      <a:moveTo>
                        <a:pt x="1028" y="598"/>
                      </a:moveTo>
                      <a:lnTo>
                        <a:pt x="15373" y="2173"/>
                      </a:lnTo>
                      <a:lnTo>
                        <a:pt x="3344" y="11333"/>
                      </a:lnTo>
                      <a:lnTo>
                        <a:pt x="3344" y="11333"/>
                      </a:lnTo>
                      <a:lnTo>
                        <a:pt x="3720" y="4286"/>
                      </a:lnTo>
                      <a:lnTo>
                        <a:pt x="1028" y="598"/>
                      </a:lnTo>
                      <a:close/>
                      <a:moveTo>
                        <a:pt x="0" y="1"/>
                      </a:moveTo>
                      <a:lnTo>
                        <a:pt x="3232" y="4430"/>
                      </a:lnTo>
                      <a:lnTo>
                        <a:pt x="2811" y="12342"/>
                      </a:lnTo>
                      <a:lnTo>
                        <a:pt x="2811" y="12342"/>
                      </a:lnTo>
                      <a:lnTo>
                        <a:pt x="16618" y="182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Google Shape;4258;p57">
                <a:extLst>
                  <a:ext uri="{FF2B5EF4-FFF2-40B4-BE49-F238E27FC236}">
                    <a16:creationId xmlns:a16="http://schemas.microsoft.com/office/drawing/2014/main" id="{2EB210BA-FA81-4E77-A8B6-2D8CC0D387BD}"/>
                  </a:ext>
                </a:extLst>
              </p:cNvPr>
              <p:cNvGrpSpPr/>
              <p:nvPr/>
            </p:nvGrpSpPr>
            <p:grpSpPr>
              <a:xfrm>
                <a:off x="2626275" y="1170175"/>
                <a:ext cx="447725" cy="154300"/>
                <a:chOff x="2626275" y="1170175"/>
                <a:chExt cx="447725" cy="154300"/>
              </a:xfrm>
            </p:grpSpPr>
            <p:sp>
              <p:nvSpPr>
                <p:cNvPr id="250" name="Google Shape;4259;p57">
                  <a:extLst>
                    <a:ext uri="{FF2B5EF4-FFF2-40B4-BE49-F238E27FC236}">
                      <a16:creationId xmlns:a16="http://schemas.microsoft.com/office/drawing/2014/main" id="{A10576BF-6711-4948-82FB-A5037B73B7F5}"/>
                    </a:ext>
                  </a:extLst>
                </p:cNvPr>
                <p:cNvSpPr/>
                <p:nvPr/>
              </p:nvSpPr>
              <p:spPr>
                <a:xfrm>
                  <a:off x="2643125" y="1183625"/>
                  <a:ext cx="389175" cy="13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67" h="5363" extrusionOk="0">
                      <a:moveTo>
                        <a:pt x="15567" y="1"/>
                      </a:moveTo>
                      <a:lnTo>
                        <a:pt x="0" y="2725"/>
                      </a:lnTo>
                      <a:lnTo>
                        <a:pt x="4408" y="5362"/>
                      </a:lnTo>
                      <a:lnTo>
                        <a:pt x="155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1" name="Google Shape;4260;p57">
                  <a:extLst>
                    <a:ext uri="{FF2B5EF4-FFF2-40B4-BE49-F238E27FC236}">
                      <a16:creationId xmlns:a16="http://schemas.microsoft.com/office/drawing/2014/main" id="{6518DD0E-FCB1-48C5-8B9C-7F6BBA6617F8}"/>
                    </a:ext>
                  </a:extLst>
                </p:cNvPr>
                <p:cNvSpPr/>
                <p:nvPr/>
              </p:nvSpPr>
              <p:spPr>
                <a:xfrm>
                  <a:off x="2626275" y="1170175"/>
                  <a:ext cx="447725" cy="15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9" h="6172" extrusionOk="0">
                      <a:moveTo>
                        <a:pt x="14573" y="1073"/>
                      </a:moveTo>
                      <a:lnTo>
                        <a:pt x="5093" y="5628"/>
                      </a:lnTo>
                      <a:lnTo>
                        <a:pt x="1351" y="3390"/>
                      </a:lnTo>
                      <a:lnTo>
                        <a:pt x="14573" y="1073"/>
                      </a:lnTo>
                      <a:close/>
                      <a:moveTo>
                        <a:pt x="17908" y="0"/>
                      </a:moveTo>
                      <a:lnTo>
                        <a:pt x="0" y="3138"/>
                      </a:lnTo>
                      <a:lnTo>
                        <a:pt x="5069" y="6171"/>
                      </a:lnTo>
                      <a:lnTo>
                        <a:pt x="17908" y="0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 rot="21328442">
            <a:off x="4071566" y="1946119"/>
            <a:ext cx="5666736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การเปรียบเทียบเศษส่วนที่ตัวส่วนเท่ากันให้ดูที่ตัวเศษ ถ้าตัวเศษของเศษส่วนใดมากว่าเศษส่วนนั้นจะมากกว่า</a:t>
            </a:r>
          </a:p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lang="th-TH" sz="2600" kern="0" dirty="0">
                <a:solidFill>
                  <a:srgbClr val="00446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การเรียงลำดับเศษส่วนที่ตัวส่วนเท่ากันให้พิจารณาตัวเศษ</a:t>
            </a:r>
          </a:p>
          <a:p>
            <a:pPr marL="361950" marR="0" lvl="0" indent="-36195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Tx/>
              <a:buChar char="-"/>
              <a:tabLst/>
              <a:defRPr/>
            </a:pPr>
            <a:r>
              <a:rPr lang="th-TH" sz="2600" kern="0" dirty="0">
                <a:solidFill>
                  <a:srgbClr val="00446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ถ้าเรียงลำดับเศษส่วนจากมากไปน้อย ให้เขียนเศษส่วนเรียงลำดับจากเศษส่วนที่ตัวเศษมากไปน้อย</a:t>
            </a:r>
          </a:p>
          <a:p>
            <a:pPr marL="361950" indent="-361950" algn="thaiDist">
              <a:buClr>
                <a:srgbClr val="004468"/>
              </a:buClr>
              <a:buFontTx/>
              <a:buChar char="-"/>
              <a:defRPr/>
            </a:pPr>
            <a:r>
              <a:rPr lang="th-TH" sz="2600" kern="0" dirty="0">
                <a:solidFill>
                  <a:srgbClr val="00446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ถ้าเรียงลำดับเศษส่วนจากน้อยไปมาก ให้เขียนเศษส่วนเรียงลำดับจากเศษส่วนที่ตัวเศษน้อยไปมาก</a:t>
            </a:r>
          </a:p>
        </p:txBody>
      </p:sp>
      <p:sp>
        <p:nvSpPr>
          <p:cNvPr id="2" name="สี่เหลี่ยมผืนผ้า 1">
            <a:extLst>
              <a:ext uri="{FF2B5EF4-FFF2-40B4-BE49-F238E27FC236}">
                <a16:creationId xmlns:a16="http://schemas.microsoft.com/office/drawing/2014/main" id="{03D9BF44-40C8-4445-A4A9-7A65736AF8DF}"/>
              </a:ext>
            </a:extLst>
          </p:cNvPr>
          <p:cNvSpPr/>
          <p:nvPr/>
        </p:nvSpPr>
        <p:spPr>
          <a:xfrm>
            <a:off x="3482881" y="2298366"/>
            <a:ext cx="90000" cy="90000"/>
          </a:xfrm>
          <a:prstGeom prst="rect">
            <a:avLst/>
          </a:prstGeom>
          <a:solidFill>
            <a:srgbClr val="004468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58" name="สี่เหลี่ยมผืนผ้า 257">
            <a:extLst>
              <a:ext uri="{FF2B5EF4-FFF2-40B4-BE49-F238E27FC236}">
                <a16:creationId xmlns:a16="http://schemas.microsoft.com/office/drawing/2014/main" id="{0DF97197-38D2-4108-A5D1-F445EA41CA7F}"/>
              </a:ext>
            </a:extLst>
          </p:cNvPr>
          <p:cNvSpPr/>
          <p:nvPr/>
        </p:nvSpPr>
        <p:spPr>
          <a:xfrm>
            <a:off x="3493298" y="3086017"/>
            <a:ext cx="90000" cy="90000"/>
          </a:xfrm>
          <a:prstGeom prst="rect">
            <a:avLst/>
          </a:prstGeom>
          <a:solidFill>
            <a:srgbClr val="004468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55" name="กลุ่ม 154">
            <a:extLst>
              <a:ext uri="{FF2B5EF4-FFF2-40B4-BE49-F238E27FC236}">
                <a16:creationId xmlns:a16="http://schemas.microsoft.com/office/drawing/2014/main" id="{27DE14A4-2A7E-4701-B5DE-0CF2EE670EF2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6" name="รูปแบบอิสระ: รูปร่าง 155">
              <a:extLst>
                <a:ext uri="{FF2B5EF4-FFF2-40B4-BE49-F238E27FC236}">
                  <a16:creationId xmlns:a16="http://schemas.microsoft.com/office/drawing/2014/main" id="{D7AFA2EB-2A5C-4A33-89E4-697A736417E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C31F8465-1F16-46B2-97D5-361A93CF3F0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8" name="กลุ่ม 157">
            <a:extLst>
              <a:ext uri="{FF2B5EF4-FFF2-40B4-BE49-F238E27FC236}">
                <a16:creationId xmlns:a16="http://schemas.microsoft.com/office/drawing/2014/main" id="{2AD7365E-7B72-492F-A003-BE0B1C11E646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59" name="รูปแบบอิสระ: รูปร่าง 158">
              <a:extLst>
                <a:ext uri="{FF2B5EF4-FFF2-40B4-BE49-F238E27FC236}">
                  <a16:creationId xmlns:a16="http://schemas.microsoft.com/office/drawing/2014/main" id="{A8C66380-41BC-4762-8CAA-21D404D0D1D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9396C827-1573-47D3-BAA9-C68CE7EC8BC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1" name="กลุ่ม 160">
            <a:extLst>
              <a:ext uri="{FF2B5EF4-FFF2-40B4-BE49-F238E27FC236}">
                <a16:creationId xmlns:a16="http://schemas.microsoft.com/office/drawing/2014/main" id="{C14624E8-9207-4CD1-9A26-1AC1212EE67A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2" name="รูปแบบอิสระ: รูปร่าง 161">
              <a:extLst>
                <a:ext uri="{FF2B5EF4-FFF2-40B4-BE49-F238E27FC236}">
                  <a16:creationId xmlns:a16="http://schemas.microsoft.com/office/drawing/2014/main" id="{7130F038-5109-4D85-ABCC-89B51F29987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8A5E7188-BBD1-400B-9673-F9710DC00B2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4" name="กลุ่ม 163">
            <a:extLst>
              <a:ext uri="{FF2B5EF4-FFF2-40B4-BE49-F238E27FC236}">
                <a16:creationId xmlns:a16="http://schemas.microsoft.com/office/drawing/2014/main" id="{05240D16-E3F3-4495-B318-44B8A4C8C76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57" name="รูปแบบอิสระ: รูปร่าง 256">
              <a:extLst>
                <a:ext uri="{FF2B5EF4-FFF2-40B4-BE49-F238E27FC236}">
                  <a16:creationId xmlns:a16="http://schemas.microsoft.com/office/drawing/2014/main" id="{FC76D77C-51AB-43E9-B9DE-3839F77446C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0" name="รูปแบบอิสระ: รูปร่าง 259">
              <a:extLst>
                <a:ext uri="{FF2B5EF4-FFF2-40B4-BE49-F238E27FC236}">
                  <a16:creationId xmlns:a16="http://schemas.microsoft.com/office/drawing/2014/main" id="{7A3664A9-E230-4177-B335-EB1A2BC5945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1" name="กลุ่ม 260">
            <a:extLst>
              <a:ext uri="{FF2B5EF4-FFF2-40B4-BE49-F238E27FC236}">
                <a16:creationId xmlns:a16="http://schemas.microsoft.com/office/drawing/2014/main" id="{37479DEC-0B06-47AC-B3C9-5A3536B5D269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62" name="รูปแบบอิสระ: รูปร่าง 261">
              <a:extLst>
                <a:ext uri="{FF2B5EF4-FFF2-40B4-BE49-F238E27FC236}">
                  <a16:creationId xmlns:a16="http://schemas.microsoft.com/office/drawing/2014/main" id="{40A75093-6176-42B7-9B7B-74F3EFF7361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3" name="รูปแบบอิสระ: รูปร่าง 262">
              <a:extLst>
                <a:ext uri="{FF2B5EF4-FFF2-40B4-BE49-F238E27FC236}">
                  <a16:creationId xmlns:a16="http://schemas.microsoft.com/office/drawing/2014/main" id="{BB05F459-0463-4CEB-A1A2-EACD9F163BC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09D3BA0C-600E-40F1-BC44-1E2A2575F8F2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65" name="รูปแบบอิสระ: รูปร่าง 264">
              <a:extLst>
                <a:ext uri="{FF2B5EF4-FFF2-40B4-BE49-F238E27FC236}">
                  <a16:creationId xmlns:a16="http://schemas.microsoft.com/office/drawing/2014/main" id="{8D50E31A-2AEA-45BE-B7D6-64CC09F609C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6" name="รูปแบบอิสระ: รูปร่าง 265">
              <a:extLst>
                <a:ext uri="{FF2B5EF4-FFF2-40B4-BE49-F238E27FC236}">
                  <a16:creationId xmlns:a16="http://schemas.microsoft.com/office/drawing/2014/main" id="{50D95AD3-2DCE-4625-8EF5-A08CAEE790B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7" name="กลุ่ม 266">
            <a:extLst>
              <a:ext uri="{FF2B5EF4-FFF2-40B4-BE49-F238E27FC236}">
                <a16:creationId xmlns:a16="http://schemas.microsoft.com/office/drawing/2014/main" id="{28F2DB47-D73F-4A53-BD3A-B3914F36799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68" name="รูปแบบอิสระ: รูปร่าง 267">
              <a:extLst>
                <a:ext uri="{FF2B5EF4-FFF2-40B4-BE49-F238E27FC236}">
                  <a16:creationId xmlns:a16="http://schemas.microsoft.com/office/drawing/2014/main" id="{79031ED3-DD93-44FA-A5AB-D79BCB3A939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9" name="รูปแบบอิสระ: รูปร่าง 268">
              <a:extLst>
                <a:ext uri="{FF2B5EF4-FFF2-40B4-BE49-F238E27FC236}">
                  <a16:creationId xmlns:a16="http://schemas.microsoft.com/office/drawing/2014/main" id="{1600A45C-CD1A-4F07-8979-88FE0232D81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7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EF742733-085D-4BF6-99AD-3AFBB4C1883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AC4E1261-5364-40F3-8226-E6F08F5052B2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3BD1B64-1C18-41E6-9A1E-7C89FB15164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3AAF939E-4ABD-4DF4-88B7-7449F726631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EF716AD-42FE-4EC3-8219-03ACB6B34373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47A2367B-27C5-43D7-8EE5-61BEE2E28C9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76" name="รูปภาพ 275">
            <a:hlinkClick r:id="rId10" action="ppaction://hlinksldjump"/>
            <a:extLst>
              <a:ext uri="{FF2B5EF4-FFF2-40B4-BE49-F238E27FC236}">
                <a16:creationId xmlns:a16="http://schemas.microsoft.com/office/drawing/2014/main" id="{2C0085A5-1A1B-4ED1-BE17-9C23672DD38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277" name="กลุ่ม 276">
            <a:extLst>
              <a:ext uri="{FF2B5EF4-FFF2-40B4-BE49-F238E27FC236}">
                <a16:creationId xmlns:a16="http://schemas.microsoft.com/office/drawing/2014/main" id="{4FA51E14-3BEB-4992-9D44-D81229FE193F}"/>
              </a:ext>
            </a:extLst>
          </p:cNvPr>
          <p:cNvGrpSpPr/>
          <p:nvPr/>
        </p:nvGrpSpPr>
        <p:grpSpPr>
          <a:xfrm>
            <a:off x="4860356" y="1450250"/>
            <a:ext cx="3177667" cy="723718"/>
            <a:chOff x="4915160" y="2499914"/>
            <a:chExt cx="3177667" cy="723718"/>
          </a:xfrm>
        </p:grpSpPr>
        <p:sp>
          <p:nvSpPr>
            <p:cNvPr id="278" name="Google Shape;4975;p59">
              <a:extLst>
                <a:ext uri="{FF2B5EF4-FFF2-40B4-BE49-F238E27FC236}">
                  <a16:creationId xmlns:a16="http://schemas.microsoft.com/office/drawing/2014/main" id="{C77E7513-A685-48E4-A44A-1A19462CB89B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279" name="Google Shape;4975;p59">
              <a:extLst>
                <a:ext uri="{FF2B5EF4-FFF2-40B4-BE49-F238E27FC236}">
                  <a16:creationId xmlns:a16="http://schemas.microsoft.com/office/drawing/2014/main" id="{6FD8E9EE-0D4B-482D-87E0-CC276B633B5A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7438091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sp>
        <p:nvSpPr>
          <p:cNvPr id="63" name="Google Shape;403;p38">
            <a:extLst>
              <a:ext uri="{FF2B5EF4-FFF2-40B4-BE49-F238E27FC236}">
                <a16:creationId xmlns:a16="http://schemas.microsoft.com/office/drawing/2014/main" id="{57E3094C-DA01-4701-8416-137D8AC35106}"/>
              </a:ext>
            </a:extLst>
          </p:cNvPr>
          <p:cNvSpPr/>
          <p:nvPr/>
        </p:nvSpPr>
        <p:spPr>
          <a:xfrm>
            <a:off x="1169847" y="2998778"/>
            <a:ext cx="4809613" cy="2289511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64" name="Google Shape;404;p38">
            <a:extLst>
              <a:ext uri="{FF2B5EF4-FFF2-40B4-BE49-F238E27FC236}">
                <a16:creationId xmlns:a16="http://schemas.microsoft.com/office/drawing/2014/main" id="{17BAF0BA-7266-4246-95CC-42638CA3C8ED}"/>
              </a:ext>
            </a:extLst>
          </p:cNvPr>
          <p:cNvSpPr txBox="1">
            <a:spLocks/>
          </p:cNvSpPr>
          <p:nvPr/>
        </p:nvSpPr>
        <p:spPr>
          <a:xfrm>
            <a:off x="1353584" y="3525074"/>
            <a:ext cx="4442219" cy="11644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lang="th-TH" sz="4000" kern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เปรียบเทียบและเรียงลำดับเศษส่วนที่ตัวเศษเท่ากัน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65" name="Google Shape;405;p38">
            <a:extLst>
              <a:ext uri="{FF2B5EF4-FFF2-40B4-BE49-F238E27FC236}">
                <a16:creationId xmlns:a16="http://schemas.microsoft.com/office/drawing/2014/main" id="{3E90BBF4-162E-4D80-9909-D17FF58B20C2}"/>
              </a:ext>
            </a:extLst>
          </p:cNvPr>
          <p:cNvSpPr txBox="1">
            <a:spLocks/>
          </p:cNvSpPr>
          <p:nvPr/>
        </p:nvSpPr>
        <p:spPr>
          <a:xfrm>
            <a:off x="1994208" y="1462232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en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0</a:t>
            </a:r>
            <a:r>
              <a:rPr lang="th-TH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3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cxnSp>
        <p:nvCxnSpPr>
          <p:cNvPr id="72" name="Google Shape;450;p38">
            <a:extLst>
              <a:ext uri="{FF2B5EF4-FFF2-40B4-BE49-F238E27FC236}">
                <a16:creationId xmlns:a16="http://schemas.microsoft.com/office/drawing/2014/main" id="{C76DCA5F-D207-4BF1-BB6A-1EF88DD3C888}"/>
              </a:ext>
            </a:extLst>
          </p:cNvPr>
          <p:cNvCxnSpPr/>
          <p:nvPr/>
        </p:nvCxnSpPr>
        <p:spPr>
          <a:xfrm>
            <a:off x="2931558" y="2564832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362843A5-B901-4F59-8065-DC02A45D165B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74" name="รูปแบบอิสระ: รูปร่าง 73">
              <a:extLst>
                <a:ext uri="{FF2B5EF4-FFF2-40B4-BE49-F238E27FC236}">
                  <a16:creationId xmlns:a16="http://schemas.microsoft.com/office/drawing/2014/main" id="{DE3C1596-E85D-4CE7-9AD2-3FCEEEC5971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5" name="รูปแบบอิสระ: รูปร่าง 74">
              <a:extLst>
                <a:ext uri="{FF2B5EF4-FFF2-40B4-BE49-F238E27FC236}">
                  <a16:creationId xmlns:a16="http://schemas.microsoft.com/office/drawing/2014/main" id="{DD8FED6C-9CCA-4530-87FF-4B1C5C9416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C524B3F5-18E5-4FD3-B333-54C0FB66076B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4178BF42-3123-42C2-980C-89128C12D36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FCD8FB42-CD46-4C9F-8EC6-D4BAF67371E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FB7E3798-9681-4BFB-85D6-BABE5D2E9933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EC4CAA33-36B8-4672-B34A-E2090CEC10D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6852D33C-BDC3-447C-8F1F-1F1753E8CA4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E06A246D-8E26-49AE-9EA4-829F5B95864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727B869C-AE44-46F9-ADCC-FEFF06D37D5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4A1634A5-09C6-4046-9E30-D466B227F7F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00693125-754E-4565-9EFC-6D3D1DA25DD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45E498B5-4F03-4E01-8551-D076A8BF51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31018578-8920-4546-8AB4-1A1AD86BEE9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228F2351-00DA-4352-A771-7F39947D9056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7C1B6942-CADC-4D20-B7EA-63051AA8059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9204BE9F-7AC5-4F9A-8D8E-B91DC03810D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4DA5C75E-A0A8-48EF-8959-94A767D7578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0030340B-B80A-4429-AC3A-ADBBD04AACC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5E770C24-2066-4407-B458-B32F1999DF9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9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04E90FE3-749C-449F-AB3E-AFEB3D2ACAD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3ABD6AAD-EE31-411C-91EA-BE2AFF83FA9F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590A362A-FC9C-47D6-BF08-CCC52564DE6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894BE0D9-B5C2-4670-A915-4CB4946CE140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CA92E1B-A875-4F04-A9AC-CDEAA31B50D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4C7E9F8-290F-4A16-A13E-2770BBFAFA1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00" name="รูปภาพ 99">
            <a:hlinkClick r:id="rId10" action="ppaction://hlinksldjump"/>
            <a:extLst>
              <a:ext uri="{FF2B5EF4-FFF2-40B4-BE49-F238E27FC236}">
                <a16:creationId xmlns:a16="http://schemas.microsoft.com/office/drawing/2014/main" id="{2F51043F-D575-46C5-9309-DF003E0442D3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4802043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3842;p61">
            <a:extLst>
              <a:ext uri="{FF2B5EF4-FFF2-40B4-BE49-F238E27FC236}">
                <a16:creationId xmlns:a16="http://schemas.microsoft.com/office/drawing/2014/main" id="{33B86D2E-4929-4021-B00C-7C4E2C614EB2}"/>
              </a:ext>
            </a:extLst>
          </p:cNvPr>
          <p:cNvSpPr txBox="1"/>
          <p:nvPr/>
        </p:nvSpPr>
        <p:spPr>
          <a:xfrm>
            <a:off x="1716659" y="853799"/>
            <a:ext cx="8060301" cy="395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715963" algn="l"/>
              </a:tabLst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ขวดโหล 3 ใบ แต่ละใบมีความจุ 1 ลิตร ใบแรกแบ่งเป็น 2 ส่วนเท่า ๆ กัน ใบที่ 2 แบ่ง</a:t>
            </a:r>
            <a:r>
              <a:rPr kumimoji="0" lang="th-TH" sz="26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เป็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น 4 ส่วนเท่า ๆ กัน ใบที่ 3 แบ่งเป็น 3 ส่วนเท่าๆ กัน แล้วใส่น้ำผลไม้ ดังนี้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0" name="กล่องข้อความ 89">
                <a:extLst>
                  <a:ext uri="{FF2B5EF4-FFF2-40B4-BE49-F238E27FC236}">
                    <a16:creationId xmlns:a16="http://schemas.microsoft.com/office/drawing/2014/main" id="{3D6597D9-7388-437F-A418-C527EF9E74F1}"/>
                  </a:ext>
                </a:extLst>
              </p:cNvPr>
              <p:cNvSpPr txBox="1"/>
              <p:nvPr/>
            </p:nvSpPr>
            <p:spPr>
              <a:xfrm>
                <a:off x="1714785" y="3093854"/>
                <a:ext cx="2236310" cy="65274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น้ำส้ม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ลิตร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90" name="กล่องข้อความ 89">
                <a:extLst>
                  <a:ext uri="{FF2B5EF4-FFF2-40B4-BE49-F238E27FC236}">
                    <a16:creationId xmlns:a16="http://schemas.microsoft.com/office/drawing/2014/main" id="{3D6597D9-7388-437F-A418-C527EF9E74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14785" y="3093854"/>
                <a:ext cx="2236310" cy="652743"/>
              </a:xfrm>
              <a:prstGeom prst="rect">
                <a:avLst/>
              </a:prstGeom>
              <a:blipFill>
                <a:blip r:embed="rId4"/>
                <a:stretch>
                  <a:fillRect b="-1682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กล่องข้อความ 90">
                <a:extLst>
                  <a:ext uri="{FF2B5EF4-FFF2-40B4-BE49-F238E27FC236}">
                    <a16:creationId xmlns:a16="http://schemas.microsoft.com/office/drawing/2014/main" id="{BD36A6D1-193D-4FEB-A1A7-F45112529385}"/>
                  </a:ext>
                </a:extLst>
              </p:cNvPr>
              <p:cNvSpPr txBox="1"/>
              <p:nvPr/>
            </p:nvSpPr>
            <p:spPr>
              <a:xfrm>
                <a:off x="4378184" y="3128360"/>
                <a:ext cx="2236310" cy="65274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น้ำฝรั่ง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ลิตร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91" name="กล่องข้อความ 90">
                <a:extLst>
                  <a:ext uri="{FF2B5EF4-FFF2-40B4-BE49-F238E27FC236}">
                    <a16:creationId xmlns:a16="http://schemas.microsoft.com/office/drawing/2014/main" id="{BD36A6D1-193D-4FEB-A1A7-F451125293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8184" y="3128360"/>
                <a:ext cx="2236310" cy="652743"/>
              </a:xfrm>
              <a:prstGeom prst="rect">
                <a:avLst/>
              </a:prstGeom>
              <a:blipFill>
                <a:blip r:embed="rId5"/>
                <a:stretch>
                  <a:fillRect b="-17757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กล่องข้อความ 91">
                <a:extLst>
                  <a:ext uri="{FF2B5EF4-FFF2-40B4-BE49-F238E27FC236}">
                    <a16:creationId xmlns:a16="http://schemas.microsoft.com/office/drawing/2014/main" id="{B6ED98B2-01CD-4CFE-BAD1-F0D1BE011C5C}"/>
                  </a:ext>
                </a:extLst>
              </p:cNvPr>
              <p:cNvSpPr txBox="1"/>
              <p:nvPr/>
            </p:nvSpPr>
            <p:spPr>
              <a:xfrm>
                <a:off x="7067461" y="3127381"/>
                <a:ext cx="2236310" cy="65274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น้ำสับปะรด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ลิตร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92" name="กล่องข้อความ 91">
                <a:extLst>
                  <a:ext uri="{FF2B5EF4-FFF2-40B4-BE49-F238E27FC236}">
                    <a16:creationId xmlns:a16="http://schemas.microsoft.com/office/drawing/2014/main" id="{B6ED98B2-01CD-4CFE-BAD1-F0D1BE011C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67461" y="3127381"/>
                <a:ext cx="2236310" cy="652743"/>
              </a:xfrm>
              <a:prstGeom prst="rect">
                <a:avLst/>
              </a:prstGeom>
              <a:blipFill>
                <a:blip r:embed="rId6"/>
                <a:stretch>
                  <a:fillRect b="-17757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5" name="กล่องข้อความ 94">
            <a:extLst>
              <a:ext uri="{FF2B5EF4-FFF2-40B4-BE49-F238E27FC236}">
                <a16:creationId xmlns:a16="http://schemas.microsoft.com/office/drawing/2014/main" id="{0304F6E7-498B-41FF-8439-CCC40D4FA1EB}"/>
              </a:ext>
            </a:extLst>
          </p:cNvPr>
          <p:cNvSpPr txBox="1"/>
          <p:nvPr/>
        </p:nvSpPr>
        <p:spPr>
          <a:xfrm>
            <a:off x="1766542" y="1559490"/>
            <a:ext cx="1097424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1 ลิตร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04" name="กล่องข้อความ 103">
            <a:extLst>
              <a:ext uri="{FF2B5EF4-FFF2-40B4-BE49-F238E27FC236}">
                <a16:creationId xmlns:a16="http://schemas.microsoft.com/office/drawing/2014/main" id="{7889139D-01A2-4A89-8E9C-672BB6B6204D}"/>
              </a:ext>
            </a:extLst>
          </p:cNvPr>
          <p:cNvSpPr txBox="1"/>
          <p:nvPr/>
        </p:nvSpPr>
        <p:spPr>
          <a:xfrm>
            <a:off x="4429228" y="1559490"/>
            <a:ext cx="1097424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1 ลิตร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08" name="กล่องข้อความ 107">
            <a:extLst>
              <a:ext uri="{FF2B5EF4-FFF2-40B4-BE49-F238E27FC236}">
                <a16:creationId xmlns:a16="http://schemas.microsoft.com/office/drawing/2014/main" id="{8453756E-EF31-4730-B210-00221E5930BA}"/>
              </a:ext>
            </a:extLst>
          </p:cNvPr>
          <p:cNvSpPr txBox="1"/>
          <p:nvPr/>
        </p:nvSpPr>
        <p:spPr>
          <a:xfrm>
            <a:off x="7031280" y="1559489"/>
            <a:ext cx="1097424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1 ลิตร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9" name="Google Shape;3842;p61">
                <a:extLst>
                  <a:ext uri="{FF2B5EF4-FFF2-40B4-BE49-F238E27FC236}">
                    <a16:creationId xmlns:a16="http://schemas.microsoft.com/office/drawing/2014/main" id="{E98A1A1D-FDDB-4D39-B511-1CAE27F66013}"/>
                  </a:ext>
                </a:extLst>
              </p:cNvPr>
              <p:cNvSpPr txBox="1"/>
              <p:nvPr/>
            </p:nvSpPr>
            <p:spPr>
              <a:xfrm>
                <a:off x="1714785" y="3815784"/>
                <a:ext cx="8765314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>
                    <a:tab pos="715963" algn="l"/>
                    <a:tab pos="2959100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พิจารณาระดับน้ำผลไม้ในขวดโหล	น้ำส้ม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den>
                    </m:f>
                  </m:oMath>
                </a14:m>
                <a:r>
                  <a:rPr kumimoji="0" lang="ar-AE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 มีปริมาตร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มากกว่า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น้ำฝรั่ง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ar-AE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600"/>
                  </a:spcAft>
                  <a:buClr>
                    <a:srgbClr val="000000"/>
                  </a:buClr>
                  <a:buSzTx/>
                  <a:buFontTx/>
                  <a:buNone/>
                  <a:tabLst>
                    <a:tab pos="715963" algn="l"/>
                    <a:tab pos="2243138" algn="l"/>
                    <a:tab pos="2959100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		หรือ	น้ำฝรั่ง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ar-AE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 มีปริมาตร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น้อยกว่า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น้ำส้ม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den>
                    </m:f>
                  </m:oMath>
                </a14:m>
                <a:r>
                  <a:rPr kumimoji="0" lang="ar-AE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 </a:t>
                </a:r>
              </a:p>
            </p:txBody>
          </p:sp>
        </mc:Choice>
        <mc:Fallback xmlns="">
          <p:sp>
            <p:nvSpPr>
              <p:cNvPr id="109" name="Google Shape;3842;p61">
                <a:extLst>
                  <a:ext uri="{FF2B5EF4-FFF2-40B4-BE49-F238E27FC236}">
                    <a16:creationId xmlns:a16="http://schemas.microsoft.com/office/drawing/2014/main" id="{E98A1A1D-FDDB-4D39-B511-1CAE27F660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14785" y="3815784"/>
                <a:ext cx="8765314" cy="395041"/>
              </a:xfrm>
              <a:prstGeom prst="rect">
                <a:avLst/>
              </a:prstGeom>
              <a:blipFill>
                <a:blip r:embed="rId7"/>
                <a:stretch>
                  <a:fillRect l="-1252" b="-26307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5" name="รูปภาพ 4">
            <a:extLst>
              <a:ext uri="{FF2B5EF4-FFF2-40B4-BE49-F238E27FC236}">
                <a16:creationId xmlns:a16="http://schemas.microsoft.com/office/drawing/2014/main" id="{B2C3AE20-4503-4D6A-9FCD-52DFAF243BB4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0532"/>
          <a:stretch/>
        </p:blipFill>
        <p:spPr>
          <a:xfrm>
            <a:off x="2285872" y="1951828"/>
            <a:ext cx="1251916" cy="1204475"/>
          </a:xfrm>
          <a:prstGeom prst="rect">
            <a:avLst/>
          </a:prstGeom>
        </p:spPr>
      </p:pic>
      <p:grpSp>
        <p:nvGrpSpPr>
          <p:cNvPr id="205" name="Google Shape;3577;p79">
            <a:extLst>
              <a:ext uri="{FF2B5EF4-FFF2-40B4-BE49-F238E27FC236}">
                <a16:creationId xmlns:a16="http://schemas.microsoft.com/office/drawing/2014/main" id="{276B0FD6-9586-4CAD-8DCB-9EBACE3400FE}"/>
              </a:ext>
            </a:extLst>
          </p:cNvPr>
          <p:cNvGrpSpPr/>
          <p:nvPr/>
        </p:nvGrpSpPr>
        <p:grpSpPr>
          <a:xfrm rot="4656148">
            <a:off x="9624407" y="629427"/>
            <a:ext cx="334467" cy="260133"/>
            <a:chOff x="2471675" y="2390075"/>
            <a:chExt cx="250850" cy="195100"/>
          </a:xfrm>
        </p:grpSpPr>
        <p:sp>
          <p:nvSpPr>
            <p:cNvPr id="206" name="Google Shape;3578;p79">
              <a:extLst>
                <a:ext uri="{FF2B5EF4-FFF2-40B4-BE49-F238E27FC236}">
                  <a16:creationId xmlns:a16="http://schemas.microsoft.com/office/drawing/2014/main" id="{4D7637A6-1D8F-4073-994D-6DD6D6D9330A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07" name="Google Shape;3579;p79">
              <a:extLst>
                <a:ext uri="{FF2B5EF4-FFF2-40B4-BE49-F238E27FC236}">
                  <a16:creationId xmlns:a16="http://schemas.microsoft.com/office/drawing/2014/main" id="{5717435E-12A1-474F-B1B8-211ED584F03F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08" name="Google Shape;3580;p79">
            <a:extLst>
              <a:ext uri="{FF2B5EF4-FFF2-40B4-BE49-F238E27FC236}">
                <a16:creationId xmlns:a16="http://schemas.microsoft.com/office/drawing/2014/main" id="{30959E24-A316-4C37-B563-F93FBA243C26}"/>
              </a:ext>
            </a:extLst>
          </p:cNvPr>
          <p:cNvGrpSpPr/>
          <p:nvPr/>
        </p:nvGrpSpPr>
        <p:grpSpPr>
          <a:xfrm>
            <a:off x="1556821" y="5047725"/>
            <a:ext cx="408800" cy="343767"/>
            <a:chOff x="1607625" y="3435300"/>
            <a:chExt cx="306600" cy="257825"/>
          </a:xfrm>
        </p:grpSpPr>
        <p:sp>
          <p:nvSpPr>
            <p:cNvPr id="209" name="Google Shape;3581;p79">
              <a:extLst>
                <a:ext uri="{FF2B5EF4-FFF2-40B4-BE49-F238E27FC236}">
                  <a16:creationId xmlns:a16="http://schemas.microsoft.com/office/drawing/2014/main" id="{DB77BFF2-75D5-422B-B690-F487426AE1B3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10" name="Google Shape;3582;p79">
              <a:extLst>
                <a:ext uri="{FF2B5EF4-FFF2-40B4-BE49-F238E27FC236}">
                  <a16:creationId xmlns:a16="http://schemas.microsoft.com/office/drawing/2014/main" id="{41956AE9-AEC5-46F2-A44C-563682A274F7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18" name="Google Shape;3807;p53">
            <a:extLst>
              <a:ext uri="{FF2B5EF4-FFF2-40B4-BE49-F238E27FC236}">
                <a16:creationId xmlns:a16="http://schemas.microsoft.com/office/drawing/2014/main" id="{CAA4910C-3954-4E87-B77E-44B982E614F5}"/>
              </a:ext>
            </a:extLst>
          </p:cNvPr>
          <p:cNvSpPr/>
          <p:nvPr/>
        </p:nvSpPr>
        <p:spPr>
          <a:xfrm rot="329428">
            <a:off x="983860" y="5515103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63" name="กลุ่ม 62">
            <a:extLst>
              <a:ext uri="{FF2B5EF4-FFF2-40B4-BE49-F238E27FC236}">
                <a16:creationId xmlns:a16="http://schemas.microsoft.com/office/drawing/2014/main" id="{8C5EF8C3-79AF-463C-A2F1-66D85DBD1A5E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64" name="รูปแบบอิสระ: รูปร่าง 63">
              <a:extLst>
                <a:ext uri="{FF2B5EF4-FFF2-40B4-BE49-F238E27FC236}">
                  <a16:creationId xmlns:a16="http://schemas.microsoft.com/office/drawing/2014/main" id="{A273E3C5-07E8-4979-9167-8673BD7B9FB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B1B68297-D556-4146-B069-DD551F3F192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6" name="กลุ่ม 65">
            <a:extLst>
              <a:ext uri="{FF2B5EF4-FFF2-40B4-BE49-F238E27FC236}">
                <a16:creationId xmlns:a16="http://schemas.microsoft.com/office/drawing/2014/main" id="{8719B8B6-FD1F-46FB-8CD7-A8DCDAEDCBD5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67" name="รูปแบบอิสระ: รูปร่าง 66">
              <a:extLst>
                <a:ext uri="{FF2B5EF4-FFF2-40B4-BE49-F238E27FC236}">
                  <a16:creationId xmlns:a16="http://schemas.microsoft.com/office/drawing/2014/main" id="{437BBD5A-6098-403F-AB99-E9389699075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2AD4A59B-674C-4E79-90E0-2293F7CB8C3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9" name="กลุ่ม 68">
            <a:extLst>
              <a:ext uri="{FF2B5EF4-FFF2-40B4-BE49-F238E27FC236}">
                <a16:creationId xmlns:a16="http://schemas.microsoft.com/office/drawing/2014/main" id="{BC07B221-3C23-4044-AB22-C2AD664DC4D9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70" name="รูปแบบอิสระ: รูปร่าง 69">
              <a:extLst>
                <a:ext uri="{FF2B5EF4-FFF2-40B4-BE49-F238E27FC236}">
                  <a16:creationId xmlns:a16="http://schemas.microsoft.com/office/drawing/2014/main" id="{7E34FF3A-330E-4233-B90C-2F853A6AB17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C5FE4502-FFDB-4535-B26F-9A168504F33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68AD0EA5-40F3-484D-BB01-33833005BB0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74" name="รูปแบบอิสระ: รูปร่าง 73">
              <a:extLst>
                <a:ext uri="{FF2B5EF4-FFF2-40B4-BE49-F238E27FC236}">
                  <a16:creationId xmlns:a16="http://schemas.microsoft.com/office/drawing/2014/main" id="{C01D2B51-3E4C-4E50-A59B-3CCD95BA919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5" name="รูปแบบอิสระ: รูปร่าง 74">
              <a:extLst>
                <a:ext uri="{FF2B5EF4-FFF2-40B4-BE49-F238E27FC236}">
                  <a16:creationId xmlns:a16="http://schemas.microsoft.com/office/drawing/2014/main" id="{3B6E45B5-50DF-4E82-B615-3A2CD910571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A3BA5443-3B58-42C9-AB92-8B6F38B7F474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CA136C76-FBAF-4E07-BB60-9A0824EC1E7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F126EA9F-C4E0-4D9D-9841-455A7AFB869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B2F1D911-EC0B-40A3-84CB-9218B1659B3C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AD6D2AE3-4BD2-4E27-97CF-093A567B7C0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840AD341-CFAF-4414-8E29-3E0F6FB5F60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4C9B8A15-A9FC-4B9F-A8CD-F178196A2902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3A06258B-4B12-4941-9FA6-02951B0CD6B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01B53C3D-5E0C-4467-A978-02233983C73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8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514F1888-4FA9-40A5-BF91-2E51C78486D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6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6A1CB26-26D6-4B37-AA84-90B1618B8300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7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C0DAABC-CE13-420C-9584-D17026B9D013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8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FB33A297-3CD4-49E0-A72E-F78DBAABF6F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9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3872232-19F3-40FE-87DC-322EC8FC4CF8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272FE300-E408-4FBC-9868-D402A4537E16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94" name="รูปภาพ 93">
            <a:hlinkClick r:id="rId15" action="ppaction://hlinksldjump"/>
            <a:extLst>
              <a:ext uri="{FF2B5EF4-FFF2-40B4-BE49-F238E27FC236}">
                <a16:creationId xmlns:a16="http://schemas.microsoft.com/office/drawing/2014/main" id="{FA64600D-A1C4-414B-B051-D9AFF23B3ADC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pic>
        <p:nvPicPr>
          <p:cNvPr id="96" name="รูปภาพ 95">
            <a:extLst>
              <a:ext uri="{FF2B5EF4-FFF2-40B4-BE49-F238E27FC236}">
                <a16:creationId xmlns:a16="http://schemas.microsoft.com/office/drawing/2014/main" id="{3BF15E06-8924-464E-BD6E-5AD9E8B635B1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624" r="38788"/>
          <a:stretch/>
        </p:blipFill>
        <p:spPr>
          <a:xfrm>
            <a:off x="4838793" y="1957570"/>
            <a:ext cx="1388271" cy="1204475"/>
          </a:xfrm>
          <a:prstGeom prst="rect">
            <a:avLst/>
          </a:prstGeom>
        </p:spPr>
      </p:pic>
      <p:pic>
        <p:nvPicPr>
          <p:cNvPr id="97" name="รูปภาพ 96">
            <a:extLst>
              <a:ext uri="{FF2B5EF4-FFF2-40B4-BE49-F238E27FC236}">
                <a16:creationId xmlns:a16="http://schemas.microsoft.com/office/drawing/2014/main" id="{2E28AF3D-106C-4C21-8BE0-9EF1F10E162C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0015"/>
          <a:stretch/>
        </p:blipFill>
        <p:spPr>
          <a:xfrm>
            <a:off x="7451560" y="1962416"/>
            <a:ext cx="1285135" cy="1204475"/>
          </a:xfrm>
          <a:prstGeom prst="rect">
            <a:avLst/>
          </a:prstGeom>
        </p:spPr>
      </p:pic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0766825E-C66F-4227-948F-84B19D12482C}"/>
              </a:ext>
            </a:extLst>
          </p:cNvPr>
          <p:cNvGrpSpPr/>
          <p:nvPr/>
        </p:nvGrpSpPr>
        <p:grpSpPr>
          <a:xfrm>
            <a:off x="3040506" y="5355928"/>
            <a:ext cx="5145110" cy="875011"/>
            <a:chOff x="7504879" y="2684876"/>
            <a:chExt cx="2776400" cy="756404"/>
          </a:xfrm>
        </p:grpSpPr>
        <p:sp>
          <p:nvSpPr>
            <p:cNvPr id="99" name="วงรี 5">
              <a:extLst>
                <a:ext uri="{FF2B5EF4-FFF2-40B4-BE49-F238E27FC236}">
                  <a16:creationId xmlns:a16="http://schemas.microsoft.com/office/drawing/2014/main" id="{F1AF7A47-3893-48F3-9F68-7202CEFE91D2}"/>
                </a:ext>
              </a:extLst>
            </p:cNvPr>
            <p:cNvSpPr/>
            <p:nvPr/>
          </p:nvSpPr>
          <p:spPr>
            <a:xfrm>
              <a:off x="7504879" y="2684876"/>
              <a:ext cx="2776400" cy="756404"/>
            </a:xfrm>
            <a:custGeom>
              <a:avLst/>
              <a:gdLst>
                <a:gd name="connsiteX0" fmla="*/ 0 w 4791456"/>
                <a:gd name="connsiteY0" fmla="*/ 1613892 h 3227783"/>
                <a:gd name="connsiteX1" fmla="*/ 2395728 w 4791456"/>
                <a:gd name="connsiteY1" fmla="*/ 0 h 3227783"/>
                <a:gd name="connsiteX2" fmla="*/ 4791456 w 4791456"/>
                <a:gd name="connsiteY2" fmla="*/ 1613892 h 3227783"/>
                <a:gd name="connsiteX3" fmla="*/ 2395728 w 4791456"/>
                <a:gd name="connsiteY3" fmla="*/ 3227784 h 3227783"/>
                <a:gd name="connsiteX4" fmla="*/ 0 w 4791456"/>
                <a:gd name="connsiteY4" fmla="*/ 1613892 h 3227783"/>
                <a:gd name="connsiteX0" fmla="*/ 1354 w 4792810"/>
                <a:gd name="connsiteY0" fmla="*/ 1613892 h 3227784"/>
                <a:gd name="connsiteX1" fmla="*/ 2397082 w 4792810"/>
                <a:gd name="connsiteY1" fmla="*/ 0 h 3227784"/>
                <a:gd name="connsiteX2" fmla="*/ 4792810 w 4792810"/>
                <a:gd name="connsiteY2" fmla="*/ 1613892 h 3227784"/>
                <a:gd name="connsiteX3" fmla="*/ 2397082 w 4792810"/>
                <a:gd name="connsiteY3" fmla="*/ 3227784 h 3227784"/>
                <a:gd name="connsiteX4" fmla="*/ 1354 w 4792810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354 w 4792867"/>
                <a:gd name="connsiteY0" fmla="*/ 1613892 h 3227784"/>
                <a:gd name="connsiteX1" fmla="*/ 2397082 w 4792867"/>
                <a:gd name="connsiteY1" fmla="*/ 0 h 3227784"/>
                <a:gd name="connsiteX2" fmla="*/ 4792810 w 4792867"/>
                <a:gd name="connsiteY2" fmla="*/ 1613892 h 3227784"/>
                <a:gd name="connsiteX3" fmla="*/ 2397082 w 4792867"/>
                <a:gd name="connsiteY3" fmla="*/ 3227784 h 3227784"/>
                <a:gd name="connsiteX4" fmla="*/ 1354 w 4792867"/>
                <a:gd name="connsiteY4" fmla="*/ 1613892 h 322778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1919 w 4793459"/>
                <a:gd name="connsiteY0" fmla="*/ 1613892 h 3228354"/>
                <a:gd name="connsiteX1" fmla="*/ 2397647 w 4793459"/>
                <a:gd name="connsiteY1" fmla="*/ 0 h 3228354"/>
                <a:gd name="connsiteX2" fmla="*/ 4793375 w 4793459"/>
                <a:gd name="connsiteY2" fmla="*/ 1613892 h 3228354"/>
                <a:gd name="connsiteX3" fmla="*/ 2397647 w 4793459"/>
                <a:gd name="connsiteY3" fmla="*/ 3227784 h 3228354"/>
                <a:gd name="connsiteX4" fmla="*/ 1919 w 4793459"/>
                <a:gd name="connsiteY4" fmla="*/ 1613892 h 3228354"/>
                <a:gd name="connsiteX0" fmla="*/ 1919 w 4793459"/>
                <a:gd name="connsiteY0" fmla="*/ 1613892 h 3227784"/>
                <a:gd name="connsiteX1" fmla="*/ 2397647 w 4793459"/>
                <a:gd name="connsiteY1" fmla="*/ 0 h 3227784"/>
                <a:gd name="connsiteX2" fmla="*/ 4793375 w 4793459"/>
                <a:gd name="connsiteY2" fmla="*/ 1613892 h 3227784"/>
                <a:gd name="connsiteX3" fmla="*/ 2397647 w 4793459"/>
                <a:gd name="connsiteY3" fmla="*/ 3227784 h 3227784"/>
                <a:gd name="connsiteX4" fmla="*/ 1919 w 4793459"/>
                <a:gd name="connsiteY4" fmla="*/ 1613892 h 3227784"/>
                <a:gd name="connsiteX0" fmla="*/ 2593 w 4794168"/>
                <a:gd name="connsiteY0" fmla="*/ 1614684 h 3228576"/>
                <a:gd name="connsiteX1" fmla="*/ 2398321 w 4794168"/>
                <a:gd name="connsiteY1" fmla="*/ 792 h 3228576"/>
                <a:gd name="connsiteX2" fmla="*/ 4794049 w 4794168"/>
                <a:gd name="connsiteY2" fmla="*/ 1614684 h 3228576"/>
                <a:gd name="connsiteX3" fmla="*/ 2398321 w 4794168"/>
                <a:gd name="connsiteY3" fmla="*/ 3228576 h 3228576"/>
                <a:gd name="connsiteX4" fmla="*/ 2593 w 4794168"/>
                <a:gd name="connsiteY4" fmla="*/ 1614684 h 3228576"/>
                <a:gd name="connsiteX0" fmla="*/ 2593 w 4794168"/>
                <a:gd name="connsiteY0" fmla="*/ 1614684 h 3235958"/>
                <a:gd name="connsiteX1" fmla="*/ 2398321 w 4794168"/>
                <a:gd name="connsiteY1" fmla="*/ 792 h 3235958"/>
                <a:gd name="connsiteX2" fmla="*/ 4794049 w 4794168"/>
                <a:gd name="connsiteY2" fmla="*/ 1614684 h 3235958"/>
                <a:gd name="connsiteX3" fmla="*/ 2398321 w 4794168"/>
                <a:gd name="connsiteY3" fmla="*/ 3228576 h 3235958"/>
                <a:gd name="connsiteX4" fmla="*/ 2593 w 4794168"/>
                <a:gd name="connsiteY4" fmla="*/ 1614684 h 3235958"/>
                <a:gd name="connsiteX0" fmla="*/ 2593 w 4794168"/>
                <a:gd name="connsiteY0" fmla="*/ 1614684 h 3233212"/>
                <a:gd name="connsiteX1" fmla="*/ 2398321 w 4794168"/>
                <a:gd name="connsiteY1" fmla="*/ 792 h 3233212"/>
                <a:gd name="connsiteX2" fmla="*/ 4794049 w 4794168"/>
                <a:gd name="connsiteY2" fmla="*/ 1614684 h 3233212"/>
                <a:gd name="connsiteX3" fmla="*/ 2398321 w 4794168"/>
                <a:gd name="connsiteY3" fmla="*/ 3228576 h 3233212"/>
                <a:gd name="connsiteX4" fmla="*/ 2593 w 4794168"/>
                <a:gd name="connsiteY4" fmla="*/ 1614684 h 3233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4168" h="3233212">
                  <a:moveTo>
                    <a:pt x="2593" y="1614684"/>
                  </a:moveTo>
                  <a:cubicBezTo>
                    <a:pt x="-43127" y="74132"/>
                    <a:pt x="506238" y="14204"/>
                    <a:pt x="2398321" y="792"/>
                  </a:cubicBezTo>
                  <a:cubicBezTo>
                    <a:pt x="4290404" y="-12620"/>
                    <a:pt x="4803193" y="128996"/>
                    <a:pt x="4794049" y="1614684"/>
                  </a:cubicBezTo>
                  <a:cubicBezTo>
                    <a:pt x="4794049" y="3072940"/>
                    <a:pt x="4593661" y="3268811"/>
                    <a:pt x="2398321" y="3228576"/>
                  </a:cubicBezTo>
                  <a:cubicBezTo>
                    <a:pt x="202981" y="3188341"/>
                    <a:pt x="48313" y="3155236"/>
                    <a:pt x="2593" y="1614684"/>
                  </a:cubicBezTo>
                  <a:close/>
                </a:path>
              </a:pathLst>
            </a:custGeom>
            <a:solidFill>
              <a:srgbClr val="FEDFE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" name="กล่องข้อความ 99">
                  <a:extLst>
                    <a:ext uri="{FF2B5EF4-FFF2-40B4-BE49-F238E27FC236}">
                      <a16:creationId xmlns:a16="http://schemas.microsoft.com/office/drawing/2014/main" id="{5DC193EA-F59F-4D13-916D-641C28E90EDB}"/>
                    </a:ext>
                  </a:extLst>
                </p:cNvPr>
                <p:cNvSpPr txBox="1"/>
                <p:nvPr/>
              </p:nvSpPr>
              <p:spPr>
                <a:xfrm>
                  <a:off x="7805315" y="2758932"/>
                  <a:ext cx="2332382" cy="60057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lvl="0">
                    <a:buClr>
                      <a:srgbClr val="000000"/>
                    </a:buClr>
                    <a:tabLst>
                      <a:tab pos="715963" algn="l"/>
                      <a:tab pos="2243138" algn="l"/>
                      <a:tab pos="2959100" algn="l"/>
                    </a:tabLst>
                    <a:defRPr/>
                  </a:pPr>
                  <a:r>
                    <a:rPr lang="th-TH" sz="26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กล่าวได้ว่า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ar-AE" sz="26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6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6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den>
                      </m:f>
                    </m:oMath>
                  </a14:m>
                  <a:r>
                    <a:rPr lang="ar-AE" sz="26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lang="th-TH" sz="2600" b="1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มากกว่า</a:t>
                  </a:r>
                  <a:r>
                    <a:rPr lang="th-TH" sz="26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ar-AE" sz="26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6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6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lang="ar-AE" sz="26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lang="th-TH" sz="26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หรือ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ar-AE" sz="26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6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6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lang="ar-AE" sz="26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lang="th-TH" sz="2600" b="1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น้อยกว่า</a:t>
                  </a:r>
                  <a:r>
                    <a:rPr lang="th-TH" sz="26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ar-AE" sz="26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6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6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den>
                      </m:f>
                    </m:oMath>
                  </a14:m>
                  <a:r>
                    <a:rPr lang="ar-AE" sz="26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endParaRPr lang="th-TH" sz="26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endParaRPr>
                </a:p>
              </p:txBody>
            </p:sp>
          </mc:Choice>
          <mc:Fallback xmlns="">
            <p:sp>
              <p:nvSpPr>
                <p:cNvPr id="100" name="กล่องข้อความ 99">
                  <a:extLst>
                    <a:ext uri="{FF2B5EF4-FFF2-40B4-BE49-F238E27FC236}">
                      <a16:creationId xmlns:a16="http://schemas.microsoft.com/office/drawing/2014/main" id="{5DC193EA-F59F-4D13-916D-641C28E90E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05315" y="2758932"/>
                  <a:ext cx="2332382" cy="600570"/>
                </a:xfrm>
                <a:prstGeom prst="rect">
                  <a:avLst/>
                </a:prstGeom>
                <a:blipFill>
                  <a:blip r:embed="rId17"/>
                  <a:stretch>
                    <a:fillRect l="-2539" b="-14035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283380900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8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5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75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/>
      <p:bldP spid="90" grpId="0"/>
      <p:bldP spid="91" grpId="0"/>
      <p:bldP spid="92" grpId="0"/>
      <p:bldP spid="95" grpId="0"/>
      <p:bldP spid="104" grpId="0"/>
      <p:bldP spid="108" grpId="0"/>
      <p:bldP spid="109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" name="กลุ่ม 155">
            <a:extLst>
              <a:ext uri="{FF2B5EF4-FFF2-40B4-BE49-F238E27FC236}">
                <a16:creationId xmlns:a16="http://schemas.microsoft.com/office/drawing/2014/main" id="{73DF03B6-738E-4E1A-9E26-E085EB2CB19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32484197-1B25-47DB-9086-13D47B78913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58" name="รูปแบบอิสระ: รูปร่าง 157">
              <a:extLst>
                <a:ext uri="{FF2B5EF4-FFF2-40B4-BE49-F238E27FC236}">
                  <a16:creationId xmlns:a16="http://schemas.microsoft.com/office/drawing/2014/main" id="{6EBE2A1B-9B35-45AD-BAE3-5BA6A69B244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6D52924A-4831-40C9-8956-EAA40D92726A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B5483678-588B-4BC9-963B-AB0C0449E5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C795B18D-14B2-4DD0-ACFC-3822C55F79D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D125E0F8-8FFA-4A54-874A-FEB231D42A5F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2AC0D233-07E3-40F1-BE46-9CE91179159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E3DE502C-AFDF-4C98-BBC0-08FE4F520F3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5" name="กลุ่ม 164">
            <a:extLst>
              <a:ext uri="{FF2B5EF4-FFF2-40B4-BE49-F238E27FC236}">
                <a16:creationId xmlns:a16="http://schemas.microsoft.com/office/drawing/2014/main" id="{4631FF1F-B109-4702-8DCC-048A0269B40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66" name="รูปแบบอิสระ: รูปร่าง 165">
              <a:extLst>
                <a:ext uri="{FF2B5EF4-FFF2-40B4-BE49-F238E27FC236}">
                  <a16:creationId xmlns:a16="http://schemas.microsoft.com/office/drawing/2014/main" id="{04E2FAD2-7996-47C7-AF52-41EC3276815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7ECF3C46-68B5-4A78-9F25-6B9835BFF26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8" name="กลุ่ม 167">
            <a:extLst>
              <a:ext uri="{FF2B5EF4-FFF2-40B4-BE49-F238E27FC236}">
                <a16:creationId xmlns:a16="http://schemas.microsoft.com/office/drawing/2014/main" id="{26E0CC93-14B0-43E6-9A9F-A0B3A2DB5F7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69" name="รูปแบบอิสระ: รูปร่าง 168">
              <a:extLst>
                <a:ext uri="{FF2B5EF4-FFF2-40B4-BE49-F238E27FC236}">
                  <a16:creationId xmlns:a16="http://schemas.microsoft.com/office/drawing/2014/main" id="{EC56891E-14B3-4669-A76E-C9E7C4D0D4F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0690F7BC-DE83-4F95-ACBD-8162C105A4E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1" name="กลุ่ม 170">
            <a:extLst>
              <a:ext uri="{FF2B5EF4-FFF2-40B4-BE49-F238E27FC236}">
                <a16:creationId xmlns:a16="http://schemas.microsoft.com/office/drawing/2014/main" id="{A60EBB2D-045C-4D34-B7CF-96BBFDDC4EBD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72" name="รูปแบบอิสระ: รูปร่าง 171">
              <a:extLst>
                <a:ext uri="{FF2B5EF4-FFF2-40B4-BE49-F238E27FC236}">
                  <a16:creationId xmlns:a16="http://schemas.microsoft.com/office/drawing/2014/main" id="{619B91ED-B81B-4C7C-A166-B279CC1C1AA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51A3923B-D55D-415E-80D0-6B06822F27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4" name="กลุ่ม 173">
            <a:extLst>
              <a:ext uri="{FF2B5EF4-FFF2-40B4-BE49-F238E27FC236}">
                <a16:creationId xmlns:a16="http://schemas.microsoft.com/office/drawing/2014/main" id="{97B7059D-3575-4D31-8F05-9752035D5EE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75" name="รูปแบบอิสระ: รูปร่าง 174">
              <a:extLst>
                <a:ext uri="{FF2B5EF4-FFF2-40B4-BE49-F238E27FC236}">
                  <a16:creationId xmlns:a16="http://schemas.microsoft.com/office/drawing/2014/main" id="{FF6712DA-246E-4238-8707-435EDCD946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882C7945-FC24-4700-BCD0-BBE17D3ABC7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7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F5C5260B-29BD-4992-802A-EB2F4031455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5C2A66D7-3516-4E47-B074-D1AAEE0FB94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7477711-1C80-4F7B-82C5-C0709523CC6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BD9D978-32C5-4C65-8FE0-391F865D5F86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653C36F-D44D-4982-AC85-5530AC4AE01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ECABCD82-7B8A-4A41-98B7-8281BBFA9EA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83" name="รูปภาพ 182">
            <a:hlinkClick r:id="rId10" action="ppaction://hlinksldjump"/>
            <a:extLst>
              <a:ext uri="{FF2B5EF4-FFF2-40B4-BE49-F238E27FC236}">
                <a16:creationId xmlns:a16="http://schemas.microsoft.com/office/drawing/2014/main" id="{0BFE056D-E061-402F-9514-D3A39369880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31674E19-3820-482A-9B65-442E5004EBFA}"/>
              </a:ext>
            </a:extLst>
          </p:cNvPr>
          <p:cNvGrpSpPr/>
          <p:nvPr/>
        </p:nvGrpSpPr>
        <p:grpSpPr>
          <a:xfrm>
            <a:off x="1426016" y="676431"/>
            <a:ext cx="5415530" cy="667417"/>
            <a:chOff x="1710684" y="676431"/>
            <a:chExt cx="5415530" cy="667417"/>
          </a:xfrm>
        </p:grpSpPr>
        <p:sp>
          <p:nvSpPr>
            <p:cNvPr id="84" name="Google Shape;4259;p71">
              <a:extLst>
                <a:ext uri="{FF2B5EF4-FFF2-40B4-BE49-F238E27FC236}">
                  <a16:creationId xmlns:a16="http://schemas.microsoft.com/office/drawing/2014/main" id="{25006C84-AE7D-434A-8497-F43A5541A2BF}"/>
                </a:ext>
              </a:extLst>
            </p:cNvPr>
            <p:cNvSpPr txBox="1"/>
            <p:nvPr/>
          </p:nvSpPr>
          <p:spPr>
            <a:xfrm>
              <a:off x="1726214" y="676431"/>
              <a:ext cx="5400000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ตอบคำถาม</a:t>
              </a:r>
            </a:p>
          </p:txBody>
        </p:sp>
        <p:grpSp>
          <p:nvGrpSpPr>
            <p:cNvPr id="85" name="Google Shape;3186;p51">
              <a:extLst>
                <a:ext uri="{FF2B5EF4-FFF2-40B4-BE49-F238E27FC236}">
                  <a16:creationId xmlns:a16="http://schemas.microsoft.com/office/drawing/2014/main" id="{75A578D5-62A6-4DE6-8AA5-E42CB45EEB39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87" name="Google Shape;3187;p51">
                <a:extLst>
                  <a:ext uri="{FF2B5EF4-FFF2-40B4-BE49-F238E27FC236}">
                    <a16:creationId xmlns:a16="http://schemas.microsoft.com/office/drawing/2014/main" id="{B099BD28-2F6D-4260-9872-2106121E2B24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8" name="Google Shape;3188;p51">
                <a:extLst>
                  <a:ext uri="{FF2B5EF4-FFF2-40B4-BE49-F238E27FC236}">
                    <a16:creationId xmlns:a16="http://schemas.microsoft.com/office/drawing/2014/main" id="{102F5FFB-0666-4CB8-ABB1-BA8FEEBCF686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9" name="Google Shape;3189;p51">
                <a:extLst>
                  <a:ext uri="{FF2B5EF4-FFF2-40B4-BE49-F238E27FC236}">
                    <a16:creationId xmlns:a16="http://schemas.microsoft.com/office/drawing/2014/main" id="{F42697F7-C969-4033-811A-7722D8E173E8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0" name="Google Shape;3190;p51">
                <a:extLst>
                  <a:ext uri="{FF2B5EF4-FFF2-40B4-BE49-F238E27FC236}">
                    <a16:creationId xmlns:a16="http://schemas.microsoft.com/office/drawing/2014/main" id="{D0B65AC5-231A-41FC-8D70-89A1831F5E13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1" name="Google Shape;3191;p51">
                <a:extLst>
                  <a:ext uri="{FF2B5EF4-FFF2-40B4-BE49-F238E27FC236}">
                    <a16:creationId xmlns:a16="http://schemas.microsoft.com/office/drawing/2014/main" id="{DBB88D2F-A806-40A9-AFBC-29338270842C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2" name="Google Shape;3192;p51">
                <a:extLst>
                  <a:ext uri="{FF2B5EF4-FFF2-40B4-BE49-F238E27FC236}">
                    <a16:creationId xmlns:a16="http://schemas.microsoft.com/office/drawing/2014/main" id="{8BBB489D-34AA-44B5-B8AA-34EAA3B50E4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3" name="Google Shape;3193;p51">
                <a:extLst>
                  <a:ext uri="{FF2B5EF4-FFF2-40B4-BE49-F238E27FC236}">
                    <a16:creationId xmlns:a16="http://schemas.microsoft.com/office/drawing/2014/main" id="{F5C7F389-4F5B-4AFC-AC73-5DD5750DB83D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6" name="Google Shape;8099;p68">
              <a:extLst>
                <a:ext uri="{FF2B5EF4-FFF2-40B4-BE49-F238E27FC236}">
                  <a16:creationId xmlns:a16="http://schemas.microsoft.com/office/drawing/2014/main" id="{CA6EB1C7-7EE3-448A-B9C9-085613471097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07" name="Google Shape;3842;p61">
                <a:extLst>
                  <a:ext uri="{FF2B5EF4-FFF2-40B4-BE49-F238E27FC236}">
                    <a16:creationId xmlns:a16="http://schemas.microsoft.com/office/drawing/2014/main" id="{297E6B99-C3A4-4E47-8AC5-5DBEA77D06FB}"/>
                  </a:ext>
                </a:extLst>
              </p:cNvPr>
              <p:cNvSpPr txBox="1"/>
              <p:nvPr/>
            </p:nvSpPr>
            <p:spPr>
              <a:xfrm>
                <a:off x="2229108" y="1574376"/>
                <a:ext cx="6146796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>
                    <a:tab pos="715963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น้ำสับปะรด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 มีปริมาตรมากกว่าหรือน้อยกว่าน้ำส้ม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  </a:t>
                </a:r>
                <a:endParaRPr kumimoji="0" lang="ar-AE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107" name="Google Shape;3842;p61">
                <a:extLst>
                  <a:ext uri="{FF2B5EF4-FFF2-40B4-BE49-F238E27FC236}">
                    <a16:creationId xmlns:a16="http://schemas.microsoft.com/office/drawing/2014/main" id="{297E6B99-C3A4-4E47-8AC5-5DBEA77D06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29108" y="1574376"/>
                <a:ext cx="6146796" cy="395041"/>
              </a:xfrm>
              <a:prstGeom prst="rect">
                <a:avLst/>
              </a:prstGeom>
              <a:blipFill>
                <a:blip r:embed="rId12"/>
                <a:stretch>
                  <a:fillRect l="-1786" b="-8000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19" name="กลุ่ม 2">
            <a:extLst>
              <a:ext uri="{FF2B5EF4-FFF2-40B4-BE49-F238E27FC236}">
                <a16:creationId xmlns:a16="http://schemas.microsoft.com/office/drawing/2014/main" id="{75CF5B85-3120-4883-9E44-112FBB4EA1B1}"/>
              </a:ext>
            </a:extLst>
          </p:cNvPr>
          <p:cNvGrpSpPr/>
          <p:nvPr/>
        </p:nvGrpSpPr>
        <p:grpSpPr>
          <a:xfrm>
            <a:off x="1341933" y="1641478"/>
            <a:ext cx="468000" cy="468000"/>
            <a:chOff x="1239484" y="1722687"/>
            <a:chExt cx="468000" cy="468000"/>
          </a:xfrm>
        </p:grpSpPr>
        <p:sp>
          <p:nvSpPr>
            <p:cNvPr id="120" name="Google Shape;523;p27">
              <a:extLst>
                <a:ext uri="{FF2B5EF4-FFF2-40B4-BE49-F238E27FC236}">
                  <a16:creationId xmlns:a16="http://schemas.microsoft.com/office/drawing/2014/main" id="{90FDFF67-6124-4E72-A0ED-5336D54F36C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656;p49">
              <a:extLst>
                <a:ext uri="{FF2B5EF4-FFF2-40B4-BE49-F238E27FC236}">
                  <a16:creationId xmlns:a16="http://schemas.microsoft.com/office/drawing/2014/main" id="{326C3347-C2F7-4496-AAF7-AC0C1951E49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24" name="Google Shape;3842;p61">
                <a:extLst>
                  <a:ext uri="{FF2B5EF4-FFF2-40B4-BE49-F238E27FC236}">
                    <a16:creationId xmlns:a16="http://schemas.microsoft.com/office/drawing/2014/main" id="{A714C5DF-B0CC-4420-8FF7-320E5774B071}"/>
                  </a:ext>
                </a:extLst>
              </p:cNvPr>
              <p:cNvSpPr txBox="1"/>
              <p:nvPr/>
            </p:nvSpPr>
            <p:spPr>
              <a:xfrm>
                <a:off x="2229108" y="3134636"/>
                <a:ext cx="6146796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>
                    <a:tab pos="7159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มากกว่าหรือน้อยกว่า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den>
                    </m:f>
                  </m:oMath>
                </a14:m>
                <a:endParaRPr kumimoji="0" lang="ar-AE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124" name="Google Shape;3842;p61">
                <a:extLst>
                  <a:ext uri="{FF2B5EF4-FFF2-40B4-BE49-F238E27FC236}">
                    <a16:creationId xmlns:a16="http://schemas.microsoft.com/office/drawing/2014/main" id="{A714C5DF-B0CC-4420-8FF7-320E5774B0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29108" y="3134636"/>
                <a:ext cx="6146796" cy="395041"/>
              </a:xfrm>
              <a:prstGeom prst="rect">
                <a:avLst/>
              </a:prstGeom>
              <a:blipFill>
                <a:blip r:embed="rId13"/>
                <a:stretch>
                  <a:fillRect b="-80000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25" name="กลุ่ม 2">
            <a:extLst>
              <a:ext uri="{FF2B5EF4-FFF2-40B4-BE49-F238E27FC236}">
                <a16:creationId xmlns:a16="http://schemas.microsoft.com/office/drawing/2014/main" id="{796386C8-E28A-446B-850E-5AF2C022899D}"/>
              </a:ext>
            </a:extLst>
          </p:cNvPr>
          <p:cNvGrpSpPr/>
          <p:nvPr/>
        </p:nvGrpSpPr>
        <p:grpSpPr>
          <a:xfrm>
            <a:off x="1341933" y="3201738"/>
            <a:ext cx="468000" cy="468000"/>
            <a:chOff x="1239484" y="1722687"/>
            <a:chExt cx="468000" cy="468000"/>
          </a:xfrm>
        </p:grpSpPr>
        <p:sp>
          <p:nvSpPr>
            <p:cNvPr id="126" name="Google Shape;523;p27">
              <a:extLst>
                <a:ext uri="{FF2B5EF4-FFF2-40B4-BE49-F238E27FC236}">
                  <a16:creationId xmlns:a16="http://schemas.microsoft.com/office/drawing/2014/main" id="{32C03730-A05C-4C4D-929A-E78C96185D0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656;p49">
              <a:extLst>
                <a:ext uri="{FF2B5EF4-FFF2-40B4-BE49-F238E27FC236}">
                  <a16:creationId xmlns:a16="http://schemas.microsoft.com/office/drawing/2014/main" id="{E8366126-1980-4216-94DE-FD067D3BD47E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101EEC5D-A7DA-45E7-88AC-61084A809585}"/>
              </a:ext>
            </a:extLst>
          </p:cNvPr>
          <p:cNvSpPr txBox="1"/>
          <p:nvPr/>
        </p:nvSpPr>
        <p:spPr>
          <a:xfrm>
            <a:off x="2313432" y="2305805"/>
            <a:ext cx="88517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น้อยกว่า</a:t>
            </a:r>
          </a:p>
        </p:txBody>
      </p:sp>
      <p:sp>
        <p:nvSpPr>
          <p:cNvPr id="128" name="กล่องข้อความ 127">
            <a:extLst>
              <a:ext uri="{FF2B5EF4-FFF2-40B4-BE49-F238E27FC236}">
                <a16:creationId xmlns:a16="http://schemas.microsoft.com/office/drawing/2014/main" id="{B9A03FCE-8247-4899-9894-BFC89A05C4A1}"/>
              </a:ext>
            </a:extLst>
          </p:cNvPr>
          <p:cNvSpPr txBox="1"/>
          <p:nvPr/>
        </p:nvSpPr>
        <p:spPr>
          <a:xfrm>
            <a:off x="2313432" y="3848196"/>
            <a:ext cx="885179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น้อยกว่า</a:t>
            </a:r>
          </a:p>
        </p:txBody>
      </p:sp>
    </p:spTree>
    <p:extLst>
      <p:ext uri="{BB962C8B-B14F-4D97-AF65-F5344CB8AC3E}">
        <p14:creationId xmlns:p14="http://schemas.microsoft.com/office/powerpoint/2010/main" val="186345908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28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ตาราง 4">
            <a:extLst>
              <a:ext uri="{FF2B5EF4-FFF2-40B4-BE49-F238E27FC236}">
                <a16:creationId xmlns:a16="http://schemas.microsoft.com/office/drawing/2014/main" id="{B018D43C-A155-4693-881C-08C35BED71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7779283"/>
              </p:ext>
            </p:extLst>
          </p:nvPr>
        </p:nvGraphicFramePr>
        <p:xfrm>
          <a:off x="3160534" y="2367925"/>
          <a:ext cx="2131647" cy="6080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10549">
                  <a:extLst>
                    <a:ext uri="{9D8B030D-6E8A-4147-A177-3AD203B41FA5}">
                      <a16:colId xmlns:a16="http://schemas.microsoft.com/office/drawing/2014/main" val="519324453"/>
                    </a:ext>
                  </a:extLst>
                </a:gridCol>
                <a:gridCol w="710549">
                  <a:extLst>
                    <a:ext uri="{9D8B030D-6E8A-4147-A177-3AD203B41FA5}">
                      <a16:colId xmlns:a16="http://schemas.microsoft.com/office/drawing/2014/main" val="3281479875"/>
                    </a:ext>
                  </a:extLst>
                </a:gridCol>
                <a:gridCol w="710549">
                  <a:extLst>
                    <a:ext uri="{9D8B030D-6E8A-4147-A177-3AD203B41FA5}">
                      <a16:colId xmlns:a16="http://schemas.microsoft.com/office/drawing/2014/main" val="1220972883"/>
                    </a:ext>
                  </a:extLst>
                </a:gridCol>
              </a:tblGrid>
              <a:tr h="608037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DFDA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6DFDA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643492"/>
                  </a:ext>
                </a:extLst>
              </a:tr>
            </a:tbl>
          </a:graphicData>
        </a:graphic>
      </p:graphicFrame>
      <p:graphicFrame>
        <p:nvGraphicFramePr>
          <p:cNvPr id="61" name="ตาราง 4">
            <a:extLst>
              <a:ext uri="{FF2B5EF4-FFF2-40B4-BE49-F238E27FC236}">
                <a16:creationId xmlns:a16="http://schemas.microsoft.com/office/drawing/2014/main" id="{921F0CA5-0745-4754-A1A6-3FAC4096FF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5439544"/>
              </p:ext>
            </p:extLst>
          </p:nvPr>
        </p:nvGraphicFramePr>
        <p:xfrm>
          <a:off x="3160534" y="3256034"/>
          <a:ext cx="2131650" cy="6080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6330">
                  <a:extLst>
                    <a:ext uri="{9D8B030D-6E8A-4147-A177-3AD203B41FA5}">
                      <a16:colId xmlns:a16="http://schemas.microsoft.com/office/drawing/2014/main" val="519324453"/>
                    </a:ext>
                  </a:extLst>
                </a:gridCol>
                <a:gridCol w="426330">
                  <a:extLst>
                    <a:ext uri="{9D8B030D-6E8A-4147-A177-3AD203B41FA5}">
                      <a16:colId xmlns:a16="http://schemas.microsoft.com/office/drawing/2014/main" val="3653927824"/>
                    </a:ext>
                  </a:extLst>
                </a:gridCol>
                <a:gridCol w="426330">
                  <a:extLst>
                    <a:ext uri="{9D8B030D-6E8A-4147-A177-3AD203B41FA5}">
                      <a16:colId xmlns:a16="http://schemas.microsoft.com/office/drawing/2014/main" val="3281479875"/>
                    </a:ext>
                  </a:extLst>
                </a:gridCol>
                <a:gridCol w="426330">
                  <a:extLst>
                    <a:ext uri="{9D8B030D-6E8A-4147-A177-3AD203B41FA5}">
                      <a16:colId xmlns:a16="http://schemas.microsoft.com/office/drawing/2014/main" val="2155448501"/>
                    </a:ext>
                  </a:extLst>
                </a:gridCol>
                <a:gridCol w="426330">
                  <a:extLst>
                    <a:ext uri="{9D8B030D-6E8A-4147-A177-3AD203B41FA5}">
                      <a16:colId xmlns:a16="http://schemas.microsoft.com/office/drawing/2014/main" val="1220972883"/>
                    </a:ext>
                  </a:extLst>
                </a:gridCol>
              </a:tblGrid>
              <a:tr h="608037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B0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B0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643492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62" name="กล่องข้อความ 61">
                <a:extLst>
                  <a:ext uri="{FF2B5EF4-FFF2-40B4-BE49-F238E27FC236}">
                    <a16:creationId xmlns:a16="http://schemas.microsoft.com/office/drawing/2014/main" id="{AC16980E-2335-47E5-8EB7-D58FD95FD401}"/>
                  </a:ext>
                </a:extLst>
              </p:cNvPr>
              <p:cNvSpPr txBox="1"/>
              <p:nvPr/>
            </p:nvSpPr>
            <p:spPr>
              <a:xfrm>
                <a:off x="5717988" y="2279404"/>
                <a:ext cx="1117008" cy="65126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62" name="กล่องข้อความ 61">
                <a:extLst>
                  <a:ext uri="{FF2B5EF4-FFF2-40B4-BE49-F238E27FC236}">
                    <a16:creationId xmlns:a16="http://schemas.microsoft.com/office/drawing/2014/main" id="{AC16980E-2335-47E5-8EB7-D58FD95FD4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17988" y="2279404"/>
                <a:ext cx="1117008" cy="651269"/>
              </a:xfrm>
              <a:prstGeom prst="rect">
                <a:avLst/>
              </a:prstGeom>
              <a:blipFill>
                <a:blip r:embed="rId4"/>
                <a:stretch>
                  <a:fillRect b="-2056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27ECFFEB-9C71-444A-B0AB-084CC76E76D4}"/>
                  </a:ext>
                </a:extLst>
              </p:cNvPr>
              <p:cNvSpPr txBox="1"/>
              <p:nvPr/>
            </p:nvSpPr>
            <p:spPr>
              <a:xfrm>
                <a:off x="5717988" y="3195612"/>
                <a:ext cx="1117008" cy="65203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27ECFFEB-9C71-444A-B0AB-084CC76E76D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17988" y="3195612"/>
                <a:ext cx="1117008" cy="652038"/>
              </a:xfrm>
              <a:prstGeom prst="rect">
                <a:avLst/>
              </a:prstGeom>
              <a:blipFill>
                <a:blip r:embed="rId5"/>
                <a:stretch>
                  <a:fillRect b="-21495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254945" y="1051561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54945" y="1051561"/>
                <a:ext cx="2950234" cy="322400"/>
              </a:xfrm>
              <a:prstGeom prst="rect">
                <a:avLst/>
              </a:prstGeom>
              <a:blipFill>
                <a:blip r:embed="rId6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Google Shape;544;p32">
                <a:extLst>
                  <a:ext uri="{FF2B5EF4-FFF2-40B4-BE49-F238E27FC236}">
                    <a16:creationId xmlns:a16="http://schemas.microsoft.com/office/drawing/2014/main" id="{672E3232-CA9A-40CC-907E-45438533F2B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474582" y="4191037"/>
                <a:ext cx="5425701" cy="170939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2133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534988" algn="l"/>
                    <a:tab pos="982663" algn="l"/>
                    <a:tab pos="1974850" algn="l"/>
                    <a:tab pos="2424113" algn="l"/>
                    <a:tab pos="3856038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	มากกว่า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	เขียนแทนด้วย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arl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&lt;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Gordita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534988" algn="l"/>
                    <a:tab pos="982663" algn="l"/>
                    <a:tab pos="1974850" algn="l"/>
                    <a:tab pos="2424113" algn="l"/>
                    <a:tab pos="3856038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หรือ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	น้อยกว่า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	เขียนแทนด้วย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arl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 &gt;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endParaRPr kumimoji="0" lang="en-US" sz="2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Karla"/>
                </a:endParaRPr>
              </a:p>
            </p:txBody>
          </p:sp>
        </mc:Choice>
        <mc:Fallback xmlns="">
          <p:sp>
            <p:nvSpPr>
              <p:cNvPr id="67" name="Google Shape;544;p32">
                <a:extLst>
                  <a:ext uri="{FF2B5EF4-FFF2-40B4-BE49-F238E27FC236}">
                    <a16:creationId xmlns:a16="http://schemas.microsoft.com/office/drawing/2014/main" id="{672E3232-CA9A-40CC-907E-45438533F2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4582" y="4191037"/>
                <a:ext cx="5425701" cy="1709394"/>
              </a:xfrm>
              <a:prstGeom prst="rect">
                <a:avLst/>
              </a:prstGeom>
              <a:blipFill>
                <a:blip r:embed="rId7"/>
                <a:stretch>
                  <a:fillRect l="-146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A0B739C5-8E8B-4311-A8F2-360743A23F51}"/>
              </a:ext>
            </a:extLst>
          </p:cNvPr>
          <p:cNvGrpSpPr/>
          <p:nvPr/>
        </p:nvGrpSpPr>
        <p:grpSpPr>
          <a:xfrm>
            <a:off x="1817248" y="841052"/>
            <a:ext cx="3517364" cy="1043738"/>
            <a:chOff x="665588" y="464379"/>
            <a:chExt cx="3517364" cy="104373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/>
                <p:nvPr/>
              </p:nvSpPr>
              <p:spPr>
                <a:xfrm>
                  <a:off x="1626748" y="780723"/>
                  <a:ext cx="2556204" cy="718768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CAED3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chi Hand"/>
                    </a:rPr>
                    <a:t>เปรียบเทียบ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4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den>
                      </m:f>
                    </m:oMath>
                  </a14:m>
                  <a:r>
                    <a:rPr kumimoji="0" lang="ar-AE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กับ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4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endParaRPr kumimoji="0" lang="th-TH" sz="2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Arial"/>
                  </a:endParaRPr>
                </a:p>
              </p:txBody>
            </p:sp>
          </mc:Choice>
          <mc:Fallback xmlns="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8" y="780723"/>
                  <a:ext cx="2556204" cy="718768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8"/>
                  <a:stretch>
                    <a:fillRect b="-7627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9" name="Google Shape;3075;p54">
              <a:extLst>
                <a:ext uri="{FF2B5EF4-FFF2-40B4-BE49-F238E27FC236}">
                  <a16:creationId xmlns:a16="http://schemas.microsoft.com/office/drawing/2014/main" id="{69EB95A5-BE30-4D8C-846B-FA0B03D0A626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70" name="Google Shape;3076;p54">
                <a:extLst>
                  <a:ext uri="{FF2B5EF4-FFF2-40B4-BE49-F238E27FC236}">
                    <a16:creationId xmlns:a16="http://schemas.microsoft.com/office/drawing/2014/main" id="{BE14E325-0A5E-4F55-9046-FF4771525D0B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71" name="Google Shape;3077;p54">
                <a:extLst>
                  <a:ext uri="{FF2B5EF4-FFF2-40B4-BE49-F238E27FC236}">
                    <a16:creationId xmlns:a16="http://schemas.microsoft.com/office/drawing/2014/main" id="{F214DF23-4BC7-4545-9CA6-A23F8BE4474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72" name="Google Shape;3078;p54">
                  <a:extLst>
                    <a:ext uri="{FF2B5EF4-FFF2-40B4-BE49-F238E27FC236}">
                      <a16:creationId xmlns:a16="http://schemas.microsoft.com/office/drawing/2014/main" id="{CBB4749C-B3EB-4020-ADF4-FAD1CD121361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3079;p54">
                  <a:extLst>
                    <a:ext uri="{FF2B5EF4-FFF2-40B4-BE49-F238E27FC236}">
                      <a16:creationId xmlns:a16="http://schemas.microsoft.com/office/drawing/2014/main" id="{A44F65E4-7F4B-4C50-940E-BD2D639A08BD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4" name="Google Shape;3080;p54">
                  <a:extLst>
                    <a:ext uri="{FF2B5EF4-FFF2-40B4-BE49-F238E27FC236}">
                      <a16:creationId xmlns:a16="http://schemas.microsoft.com/office/drawing/2014/main" id="{BE267425-C98E-424E-83A4-DB6F001B8DE7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5" name="Google Shape;3081;p54">
                  <a:extLst>
                    <a:ext uri="{FF2B5EF4-FFF2-40B4-BE49-F238E27FC236}">
                      <a16:creationId xmlns:a16="http://schemas.microsoft.com/office/drawing/2014/main" id="{8E267FBD-96C1-4D24-9795-144B7112101D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6" name="Google Shape;3082;p54">
                  <a:extLst>
                    <a:ext uri="{FF2B5EF4-FFF2-40B4-BE49-F238E27FC236}">
                      <a16:creationId xmlns:a16="http://schemas.microsoft.com/office/drawing/2014/main" id="{9373445F-8DC2-4960-8AC7-86D023C24888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7" name="Google Shape;3083;p54">
                  <a:extLst>
                    <a:ext uri="{FF2B5EF4-FFF2-40B4-BE49-F238E27FC236}">
                      <a16:creationId xmlns:a16="http://schemas.microsoft.com/office/drawing/2014/main" id="{3A343A48-F86D-459D-85A5-AE30586B415A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8" name="Google Shape;3084;p54">
                  <a:extLst>
                    <a:ext uri="{FF2B5EF4-FFF2-40B4-BE49-F238E27FC236}">
                      <a16:creationId xmlns:a16="http://schemas.microsoft.com/office/drawing/2014/main" id="{3EA82F11-4567-4594-A793-230BDF5E0D88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9" name="Google Shape;3085;p54">
                  <a:extLst>
                    <a:ext uri="{FF2B5EF4-FFF2-40B4-BE49-F238E27FC236}">
                      <a16:creationId xmlns:a16="http://schemas.microsoft.com/office/drawing/2014/main" id="{E7F3655E-7D43-4573-BB0C-B51283BA9FE5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3086;p54">
                  <a:extLst>
                    <a:ext uri="{FF2B5EF4-FFF2-40B4-BE49-F238E27FC236}">
                      <a16:creationId xmlns:a16="http://schemas.microsoft.com/office/drawing/2014/main" id="{8D7459DB-0C9D-4586-AAE1-ABD5D6403120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3087;p54">
                  <a:extLst>
                    <a:ext uri="{FF2B5EF4-FFF2-40B4-BE49-F238E27FC236}">
                      <a16:creationId xmlns:a16="http://schemas.microsoft.com/office/drawing/2014/main" id="{7607DAB2-BB52-492F-B456-4967162FAA57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3" name="Google Shape;3088;p54">
                  <a:extLst>
                    <a:ext uri="{FF2B5EF4-FFF2-40B4-BE49-F238E27FC236}">
                      <a16:creationId xmlns:a16="http://schemas.microsoft.com/office/drawing/2014/main" id="{BC1D9B9F-F4EB-40A3-A3BB-0D2272B0D1C6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4828D569-4AAF-44D7-A55A-DEB263E16D3E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B0AC4944-5DA3-4459-A873-1FA0DAA568F8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1E299327-C22D-44B3-B60F-1E39A59EFDBD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A238B75A-6D5F-45C3-A549-7716E18F555B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DD418A4D-1570-48A3-A59E-1C832193E948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F727274-6829-4CA8-AC41-9D5A2C027CFB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1D162360-618B-47BA-9F23-DF5148E9133C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FF60FF7D-275D-469E-9FD9-6C243863A3EB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6" name="Google Shape;3097;p54">
                  <a:extLst>
                    <a:ext uri="{FF2B5EF4-FFF2-40B4-BE49-F238E27FC236}">
                      <a16:creationId xmlns:a16="http://schemas.microsoft.com/office/drawing/2014/main" id="{F04BE894-B176-4A06-87EC-3D8B8AEDCF76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7" name="Google Shape;3098;p54">
                  <a:extLst>
                    <a:ext uri="{FF2B5EF4-FFF2-40B4-BE49-F238E27FC236}">
                      <a16:creationId xmlns:a16="http://schemas.microsoft.com/office/drawing/2014/main" id="{65C9EDD8-9BCB-45A8-9835-D25D1285B526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1" name="Google Shape;3099;p54">
                  <a:extLst>
                    <a:ext uri="{FF2B5EF4-FFF2-40B4-BE49-F238E27FC236}">
                      <a16:creationId xmlns:a16="http://schemas.microsoft.com/office/drawing/2014/main" id="{75F4DB7B-4568-46EC-8080-6DACDACB9862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2" name="Google Shape;3100;p54">
                  <a:extLst>
                    <a:ext uri="{FF2B5EF4-FFF2-40B4-BE49-F238E27FC236}">
                      <a16:creationId xmlns:a16="http://schemas.microsoft.com/office/drawing/2014/main" id="{FA4E7BB3-2DEC-4CED-9649-71565438615F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1" name="Google Shape;3101;p54">
                  <a:extLst>
                    <a:ext uri="{FF2B5EF4-FFF2-40B4-BE49-F238E27FC236}">
                      <a16:creationId xmlns:a16="http://schemas.microsoft.com/office/drawing/2014/main" id="{AC7331DF-9B2D-41CE-9F3B-ECF42C2E1FBE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2" name="Google Shape;3102;p54">
                  <a:extLst>
                    <a:ext uri="{FF2B5EF4-FFF2-40B4-BE49-F238E27FC236}">
                      <a16:creationId xmlns:a16="http://schemas.microsoft.com/office/drawing/2014/main" id="{24133C4D-0D86-47E2-8B58-22F5368CD866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3" name="Google Shape;3103;p54">
                  <a:extLst>
                    <a:ext uri="{FF2B5EF4-FFF2-40B4-BE49-F238E27FC236}">
                      <a16:creationId xmlns:a16="http://schemas.microsoft.com/office/drawing/2014/main" id="{CC75DACF-4032-4162-AEEA-D55CEBD27572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4" name="Google Shape;3104;p54">
                  <a:extLst>
                    <a:ext uri="{FF2B5EF4-FFF2-40B4-BE49-F238E27FC236}">
                      <a16:creationId xmlns:a16="http://schemas.microsoft.com/office/drawing/2014/main" id="{3C9303A7-ECA4-4C04-B660-53C700A11AB1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99A61B10-E05F-49F9-AEE9-7B3C2D71575E}"/>
              </a:ext>
            </a:extLst>
          </p:cNvPr>
          <p:cNvGrpSpPr/>
          <p:nvPr/>
        </p:nvGrpSpPr>
        <p:grpSpPr>
          <a:xfrm>
            <a:off x="6926436" y="2596108"/>
            <a:ext cx="3998556" cy="1569363"/>
            <a:chOff x="6767211" y="4059086"/>
            <a:chExt cx="3998556" cy="1569363"/>
          </a:xfrm>
        </p:grpSpPr>
        <p:sp>
          <p:nvSpPr>
            <p:cNvPr id="66" name="Google Shape;540;p32">
              <a:extLst>
                <a:ext uri="{FF2B5EF4-FFF2-40B4-BE49-F238E27FC236}">
                  <a16:creationId xmlns:a16="http://schemas.microsoft.com/office/drawing/2014/main" id="{7D39C018-26B8-4FB9-A718-E3DCF7760D6B}"/>
                </a:ext>
              </a:extLst>
            </p:cNvPr>
            <p:cNvSpPr/>
            <p:nvPr/>
          </p:nvSpPr>
          <p:spPr>
            <a:xfrm flipH="1">
              <a:off x="6767211" y="4059086"/>
              <a:ext cx="3998556" cy="1569363"/>
            </a:xfrm>
            <a:prstGeom prst="roundRect">
              <a:avLst>
                <a:gd name="adj" fmla="val 16667"/>
              </a:avLst>
            </a:pr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กล่องข้อความ 134">
              <a:extLst>
                <a:ext uri="{FF2B5EF4-FFF2-40B4-BE49-F238E27FC236}">
                  <a16:creationId xmlns:a16="http://schemas.microsoft.com/office/drawing/2014/main" id="{7D710BEE-1432-41D2-BAFD-BF596B007E7D}"/>
                </a:ext>
              </a:extLst>
            </p:cNvPr>
            <p:cNvSpPr txBox="1"/>
            <p:nvPr/>
          </p:nvSpPr>
          <p:spPr>
            <a:xfrm>
              <a:off x="6926798" y="4195751"/>
              <a:ext cx="3679381" cy="129266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การเปรียบเทียบเศษส่วนที่ตัวเศษเท่ากัน ให้ดูที่ตัวส่วน ถ้าตัวส่วนของเศษส่วนใดมากกว่าเศษส่วนนั้นจะน้อยกว่า</a:t>
              </a:r>
              <a:endPara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10689105" y="3889789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56" name="กลุ่ม 155">
            <a:extLst>
              <a:ext uri="{FF2B5EF4-FFF2-40B4-BE49-F238E27FC236}">
                <a16:creationId xmlns:a16="http://schemas.microsoft.com/office/drawing/2014/main" id="{73DF03B6-738E-4E1A-9E26-E085EB2CB19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32484197-1B25-47DB-9086-13D47B78913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58" name="รูปแบบอิสระ: รูปร่าง 157">
              <a:extLst>
                <a:ext uri="{FF2B5EF4-FFF2-40B4-BE49-F238E27FC236}">
                  <a16:creationId xmlns:a16="http://schemas.microsoft.com/office/drawing/2014/main" id="{6EBE2A1B-9B35-45AD-BAE3-5BA6A69B244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6D52924A-4831-40C9-8956-EAA40D92726A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B5483678-588B-4BC9-963B-AB0C0449E5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C795B18D-14B2-4DD0-ACFC-3822C55F79D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D125E0F8-8FFA-4A54-874A-FEB231D42A5F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2AC0D233-07E3-40F1-BE46-9CE91179159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E3DE502C-AFDF-4C98-BBC0-08FE4F520F3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5" name="กลุ่ม 164">
            <a:extLst>
              <a:ext uri="{FF2B5EF4-FFF2-40B4-BE49-F238E27FC236}">
                <a16:creationId xmlns:a16="http://schemas.microsoft.com/office/drawing/2014/main" id="{4631FF1F-B109-4702-8DCC-048A0269B40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66" name="รูปแบบอิสระ: รูปร่าง 165">
              <a:extLst>
                <a:ext uri="{FF2B5EF4-FFF2-40B4-BE49-F238E27FC236}">
                  <a16:creationId xmlns:a16="http://schemas.microsoft.com/office/drawing/2014/main" id="{04E2FAD2-7996-47C7-AF52-41EC3276815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7ECF3C46-68B5-4A78-9F25-6B9835BFF26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8" name="กลุ่ม 167">
            <a:extLst>
              <a:ext uri="{FF2B5EF4-FFF2-40B4-BE49-F238E27FC236}">
                <a16:creationId xmlns:a16="http://schemas.microsoft.com/office/drawing/2014/main" id="{26E0CC93-14B0-43E6-9A9F-A0B3A2DB5F7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69" name="รูปแบบอิสระ: รูปร่าง 168">
              <a:extLst>
                <a:ext uri="{FF2B5EF4-FFF2-40B4-BE49-F238E27FC236}">
                  <a16:creationId xmlns:a16="http://schemas.microsoft.com/office/drawing/2014/main" id="{EC56891E-14B3-4669-A76E-C9E7C4D0D4F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0690F7BC-DE83-4F95-ACBD-8162C105A4E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1" name="กลุ่ม 170">
            <a:extLst>
              <a:ext uri="{FF2B5EF4-FFF2-40B4-BE49-F238E27FC236}">
                <a16:creationId xmlns:a16="http://schemas.microsoft.com/office/drawing/2014/main" id="{A60EBB2D-045C-4D34-B7CF-96BBFDDC4EBD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72" name="รูปแบบอิสระ: รูปร่าง 171">
              <a:extLst>
                <a:ext uri="{FF2B5EF4-FFF2-40B4-BE49-F238E27FC236}">
                  <a16:creationId xmlns:a16="http://schemas.microsoft.com/office/drawing/2014/main" id="{619B91ED-B81B-4C7C-A166-B279CC1C1AA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51A3923B-D55D-415E-80D0-6B06822F27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4" name="กลุ่ม 173">
            <a:extLst>
              <a:ext uri="{FF2B5EF4-FFF2-40B4-BE49-F238E27FC236}">
                <a16:creationId xmlns:a16="http://schemas.microsoft.com/office/drawing/2014/main" id="{97B7059D-3575-4D31-8F05-9752035D5EE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75" name="รูปแบบอิสระ: รูปร่าง 174">
              <a:extLst>
                <a:ext uri="{FF2B5EF4-FFF2-40B4-BE49-F238E27FC236}">
                  <a16:creationId xmlns:a16="http://schemas.microsoft.com/office/drawing/2014/main" id="{FF6712DA-246E-4238-8707-435EDCD946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882C7945-FC24-4700-BCD0-BBE17D3ABC7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7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5C5260B-29BD-4992-802A-EB2F4031455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8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5C2A66D7-3516-4E47-B074-D1AAEE0FB94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9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37477711-1C80-4F7B-82C5-C0709523CC6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1BD9D978-32C5-4C65-8FE0-391F865D5F86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6653C36F-D44D-4982-AC85-5530AC4AE01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ECABCD82-7B8A-4A41-98B7-8281BBFA9EA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83" name="รูปภาพ 182">
            <a:hlinkClick r:id="rId15" action="ppaction://hlinksldjump"/>
            <a:extLst>
              <a:ext uri="{FF2B5EF4-FFF2-40B4-BE49-F238E27FC236}">
                <a16:creationId xmlns:a16="http://schemas.microsoft.com/office/drawing/2014/main" id="{0BFE056D-E061-402F-9514-D3A39369880C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8774823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" dur="2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5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30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/>
      <p:bldP spid="63" grpId="0"/>
      <p:bldP spid="67" grpId="0"/>
      <p:bldP spid="155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49" name="Google Shape;3580;p79">
            <a:extLst>
              <a:ext uri="{FF2B5EF4-FFF2-40B4-BE49-F238E27FC236}">
                <a16:creationId xmlns:a16="http://schemas.microsoft.com/office/drawing/2014/main" id="{C28EC831-0EA7-4671-A445-1E92D2CE8637}"/>
              </a:ext>
            </a:extLst>
          </p:cNvPr>
          <p:cNvGrpSpPr/>
          <p:nvPr/>
        </p:nvGrpSpPr>
        <p:grpSpPr>
          <a:xfrm>
            <a:off x="5724253" y="5909103"/>
            <a:ext cx="408800" cy="343767"/>
            <a:chOff x="1607625" y="3435300"/>
            <a:chExt cx="306600" cy="257825"/>
          </a:xfrm>
        </p:grpSpPr>
        <p:sp>
          <p:nvSpPr>
            <p:cNvPr id="150" name="Google Shape;3581;p79">
              <a:extLst>
                <a:ext uri="{FF2B5EF4-FFF2-40B4-BE49-F238E27FC236}">
                  <a16:creationId xmlns:a16="http://schemas.microsoft.com/office/drawing/2014/main" id="{B8379D58-2D5A-48F0-8CBE-0885B7922518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51" name="Google Shape;3582;p79">
              <a:extLst>
                <a:ext uri="{FF2B5EF4-FFF2-40B4-BE49-F238E27FC236}">
                  <a16:creationId xmlns:a16="http://schemas.microsoft.com/office/drawing/2014/main" id="{FD74BBB0-9126-4E8E-875E-FC2622626568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2" name="Google Shape;3807;p53">
            <a:extLst>
              <a:ext uri="{FF2B5EF4-FFF2-40B4-BE49-F238E27FC236}">
                <a16:creationId xmlns:a16="http://schemas.microsoft.com/office/drawing/2014/main" id="{6EABC2E5-E7DD-487A-AF6C-E209F28646BD}"/>
              </a:ext>
            </a:extLst>
          </p:cNvPr>
          <p:cNvSpPr/>
          <p:nvPr/>
        </p:nvSpPr>
        <p:spPr>
          <a:xfrm rot="329428">
            <a:off x="1273669" y="5635235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9972862" y="5515158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1616784" y="715829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เติมเครื่องหมาย </a:t>
              </a: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&gt;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หรือ </a:t>
              </a: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&lt;</a:t>
              </a:r>
              <a:endPara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endParaRP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aphicFrame>
        <p:nvGraphicFramePr>
          <p:cNvPr id="84" name="ตาราง 4">
            <a:extLst>
              <a:ext uri="{FF2B5EF4-FFF2-40B4-BE49-F238E27FC236}">
                <a16:creationId xmlns:a16="http://schemas.microsoft.com/office/drawing/2014/main" id="{4B27308F-4359-4205-B010-E01FD8F381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8053432"/>
              </p:ext>
            </p:extLst>
          </p:nvPr>
        </p:nvGraphicFramePr>
        <p:xfrm>
          <a:off x="1828383" y="1674385"/>
          <a:ext cx="2664560" cy="45266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32912">
                  <a:extLst>
                    <a:ext uri="{9D8B030D-6E8A-4147-A177-3AD203B41FA5}">
                      <a16:colId xmlns:a16="http://schemas.microsoft.com/office/drawing/2014/main" val="519324453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3653927824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3281479875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1220972883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3910382865"/>
                    </a:ext>
                  </a:extLst>
                </a:gridCol>
              </a:tblGrid>
              <a:tr h="452661"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392B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392B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392B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392B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643492"/>
                  </a:ext>
                </a:extLst>
              </a:tr>
            </a:tbl>
          </a:graphicData>
        </a:graphic>
      </p:graphicFrame>
      <p:graphicFrame>
        <p:nvGraphicFramePr>
          <p:cNvPr id="85" name="ตาราง 4">
            <a:extLst>
              <a:ext uri="{FF2B5EF4-FFF2-40B4-BE49-F238E27FC236}">
                <a16:creationId xmlns:a16="http://schemas.microsoft.com/office/drawing/2014/main" id="{98EE7F51-84D8-4C5F-8248-B9AE386533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8777989"/>
              </p:ext>
            </p:extLst>
          </p:nvPr>
        </p:nvGraphicFramePr>
        <p:xfrm>
          <a:off x="1828383" y="2264075"/>
          <a:ext cx="2664557" cy="45266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80651">
                  <a:extLst>
                    <a:ext uri="{9D8B030D-6E8A-4147-A177-3AD203B41FA5}">
                      <a16:colId xmlns:a16="http://schemas.microsoft.com/office/drawing/2014/main" val="519324453"/>
                    </a:ext>
                  </a:extLst>
                </a:gridCol>
                <a:gridCol w="380651">
                  <a:extLst>
                    <a:ext uri="{9D8B030D-6E8A-4147-A177-3AD203B41FA5}">
                      <a16:colId xmlns:a16="http://schemas.microsoft.com/office/drawing/2014/main" val="3653927824"/>
                    </a:ext>
                  </a:extLst>
                </a:gridCol>
                <a:gridCol w="380651">
                  <a:extLst>
                    <a:ext uri="{9D8B030D-6E8A-4147-A177-3AD203B41FA5}">
                      <a16:colId xmlns:a16="http://schemas.microsoft.com/office/drawing/2014/main" val="3281479875"/>
                    </a:ext>
                  </a:extLst>
                </a:gridCol>
                <a:gridCol w="380651">
                  <a:extLst>
                    <a:ext uri="{9D8B030D-6E8A-4147-A177-3AD203B41FA5}">
                      <a16:colId xmlns:a16="http://schemas.microsoft.com/office/drawing/2014/main" val="1220972883"/>
                    </a:ext>
                  </a:extLst>
                </a:gridCol>
                <a:gridCol w="380651">
                  <a:extLst>
                    <a:ext uri="{9D8B030D-6E8A-4147-A177-3AD203B41FA5}">
                      <a16:colId xmlns:a16="http://schemas.microsoft.com/office/drawing/2014/main" val="662538602"/>
                    </a:ext>
                  </a:extLst>
                </a:gridCol>
                <a:gridCol w="380651">
                  <a:extLst>
                    <a:ext uri="{9D8B030D-6E8A-4147-A177-3AD203B41FA5}">
                      <a16:colId xmlns:a16="http://schemas.microsoft.com/office/drawing/2014/main" val="3910382865"/>
                    </a:ext>
                  </a:extLst>
                </a:gridCol>
                <a:gridCol w="380651">
                  <a:extLst>
                    <a:ext uri="{9D8B030D-6E8A-4147-A177-3AD203B41FA5}">
                      <a16:colId xmlns:a16="http://schemas.microsoft.com/office/drawing/2014/main" val="2516567597"/>
                    </a:ext>
                  </a:extLst>
                </a:gridCol>
              </a:tblGrid>
              <a:tr h="452661"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5DB5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5DB5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5DB5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5DB5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2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643492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/>
              <p:nvPr/>
            </p:nvSpPr>
            <p:spPr>
              <a:xfrm>
                <a:off x="2441898" y="2819629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41898" y="2819629"/>
                <a:ext cx="1491691" cy="701218"/>
              </a:xfrm>
              <a:prstGeom prst="rect">
                <a:avLst/>
              </a:prstGeom>
              <a:blipFill>
                <a:blip r:embed="rId5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0" name="Google Shape;587;p23">
            <a:extLst>
              <a:ext uri="{FF2B5EF4-FFF2-40B4-BE49-F238E27FC236}">
                <a16:creationId xmlns:a16="http://schemas.microsoft.com/office/drawing/2014/main" id="{E09B63BF-A79E-4FEC-A0B9-1E372D6D6962}"/>
              </a:ext>
            </a:extLst>
          </p:cNvPr>
          <p:cNvSpPr/>
          <p:nvPr/>
        </p:nvSpPr>
        <p:spPr>
          <a:xfrm>
            <a:off x="2916498" y="2962693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1" name="กล่องข้อความ 200">
                <a:extLst>
                  <a:ext uri="{FF2B5EF4-FFF2-40B4-BE49-F238E27FC236}">
                    <a16:creationId xmlns:a16="http://schemas.microsoft.com/office/drawing/2014/main" id="{FD605A9B-00E6-4656-A2DE-042F0ECC3D4B}"/>
                  </a:ext>
                </a:extLst>
              </p:cNvPr>
              <p:cNvSpPr txBox="1"/>
              <p:nvPr/>
            </p:nvSpPr>
            <p:spPr>
              <a:xfrm>
                <a:off x="7512567" y="2819629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01" name="กล่องข้อความ 200">
                <a:extLst>
                  <a:ext uri="{FF2B5EF4-FFF2-40B4-BE49-F238E27FC236}">
                    <a16:creationId xmlns:a16="http://schemas.microsoft.com/office/drawing/2014/main" id="{FD605A9B-00E6-4656-A2DE-042F0ECC3D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12567" y="2819629"/>
                <a:ext cx="1491691" cy="701218"/>
              </a:xfrm>
              <a:prstGeom prst="rect">
                <a:avLst/>
              </a:prstGeom>
              <a:blipFill>
                <a:blip r:embed="rId6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2" name="Google Shape;587;p23">
            <a:extLst>
              <a:ext uri="{FF2B5EF4-FFF2-40B4-BE49-F238E27FC236}">
                <a16:creationId xmlns:a16="http://schemas.microsoft.com/office/drawing/2014/main" id="{113F887C-6DE6-4AD1-92FD-59928EFCAA0F}"/>
              </a:ext>
            </a:extLst>
          </p:cNvPr>
          <p:cNvSpPr/>
          <p:nvPr/>
        </p:nvSpPr>
        <p:spPr>
          <a:xfrm>
            <a:off x="7987167" y="2962693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aphicFrame>
        <p:nvGraphicFramePr>
          <p:cNvPr id="203" name="ตาราง 4">
            <a:extLst>
              <a:ext uri="{FF2B5EF4-FFF2-40B4-BE49-F238E27FC236}">
                <a16:creationId xmlns:a16="http://schemas.microsoft.com/office/drawing/2014/main" id="{4B496C78-47A8-4933-9E3D-E8EBD7D4F0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2766138"/>
              </p:ext>
            </p:extLst>
          </p:nvPr>
        </p:nvGraphicFramePr>
        <p:xfrm>
          <a:off x="6408007" y="1696585"/>
          <a:ext cx="3456000" cy="45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76000">
                  <a:extLst>
                    <a:ext uri="{9D8B030D-6E8A-4147-A177-3AD203B41FA5}">
                      <a16:colId xmlns:a16="http://schemas.microsoft.com/office/drawing/2014/main" val="51932445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220972883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3910382865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241683837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788450437"/>
                    </a:ext>
                  </a:extLst>
                </a:gridCol>
                <a:gridCol w="576000">
                  <a:extLst>
                    <a:ext uri="{9D8B030D-6E8A-4147-A177-3AD203B41FA5}">
                      <a16:colId xmlns:a16="http://schemas.microsoft.com/office/drawing/2014/main" val="179925907"/>
                    </a:ext>
                  </a:extLst>
                </a:gridCol>
              </a:tblGrid>
              <a:tr h="450000"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9D0E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9D0E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9D0E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9D0E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79D0E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643492"/>
                  </a:ext>
                </a:extLst>
              </a:tr>
            </a:tbl>
          </a:graphicData>
        </a:graphic>
      </p:graphicFrame>
      <p:graphicFrame>
        <p:nvGraphicFramePr>
          <p:cNvPr id="204" name="ตาราง 4">
            <a:extLst>
              <a:ext uri="{FF2B5EF4-FFF2-40B4-BE49-F238E27FC236}">
                <a16:creationId xmlns:a16="http://schemas.microsoft.com/office/drawing/2014/main" id="{24AC5599-CC4C-4BB5-B521-245FA6E18B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131315"/>
              </p:ext>
            </p:extLst>
          </p:nvPr>
        </p:nvGraphicFramePr>
        <p:xfrm>
          <a:off x="6408007" y="2273728"/>
          <a:ext cx="3455998" cy="45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3714">
                  <a:extLst>
                    <a:ext uri="{9D8B030D-6E8A-4147-A177-3AD203B41FA5}">
                      <a16:colId xmlns:a16="http://schemas.microsoft.com/office/drawing/2014/main" val="519324453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3653927824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3281479875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1220972883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3910382865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1241683837"/>
                    </a:ext>
                  </a:extLst>
                </a:gridCol>
                <a:gridCol w="493714">
                  <a:extLst>
                    <a:ext uri="{9D8B030D-6E8A-4147-A177-3AD203B41FA5}">
                      <a16:colId xmlns:a16="http://schemas.microsoft.com/office/drawing/2014/main" val="788450437"/>
                    </a:ext>
                  </a:extLst>
                </a:gridCol>
              </a:tblGrid>
              <a:tr h="450000"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6C78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6C78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6C78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6C78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6C78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643492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243" name="กล่องข้อความ 242">
                <a:extLst>
                  <a:ext uri="{FF2B5EF4-FFF2-40B4-BE49-F238E27FC236}">
                    <a16:creationId xmlns:a16="http://schemas.microsoft.com/office/drawing/2014/main" id="{5616567E-C3F0-41D3-A90A-6AE7C647AD04}"/>
                  </a:ext>
                </a:extLst>
              </p:cNvPr>
              <p:cNvSpPr txBox="1"/>
              <p:nvPr/>
            </p:nvSpPr>
            <p:spPr>
              <a:xfrm>
                <a:off x="2561309" y="5207885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43" name="กล่องข้อความ 242">
                <a:extLst>
                  <a:ext uri="{FF2B5EF4-FFF2-40B4-BE49-F238E27FC236}">
                    <a16:creationId xmlns:a16="http://schemas.microsoft.com/office/drawing/2014/main" id="{5616567E-C3F0-41D3-A90A-6AE7C647AD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61309" y="5207885"/>
                <a:ext cx="1491691" cy="701218"/>
              </a:xfrm>
              <a:prstGeom prst="rect">
                <a:avLst/>
              </a:prstGeom>
              <a:blipFill>
                <a:blip r:embed="rId7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2" name="ตาราง 1">
            <a:extLst>
              <a:ext uri="{FF2B5EF4-FFF2-40B4-BE49-F238E27FC236}">
                <a16:creationId xmlns:a16="http://schemas.microsoft.com/office/drawing/2014/main" id="{E0D377ED-4042-4471-9642-0B058FDF18A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7922981"/>
              </p:ext>
            </p:extLst>
          </p:nvPr>
        </p:nvGraphicFramePr>
        <p:xfrm>
          <a:off x="1811130" y="3999095"/>
          <a:ext cx="3024000" cy="45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8000">
                  <a:extLst>
                    <a:ext uri="{9D8B030D-6E8A-4147-A177-3AD203B41FA5}">
                      <a16:colId xmlns:a16="http://schemas.microsoft.com/office/drawing/2014/main" val="1736975925"/>
                    </a:ext>
                  </a:extLst>
                </a:gridCol>
                <a:gridCol w="378000">
                  <a:extLst>
                    <a:ext uri="{9D8B030D-6E8A-4147-A177-3AD203B41FA5}">
                      <a16:colId xmlns:a16="http://schemas.microsoft.com/office/drawing/2014/main" val="649090147"/>
                    </a:ext>
                  </a:extLst>
                </a:gridCol>
                <a:gridCol w="378000">
                  <a:extLst>
                    <a:ext uri="{9D8B030D-6E8A-4147-A177-3AD203B41FA5}">
                      <a16:colId xmlns:a16="http://schemas.microsoft.com/office/drawing/2014/main" val="1288987843"/>
                    </a:ext>
                  </a:extLst>
                </a:gridCol>
                <a:gridCol w="378000">
                  <a:extLst>
                    <a:ext uri="{9D8B030D-6E8A-4147-A177-3AD203B41FA5}">
                      <a16:colId xmlns:a16="http://schemas.microsoft.com/office/drawing/2014/main" val="3567603897"/>
                    </a:ext>
                  </a:extLst>
                </a:gridCol>
                <a:gridCol w="378000">
                  <a:extLst>
                    <a:ext uri="{9D8B030D-6E8A-4147-A177-3AD203B41FA5}">
                      <a16:colId xmlns:a16="http://schemas.microsoft.com/office/drawing/2014/main" val="235077504"/>
                    </a:ext>
                  </a:extLst>
                </a:gridCol>
                <a:gridCol w="378000">
                  <a:extLst>
                    <a:ext uri="{9D8B030D-6E8A-4147-A177-3AD203B41FA5}">
                      <a16:colId xmlns:a16="http://schemas.microsoft.com/office/drawing/2014/main" val="286118459"/>
                    </a:ext>
                  </a:extLst>
                </a:gridCol>
                <a:gridCol w="378000">
                  <a:extLst>
                    <a:ext uri="{9D8B030D-6E8A-4147-A177-3AD203B41FA5}">
                      <a16:colId xmlns:a16="http://schemas.microsoft.com/office/drawing/2014/main" val="1766876106"/>
                    </a:ext>
                  </a:extLst>
                </a:gridCol>
                <a:gridCol w="378000">
                  <a:extLst>
                    <a:ext uri="{9D8B030D-6E8A-4147-A177-3AD203B41FA5}">
                      <a16:colId xmlns:a16="http://schemas.microsoft.com/office/drawing/2014/main" val="423275575"/>
                    </a:ext>
                  </a:extLst>
                </a:gridCol>
              </a:tblGrid>
              <a:tr h="450000"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CC06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CC067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698531"/>
                  </a:ext>
                </a:extLst>
              </a:tr>
            </a:tbl>
          </a:graphicData>
        </a:graphic>
      </p:graphicFrame>
      <p:graphicFrame>
        <p:nvGraphicFramePr>
          <p:cNvPr id="246" name="ตาราง 245">
            <a:extLst>
              <a:ext uri="{FF2B5EF4-FFF2-40B4-BE49-F238E27FC236}">
                <a16:creationId xmlns:a16="http://schemas.microsoft.com/office/drawing/2014/main" id="{F719D4EC-3EC5-4AB5-83A1-2F751AD8E3F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5563688"/>
              </p:ext>
            </p:extLst>
          </p:nvPr>
        </p:nvGraphicFramePr>
        <p:xfrm>
          <a:off x="1814462" y="4574136"/>
          <a:ext cx="3024000" cy="45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6000">
                  <a:extLst>
                    <a:ext uri="{9D8B030D-6E8A-4147-A177-3AD203B41FA5}">
                      <a16:colId xmlns:a16="http://schemas.microsoft.com/office/drawing/2014/main" val="1736975925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649090147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1288987843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val="235077504"/>
                    </a:ext>
                  </a:extLst>
                </a:gridCol>
              </a:tblGrid>
              <a:tr h="450000"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524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524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698531"/>
                  </a:ext>
                </a:extLst>
              </a:tr>
            </a:tbl>
          </a:graphicData>
        </a:graphic>
      </p:graphicFrame>
      <p:sp>
        <p:nvSpPr>
          <p:cNvPr id="247" name="Google Shape;587;p23">
            <a:extLst>
              <a:ext uri="{FF2B5EF4-FFF2-40B4-BE49-F238E27FC236}">
                <a16:creationId xmlns:a16="http://schemas.microsoft.com/office/drawing/2014/main" id="{F37B7B01-B07F-4DA6-A7BC-06F353316025}"/>
              </a:ext>
            </a:extLst>
          </p:cNvPr>
          <p:cNvSpPr/>
          <p:nvPr/>
        </p:nvSpPr>
        <p:spPr>
          <a:xfrm>
            <a:off x="3055444" y="5350931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8" name="กล่องข้อความ 247">
                <a:extLst>
                  <a:ext uri="{FF2B5EF4-FFF2-40B4-BE49-F238E27FC236}">
                    <a16:creationId xmlns:a16="http://schemas.microsoft.com/office/drawing/2014/main" id="{D211D74D-CDFD-491F-BEA2-2644CF930D66}"/>
                  </a:ext>
                </a:extLst>
              </p:cNvPr>
              <p:cNvSpPr txBox="1"/>
              <p:nvPr/>
            </p:nvSpPr>
            <p:spPr>
              <a:xfrm>
                <a:off x="7755974" y="5209035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48" name="กล่องข้อความ 247">
                <a:extLst>
                  <a:ext uri="{FF2B5EF4-FFF2-40B4-BE49-F238E27FC236}">
                    <a16:creationId xmlns:a16="http://schemas.microsoft.com/office/drawing/2014/main" id="{D211D74D-CDFD-491F-BEA2-2644CF930D6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55974" y="5209035"/>
                <a:ext cx="1491691" cy="701218"/>
              </a:xfrm>
              <a:prstGeom prst="rect">
                <a:avLst/>
              </a:prstGeom>
              <a:blipFill>
                <a:blip r:embed="rId8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51" name="Google Shape;587;p23">
            <a:extLst>
              <a:ext uri="{FF2B5EF4-FFF2-40B4-BE49-F238E27FC236}">
                <a16:creationId xmlns:a16="http://schemas.microsoft.com/office/drawing/2014/main" id="{2BF1A575-3CE2-4DB8-B7C3-CFDB793FF9C3}"/>
              </a:ext>
            </a:extLst>
          </p:cNvPr>
          <p:cNvSpPr/>
          <p:nvPr/>
        </p:nvSpPr>
        <p:spPr>
          <a:xfrm>
            <a:off x="8250109" y="5352081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aphicFrame>
        <p:nvGraphicFramePr>
          <p:cNvPr id="3" name="ตาราง 2">
            <a:extLst>
              <a:ext uri="{FF2B5EF4-FFF2-40B4-BE49-F238E27FC236}">
                <a16:creationId xmlns:a16="http://schemas.microsoft.com/office/drawing/2014/main" id="{24C32233-0907-4AF7-BEE6-2D66B30150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762902"/>
              </p:ext>
            </p:extLst>
          </p:nvPr>
        </p:nvGraphicFramePr>
        <p:xfrm>
          <a:off x="6691167" y="4004633"/>
          <a:ext cx="2592000" cy="45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624332506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26730073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204559548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4213009695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3828266965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155940761"/>
                    </a:ext>
                  </a:extLst>
                </a:gridCol>
              </a:tblGrid>
              <a:tr h="450000"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A8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A8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A8FCA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8606326"/>
                  </a:ext>
                </a:extLst>
              </a:tr>
            </a:tbl>
          </a:graphicData>
        </a:graphic>
      </p:graphicFrame>
      <p:graphicFrame>
        <p:nvGraphicFramePr>
          <p:cNvPr id="252" name="ตาราง 251">
            <a:extLst>
              <a:ext uri="{FF2B5EF4-FFF2-40B4-BE49-F238E27FC236}">
                <a16:creationId xmlns:a16="http://schemas.microsoft.com/office/drawing/2014/main" id="{6796D0B6-4019-4AF4-9E01-D403F4D3CF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5203389"/>
              </p:ext>
            </p:extLst>
          </p:nvPr>
        </p:nvGraphicFramePr>
        <p:xfrm>
          <a:off x="6692832" y="4569946"/>
          <a:ext cx="2592000" cy="45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8400">
                  <a:extLst>
                    <a:ext uri="{9D8B030D-6E8A-4147-A177-3AD203B41FA5}">
                      <a16:colId xmlns:a16="http://schemas.microsoft.com/office/drawing/2014/main" val="624332506"/>
                    </a:ext>
                  </a:extLst>
                </a:gridCol>
                <a:gridCol w="518400">
                  <a:extLst>
                    <a:ext uri="{9D8B030D-6E8A-4147-A177-3AD203B41FA5}">
                      <a16:colId xmlns:a16="http://schemas.microsoft.com/office/drawing/2014/main" val="2267300738"/>
                    </a:ext>
                  </a:extLst>
                </a:gridCol>
                <a:gridCol w="518400">
                  <a:extLst>
                    <a:ext uri="{9D8B030D-6E8A-4147-A177-3AD203B41FA5}">
                      <a16:colId xmlns:a16="http://schemas.microsoft.com/office/drawing/2014/main" val="4204559548"/>
                    </a:ext>
                  </a:extLst>
                </a:gridCol>
                <a:gridCol w="518400">
                  <a:extLst>
                    <a:ext uri="{9D8B030D-6E8A-4147-A177-3AD203B41FA5}">
                      <a16:colId xmlns:a16="http://schemas.microsoft.com/office/drawing/2014/main" val="97248447"/>
                    </a:ext>
                  </a:extLst>
                </a:gridCol>
                <a:gridCol w="518400">
                  <a:extLst>
                    <a:ext uri="{9D8B030D-6E8A-4147-A177-3AD203B41FA5}">
                      <a16:colId xmlns:a16="http://schemas.microsoft.com/office/drawing/2014/main" val="4213009695"/>
                    </a:ext>
                  </a:extLst>
                </a:gridCol>
              </a:tblGrid>
              <a:tr h="450000"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3E6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3E6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F3E6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sz="1000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8606326"/>
                  </a:ext>
                </a:extLst>
              </a:tr>
            </a:tbl>
          </a:graphicData>
        </a:graphic>
      </p:graphicFrame>
      <p:sp>
        <p:nvSpPr>
          <p:cNvPr id="820" name="กล่องข้อความ 819">
            <a:extLst>
              <a:ext uri="{FF2B5EF4-FFF2-40B4-BE49-F238E27FC236}">
                <a16:creationId xmlns:a16="http://schemas.microsoft.com/office/drawing/2014/main" id="{13DB30A6-3065-4B2B-868B-ED061C3347B9}"/>
              </a:ext>
            </a:extLst>
          </p:cNvPr>
          <p:cNvSpPr txBox="1"/>
          <p:nvPr/>
        </p:nvSpPr>
        <p:spPr>
          <a:xfrm>
            <a:off x="2925123" y="2846282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&gt;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822" name="กล่องข้อความ 821">
            <a:extLst>
              <a:ext uri="{FF2B5EF4-FFF2-40B4-BE49-F238E27FC236}">
                <a16:creationId xmlns:a16="http://schemas.microsoft.com/office/drawing/2014/main" id="{E46CF9FA-31A3-43C5-90CB-BB4A785C31C9}"/>
              </a:ext>
            </a:extLst>
          </p:cNvPr>
          <p:cNvSpPr txBox="1"/>
          <p:nvPr/>
        </p:nvSpPr>
        <p:spPr>
          <a:xfrm>
            <a:off x="7997130" y="2845635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&gt;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23" name="กล่องข้อความ 822">
            <a:extLst>
              <a:ext uri="{FF2B5EF4-FFF2-40B4-BE49-F238E27FC236}">
                <a16:creationId xmlns:a16="http://schemas.microsoft.com/office/drawing/2014/main" id="{A87AB32C-C717-4AD4-8FE9-3E65115BF029}"/>
              </a:ext>
            </a:extLst>
          </p:cNvPr>
          <p:cNvSpPr txBox="1"/>
          <p:nvPr/>
        </p:nvSpPr>
        <p:spPr>
          <a:xfrm>
            <a:off x="3046300" y="5228762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&lt;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824" name="กล่องข้อความ 823">
            <a:extLst>
              <a:ext uri="{FF2B5EF4-FFF2-40B4-BE49-F238E27FC236}">
                <a16:creationId xmlns:a16="http://schemas.microsoft.com/office/drawing/2014/main" id="{0A0D263F-563A-41AC-B6C9-A7A0D8E12664}"/>
              </a:ext>
            </a:extLst>
          </p:cNvPr>
          <p:cNvSpPr txBox="1"/>
          <p:nvPr/>
        </p:nvSpPr>
        <p:spPr>
          <a:xfrm>
            <a:off x="8236582" y="5220684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&lt;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44" name="กลุ่ม 43">
            <a:extLst>
              <a:ext uri="{FF2B5EF4-FFF2-40B4-BE49-F238E27FC236}">
                <a16:creationId xmlns:a16="http://schemas.microsoft.com/office/drawing/2014/main" id="{242DC36B-7380-4820-8A9C-F49D739946B4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7B98CF4C-C464-4D82-A7EB-55F6A02C151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6" name="รูปแบบอิสระ: รูปร่าง 45">
              <a:extLst>
                <a:ext uri="{FF2B5EF4-FFF2-40B4-BE49-F238E27FC236}">
                  <a16:creationId xmlns:a16="http://schemas.microsoft.com/office/drawing/2014/main" id="{C3134E37-B7E0-403C-AC46-B33E3398FAB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58B42C0B-195E-4E41-B637-8F3C92F56703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1C9FBF94-72FD-4C14-AD8E-4B989175500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9" name="รูปแบบอิสระ: รูปร่าง 48">
              <a:extLst>
                <a:ext uri="{FF2B5EF4-FFF2-40B4-BE49-F238E27FC236}">
                  <a16:creationId xmlns:a16="http://schemas.microsoft.com/office/drawing/2014/main" id="{DFB7B55F-114B-459E-A3B4-0CB2399FB66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50" name="กลุ่ม 49">
            <a:extLst>
              <a:ext uri="{FF2B5EF4-FFF2-40B4-BE49-F238E27FC236}">
                <a16:creationId xmlns:a16="http://schemas.microsoft.com/office/drawing/2014/main" id="{D9A60872-3CD7-4FB7-9CA6-D2337C11C57A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426DF6B7-15F2-4D68-A5E4-CC56B938840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1" name="รูปแบบอิสระ: รูปร่าง 60">
              <a:extLst>
                <a:ext uri="{FF2B5EF4-FFF2-40B4-BE49-F238E27FC236}">
                  <a16:creationId xmlns:a16="http://schemas.microsoft.com/office/drawing/2014/main" id="{0DB682BE-5D60-4817-A597-FAE616F4400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7C55657B-57BC-4F72-9D60-C16D0B9583D1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63" name="รูปแบบอิสระ: รูปร่าง 62">
              <a:extLst>
                <a:ext uri="{FF2B5EF4-FFF2-40B4-BE49-F238E27FC236}">
                  <a16:creationId xmlns:a16="http://schemas.microsoft.com/office/drawing/2014/main" id="{41811AC9-9D77-4F1D-A891-ABA4516C53B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6" name="รูปแบบอิสระ: รูปร่าง 65">
              <a:extLst>
                <a:ext uri="{FF2B5EF4-FFF2-40B4-BE49-F238E27FC236}">
                  <a16:creationId xmlns:a16="http://schemas.microsoft.com/office/drawing/2014/main" id="{FFC16282-B1D8-4940-8409-31F49BC003F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31823D97-22B8-4057-93C6-C13CEEF92175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66B471DF-C264-4F88-809C-33C47F4E812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9" name="รูปแบบอิสระ: รูปร่าง 68">
              <a:extLst>
                <a:ext uri="{FF2B5EF4-FFF2-40B4-BE49-F238E27FC236}">
                  <a16:creationId xmlns:a16="http://schemas.microsoft.com/office/drawing/2014/main" id="{5D38A173-9B63-4836-8F84-E678548CC4D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5370E03B-D2EE-465E-A38E-8D084BBD15CF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71" name="รูปแบบอิสระ: รูปร่าง 70">
              <a:extLst>
                <a:ext uri="{FF2B5EF4-FFF2-40B4-BE49-F238E27FC236}">
                  <a16:creationId xmlns:a16="http://schemas.microsoft.com/office/drawing/2014/main" id="{9D24302B-8C7F-4595-9E36-BBED456957D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88527730-5134-4C9F-9915-00C405A2EAB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5627089C-17B4-4697-AE13-9EAB8335B6B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74" name="รูปแบบอิสระ: รูปร่าง 73">
              <a:extLst>
                <a:ext uri="{FF2B5EF4-FFF2-40B4-BE49-F238E27FC236}">
                  <a16:creationId xmlns:a16="http://schemas.microsoft.com/office/drawing/2014/main" id="{52FDE16D-2AAC-4298-B0AD-0E054062BE1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5" name="รูปแบบอิสระ: รูปร่าง 74">
              <a:extLst>
                <a:ext uri="{FF2B5EF4-FFF2-40B4-BE49-F238E27FC236}">
                  <a16:creationId xmlns:a16="http://schemas.microsoft.com/office/drawing/2014/main" id="{5F6A7CC7-9676-4742-A0F6-950FEE4A31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7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8E2BBE79-D536-4966-9BF7-23E453A5CDE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8DBEF939-8CA3-4CCD-8C67-2AAD9991EED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C9DAEFC0-A488-4541-9054-254A9B326EF8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9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CB3D0C36-2AED-496A-8BB9-0E88682FC5BE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9C678F1B-97F3-4AB0-ABC0-5B29E8447597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2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BB469B42-9E1C-49A9-A8F5-E59E7D1C10D4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83" name="รูปภาพ 82">
            <a:hlinkClick r:id="rId15" action="ppaction://hlinksldjump"/>
            <a:extLst>
              <a:ext uri="{FF2B5EF4-FFF2-40B4-BE49-F238E27FC236}">
                <a16:creationId xmlns:a16="http://schemas.microsoft.com/office/drawing/2014/main" id="{0486BDFD-06AB-4487-BE23-1617ABB2875C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86" name="กลุ่ม 2">
            <a:extLst>
              <a:ext uri="{FF2B5EF4-FFF2-40B4-BE49-F238E27FC236}">
                <a16:creationId xmlns:a16="http://schemas.microsoft.com/office/drawing/2014/main" id="{24FCEE6A-12DE-4E26-B2BC-16F4E2AED2E2}"/>
              </a:ext>
            </a:extLst>
          </p:cNvPr>
          <p:cNvGrpSpPr/>
          <p:nvPr/>
        </p:nvGrpSpPr>
        <p:grpSpPr>
          <a:xfrm>
            <a:off x="1184298" y="1628176"/>
            <a:ext cx="468000" cy="468000"/>
            <a:chOff x="1239484" y="1722687"/>
            <a:chExt cx="468000" cy="468000"/>
          </a:xfrm>
        </p:grpSpPr>
        <p:sp>
          <p:nvSpPr>
            <p:cNvPr id="87" name="Google Shape;523;p27">
              <a:extLst>
                <a:ext uri="{FF2B5EF4-FFF2-40B4-BE49-F238E27FC236}">
                  <a16:creationId xmlns:a16="http://schemas.microsoft.com/office/drawing/2014/main" id="{4D01C7FC-F042-4616-9284-BF64022A17A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656;p49">
              <a:extLst>
                <a:ext uri="{FF2B5EF4-FFF2-40B4-BE49-F238E27FC236}">
                  <a16:creationId xmlns:a16="http://schemas.microsoft.com/office/drawing/2014/main" id="{1EF9E7AF-419B-4337-BAD9-68F0B273AA3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89" name="กลุ่ม 2">
            <a:extLst>
              <a:ext uri="{FF2B5EF4-FFF2-40B4-BE49-F238E27FC236}">
                <a16:creationId xmlns:a16="http://schemas.microsoft.com/office/drawing/2014/main" id="{AA0D0C0A-BFBC-48B5-8CAD-C7EE742B91BA}"/>
              </a:ext>
            </a:extLst>
          </p:cNvPr>
          <p:cNvGrpSpPr/>
          <p:nvPr/>
        </p:nvGrpSpPr>
        <p:grpSpPr>
          <a:xfrm>
            <a:off x="1179479" y="3929827"/>
            <a:ext cx="468000" cy="468000"/>
            <a:chOff x="1239484" y="1722687"/>
            <a:chExt cx="468000" cy="468000"/>
          </a:xfrm>
        </p:grpSpPr>
        <p:sp>
          <p:nvSpPr>
            <p:cNvPr id="90" name="Google Shape;523;p27">
              <a:extLst>
                <a:ext uri="{FF2B5EF4-FFF2-40B4-BE49-F238E27FC236}">
                  <a16:creationId xmlns:a16="http://schemas.microsoft.com/office/drawing/2014/main" id="{331CF5FE-DBDC-4697-ACC7-BCB6E53EDFA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656;p49">
              <a:extLst>
                <a:ext uri="{FF2B5EF4-FFF2-40B4-BE49-F238E27FC236}">
                  <a16:creationId xmlns:a16="http://schemas.microsoft.com/office/drawing/2014/main" id="{1820C227-CF71-4B60-9EB6-20769117B44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92" name="กลุ่ม 2">
            <a:extLst>
              <a:ext uri="{FF2B5EF4-FFF2-40B4-BE49-F238E27FC236}">
                <a16:creationId xmlns:a16="http://schemas.microsoft.com/office/drawing/2014/main" id="{E60CA5E6-395A-4F4D-ABDD-41D181A9A6F3}"/>
              </a:ext>
            </a:extLst>
          </p:cNvPr>
          <p:cNvGrpSpPr/>
          <p:nvPr/>
        </p:nvGrpSpPr>
        <p:grpSpPr>
          <a:xfrm>
            <a:off x="6029677" y="3969448"/>
            <a:ext cx="468000" cy="468000"/>
            <a:chOff x="1239484" y="1722687"/>
            <a:chExt cx="468000" cy="468000"/>
          </a:xfrm>
        </p:grpSpPr>
        <p:sp>
          <p:nvSpPr>
            <p:cNvPr id="93" name="Google Shape;523;p27">
              <a:extLst>
                <a:ext uri="{FF2B5EF4-FFF2-40B4-BE49-F238E27FC236}">
                  <a16:creationId xmlns:a16="http://schemas.microsoft.com/office/drawing/2014/main" id="{BD0EFB5D-91DF-42F4-A696-C3A9E4F9863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656;p49">
              <a:extLst>
                <a:ext uri="{FF2B5EF4-FFF2-40B4-BE49-F238E27FC236}">
                  <a16:creationId xmlns:a16="http://schemas.microsoft.com/office/drawing/2014/main" id="{62D27A9E-F383-4AD8-9BA9-6C826DB9B95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95" name="กลุ่ม 2">
            <a:extLst>
              <a:ext uri="{FF2B5EF4-FFF2-40B4-BE49-F238E27FC236}">
                <a16:creationId xmlns:a16="http://schemas.microsoft.com/office/drawing/2014/main" id="{DD58F485-B9B9-46EF-BA38-B41D3D0952D7}"/>
              </a:ext>
            </a:extLst>
          </p:cNvPr>
          <p:cNvGrpSpPr/>
          <p:nvPr/>
        </p:nvGrpSpPr>
        <p:grpSpPr>
          <a:xfrm>
            <a:off x="5789526" y="1660325"/>
            <a:ext cx="468000" cy="468000"/>
            <a:chOff x="1239484" y="1722687"/>
            <a:chExt cx="468000" cy="468000"/>
          </a:xfrm>
        </p:grpSpPr>
        <p:sp>
          <p:nvSpPr>
            <p:cNvPr id="96" name="Google Shape;523;p27">
              <a:extLst>
                <a:ext uri="{FF2B5EF4-FFF2-40B4-BE49-F238E27FC236}">
                  <a16:creationId xmlns:a16="http://schemas.microsoft.com/office/drawing/2014/main" id="{89C6C6A7-B53B-4337-9DC0-B80D496F58A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656;p49">
              <a:extLst>
                <a:ext uri="{FF2B5EF4-FFF2-40B4-BE49-F238E27FC236}">
                  <a16:creationId xmlns:a16="http://schemas.microsoft.com/office/drawing/2014/main" id="{A5AFDBD1-A3D5-4F28-A299-B582B9EB41F8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5997211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1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2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3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4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5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6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7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38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9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0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1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2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3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4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5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6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67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68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9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70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1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72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3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74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824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0" grpId="0"/>
      <p:bldP spid="822" grpId="0"/>
      <p:bldP spid="823" grpId="0"/>
      <p:bldP spid="824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05D08963-297A-4717-B581-5ACCEE96EB16}"/>
              </a:ext>
            </a:extLst>
          </p:cNvPr>
          <p:cNvGrpSpPr/>
          <p:nvPr/>
        </p:nvGrpSpPr>
        <p:grpSpPr>
          <a:xfrm>
            <a:off x="3614701" y="955040"/>
            <a:ext cx="5600597" cy="3510119"/>
            <a:chOff x="2186597" y="1856812"/>
            <a:chExt cx="5600597" cy="3510119"/>
          </a:xfrm>
        </p:grpSpPr>
        <p:grpSp>
          <p:nvGrpSpPr>
            <p:cNvPr id="2" name="กลุ่ม 1">
              <a:extLst>
                <a:ext uri="{FF2B5EF4-FFF2-40B4-BE49-F238E27FC236}">
                  <a16:creationId xmlns:a16="http://schemas.microsoft.com/office/drawing/2014/main" id="{21A5DC66-07EF-4937-81B2-84EAB4E75573}"/>
                </a:ext>
              </a:extLst>
            </p:cNvPr>
            <p:cNvGrpSpPr/>
            <p:nvPr/>
          </p:nvGrpSpPr>
          <p:grpSpPr>
            <a:xfrm>
              <a:off x="2186597" y="1856812"/>
              <a:ext cx="5498783" cy="3510119"/>
              <a:chOff x="2186597" y="1856812"/>
              <a:chExt cx="5498783" cy="3510119"/>
            </a:xfrm>
          </p:grpSpPr>
          <p:grpSp>
            <p:nvGrpSpPr>
              <p:cNvPr id="52" name="Google Shape;4060;p51">
                <a:extLst>
                  <a:ext uri="{FF2B5EF4-FFF2-40B4-BE49-F238E27FC236}">
                    <a16:creationId xmlns:a16="http://schemas.microsoft.com/office/drawing/2014/main" id="{8B7D9779-3001-4164-8C48-3787A732EBAD}"/>
                  </a:ext>
                </a:extLst>
              </p:cNvPr>
              <p:cNvGrpSpPr/>
              <p:nvPr/>
            </p:nvGrpSpPr>
            <p:grpSpPr>
              <a:xfrm rot="815345">
                <a:off x="2186597" y="2261548"/>
                <a:ext cx="1430310" cy="1128913"/>
                <a:chOff x="5913226" y="4077344"/>
                <a:chExt cx="914289" cy="694967"/>
              </a:xfrm>
            </p:grpSpPr>
            <p:sp>
              <p:nvSpPr>
                <p:cNvPr id="76" name="Google Shape;4061;p51">
                  <a:extLst>
                    <a:ext uri="{FF2B5EF4-FFF2-40B4-BE49-F238E27FC236}">
                      <a16:creationId xmlns:a16="http://schemas.microsoft.com/office/drawing/2014/main" id="{D924E05C-D653-4800-9F0E-4F88CCEE5433}"/>
                    </a:ext>
                  </a:extLst>
                </p:cNvPr>
                <p:cNvSpPr/>
                <p:nvPr/>
              </p:nvSpPr>
              <p:spPr>
                <a:xfrm>
                  <a:off x="5913226" y="4077344"/>
                  <a:ext cx="891397" cy="6756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75" h="19689" extrusionOk="0">
                      <a:moveTo>
                        <a:pt x="7300" y="1"/>
                      </a:moveTo>
                      <a:cubicBezTo>
                        <a:pt x="5044" y="1"/>
                        <a:pt x="8279" y="4954"/>
                        <a:pt x="8559" y="6222"/>
                      </a:cubicBezTo>
                      <a:cubicBezTo>
                        <a:pt x="6796" y="4606"/>
                        <a:pt x="2825" y="2102"/>
                        <a:pt x="1058" y="2102"/>
                      </a:cubicBezTo>
                      <a:cubicBezTo>
                        <a:pt x="355" y="2102"/>
                        <a:pt x="0" y="2499"/>
                        <a:pt x="273" y="3506"/>
                      </a:cubicBezTo>
                      <a:cubicBezTo>
                        <a:pt x="1072" y="6291"/>
                        <a:pt x="5363" y="8664"/>
                        <a:pt x="7783" y="10696"/>
                      </a:cubicBezTo>
                      <a:cubicBezTo>
                        <a:pt x="6094" y="11221"/>
                        <a:pt x="319" y="10878"/>
                        <a:pt x="3378" y="13412"/>
                      </a:cubicBezTo>
                      <a:cubicBezTo>
                        <a:pt x="5295" y="15033"/>
                        <a:pt x="9837" y="14485"/>
                        <a:pt x="11640" y="16014"/>
                      </a:cubicBezTo>
                      <a:cubicBezTo>
                        <a:pt x="10887" y="16197"/>
                        <a:pt x="7600" y="16562"/>
                        <a:pt x="7440" y="17521"/>
                      </a:cubicBezTo>
                      <a:cubicBezTo>
                        <a:pt x="7052" y="19164"/>
                        <a:pt x="11549" y="19552"/>
                        <a:pt x="12576" y="19552"/>
                      </a:cubicBezTo>
                      <a:cubicBezTo>
                        <a:pt x="13609" y="19627"/>
                        <a:pt x="14860" y="19649"/>
                        <a:pt x="16216" y="19649"/>
                      </a:cubicBezTo>
                      <a:cubicBezTo>
                        <a:pt x="18120" y="19649"/>
                        <a:pt x="20229" y="19606"/>
                        <a:pt x="22227" y="19606"/>
                      </a:cubicBezTo>
                      <a:cubicBezTo>
                        <a:pt x="23557" y="19606"/>
                        <a:pt x="24837" y="19625"/>
                        <a:pt x="25975" y="19689"/>
                      </a:cubicBezTo>
                      <a:cubicBezTo>
                        <a:pt x="25084" y="17543"/>
                        <a:pt x="24514" y="14576"/>
                        <a:pt x="24103" y="12202"/>
                      </a:cubicBezTo>
                      <a:cubicBezTo>
                        <a:pt x="23943" y="10947"/>
                        <a:pt x="23464" y="7295"/>
                        <a:pt x="22596" y="6336"/>
                      </a:cubicBezTo>
                      <a:cubicBezTo>
                        <a:pt x="22205" y="5940"/>
                        <a:pt x="21880" y="5777"/>
                        <a:pt x="21600" y="5777"/>
                      </a:cubicBezTo>
                      <a:cubicBezTo>
                        <a:pt x="20542" y="5777"/>
                        <a:pt x="20140" y="8103"/>
                        <a:pt x="19310" y="8915"/>
                      </a:cubicBezTo>
                      <a:cubicBezTo>
                        <a:pt x="18283" y="6176"/>
                        <a:pt x="17780" y="4601"/>
                        <a:pt x="16434" y="2707"/>
                      </a:cubicBezTo>
                      <a:cubicBezTo>
                        <a:pt x="15815" y="1739"/>
                        <a:pt x="15368" y="1351"/>
                        <a:pt x="15042" y="1351"/>
                      </a:cubicBezTo>
                      <a:cubicBezTo>
                        <a:pt x="13961" y="1351"/>
                        <a:pt x="14214" y="5620"/>
                        <a:pt x="13969" y="7181"/>
                      </a:cubicBezTo>
                      <a:cubicBezTo>
                        <a:pt x="12188" y="4487"/>
                        <a:pt x="10339" y="493"/>
                        <a:pt x="7783" y="59"/>
                      </a:cubicBezTo>
                      <a:cubicBezTo>
                        <a:pt x="7600" y="19"/>
                        <a:pt x="7439" y="1"/>
                        <a:pt x="7300" y="1"/>
                      </a:cubicBezTo>
                      <a:close/>
                    </a:path>
                  </a:pathLst>
                </a:custGeom>
                <a:solidFill>
                  <a:srgbClr val="CFD6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Google Shape;4062;p51">
                  <a:extLst>
                    <a:ext uri="{FF2B5EF4-FFF2-40B4-BE49-F238E27FC236}">
                      <a16:creationId xmlns:a16="http://schemas.microsoft.com/office/drawing/2014/main" id="{D4A44CC3-C088-4C1D-A204-F39D32E9C058}"/>
                    </a:ext>
                  </a:extLst>
                </p:cNvPr>
                <p:cNvSpPr/>
                <p:nvPr/>
              </p:nvSpPr>
              <p:spPr>
                <a:xfrm>
                  <a:off x="6022599" y="4229579"/>
                  <a:ext cx="804917" cy="5427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55" h="15815" extrusionOk="0">
                      <a:moveTo>
                        <a:pt x="494" y="0"/>
                      </a:moveTo>
                      <a:cubicBezTo>
                        <a:pt x="193" y="0"/>
                        <a:pt x="0" y="452"/>
                        <a:pt x="328" y="645"/>
                      </a:cubicBezTo>
                      <a:cubicBezTo>
                        <a:pt x="8179" y="5141"/>
                        <a:pt x="15141" y="10962"/>
                        <a:pt x="22788" y="15755"/>
                      </a:cubicBezTo>
                      <a:cubicBezTo>
                        <a:pt x="22851" y="15796"/>
                        <a:pt x="22914" y="15814"/>
                        <a:pt x="22972" y="15814"/>
                      </a:cubicBezTo>
                      <a:cubicBezTo>
                        <a:pt x="23268" y="15814"/>
                        <a:pt x="23454" y="15352"/>
                        <a:pt x="23130" y="15162"/>
                      </a:cubicBezTo>
                      <a:cubicBezTo>
                        <a:pt x="15484" y="10368"/>
                        <a:pt x="8522" y="4525"/>
                        <a:pt x="670" y="51"/>
                      </a:cubicBezTo>
                      <a:cubicBezTo>
                        <a:pt x="609" y="16"/>
                        <a:pt x="550" y="0"/>
                        <a:pt x="494" y="0"/>
                      </a:cubicBezTo>
                      <a:close/>
                    </a:path>
                  </a:pathLst>
                </a:custGeom>
                <a:solidFill>
                  <a:srgbClr val="0E51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Google Shape;4063;p51">
                  <a:extLst>
                    <a:ext uri="{FF2B5EF4-FFF2-40B4-BE49-F238E27FC236}">
                      <a16:creationId xmlns:a16="http://schemas.microsoft.com/office/drawing/2014/main" id="{23B72374-AF57-4F67-9315-918D293E9D35}"/>
                    </a:ext>
                  </a:extLst>
                </p:cNvPr>
                <p:cNvSpPr/>
                <p:nvPr/>
              </p:nvSpPr>
              <p:spPr>
                <a:xfrm>
                  <a:off x="6385548" y="4469464"/>
                  <a:ext cx="17262" cy="148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" h="434" extrusionOk="0">
                      <a:moveTo>
                        <a:pt x="502" y="0"/>
                      </a:moveTo>
                      <a:cubicBezTo>
                        <a:pt x="342" y="0"/>
                        <a:pt x="160" y="23"/>
                        <a:pt x="0" y="23"/>
                      </a:cubicBezTo>
                      <a:cubicBezTo>
                        <a:pt x="46" y="160"/>
                        <a:pt x="114" y="297"/>
                        <a:pt x="183" y="434"/>
                      </a:cubicBezTo>
                      <a:cubicBezTo>
                        <a:pt x="274" y="297"/>
                        <a:pt x="388" y="160"/>
                        <a:pt x="502" y="0"/>
                      </a:cubicBezTo>
                      <a:close/>
                    </a:path>
                  </a:pathLst>
                </a:custGeom>
                <a:solidFill>
                  <a:srgbClr val="0E51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Google Shape;4064;p51">
                  <a:extLst>
                    <a:ext uri="{FF2B5EF4-FFF2-40B4-BE49-F238E27FC236}">
                      <a16:creationId xmlns:a16="http://schemas.microsoft.com/office/drawing/2014/main" id="{F23AAA41-140C-47E4-9CE1-9FECD61EA5A3}"/>
                    </a:ext>
                  </a:extLst>
                </p:cNvPr>
                <p:cNvSpPr/>
                <p:nvPr/>
              </p:nvSpPr>
              <p:spPr>
                <a:xfrm>
                  <a:off x="6117248" y="4185240"/>
                  <a:ext cx="300415" cy="3395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4" h="9894" extrusionOk="0">
                      <a:moveTo>
                        <a:pt x="3300" y="1"/>
                      </a:moveTo>
                      <a:cubicBezTo>
                        <a:pt x="3062" y="1"/>
                        <a:pt x="2819" y="250"/>
                        <a:pt x="2979" y="522"/>
                      </a:cubicBezTo>
                      <a:cubicBezTo>
                        <a:pt x="4554" y="3055"/>
                        <a:pt x="6586" y="5543"/>
                        <a:pt x="7818" y="8305"/>
                      </a:cubicBezTo>
                      <a:cubicBezTo>
                        <a:pt x="7978" y="8305"/>
                        <a:pt x="8160" y="8282"/>
                        <a:pt x="8320" y="8282"/>
                      </a:cubicBezTo>
                      <a:cubicBezTo>
                        <a:pt x="8206" y="8442"/>
                        <a:pt x="8092" y="8579"/>
                        <a:pt x="8001" y="8716"/>
                      </a:cubicBezTo>
                      <a:cubicBezTo>
                        <a:pt x="7932" y="8579"/>
                        <a:pt x="7864" y="8442"/>
                        <a:pt x="7818" y="8305"/>
                      </a:cubicBezTo>
                      <a:cubicBezTo>
                        <a:pt x="5307" y="8374"/>
                        <a:pt x="2819" y="8556"/>
                        <a:pt x="400" y="9218"/>
                      </a:cubicBezTo>
                      <a:cubicBezTo>
                        <a:pt x="0" y="9323"/>
                        <a:pt x="124" y="9893"/>
                        <a:pt x="485" y="9893"/>
                      </a:cubicBezTo>
                      <a:cubicBezTo>
                        <a:pt x="516" y="9893"/>
                        <a:pt x="548" y="9889"/>
                        <a:pt x="582" y="9880"/>
                      </a:cubicBezTo>
                      <a:cubicBezTo>
                        <a:pt x="3116" y="9195"/>
                        <a:pt x="5718" y="9035"/>
                        <a:pt x="8320" y="8990"/>
                      </a:cubicBezTo>
                      <a:cubicBezTo>
                        <a:pt x="8526" y="8967"/>
                        <a:pt x="8754" y="8762"/>
                        <a:pt x="8663" y="8533"/>
                      </a:cubicBezTo>
                      <a:cubicBezTo>
                        <a:pt x="7453" y="5543"/>
                        <a:pt x="5284" y="2895"/>
                        <a:pt x="3573" y="156"/>
                      </a:cubicBezTo>
                      <a:cubicBezTo>
                        <a:pt x="3504" y="47"/>
                        <a:pt x="3403" y="1"/>
                        <a:pt x="3300" y="1"/>
                      </a:cubicBezTo>
                      <a:close/>
                    </a:path>
                  </a:pathLst>
                </a:custGeom>
                <a:solidFill>
                  <a:srgbClr val="0E51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Google Shape;4065;p51">
                  <a:extLst>
                    <a:ext uri="{FF2B5EF4-FFF2-40B4-BE49-F238E27FC236}">
                      <a16:creationId xmlns:a16="http://schemas.microsoft.com/office/drawing/2014/main" id="{6475A1BF-B0E1-43A0-A8F0-4775DAE2ACA3}"/>
                    </a:ext>
                  </a:extLst>
                </p:cNvPr>
                <p:cNvSpPr/>
                <p:nvPr/>
              </p:nvSpPr>
              <p:spPr>
                <a:xfrm>
                  <a:off x="6316775" y="4277659"/>
                  <a:ext cx="225466" cy="3205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0" h="9342" extrusionOk="0">
                      <a:moveTo>
                        <a:pt x="4338" y="0"/>
                      </a:moveTo>
                      <a:cubicBezTo>
                        <a:pt x="4133" y="0"/>
                        <a:pt x="3921" y="170"/>
                        <a:pt x="3990" y="431"/>
                      </a:cubicBezTo>
                      <a:cubicBezTo>
                        <a:pt x="4469" y="2462"/>
                        <a:pt x="5177" y="4471"/>
                        <a:pt x="5633" y="6525"/>
                      </a:cubicBezTo>
                      <a:cubicBezTo>
                        <a:pt x="5747" y="7027"/>
                        <a:pt x="5816" y="7552"/>
                        <a:pt x="5862" y="8077"/>
                      </a:cubicBezTo>
                      <a:cubicBezTo>
                        <a:pt x="5862" y="8260"/>
                        <a:pt x="3807" y="8305"/>
                        <a:pt x="3602" y="8328"/>
                      </a:cubicBezTo>
                      <a:cubicBezTo>
                        <a:pt x="2529" y="8374"/>
                        <a:pt x="1479" y="8442"/>
                        <a:pt x="406" y="8671"/>
                      </a:cubicBezTo>
                      <a:cubicBezTo>
                        <a:pt x="1" y="8756"/>
                        <a:pt x="134" y="9341"/>
                        <a:pt x="509" y="9341"/>
                      </a:cubicBezTo>
                      <a:cubicBezTo>
                        <a:pt x="534" y="9341"/>
                        <a:pt x="561" y="9338"/>
                        <a:pt x="589" y="9333"/>
                      </a:cubicBezTo>
                      <a:cubicBezTo>
                        <a:pt x="2483" y="8945"/>
                        <a:pt x="4401" y="9059"/>
                        <a:pt x="6295" y="8785"/>
                      </a:cubicBezTo>
                      <a:cubicBezTo>
                        <a:pt x="6455" y="8762"/>
                        <a:pt x="6569" y="8579"/>
                        <a:pt x="6546" y="8442"/>
                      </a:cubicBezTo>
                      <a:cubicBezTo>
                        <a:pt x="6478" y="5635"/>
                        <a:pt x="5314" y="2941"/>
                        <a:pt x="4652" y="248"/>
                      </a:cubicBezTo>
                      <a:cubicBezTo>
                        <a:pt x="4606" y="75"/>
                        <a:pt x="4474" y="0"/>
                        <a:pt x="4338" y="0"/>
                      </a:cubicBezTo>
                      <a:close/>
                    </a:path>
                  </a:pathLst>
                </a:custGeom>
                <a:solidFill>
                  <a:srgbClr val="0E51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Google Shape;4066;p51">
                  <a:extLst>
                    <a:ext uri="{FF2B5EF4-FFF2-40B4-BE49-F238E27FC236}">
                      <a16:creationId xmlns:a16="http://schemas.microsoft.com/office/drawing/2014/main" id="{87049985-37BF-4192-9085-6DF88A78C226}"/>
                    </a:ext>
                  </a:extLst>
                </p:cNvPr>
                <p:cNvSpPr/>
                <p:nvPr/>
              </p:nvSpPr>
              <p:spPr>
                <a:xfrm>
                  <a:off x="6664384" y="4677021"/>
                  <a:ext cx="14139" cy="149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" h="435" extrusionOk="0">
                      <a:moveTo>
                        <a:pt x="1" y="1"/>
                      </a:moveTo>
                      <a:cubicBezTo>
                        <a:pt x="24" y="161"/>
                        <a:pt x="47" y="298"/>
                        <a:pt x="69" y="435"/>
                      </a:cubicBezTo>
                      <a:cubicBezTo>
                        <a:pt x="184" y="275"/>
                        <a:pt x="298" y="138"/>
                        <a:pt x="412" y="1"/>
                      </a:cubicBezTo>
                      <a:close/>
                    </a:path>
                  </a:pathLst>
                </a:custGeom>
                <a:solidFill>
                  <a:srgbClr val="0E51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Google Shape;4067;p51">
                  <a:extLst>
                    <a:ext uri="{FF2B5EF4-FFF2-40B4-BE49-F238E27FC236}">
                      <a16:creationId xmlns:a16="http://schemas.microsoft.com/office/drawing/2014/main" id="{04C96603-26B6-42C7-8C05-70CB875BD814}"/>
                    </a:ext>
                  </a:extLst>
                </p:cNvPr>
                <p:cNvSpPr/>
                <p:nvPr/>
              </p:nvSpPr>
              <p:spPr>
                <a:xfrm>
                  <a:off x="6432530" y="4400622"/>
                  <a:ext cx="258514" cy="3046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3" h="8877" extrusionOk="0">
                      <a:moveTo>
                        <a:pt x="6120" y="1"/>
                      </a:moveTo>
                      <a:cubicBezTo>
                        <a:pt x="5920" y="1"/>
                        <a:pt x="5689" y="171"/>
                        <a:pt x="5730" y="431"/>
                      </a:cubicBezTo>
                      <a:cubicBezTo>
                        <a:pt x="6072" y="2988"/>
                        <a:pt x="6323" y="5544"/>
                        <a:pt x="6757" y="8055"/>
                      </a:cubicBezTo>
                      <a:lnTo>
                        <a:pt x="7168" y="8055"/>
                      </a:lnTo>
                      <a:cubicBezTo>
                        <a:pt x="7054" y="8192"/>
                        <a:pt x="6940" y="8329"/>
                        <a:pt x="6825" y="8489"/>
                      </a:cubicBezTo>
                      <a:cubicBezTo>
                        <a:pt x="6803" y="8352"/>
                        <a:pt x="6780" y="8215"/>
                        <a:pt x="6757" y="8055"/>
                      </a:cubicBezTo>
                      <a:cubicBezTo>
                        <a:pt x="4657" y="8169"/>
                        <a:pt x="2557" y="8192"/>
                        <a:pt x="457" y="8192"/>
                      </a:cubicBezTo>
                      <a:cubicBezTo>
                        <a:pt x="1" y="8192"/>
                        <a:pt x="1" y="8877"/>
                        <a:pt x="457" y="8877"/>
                      </a:cubicBezTo>
                      <a:cubicBezTo>
                        <a:pt x="2694" y="8877"/>
                        <a:pt x="4931" y="8854"/>
                        <a:pt x="7168" y="8740"/>
                      </a:cubicBezTo>
                      <a:cubicBezTo>
                        <a:pt x="7396" y="8740"/>
                        <a:pt x="7533" y="8534"/>
                        <a:pt x="7487" y="8306"/>
                      </a:cubicBezTo>
                      <a:cubicBezTo>
                        <a:pt x="7008" y="5635"/>
                        <a:pt x="6757" y="2942"/>
                        <a:pt x="6392" y="249"/>
                      </a:cubicBezTo>
                      <a:cubicBezTo>
                        <a:pt x="6373" y="76"/>
                        <a:pt x="6254" y="1"/>
                        <a:pt x="6120" y="1"/>
                      </a:cubicBezTo>
                      <a:close/>
                    </a:path>
                  </a:pathLst>
                </a:custGeom>
                <a:solidFill>
                  <a:srgbClr val="0E51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3" name="Google Shape;4068;p51">
                <a:extLst>
                  <a:ext uri="{FF2B5EF4-FFF2-40B4-BE49-F238E27FC236}">
                    <a16:creationId xmlns:a16="http://schemas.microsoft.com/office/drawing/2014/main" id="{C35A3D64-ED8D-47E9-8DF3-83E34CD6EFD1}"/>
                  </a:ext>
                </a:extLst>
              </p:cNvPr>
              <p:cNvGrpSpPr/>
              <p:nvPr/>
            </p:nvGrpSpPr>
            <p:grpSpPr>
              <a:xfrm rot="344346">
                <a:off x="2974627" y="1856812"/>
                <a:ext cx="591583" cy="868204"/>
                <a:chOff x="6055204" y="4369368"/>
                <a:chExt cx="545279" cy="773107"/>
              </a:xfrm>
            </p:grpSpPr>
            <p:sp>
              <p:nvSpPr>
                <p:cNvPr id="70" name="Google Shape;4069;p51">
                  <a:extLst>
                    <a:ext uri="{FF2B5EF4-FFF2-40B4-BE49-F238E27FC236}">
                      <a16:creationId xmlns:a16="http://schemas.microsoft.com/office/drawing/2014/main" id="{2F6A418C-F81E-4214-89DB-6A259522D0AC}"/>
                    </a:ext>
                  </a:extLst>
                </p:cNvPr>
                <p:cNvSpPr/>
                <p:nvPr/>
              </p:nvSpPr>
              <p:spPr>
                <a:xfrm>
                  <a:off x="6055204" y="4591716"/>
                  <a:ext cx="257793" cy="1519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2" h="4428" extrusionOk="0">
                      <a:moveTo>
                        <a:pt x="2539" y="0"/>
                      </a:moveTo>
                      <a:cubicBezTo>
                        <a:pt x="1131" y="0"/>
                        <a:pt x="0" y="955"/>
                        <a:pt x="573" y="2673"/>
                      </a:cubicBezTo>
                      <a:cubicBezTo>
                        <a:pt x="981" y="3929"/>
                        <a:pt x="2197" y="4428"/>
                        <a:pt x="3532" y="4428"/>
                      </a:cubicBezTo>
                      <a:cubicBezTo>
                        <a:pt x="5035" y="4428"/>
                        <a:pt x="6689" y="3796"/>
                        <a:pt x="7511" y="2901"/>
                      </a:cubicBezTo>
                      <a:lnTo>
                        <a:pt x="7466" y="2810"/>
                      </a:lnTo>
                      <a:cubicBezTo>
                        <a:pt x="6507" y="1600"/>
                        <a:pt x="5001" y="596"/>
                        <a:pt x="3563" y="162"/>
                      </a:cubicBezTo>
                      <a:cubicBezTo>
                        <a:pt x="3218" y="53"/>
                        <a:pt x="2871" y="0"/>
                        <a:pt x="2539" y="0"/>
                      </a:cubicBezTo>
                      <a:close/>
                    </a:path>
                  </a:pathLst>
                </a:custGeom>
                <a:solidFill>
                  <a:srgbClr val="459B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1" name="Google Shape;4070;p51">
                  <a:extLst>
                    <a:ext uri="{FF2B5EF4-FFF2-40B4-BE49-F238E27FC236}">
                      <a16:creationId xmlns:a16="http://schemas.microsoft.com/office/drawing/2014/main" id="{08178BBB-87FB-4943-B1AC-A47D46DB9539}"/>
                    </a:ext>
                  </a:extLst>
                </p:cNvPr>
                <p:cNvSpPr/>
                <p:nvPr/>
              </p:nvSpPr>
              <p:spPr>
                <a:xfrm>
                  <a:off x="6081114" y="4369368"/>
                  <a:ext cx="247120" cy="2365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01" h="6893" extrusionOk="0">
                      <a:moveTo>
                        <a:pt x="4723" y="0"/>
                      </a:moveTo>
                      <a:cubicBezTo>
                        <a:pt x="4407" y="0"/>
                        <a:pt x="4045" y="92"/>
                        <a:pt x="3629" y="296"/>
                      </a:cubicBezTo>
                      <a:cubicBezTo>
                        <a:pt x="0" y="2099"/>
                        <a:pt x="4451" y="5865"/>
                        <a:pt x="6232" y="6892"/>
                      </a:cubicBezTo>
                      <a:lnTo>
                        <a:pt x="6346" y="6892"/>
                      </a:lnTo>
                      <a:cubicBezTo>
                        <a:pt x="6791" y="5637"/>
                        <a:pt x="7201" y="0"/>
                        <a:pt x="4723" y="0"/>
                      </a:cubicBezTo>
                      <a:close/>
                    </a:path>
                  </a:pathLst>
                </a:custGeom>
                <a:solidFill>
                  <a:srgbClr val="459B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2" name="Google Shape;4071;p51">
                  <a:extLst>
                    <a:ext uri="{FF2B5EF4-FFF2-40B4-BE49-F238E27FC236}">
                      <a16:creationId xmlns:a16="http://schemas.microsoft.com/office/drawing/2014/main" id="{E2EAFED2-7A0A-4F81-B2A6-F7E5CEB82D89}"/>
                    </a:ext>
                  </a:extLst>
                </p:cNvPr>
                <p:cNvSpPr/>
                <p:nvPr/>
              </p:nvSpPr>
              <p:spPr>
                <a:xfrm>
                  <a:off x="6436720" y="4482413"/>
                  <a:ext cx="163763" cy="309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2" h="9031" extrusionOk="0">
                      <a:moveTo>
                        <a:pt x="2488" y="1"/>
                      </a:moveTo>
                      <a:cubicBezTo>
                        <a:pt x="2069" y="1"/>
                        <a:pt x="1625" y="199"/>
                        <a:pt x="1188" y="677"/>
                      </a:cubicBezTo>
                      <a:cubicBezTo>
                        <a:pt x="1" y="1955"/>
                        <a:pt x="663" y="4466"/>
                        <a:pt x="914" y="5972"/>
                      </a:cubicBezTo>
                      <a:cubicBezTo>
                        <a:pt x="1074" y="6908"/>
                        <a:pt x="1485" y="8026"/>
                        <a:pt x="914" y="8825"/>
                      </a:cubicBezTo>
                      <a:lnTo>
                        <a:pt x="1005" y="9031"/>
                      </a:lnTo>
                      <a:cubicBezTo>
                        <a:pt x="1736" y="8711"/>
                        <a:pt x="2352" y="8392"/>
                        <a:pt x="2877" y="7775"/>
                      </a:cubicBezTo>
                      <a:cubicBezTo>
                        <a:pt x="3972" y="6543"/>
                        <a:pt x="4771" y="4694"/>
                        <a:pt x="4726" y="3050"/>
                      </a:cubicBezTo>
                      <a:cubicBezTo>
                        <a:pt x="4726" y="1690"/>
                        <a:pt x="3713" y="1"/>
                        <a:pt x="2488" y="1"/>
                      </a:cubicBezTo>
                      <a:close/>
                    </a:path>
                  </a:pathLst>
                </a:custGeom>
                <a:solidFill>
                  <a:srgbClr val="459B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" name="Google Shape;4072;p51">
                  <a:extLst>
                    <a:ext uri="{FF2B5EF4-FFF2-40B4-BE49-F238E27FC236}">
                      <a16:creationId xmlns:a16="http://schemas.microsoft.com/office/drawing/2014/main" id="{E7C362C7-61E6-402B-AEB5-D6758C1437E7}"/>
                    </a:ext>
                  </a:extLst>
                </p:cNvPr>
                <p:cNvSpPr/>
                <p:nvPr/>
              </p:nvSpPr>
              <p:spPr>
                <a:xfrm>
                  <a:off x="6229918" y="4464258"/>
                  <a:ext cx="268740" cy="6782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1" h="19763" extrusionOk="0">
                      <a:moveTo>
                        <a:pt x="431" y="0"/>
                      </a:moveTo>
                      <a:cubicBezTo>
                        <a:pt x="224" y="0"/>
                        <a:pt x="0" y="176"/>
                        <a:pt x="69" y="452"/>
                      </a:cubicBezTo>
                      <a:cubicBezTo>
                        <a:pt x="1005" y="4264"/>
                        <a:pt x="3562" y="7231"/>
                        <a:pt x="5388" y="10632"/>
                      </a:cubicBezTo>
                      <a:cubicBezTo>
                        <a:pt x="6940" y="13463"/>
                        <a:pt x="7259" y="16772"/>
                        <a:pt x="6346" y="19763"/>
                      </a:cubicBezTo>
                      <a:lnTo>
                        <a:pt x="7077" y="19763"/>
                      </a:lnTo>
                      <a:cubicBezTo>
                        <a:pt x="7830" y="17229"/>
                        <a:pt x="7739" y="14444"/>
                        <a:pt x="6780" y="11933"/>
                      </a:cubicBezTo>
                      <a:cubicBezTo>
                        <a:pt x="5182" y="7779"/>
                        <a:pt x="1827" y="4652"/>
                        <a:pt x="731" y="247"/>
                      </a:cubicBezTo>
                      <a:cubicBezTo>
                        <a:pt x="695" y="76"/>
                        <a:pt x="567" y="0"/>
                        <a:pt x="431" y="0"/>
                      </a:cubicBezTo>
                      <a:close/>
                    </a:path>
                  </a:pathLst>
                </a:custGeom>
                <a:solidFill>
                  <a:srgbClr val="0E51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" name="Google Shape;4073;p51">
                  <a:extLst>
                    <a:ext uri="{FF2B5EF4-FFF2-40B4-BE49-F238E27FC236}">
                      <a16:creationId xmlns:a16="http://schemas.microsoft.com/office/drawing/2014/main" id="{D7649CC0-A7D7-46DC-A0D4-0F2BC1A038F1}"/>
                    </a:ext>
                  </a:extLst>
                </p:cNvPr>
                <p:cNvSpPr/>
                <p:nvPr/>
              </p:nvSpPr>
              <p:spPr>
                <a:xfrm>
                  <a:off x="6410261" y="4586397"/>
                  <a:ext cx="136172" cy="2399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8" h="6991" extrusionOk="0">
                      <a:moveTo>
                        <a:pt x="3236" y="1"/>
                      </a:moveTo>
                      <a:cubicBezTo>
                        <a:pt x="3034" y="1"/>
                        <a:pt x="2817" y="171"/>
                        <a:pt x="2872" y="431"/>
                      </a:cubicBezTo>
                      <a:cubicBezTo>
                        <a:pt x="3214" y="2166"/>
                        <a:pt x="2438" y="5795"/>
                        <a:pt x="407" y="6297"/>
                      </a:cubicBezTo>
                      <a:cubicBezTo>
                        <a:pt x="1" y="6404"/>
                        <a:pt x="135" y="6991"/>
                        <a:pt x="509" y="6991"/>
                      </a:cubicBezTo>
                      <a:cubicBezTo>
                        <a:pt x="535" y="6991"/>
                        <a:pt x="561" y="6988"/>
                        <a:pt x="589" y="6982"/>
                      </a:cubicBezTo>
                      <a:cubicBezTo>
                        <a:pt x="3032" y="6366"/>
                        <a:pt x="3967" y="2371"/>
                        <a:pt x="3534" y="249"/>
                      </a:cubicBezTo>
                      <a:cubicBezTo>
                        <a:pt x="3497" y="76"/>
                        <a:pt x="3370" y="1"/>
                        <a:pt x="3236" y="1"/>
                      </a:cubicBezTo>
                      <a:close/>
                    </a:path>
                  </a:pathLst>
                </a:custGeom>
                <a:solidFill>
                  <a:srgbClr val="0E51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Google Shape;4074;p51">
                  <a:extLst>
                    <a:ext uri="{FF2B5EF4-FFF2-40B4-BE49-F238E27FC236}">
                      <a16:creationId xmlns:a16="http://schemas.microsoft.com/office/drawing/2014/main" id="{F680ED1D-874C-4325-8BCE-5F18106A297C}"/>
                    </a:ext>
                  </a:extLst>
                </p:cNvPr>
                <p:cNvSpPr/>
                <p:nvPr/>
              </p:nvSpPr>
              <p:spPr>
                <a:xfrm>
                  <a:off x="6161316" y="4668349"/>
                  <a:ext cx="190325" cy="426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6" h="1242" extrusionOk="0">
                      <a:moveTo>
                        <a:pt x="5031" y="1"/>
                      </a:moveTo>
                      <a:cubicBezTo>
                        <a:pt x="4974" y="1"/>
                        <a:pt x="4914" y="16"/>
                        <a:pt x="4853" y="52"/>
                      </a:cubicBezTo>
                      <a:cubicBezTo>
                        <a:pt x="4229" y="407"/>
                        <a:pt x="3554" y="544"/>
                        <a:pt x="2868" y="544"/>
                      </a:cubicBezTo>
                      <a:cubicBezTo>
                        <a:pt x="2101" y="544"/>
                        <a:pt x="1320" y="372"/>
                        <a:pt x="585" y="143"/>
                      </a:cubicBezTo>
                      <a:cubicBezTo>
                        <a:pt x="551" y="134"/>
                        <a:pt x="518" y="130"/>
                        <a:pt x="487" y="130"/>
                      </a:cubicBezTo>
                      <a:cubicBezTo>
                        <a:pt x="126" y="130"/>
                        <a:pt x="1" y="702"/>
                        <a:pt x="379" y="828"/>
                      </a:cubicBezTo>
                      <a:cubicBezTo>
                        <a:pt x="1185" y="1070"/>
                        <a:pt x="2031" y="1242"/>
                        <a:pt x="2863" y="1242"/>
                      </a:cubicBezTo>
                      <a:cubicBezTo>
                        <a:pt x="3680" y="1242"/>
                        <a:pt x="4483" y="1075"/>
                        <a:pt x="5218" y="645"/>
                      </a:cubicBezTo>
                      <a:cubicBezTo>
                        <a:pt x="5546" y="453"/>
                        <a:pt x="5337" y="1"/>
                        <a:pt x="5031" y="1"/>
                      </a:cubicBezTo>
                      <a:close/>
                    </a:path>
                  </a:pathLst>
                </a:custGeom>
                <a:solidFill>
                  <a:srgbClr val="0E51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4" name="Google Shape;4075;p51">
                <a:extLst>
                  <a:ext uri="{FF2B5EF4-FFF2-40B4-BE49-F238E27FC236}">
                    <a16:creationId xmlns:a16="http://schemas.microsoft.com/office/drawing/2014/main" id="{A60161A9-C944-466C-B7E8-F357AF0CF378}"/>
                  </a:ext>
                </a:extLst>
              </p:cNvPr>
              <p:cNvSpPr/>
              <p:nvPr/>
            </p:nvSpPr>
            <p:spPr>
              <a:xfrm rot="493843">
                <a:off x="2928761" y="1929096"/>
                <a:ext cx="4756619" cy="3437835"/>
              </a:xfrm>
              <a:prstGeom prst="cloud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" name="Google Shape;4089;p51">
                  <a:extLst>
                    <a:ext uri="{FF2B5EF4-FFF2-40B4-BE49-F238E27FC236}">
                      <a16:creationId xmlns:a16="http://schemas.microsoft.com/office/drawing/2014/main" id="{CD9589C5-606A-4DAE-AE8A-8DBF8133EAD6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3728888" y="2586036"/>
                  <a:ext cx="4058306" cy="461700"/>
                </a:xfrm>
                <a:prstGeom prst="rect">
                  <a:avLst/>
                </a:prstGeom>
              </p:spPr>
              <p:txBody>
                <a:bodyPr spcFirstLastPara="1" wrap="square" lIns="91425" tIns="91425" rIns="91425" bIns="91425" anchor="t" anchorCtr="0">
                  <a:no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6B4C6D"/>
                    </a:buClr>
                    <a:buSzPts val="1400"/>
                    <a:buFont typeface="Karla"/>
                    <a:buNone/>
                    <a:tabLst>
                      <a:tab pos="534988" algn="l"/>
                      <a:tab pos="982663" algn="l"/>
                      <a:tab pos="1974850" algn="l"/>
                      <a:tab pos="2424113" algn="l"/>
                      <a:tab pos="3856038" algn="l"/>
                    </a:tabLst>
                    <a:defRPr/>
                  </a:pPr>
                  <a:r>
                    <a:rPr kumimoji="0" lang="th-TH" sz="2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Karla"/>
                    </a:rPr>
                    <a:t>เนื่องจากเศษส่วนทั้งสองจำนวนมีตัวเศษเท่ากัน คือ 4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6B4C6D"/>
                    </a:buClr>
                    <a:buSzPts val="1400"/>
                    <a:buFont typeface="Karla"/>
                    <a:buNone/>
                    <a:tabLst>
                      <a:tab pos="534988" algn="l"/>
                      <a:tab pos="982663" algn="l"/>
                      <a:tab pos="1974850" algn="l"/>
                      <a:tab pos="2424113" algn="l"/>
                      <a:tab pos="3856038" algn="l"/>
                    </a:tabLst>
                    <a:defRPr/>
                  </a:pPr>
                  <a:r>
                    <a:rPr kumimoji="0" lang="th-TH" sz="2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พิจารณาตัวส่วน 8 </a:t>
                  </a:r>
                  <a:r>
                    <a:rPr kumimoji="0" lang="en-US" sz="2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&gt; 5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6B4C6D"/>
                    </a:buClr>
                    <a:buSzPts val="1400"/>
                    <a:buFont typeface="Karla"/>
                    <a:buNone/>
                    <a:tabLst>
                      <a:tab pos="534988" algn="l"/>
                      <a:tab pos="982663" algn="l"/>
                      <a:tab pos="1346200" algn="l"/>
                      <a:tab pos="1974850" algn="l"/>
                      <a:tab pos="2424113" algn="l"/>
                      <a:tab pos="3856038" algn="l"/>
                    </a:tabLst>
                    <a:defRPr/>
                  </a:pPr>
                  <a:r>
                    <a:rPr kumimoji="0" lang="th-TH" sz="2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Karla"/>
                    </a:rPr>
                    <a:t>ดังนั้น  	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8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8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8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r>
                    <a:rPr kumimoji="0" lang="th-TH" sz="2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</a:t>
                  </a:r>
                  <a:r>
                    <a:rPr kumimoji="0" lang="en-US" sz="2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&lt;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8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8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8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endParaRPr kumimoji="0" 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6B4C6D"/>
                    </a:buClr>
                    <a:buSzTx/>
                    <a:buFont typeface="Arial" panose="020B0604020202020204" pitchFamily="34" charset="0"/>
                    <a:buChar char="•"/>
                    <a:tabLst>
                      <a:tab pos="715963" algn="l"/>
                      <a:tab pos="982663" algn="l"/>
                      <a:tab pos="1974850" algn="l"/>
                      <a:tab pos="2424113" algn="l"/>
                      <a:tab pos="3856038" algn="l"/>
                    </a:tabLst>
                    <a:defRPr/>
                  </a:pPr>
                  <a:endParaRPr kumimoji="0" lang="th-TH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Karla"/>
                  </a:endParaRPr>
                </a:p>
              </p:txBody>
            </p:sp>
          </mc:Choice>
          <mc:Fallback xmlns="">
            <p:sp>
              <p:nvSpPr>
                <p:cNvPr id="84" name="Google Shape;4089;p51">
                  <a:extLst>
                    <a:ext uri="{FF2B5EF4-FFF2-40B4-BE49-F238E27FC236}">
                      <a16:creationId xmlns:a16="http://schemas.microsoft.com/office/drawing/2014/main" id="{CD9589C5-606A-4DAE-AE8A-8DBF8133EAD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8888" y="2586036"/>
                  <a:ext cx="4058306" cy="461700"/>
                </a:xfrm>
                <a:prstGeom prst="rect">
                  <a:avLst/>
                </a:prstGeom>
                <a:blipFill>
                  <a:blip r:embed="rId4"/>
                  <a:stretch>
                    <a:fillRect l="-3153" t="-3947" b="-371053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66" name="กลุ่ม 165">
            <a:extLst>
              <a:ext uri="{FF2B5EF4-FFF2-40B4-BE49-F238E27FC236}">
                <a16:creationId xmlns:a16="http://schemas.microsoft.com/office/drawing/2014/main" id="{D62CABC8-2814-41E8-9BEE-0ED8B6F7C6B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FF66E061-9C1F-4AB3-8523-E198290A08F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8" name="รูปแบบอิสระ: รูปร่าง 167">
              <a:extLst>
                <a:ext uri="{FF2B5EF4-FFF2-40B4-BE49-F238E27FC236}">
                  <a16:creationId xmlns:a16="http://schemas.microsoft.com/office/drawing/2014/main" id="{7A04E546-12D4-44C9-9B88-16F56187F00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9" name="กลุ่ม 168">
            <a:extLst>
              <a:ext uri="{FF2B5EF4-FFF2-40B4-BE49-F238E27FC236}">
                <a16:creationId xmlns:a16="http://schemas.microsoft.com/office/drawing/2014/main" id="{954654BA-1242-442A-942A-BBDC422241E1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8FF86B6D-4548-4A9B-998A-454EF0D5752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1" name="รูปแบบอิสระ: รูปร่าง 170">
              <a:extLst>
                <a:ext uri="{FF2B5EF4-FFF2-40B4-BE49-F238E27FC236}">
                  <a16:creationId xmlns:a16="http://schemas.microsoft.com/office/drawing/2014/main" id="{7DCDC471-C81C-4ED7-9922-CFB6348943E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2" name="กลุ่ม 171">
            <a:extLst>
              <a:ext uri="{FF2B5EF4-FFF2-40B4-BE49-F238E27FC236}">
                <a16:creationId xmlns:a16="http://schemas.microsoft.com/office/drawing/2014/main" id="{FFDA60D2-2002-48B2-8405-E8EAC1556E12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FF5C960F-0F77-43D5-A32A-E5F1A019DB5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4" name="รูปแบบอิสระ: รูปร่าง 173">
              <a:extLst>
                <a:ext uri="{FF2B5EF4-FFF2-40B4-BE49-F238E27FC236}">
                  <a16:creationId xmlns:a16="http://schemas.microsoft.com/office/drawing/2014/main" id="{76082D7B-0EFB-4115-9BB7-12C43C1B798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5" name="กลุ่ม 174">
            <a:extLst>
              <a:ext uri="{FF2B5EF4-FFF2-40B4-BE49-F238E27FC236}">
                <a16:creationId xmlns:a16="http://schemas.microsoft.com/office/drawing/2014/main" id="{03644814-6AF4-467A-A2E9-CFB1C6AF1AF3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0875F57C-73DE-4DD4-9722-AA3169825CD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7" name="รูปแบบอิสระ: รูปร่าง 176">
              <a:extLst>
                <a:ext uri="{FF2B5EF4-FFF2-40B4-BE49-F238E27FC236}">
                  <a16:creationId xmlns:a16="http://schemas.microsoft.com/office/drawing/2014/main" id="{E7FA3D68-B32E-40F6-839B-4E2A046BD6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8" name="กลุ่ม 177">
            <a:extLst>
              <a:ext uri="{FF2B5EF4-FFF2-40B4-BE49-F238E27FC236}">
                <a16:creationId xmlns:a16="http://schemas.microsoft.com/office/drawing/2014/main" id="{67D9A430-1DF6-4D9C-84AA-2F583ADFE2AD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79" name="รูปแบบอิสระ: รูปร่าง 178">
              <a:extLst>
                <a:ext uri="{FF2B5EF4-FFF2-40B4-BE49-F238E27FC236}">
                  <a16:creationId xmlns:a16="http://schemas.microsoft.com/office/drawing/2014/main" id="{EF5890E1-C0AC-4DEF-877E-4070EFA188B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80" name="รูปแบบอิสระ: รูปร่าง 179">
              <a:extLst>
                <a:ext uri="{FF2B5EF4-FFF2-40B4-BE49-F238E27FC236}">
                  <a16:creationId xmlns:a16="http://schemas.microsoft.com/office/drawing/2014/main" id="{782A8BCC-1B55-49A6-88E7-9A8891028A7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81" name="กลุ่ม 180">
            <a:extLst>
              <a:ext uri="{FF2B5EF4-FFF2-40B4-BE49-F238E27FC236}">
                <a16:creationId xmlns:a16="http://schemas.microsoft.com/office/drawing/2014/main" id="{956B8459-DE08-41C8-918D-F6F1BFC540CB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82" name="รูปแบบอิสระ: รูปร่าง 181">
              <a:extLst>
                <a:ext uri="{FF2B5EF4-FFF2-40B4-BE49-F238E27FC236}">
                  <a16:creationId xmlns:a16="http://schemas.microsoft.com/office/drawing/2014/main" id="{8A1F924F-B137-49FE-9009-059F8CCE08B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83" name="รูปแบบอิสระ: รูปร่าง 182">
              <a:extLst>
                <a:ext uri="{FF2B5EF4-FFF2-40B4-BE49-F238E27FC236}">
                  <a16:creationId xmlns:a16="http://schemas.microsoft.com/office/drawing/2014/main" id="{536625E4-AE48-462F-A100-1DD2B25D12C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84" name="กลุ่ม 183">
            <a:extLst>
              <a:ext uri="{FF2B5EF4-FFF2-40B4-BE49-F238E27FC236}">
                <a16:creationId xmlns:a16="http://schemas.microsoft.com/office/drawing/2014/main" id="{2971B439-38EB-46F2-A334-98AD81C380BC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85" name="รูปแบบอิสระ: รูปร่าง 184">
              <a:extLst>
                <a:ext uri="{FF2B5EF4-FFF2-40B4-BE49-F238E27FC236}">
                  <a16:creationId xmlns:a16="http://schemas.microsoft.com/office/drawing/2014/main" id="{C8B0BA51-CFA9-4973-B4AA-72B6555FB1C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86" name="รูปแบบอิสระ: รูปร่าง 185">
              <a:extLst>
                <a:ext uri="{FF2B5EF4-FFF2-40B4-BE49-F238E27FC236}">
                  <a16:creationId xmlns:a16="http://schemas.microsoft.com/office/drawing/2014/main" id="{5B794C59-4AFC-4D5A-ABAD-D4A1F9AFACC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8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306C34D0-7125-4E52-A2DD-4F526B7B53F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1319801-D29E-4205-A5C3-848406E9E080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F4A54380-25CA-45EF-A622-35D00CF29600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F524A81-A992-49D8-9262-B92BE621335E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4EED8DD6-4C7D-4761-A921-55068C346CC0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0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4633BA98-9840-4AA4-840B-E3D5CEA81356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01" name="รูปภาพ 200">
            <a:hlinkClick r:id="rId11" action="ppaction://hlinksldjump"/>
            <a:extLst>
              <a:ext uri="{FF2B5EF4-FFF2-40B4-BE49-F238E27FC236}">
                <a16:creationId xmlns:a16="http://schemas.microsoft.com/office/drawing/2014/main" id="{1E1A5DEF-EDA3-4CC3-91BE-6FB456D1F9D1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86" name="Google Shape;4092;p51">
            <a:extLst>
              <a:ext uri="{FF2B5EF4-FFF2-40B4-BE49-F238E27FC236}">
                <a16:creationId xmlns:a16="http://schemas.microsoft.com/office/drawing/2014/main" id="{0F49AADF-4BC4-4192-8D6C-72D995967982}"/>
              </a:ext>
            </a:extLst>
          </p:cNvPr>
          <p:cNvGrpSpPr/>
          <p:nvPr/>
        </p:nvGrpSpPr>
        <p:grpSpPr>
          <a:xfrm>
            <a:off x="8635116" y="1671860"/>
            <a:ext cx="2443073" cy="3421638"/>
            <a:chOff x="5526162" y="1469176"/>
            <a:chExt cx="2443073" cy="3421638"/>
          </a:xfrm>
        </p:grpSpPr>
        <p:grpSp>
          <p:nvGrpSpPr>
            <p:cNvPr id="87" name="Google Shape;4093;p51">
              <a:extLst>
                <a:ext uri="{FF2B5EF4-FFF2-40B4-BE49-F238E27FC236}">
                  <a16:creationId xmlns:a16="http://schemas.microsoft.com/office/drawing/2014/main" id="{47ECB5F5-3118-4B33-BCA3-557E45FCCD52}"/>
                </a:ext>
              </a:extLst>
            </p:cNvPr>
            <p:cNvGrpSpPr/>
            <p:nvPr/>
          </p:nvGrpSpPr>
          <p:grpSpPr>
            <a:xfrm rot="-1789426" flipH="1">
              <a:off x="5964270" y="1535381"/>
              <a:ext cx="579625" cy="1176806"/>
              <a:chOff x="6358918" y="3044707"/>
              <a:chExt cx="579665" cy="1176886"/>
            </a:xfrm>
          </p:grpSpPr>
          <p:sp>
            <p:nvSpPr>
              <p:cNvPr id="133" name="Google Shape;4094;p51">
                <a:extLst>
                  <a:ext uri="{FF2B5EF4-FFF2-40B4-BE49-F238E27FC236}">
                    <a16:creationId xmlns:a16="http://schemas.microsoft.com/office/drawing/2014/main" id="{5DBD28AE-D566-491D-AEB9-3D2207BACE59}"/>
                  </a:ext>
                </a:extLst>
              </p:cNvPr>
              <p:cNvSpPr/>
              <p:nvPr/>
            </p:nvSpPr>
            <p:spPr>
              <a:xfrm>
                <a:off x="6382391" y="3044707"/>
                <a:ext cx="271863" cy="306970"/>
              </a:xfrm>
              <a:custGeom>
                <a:avLst/>
                <a:gdLst/>
                <a:ahLst/>
                <a:cxnLst/>
                <a:rect l="l" t="t" r="r" b="b"/>
                <a:pathLst>
                  <a:path w="7922" h="8945" extrusionOk="0">
                    <a:moveTo>
                      <a:pt x="4485" y="1"/>
                    </a:moveTo>
                    <a:cubicBezTo>
                      <a:pt x="4111" y="1"/>
                      <a:pt x="3697" y="127"/>
                      <a:pt x="3242" y="408"/>
                    </a:cubicBezTo>
                    <a:cubicBezTo>
                      <a:pt x="1" y="2439"/>
                      <a:pt x="5547" y="7644"/>
                      <a:pt x="7396" y="8945"/>
                    </a:cubicBezTo>
                    <a:lnTo>
                      <a:pt x="7579" y="8945"/>
                    </a:lnTo>
                    <a:cubicBezTo>
                      <a:pt x="7921" y="7131"/>
                      <a:pt x="7303" y="1"/>
                      <a:pt x="4485" y="1"/>
                    </a:cubicBezTo>
                    <a:close/>
                  </a:path>
                </a:pathLst>
              </a:custGeom>
              <a:solidFill>
                <a:srgbClr val="EDF4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Google Shape;4095;p51">
                <a:extLst>
                  <a:ext uri="{FF2B5EF4-FFF2-40B4-BE49-F238E27FC236}">
                    <a16:creationId xmlns:a16="http://schemas.microsoft.com/office/drawing/2014/main" id="{51A5B3BE-DE79-4B83-B5C2-F58222CE2142}"/>
                  </a:ext>
                </a:extLst>
              </p:cNvPr>
              <p:cNvSpPr/>
              <p:nvPr/>
            </p:nvSpPr>
            <p:spPr>
              <a:xfrm>
                <a:off x="6706699" y="3364176"/>
                <a:ext cx="3157" cy="6314"/>
              </a:xfrm>
              <a:custGeom>
                <a:avLst/>
                <a:gdLst/>
                <a:ahLst/>
                <a:cxnLst/>
                <a:rect l="l" t="t" r="r" b="b"/>
                <a:pathLst>
                  <a:path w="92" h="184" extrusionOk="0">
                    <a:moveTo>
                      <a:pt x="92" y="1"/>
                    </a:moveTo>
                    <a:cubicBezTo>
                      <a:pt x="69" y="69"/>
                      <a:pt x="23" y="115"/>
                      <a:pt x="0" y="183"/>
                    </a:cubicBezTo>
                    <a:lnTo>
                      <a:pt x="92" y="92"/>
                    </a:lnTo>
                    <a:lnTo>
                      <a:pt x="92" y="1"/>
                    </a:lnTo>
                    <a:close/>
                  </a:path>
                </a:pathLst>
              </a:custGeom>
              <a:solidFill>
                <a:srgbClr val="EDF4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Google Shape;4096;p51">
                <a:extLst>
                  <a:ext uri="{FF2B5EF4-FFF2-40B4-BE49-F238E27FC236}">
                    <a16:creationId xmlns:a16="http://schemas.microsoft.com/office/drawing/2014/main" id="{41621A09-2E1D-4B96-8BD4-2078AC8B3ECD}"/>
                  </a:ext>
                </a:extLst>
              </p:cNvPr>
              <p:cNvSpPr/>
              <p:nvPr/>
            </p:nvSpPr>
            <p:spPr>
              <a:xfrm>
                <a:off x="6645990" y="3064852"/>
                <a:ext cx="200174" cy="299352"/>
              </a:xfrm>
              <a:custGeom>
                <a:avLst/>
                <a:gdLst/>
                <a:ahLst/>
                <a:cxnLst/>
                <a:rect l="l" t="t" r="r" b="b"/>
                <a:pathLst>
                  <a:path w="5833" h="8723" extrusionOk="0">
                    <a:moveTo>
                      <a:pt x="3017" y="0"/>
                    </a:moveTo>
                    <a:cubicBezTo>
                      <a:pt x="0" y="0"/>
                      <a:pt x="2154" y="6785"/>
                      <a:pt x="1861" y="8723"/>
                    </a:cubicBezTo>
                    <a:cubicBezTo>
                      <a:pt x="2523" y="7582"/>
                      <a:pt x="3550" y="6532"/>
                      <a:pt x="4257" y="5299"/>
                    </a:cubicBezTo>
                    <a:cubicBezTo>
                      <a:pt x="4919" y="3998"/>
                      <a:pt x="5832" y="186"/>
                      <a:pt x="3139" y="4"/>
                    </a:cubicBezTo>
                    <a:cubicBezTo>
                      <a:pt x="3098" y="1"/>
                      <a:pt x="3057" y="0"/>
                      <a:pt x="3017" y="0"/>
                    </a:cubicBezTo>
                    <a:close/>
                  </a:path>
                </a:pathLst>
              </a:custGeom>
              <a:solidFill>
                <a:srgbClr val="EDF4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Google Shape;4097;p51">
                <a:extLst>
                  <a:ext uri="{FF2B5EF4-FFF2-40B4-BE49-F238E27FC236}">
                    <a16:creationId xmlns:a16="http://schemas.microsoft.com/office/drawing/2014/main" id="{258D9D11-C90C-4296-8D6E-A9B084CC0DEA}"/>
                  </a:ext>
                </a:extLst>
              </p:cNvPr>
              <p:cNvSpPr/>
              <p:nvPr/>
            </p:nvSpPr>
            <p:spPr>
              <a:xfrm>
                <a:off x="6358918" y="3497640"/>
                <a:ext cx="221691" cy="183050"/>
              </a:xfrm>
              <a:custGeom>
                <a:avLst/>
                <a:gdLst/>
                <a:ahLst/>
                <a:cxnLst/>
                <a:rect l="l" t="t" r="r" b="b"/>
                <a:pathLst>
                  <a:path w="6460" h="5334" extrusionOk="0">
                    <a:moveTo>
                      <a:pt x="1499" y="1"/>
                    </a:moveTo>
                    <a:cubicBezTo>
                      <a:pt x="785" y="1"/>
                      <a:pt x="229" y="406"/>
                      <a:pt x="137" y="1521"/>
                    </a:cubicBezTo>
                    <a:cubicBezTo>
                      <a:pt x="0" y="3918"/>
                      <a:pt x="4702" y="4945"/>
                      <a:pt x="6460" y="5333"/>
                    </a:cubicBezTo>
                    <a:lnTo>
                      <a:pt x="6460" y="5242"/>
                    </a:lnTo>
                    <a:cubicBezTo>
                      <a:pt x="6300" y="4329"/>
                      <a:pt x="5684" y="2914"/>
                      <a:pt x="5044" y="2069"/>
                    </a:cubicBezTo>
                    <a:cubicBezTo>
                      <a:pt x="4464" y="1228"/>
                      <a:pt x="2743" y="1"/>
                      <a:pt x="1499" y="1"/>
                    </a:cubicBezTo>
                    <a:close/>
                  </a:path>
                </a:pathLst>
              </a:custGeom>
              <a:solidFill>
                <a:srgbClr val="EDF4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7" name="Google Shape;4098;p51">
                <a:extLst>
                  <a:ext uri="{FF2B5EF4-FFF2-40B4-BE49-F238E27FC236}">
                    <a16:creationId xmlns:a16="http://schemas.microsoft.com/office/drawing/2014/main" id="{FCC42E98-3DC7-46C1-A947-28A8DA937053}"/>
                  </a:ext>
                </a:extLst>
              </p:cNvPr>
              <p:cNvSpPr/>
              <p:nvPr/>
            </p:nvSpPr>
            <p:spPr>
              <a:xfrm>
                <a:off x="6716102" y="3669711"/>
                <a:ext cx="222480" cy="193482"/>
              </a:xfrm>
              <a:custGeom>
                <a:avLst/>
                <a:gdLst/>
                <a:ahLst/>
                <a:cxnLst/>
                <a:rect l="l" t="t" r="r" b="b"/>
                <a:pathLst>
                  <a:path w="6483" h="5638" extrusionOk="0">
                    <a:moveTo>
                      <a:pt x="3902" y="1"/>
                    </a:moveTo>
                    <a:cubicBezTo>
                      <a:pt x="2291" y="1"/>
                      <a:pt x="483" y="4536"/>
                      <a:pt x="183" y="5455"/>
                    </a:cubicBezTo>
                    <a:lnTo>
                      <a:pt x="0" y="5637"/>
                    </a:lnTo>
                    <a:cubicBezTo>
                      <a:pt x="1667" y="5637"/>
                      <a:pt x="6483" y="3241"/>
                      <a:pt x="4908" y="730"/>
                    </a:cubicBezTo>
                    <a:cubicBezTo>
                      <a:pt x="4594" y="216"/>
                      <a:pt x="4252" y="1"/>
                      <a:pt x="3902" y="1"/>
                    </a:cubicBezTo>
                    <a:close/>
                  </a:path>
                </a:pathLst>
              </a:custGeom>
              <a:solidFill>
                <a:srgbClr val="EDF4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8" name="Google Shape;4099;p51">
                <a:extLst>
                  <a:ext uri="{FF2B5EF4-FFF2-40B4-BE49-F238E27FC236}">
                    <a16:creationId xmlns:a16="http://schemas.microsoft.com/office/drawing/2014/main" id="{71BE7248-64E5-4617-A69F-7832866177F3}"/>
                  </a:ext>
                </a:extLst>
              </p:cNvPr>
              <p:cNvSpPr/>
              <p:nvPr/>
            </p:nvSpPr>
            <p:spPr>
              <a:xfrm>
                <a:off x="6522444" y="3135891"/>
                <a:ext cx="356284" cy="1085703"/>
              </a:xfrm>
              <a:custGeom>
                <a:avLst/>
                <a:gdLst/>
                <a:ahLst/>
                <a:cxnLst/>
                <a:rect l="l" t="t" r="r" b="b"/>
                <a:pathLst>
                  <a:path w="10382" h="31637" extrusionOk="0">
                    <a:moveTo>
                      <a:pt x="487" y="0"/>
                    </a:moveTo>
                    <a:cubicBezTo>
                      <a:pt x="251" y="0"/>
                      <a:pt x="0" y="252"/>
                      <a:pt x="142" y="536"/>
                    </a:cubicBezTo>
                    <a:cubicBezTo>
                      <a:pt x="827" y="1860"/>
                      <a:pt x="1329" y="3320"/>
                      <a:pt x="1969" y="4690"/>
                    </a:cubicBezTo>
                    <a:cubicBezTo>
                      <a:pt x="2699" y="6196"/>
                      <a:pt x="3429" y="7703"/>
                      <a:pt x="4046" y="9255"/>
                    </a:cubicBezTo>
                    <a:cubicBezTo>
                      <a:pt x="5301" y="12542"/>
                      <a:pt x="5210" y="15806"/>
                      <a:pt x="3909" y="19070"/>
                    </a:cubicBezTo>
                    <a:cubicBezTo>
                      <a:pt x="2973" y="21466"/>
                      <a:pt x="2539" y="23749"/>
                      <a:pt x="3703" y="26146"/>
                    </a:cubicBezTo>
                    <a:cubicBezTo>
                      <a:pt x="4844" y="28474"/>
                      <a:pt x="7241" y="30962"/>
                      <a:pt x="9798" y="31624"/>
                    </a:cubicBezTo>
                    <a:cubicBezTo>
                      <a:pt x="9832" y="31633"/>
                      <a:pt x="9864" y="31637"/>
                      <a:pt x="9895" y="31637"/>
                    </a:cubicBezTo>
                    <a:cubicBezTo>
                      <a:pt x="10256" y="31637"/>
                      <a:pt x="10381" y="31067"/>
                      <a:pt x="10003" y="30962"/>
                    </a:cubicBezTo>
                    <a:cubicBezTo>
                      <a:pt x="7173" y="30208"/>
                      <a:pt x="4411" y="27013"/>
                      <a:pt x="3726" y="24228"/>
                    </a:cubicBezTo>
                    <a:cubicBezTo>
                      <a:pt x="3041" y="21329"/>
                      <a:pt x="5187" y="18385"/>
                      <a:pt x="5598" y="15577"/>
                    </a:cubicBezTo>
                    <a:cubicBezTo>
                      <a:pt x="5940" y="13067"/>
                      <a:pt x="5347" y="10624"/>
                      <a:pt x="4411" y="8319"/>
                    </a:cubicBezTo>
                    <a:cubicBezTo>
                      <a:pt x="3931" y="7109"/>
                      <a:pt x="3338" y="5922"/>
                      <a:pt x="2767" y="4736"/>
                    </a:cubicBezTo>
                    <a:cubicBezTo>
                      <a:pt x="2037" y="3252"/>
                      <a:pt x="1489" y="1654"/>
                      <a:pt x="759" y="170"/>
                    </a:cubicBezTo>
                    <a:cubicBezTo>
                      <a:pt x="695" y="51"/>
                      <a:pt x="593" y="0"/>
                      <a:pt x="487" y="0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9" name="Google Shape;4100;p51">
                <a:extLst>
                  <a:ext uri="{FF2B5EF4-FFF2-40B4-BE49-F238E27FC236}">
                    <a16:creationId xmlns:a16="http://schemas.microsoft.com/office/drawing/2014/main" id="{333ECE12-06CA-40F5-BA41-984FFAB9847D}"/>
                  </a:ext>
                </a:extLst>
              </p:cNvPr>
              <p:cNvSpPr/>
              <p:nvPr/>
            </p:nvSpPr>
            <p:spPr>
              <a:xfrm>
                <a:off x="6669532" y="3180642"/>
                <a:ext cx="84833" cy="284732"/>
              </a:xfrm>
              <a:custGeom>
                <a:avLst/>
                <a:gdLst/>
                <a:ahLst/>
                <a:cxnLst/>
                <a:rect l="l" t="t" r="r" b="b"/>
                <a:pathLst>
                  <a:path w="2472" h="8297" extrusionOk="0">
                    <a:moveTo>
                      <a:pt x="2037" y="1"/>
                    </a:moveTo>
                    <a:cubicBezTo>
                      <a:pt x="1905" y="1"/>
                      <a:pt x="1786" y="78"/>
                      <a:pt x="1768" y="259"/>
                    </a:cubicBezTo>
                    <a:cubicBezTo>
                      <a:pt x="1403" y="2815"/>
                      <a:pt x="1243" y="5394"/>
                      <a:pt x="125" y="7768"/>
                    </a:cubicBezTo>
                    <a:cubicBezTo>
                      <a:pt x="0" y="8048"/>
                      <a:pt x="236" y="8296"/>
                      <a:pt x="457" y="8296"/>
                    </a:cubicBezTo>
                    <a:cubicBezTo>
                      <a:pt x="560" y="8296"/>
                      <a:pt x="660" y="8242"/>
                      <a:pt x="718" y="8111"/>
                    </a:cubicBezTo>
                    <a:cubicBezTo>
                      <a:pt x="1860" y="5668"/>
                      <a:pt x="2065" y="3066"/>
                      <a:pt x="2430" y="441"/>
                    </a:cubicBezTo>
                    <a:cubicBezTo>
                      <a:pt x="2472" y="180"/>
                      <a:pt x="2238" y="1"/>
                      <a:pt x="2037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Google Shape;4101;p51">
                <a:extLst>
                  <a:ext uri="{FF2B5EF4-FFF2-40B4-BE49-F238E27FC236}">
                    <a16:creationId xmlns:a16="http://schemas.microsoft.com/office/drawing/2014/main" id="{C762BFE2-F209-49D4-8690-BCCF370FF143}"/>
                  </a:ext>
                </a:extLst>
              </p:cNvPr>
              <p:cNvSpPr/>
              <p:nvPr/>
            </p:nvSpPr>
            <p:spPr>
              <a:xfrm>
                <a:off x="6422544" y="3552480"/>
                <a:ext cx="282639" cy="173029"/>
              </a:xfrm>
              <a:custGeom>
                <a:avLst/>
                <a:gdLst/>
                <a:ahLst/>
                <a:cxnLst/>
                <a:rect l="l" t="t" r="r" b="b"/>
                <a:pathLst>
                  <a:path w="8236" h="5042" extrusionOk="0">
                    <a:moveTo>
                      <a:pt x="498" y="1"/>
                    </a:moveTo>
                    <a:cubicBezTo>
                      <a:pt x="240" y="1"/>
                      <a:pt x="1" y="340"/>
                      <a:pt x="246" y="585"/>
                    </a:cubicBezTo>
                    <a:cubicBezTo>
                      <a:pt x="2277" y="2731"/>
                      <a:pt x="4651" y="4511"/>
                      <a:pt x="7619" y="5036"/>
                    </a:cubicBezTo>
                    <a:cubicBezTo>
                      <a:pt x="7640" y="5040"/>
                      <a:pt x="7661" y="5041"/>
                      <a:pt x="7681" y="5041"/>
                    </a:cubicBezTo>
                    <a:cubicBezTo>
                      <a:pt x="8071" y="5041"/>
                      <a:pt x="8235" y="4439"/>
                      <a:pt x="7801" y="4374"/>
                    </a:cubicBezTo>
                    <a:cubicBezTo>
                      <a:pt x="4925" y="3872"/>
                      <a:pt x="2711" y="2183"/>
                      <a:pt x="725" y="106"/>
                    </a:cubicBezTo>
                    <a:cubicBezTo>
                      <a:pt x="656" y="32"/>
                      <a:pt x="576" y="1"/>
                      <a:pt x="498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Google Shape;4102;p51">
                <a:extLst>
                  <a:ext uri="{FF2B5EF4-FFF2-40B4-BE49-F238E27FC236}">
                    <a16:creationId xmlns:a16="http://schemas.microsoft.com/office/drawing/2014/main" id="{38D525E8-82C0-4C20-A5EB-773577A0FDD5}"/>
                  </a:ext>
                </a:extLst>
              </p:cNvPr>
              <p:cNvSpPr/>
              <p:nvPr/>
            </p:nvSpPr>
            <p:spPr>
              <a:xfrm>
                <a:off x="6625193" y="3711614"/>
                <a:ext cx="233942" cy="180167"/>
              </a:xfrm>
              <a:custGeom>
                <a:avLst/>
                <a:gdLst/>
                <a:ahLst/>
                <a:cxnLst/>
                <a:rect l="l" t="t" r="r" b="b"/>
                <a:pathLst>
                  <a:path w="6817" h="5250" extrusionOk="0">
                    <a:moveTo>
                      <a:pt x="6338" y="0"/>
                    </a:moveTo>
                    <a:cubicBezTo>
                      <a:pt x="6230" y="0"/>
                      <a:pt x="6121" y="50"/>
                      <a:pt x="6050" y="171"/>
                    </a:cubicBezTo>
                    <a:cubicBezTo>
                      <a:pt x="5031" y="1797"/>
                      <a:pt x="3167" y="4577"/>
                      <a:pt x="948" y="4577"/>
                    </a:cubicBezTo>
                    <a:cubicBezTo>
                      <a:pt x="832" y="4577"/>
                      <a:pt x="714" y="4569"/>
                      <a:pt x="595" y="4553"/>
                    </a:cubicBezTo>
                    <a:cubicBezTo>
                      <a:pt x="574" y="4550"/>
                      <a:pt x="553" y="4548"/>
                      <a:pt x="533" y="4548"/>
                    </a:cubicBezTo>
                    <a:cubicBezTo>
                      <a:pt x="145" y="4548"/>
                      <a:pt x="0" y="5150"/>
                      <a:pt x="412" y="5215"/>
                    </a:cubicBezTo>
                    <a:cubicBezTo>
                      <a:pt x="578" y="5238"/>
                      <a:pt x="741" y="5249"/>
                      <a:pt x="901" y="5249"/>
                    </a:cubicBezTo>
                    <a:cubicBezTo>
                      <a:pt x="3451" y="5249"/>
                      <a:pt x="5441" y="2467"/>
                      <a:pt x="6644" y="513"/>
                    </a:cubicBezTo>
                    <a:cubicBezTo>
                      <a:pt x="6817" y="246"/>
                      <a:pt x="6578" y="0"/>
                      <a:pt x="6338" y="0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88" name="Google Shape;4103;p51">
              <a:extLst>
                <a:ext uri="{FF2B5EF4-FFF2-40B4-BE49-F238E27FC236}">
                  <a16:creationId xmlns:a16="http://schemas.microsoft.com/office/drawing/2014/main" id="{FB25DA16-3539-48C4-8C3C-C0501627647C}"/>
                </a:ext>
              </a:extLst>
            </p:cNvPr>
            <p:cNvGrpSpPr/>
            <p:nvPr/>
          </p:nvGrpSpPr>
          <p:grpSpPr>
            <a:xfrm rot="-4352739">
              <a:off x="5481206" y="2391263"/>
              <a:ext cx="2532986" cy="1764488"/>
              <a:chOff x="482875" y="2377725"/>
              <a:chExt cx="1432425" cy="1000425"/>
            </a:xfrm>
          </p:grpSpPr>
          <p:sp>
            <p:nvSpPr>
              <p:cNvPr id="97" name="Google Shape;4104;p51">
                <a:extLst>
                  <a:ext uri="{FF2B5EF4-FFF2-40B4-BE49-F238E27FC236}">
                    <a16:creationId xmlns:a16="http://schemas.microsoft.com/office/drawing/2014/main" id="{8241A0A6-B335-4A9D-8F69-DA6D345C2A02}"/>
                  </a:ext>
                </a:extLst>
              </p:cNvPr>
              <p:cNvSpPr/>
              <p:nvPr/>
            </p:nvSpPr>
            <p:spPr>
              <a:xfrm>
                <a:off x="1154300" y="2522925"/>
                <a:ext cx="269325" cy="478025"/>
              </a:xfrm>
              <a:custGeom>
                <a:avLst/>
                <a:gdLst/>
                <a:ahLst/>
                <a:cxnLst/>
                <a:rect l="l" t="t" r="r" b="b"/>
                <a:pathLst>
                  <a:path w="10773" h="19121" extrusionOk="0">
                    <a:moveTo>
                      <a:pt x="8968" y="1"/>
                    </a:moveTo>
                    <a:cubicBezTo>
                      <a:pt x="7025" y="1"/>
                      <a:pt x="0" y="9287"/>
                      <a:pt x="1497" y="17100"/>
                    </a:cubicBezTo>
                    <a:cubicBezTo>
                      <a:pt x="1723" y="17927"/>
                      <a:pt x="3794" y="19120"/>
                      <a:pt x="5661" y="19120"/>
                    </a:cubicBezTo>
                    <a:cubicBezTo>
                      <a:pt x="6103" y="19120"/>
                      <a:pt x="6534" y="19053"/>
                      <a:pt x="6926" y="18899"/>
                    </a:cubicBezTo>
                    <a:cubicBezTo>
                      <a:pt x="6926" y="18899"/>
                      <a:pt x="4227" y="11361"/>
                      <a:pt x="9190" y="3295"/>
                    </a:cubicBezTo>
                    <a:cubicBezTo>
                      <a:pt x="9904" y="2582"/>
                      <a:pt x="10772" y="751"/>
                      <a:pt x="9159" y="38"/>
                    </a:cubicBezTo>
                    <a:cubicBezTo>
                      <a:pt x="9103" y="13"/>
                      <a:pt x="9039" y="1"/>
                      <a:pt x="8968" y="1"/>
                    </a:cubicBezTo>
                    <a:close/>
                  </a:path>
                </a:pathLst>
              </a:custGeom>
              <a:solidFill>
                <a:srgbClr val="A85C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" name="Google Shape;4105;p51">
                <a:extLst>
                  <a:ext uri="{FF2B5EF4-FFF2-40B4-BE49-F238E27FC236}">
                    <a16:creationId xmlns:a16="http://schemas.microsoft.com/office/drawing/2014/main" id="{7A5FBF65-4BB7-4954-BB24-94D8DD3652DE}"/>
                  </a:ext>
                </a:extLst>
              </p:cNvPr>
              <p:cNvSpPr/>
              <p:nvPr/>
            </p:nvSpPr>
            <p:spPr>
              <a:xfrm>
                <a:off x="840400" y="2446725"/>
                <a:ext cx="281075" cy="446225"/>
              </a:xfrm>
              <a:custGeom>
                <a:avLst/>
                <a:gdLst/>
                <a:ahLst/>
                <a:cxnLst/>
                <a:rect l="l" t="t" r="r" b="b"/>
                <a:pathLst>
                  <a:path w="11243" h="17849" extrusionOk="0">
                    <a:moveTo>
                      <a:pt x="8995" y="0"/>
                    </a:moveTo>
                    <a:cubicBezTo>
                      <a:pt x="8341" y="0"/>
                      <a:pt x="7576" y="229"/>
                      <a:pt x="6763" y="821"/>
                    </a:cubicBezTo>
                    <a:cubicBezTo>
                      <a:pt x="0" y="7646"/>
                      <a:pt x="93" y="16673"/>
                      <a:pt x="93" y="16673"/>
                    </a:cubicBezTo>
                    <a:cubicBezTo>
                      <a:pt x="1321" y="17445"/>
                      <a:pt x="3196" y="17849"/>
                      <a:pt x="4797" y="17849"/>
                    </a:cubicBezTo>
                    <a:cubicBezTo>
                      <a:pt x="6352" y="17849"/>
                      <a:pt x="7650" y="17468"/>
                      <a:pt x="7848" y="16673"/>
                    </a:cubicBezTo>
                    <a:cubicBezTo>
                      <a:pt x="6111" y="10717"/>
                      <a:pt x="10827" y="2900"/>
                      <a:pt x="11075" y="1752"/>
                    </a:cubicBezTo>
                    <a:cubicBezTo>
                      <a:pt x="11243" y="997"/>
                      <a:pt x="10361" y="0"/>
                      <a:pt x="8995" y="0"/>
                    </a:cubicBezTo>
                    <a:close/>
                  </a:path>
                </a:pathLst>
              </a:custGeom>
              <a:solidFill>
                <a:srgbClr val="A85C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" name="Google Shape;4106;p51">
                <a:extLst>
                  <a:ext uri="{FF2B5EF4-FFF2-40B4-BE49-F238E27FC236}">
                    <a16:creationId xmlns:a16="http://schemas.microsoft.com/office/drawing/2014/main" id="{D9C78752-4F42-4F4E-8D99-D0BB1226458D}"/>
                  </a:ext>
                </a:extLst>
              </p:cNvPr>
              <p:cNvSpPr/>
              <p:nvPr/>
            </p:nvSpPr>
            <p:spPr>
              <a:xfrm>
                <a:off x="482875" y="2377725"/>
                <a:ext cx="1252500" cy="298850"/>
              </a:xfrm>
              <a:custGeom>
                <a:avLst/>
                <a:gdLst/>
                <a:ahLst/>
                <a:cxnLst/>
                <a:rect l="l" t="t" r="r" b="b"/>
                <a:pathLst>
                  <a:path w="50100" h="11954" extrusionOk="0">
                    <a:moveTo>
                      <a:pt x="2289" y="1"/>
                    </a:moveTo>
                    <a:cubicBezTo>
                      <a:pt x="1732" y="1"/>
                      <a:pt x="1182" y="227"/>
                      <a:pt x="776" y="665"/>
                    </a:cubicBezTo>
                    <a:cubicBezTo>
                      <a:pt x="0" y="1534"/>
                      <a:pt x="62" y="2837"/>
                      <a:pt x="900" y="3612"/>
                    </a:cubicBezTo>
                    <a:cubicBezTo>
                      <a:pt x="2668" y="5256"/>
                      <a:pt x="4777" y="6249"/>
                      <a:pt x="6856" y="6932"/>
                    </a:cubicBezTo>
                    <a:cubicBezTo>
                      <a:pt x="8934" y="7583"/>
                      <a:pt x="11013" y="7924"/>
                      <a:pt x="13060" y="8141"/>
                    </a:cubicBezTo>
                    <a:cubicBezTo>
                      <a:pt x="14115" y="8266"/>
                      <a:pt x="15139" y="8328"/>
                      <a:pt x="16162" y="8359"/>
                    </a:cubicBezTo>
                    <a:cubicBezTo>
                      <a:pt x="16889" y="8404"/>
                      <a:pt x="17666" y="8433"/>
                      <a:pt x="18419" y="8433"/>
                    </a:cubicBezTo>
                    <a:cubicBezTo>
                      <a:pt x="18695" y="8433"/>
                      <a:pt x="18967" y="8429"/>
                      <a:pt x="19233" y="8421"/>
                    </a:cubicBezTo>
                    <a:cubicBezTo>
                      <a:pt x="21312" y="8390"/>
                      <a:pt x="23297" y="8235"/>
                      <a:pt x="25252" y="8173"/>
                    </a:cubicBezTo>
                    <a:cubicBezTo>
                      <a:pt x="26061" y="8134"/>
                      <a:pt x="26849" y="8111"/>
                      <a:pt x="27632" y="8111"/>
                    </a:cubicBezTo>
                    <a:cubicBezTo>
                      <a:pt x="28738" y="8111"/>
                      <a:pt x="29833" y="8157"/>
                      <a:pt x="30960" y="8266"/>
                    </a:cubicBezTo>
                    <a:cubicBezTo>
                      <a:pt x="32883" y="8452"/>
                      <a:pt x="34775" y="8762"/>
                      <a:pt x="36730" y="9103"/>
                    </a:cubicBezTo>
                    <a:cubicBezTo>
                      <a:pt x="40576" y="9848"/>
                      <a:pt x="44392" y="10778"/>
                      <a:pt x="48145" y="11895"/>
                    </a:cubicBezTo>
                    <a:cubicBezTo>
                      <a:pt x="48276" y="11935"/>
                      <a:pt x="48408" y="11954"/>
                      <a:pt x="48538" y="11954"/>
                    </a:cubicBezTo>
                    <a:cubicBezTo>
                      <a:pt x="49115" y="11954"/>
                      <a:pt x="49649" y="11578"/>
                      <a:pt x="49852" y="10995"/>
                    </a:cubicBezTo>
                    <a:cubicBezTo>
                      <a:pt x="50100" y="10282"/>
                      <a:pt x="49697" y="9506"/>
                      <a:pt x="48983" y="9258"/>
                    </a:cubicBezTo>
                    <a:cubicBezTo>
                      <a:pt x="45167" y="7986"/>
                      <a:pt x="41259" y="6901"/>
                      <a:pt x="37350" y="6063"/>
                    </a:cubicBezTo>
                    <a:cubicBezTo>
                      <a:pt x="35365" y="5629"/>
                      <a:pt x="33379" y="5256"/>
                      <a:pt x="31332" y="5008"/>
                    </a:cubicBezTo>
                    <a:cubicBezTo>
                      <a:pt x="30308" y="4884"/>
                      <a:pt x="29284" y="4791"/>
                      <a:pt x="28230" y="4729"/>
                    </a:cubicBezTo>
                    <a:cubicBezTo>
                      <a:pt x="27702" y="4698"/>
                      <a:pt x="27183" y="4690"/>
                      <a:pt x="26671" y="4690"/>
                    </a:cubicBezTo>
                    <a:cubicBezTo>
                      <a:pt x="26159" y="4690"/>
                      <a:pt x="25655" y="4698"/>
                      <a:pt x="25159" y="4698"/>
                    </a:cubicBezTo>
                    <a:cubicBezTo>
                      <a:pt x="23142" y="4729"/>
                      <a:pt x="21157" y="4791"/>
                      <a:pt x="19233" y="4791"/>
                    </a:cubicBezTo>
                    <a:cubicBezTo>
                      <a:pt x="18272" y="4760"/>
                      <a:pt x="17341" y="4729"/>
                      <a:pt x="16380" y="4667"/>
                    </a:cubicBezTo>
                    <a:cubicBezTo>
                      <a:pt x="15418" y="4574"/>
                      <a:pt x="14456" y="4481"/>
                      <a:pt x="13526" y="4357"/>
                    </a:cubicBezTo>
                    <a:cubicBezTo>
                      <a:pt x="11633" y="4109"/>
                      <a:pt x="9803" y="3736"/>
                      <a:pt x="8097" y="3147"/>
                    </a:cubicBezTo>
                    <a:cubicBezTo>
                      <a:pt x="6422" y="2558"/>
                      <a:pt x="4902" y="1720"/>
                      <a:pt x="3785" y="634"/>
                    </a:cubicBezTo>
                    <a:lnTo>
                      <a:pt x="3754" y="603"/>
                    </a:lnTo>
                    <a:lnTo>
                      <a:pt x="3723" y="572"/>
                    </a:lnTo>
                    <a:cubicBezTo>
                      <a:pt x="3309" y="188"/>
                      <a:pt x="2796" y="1"/>
                      <a:pt x="228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Google Shape;4107;p51">
                <a:extLst>
                  <a:ext uri="{FF2B5EF4-FFF2-40B4-BE49-F238E27FC236}">
                    <a16:creationId xmlns:a16="http://schemas.microsoft.com/office/drawing/2014/main" id="{A7A2DC25-FF14-42C4-A748-DF1B42A229BD}"/>
                  </a:ext>
                </a:extLst>
              </p:cNvPr>
              <p:cNvSpPr/>
              <p:nvPr/>
            </p:nvSpPr>
            <p:spPr>
              <a:xfrm>
                <a:off x="1116475" y="2580475"/>
                <a:ext cx="573925" cy="95425"/>
              </a:xfrm>
              <a:custGeom>
                <a:avLst/>
                <a:gdLst/>
                <a:ahLst/>
                <a:cxnLst/>
                <a:rect l="l" t="t" r="r" b="b"/>
                <a:pathLst>
                  <a:path w="22957" h="3817" extrusionOk="0">
                    <a:moveTo>
                      <a:pt x="22957" y="3816"/>
                    </a:moveTo>
                    <a:cubicBezTo>
                      <a:pt x="22895" y="3816"/>
                      <a:pt x="22832" y="3816"/>
                      <a:pt x="22801" y="3785"/>
                    </a:cubicBezTo>
                    <a:cubicBezTo>
                      <a:pt x="19048" y="2668"/>
                      <a:pt x="15232" y="1738"/>
                      <a:pt x="11386" y="993"/>
                    </a:cubicBezTo>
                    <a:cubicBezTo>
                      <a:pt x="11199" y="962"/>
                      <a:pt x="11013" y="931"/>
                      <a:pt x="10827" y="900"/>
                    </a:cubicBezTo>
                    <a:lnTo>
                      <a:pt x="10827" y="900"/>
                    </a:lnTo>
                    <a:cubicBezTo>
                      <a:pt x="11013" y="931"/>
                      <a:pt x="11199" y="962"/>
                      <a:pt x="11386" y="993"/>
                    </a:cubicBezTo>
                    <a:cubicBezTo>
                      <a:pt x="15232" y="1738"/>
                      <a:pt x="19048" y="2668"/>
                      <a:pt x="22801" y="3785"/>
                    </a:cubicBezTo>
                    <a:cubicBezTo>
                      <a:pt x="22832" y="3816"/>
                      <a:pt x="22895" y="3816"/>
                      <a:pt x="22957" y="3816"/>
                    </a:cubicBezTo>
                    <a:close/>
                    <a:moveTo>
                      <a:pt x="7384" y="342"/>
                    </a:moveTo>
                    <a:cubicBezTo>
                      <a:pt x="6794" y="280"/>
                      <a:pt x="6205" y="218"/>
                      <a:pt x="5616" y="156"/>
                    </a:cubicBezTo>
                    <a:cubicBezTo>
                      <a:pt x="5585" y="156"/>
                      <a:pt x="5585" y="156"/>
                      <a:pt x="5554" y="156"/>
                    </a:cubicBezTo>
                    <a:cubicBezTo>
                      <a:pt x="5585" y="156"/>
                      <a:pt x="5585" y="156"/>
                      <a:pt x="5616" y="156"/>
                    </a:cubicBezTo>
                    <a:cubicBezTo>
                      <a:pt x="6205" y="218"/>
                      <a:pt x="6794" y="280"/>
                      <a:pt x="7384" y="342"/>
                    </a:cubicBezTo>
                    <a:lnTo>
                      <a:pt x="7384" y="342"/>
                    </a:lnTo>
                    <a:close/>
                    <a:moveTo>
                      <a:pt x="5554" y="156"/>
                    </a:moveTo>
                    <a:cubicBezTo>
                      <a:pt x="5523" y="156"/>
                      <a:pt x="5523" y="156"/>
                      <a:pt x="5491" y="156"/>
                    </a:cubicBezTo>
                    <a:cubicBezTo>
                      <a:pt x="5523" y="156"/>
                      <a:pt x="5523" y="156"/>
                      <a:pt x="5554" y="156"/>
                    </a:cubicBezTo>
                    <a:close/>
                    <a:moveTo>
                      <a:pt x="5460" y="156"/>
                    </a:moveTo>
                    <a:cubicBezTo>
                      <a:pt x="5460" y="156"/>
                      <a:pt x="5429" y="156"/>
                      <a:pt x="5398" y="125"/>
                    </a:cubicBezTo>
                    <a:cubicBezTo>
                      <a:pt x="5429" y="156"/>
                      <a:pt x="5460" y="156"/>
                      <a:pt x="5460" y="156"/>
                    </a:cubicBezTo>
                    <a:close/>
                    <a:moveTo>
                      <a:pt x="5367" y="125"/>
                    </a:moveTo>
                    <a:cubicBezTo>
                      <a:pt x="5336" y="125"/>
                      <a:pt x="5336" y="125"/>
                      <a:pt x="5336" y="125"/>
                    </a:cubicBezTo>
                    <a:cubicBezTo>
                      <a:pt x="5336" y="125"/>
                      <a:pt x="5336" y="125"/>
                      <a:pt x="5367" y="125"/>
                    </a:cubicBezTo>
                    <a:close/>
                    <a:moveTo>
                      <a:pt x="1" y="31"/>
                    </a:moveTo>
                    <a:cubicBezTo>
                      <a:pt x="714" y="0"/>
                      <a:pt x="1397" y="0"/>
                      <a:pt x="2110" y="0"/>
                    </a:cubicBezTo>
                    <a:cubicBezTo>
                      <a:pt x="1397" y="0"/>
                      <a:pt x="714" y="0"/>
                      <a:pt x="1" y="31"/>
                    </a:cubicBezTo>
                    <a:close/>
                    <a:moveTo>
                      <a:pt x="2110" y="0"/>
                    </a:moveTo>
                    <a:lnTo>
                      <a:pt x="2110" y="0"/>
                    </a:lnTo>
                    <a:lnTo>
                      <a:pt x="2110" y="0"/>
                    </a:lnTo>
                    <a:lnTo>
                      <a:pt x="2110" y="0"/>
                    </a:lnTo>
                    <a:close/>
                  </a:path>
                </a:pathLst>
              </a:custGeom>
              <a:solidFill>
                <a:srgbClr val="A5C7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Google Shape;4108;p51">
                <a:extLst>
                  <a:ext uri="{FF2B5EF4-FFF2-40B4-BE49-F238E27FC236}">
                    <a16:creationId xmlns:a16="http://schemas.microsoft.com/office/drawing/2014/main" id="{37DE4B07-C93B-4547-8ACF-4FA68E1D6FFD}"/>
                  </a:ext>
                </a:extLst>
              </p:cNvPr>
              <p:cNvSpPr/>
              <p:nvPr/>
            </p:nvSpPr>
            <p:spPr>
              <a:xfrm>
                <a:off x="952850" y="2583575"/>
                <a:ext cx="124100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4964" h="187" extrusionOk="0">
                    <a:moveTo>
                      <a:pt x="0" y="187"/>
                    </a:moveTo>
                    <a:lnTo>
                      <a:pt x="0" y="187"/>
                    </a:lnTo>
                    <a:lnTo>
                      <a:pt x="0" y="187"/>
                    </a:lnTo>
                    <a:close/>
                    <a:moveTo>
                      <a:pt x="31" y="187"/>
                    </a:moveTo>
                    <a:lnTo>
                      <a:pt x="62" y="187"/>
                    </a:lnTo>
                    <a:lnTo>
                      <a:pt x="31" y="187"/>
                    </a:lnTo>
                    <a:close/>
                    <a:moveTo>
                      <a:pt x="62" y="187"/>
                    </a:moveTo>
                    <a:cubicBezTo>
                      <a:pt x="186" y="187"/>
                      <a:pt x="310" y="187"/>
                      <a:pt x="434" y="187"/>
                    </a:cubicBezTo>
                    <a:cubicBezTo>
                      <a:pt x="1986" y="156"/>
                      <a:pt x="3475" y="63"/>
                      <a:pt x="4964" y="1"/>
                    </a:cubicBezTo>
                    <a:lnTo>
                      <a:pt x="4964" y="1"/>
                    </a:lnTo>
                    <a:cubicBezTo>
                      <a:pt x="3475" y="63"/>
                      <a:pt x="1986" y="156"/>
                      <a:pt x="434" y="187"/>
                    </a:cubicBezTo>
                    <a:cubicBezTo>
                      <a:pt x="310" y="187"/>
                      <a:pt x="186" y="187"/>
                      <a:pt x="62" y="187"/>
                    </a:cubicBezTo>
                    <a:close/>
                  </a:path>
                </a:pathLst>
              </a:custGeom>
              <a:solidFill>
                <a:srgbClr val="6D48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Google Shape;4109;p51">
                <a:extLst>
                  <a:ext uri="{FF2B5EF4-FFF2-40B4-BE49-F238E27FC236}">
                    <a16:creationId xmlns:a16="http://schemas.microsoft.com/office/drawing/2014/main" id="{4CCFF039-12D6-4EFF-88F2-E54A980E2469}"/>
                  </a:ext>
                </a:extLst>
              </p:cNvPr>
              <p:cNvSpPr/>
              <p:nvPr/>
            </p:nvSpPr>
            <p:spPr>
              <a:xfrm>
                <a:off x="802400" y="2547125"/>
                <a:ext cx="919800" cy="129550"/>
              </a:xfrm>
              <a:custGeom>
                <a:avLst/>
                <a:gdLst/>
                <a:ahLst/>
                <a:cxnLst/>
                <a:rect l="l" t="t" r="r" b="b"/>
                <a:pathLst>
                  <a:path w="36792" h="5182" extrusionOk="0">
                    <a:moveTo>
                      <a:pt x="12285" y="1"/>
                    </a:moveTo>
                    <a:cubicBezTo>
                      <a:pt x="9368" y="1"/>
                      <a:pt x="6452" y="156"/>
                      <a:pt x="3536" y="373"/>
                    </a:cubicBezTo>
                    <a:cubicBezTo>
                      <a:pt x="3040" y="404"/>
                      <a:pt x="2544" y="404"/>
                      <a:pt x="2078" y="404"/>
                    </a:cubicBezTo>
                    <a:cubicBezTo>
                      <a:pt x="1458" y="404"/>
                      <a:pt x="838" y="373"/>
                      <a:pt x="217" y="342"/>
                    </a:cubicBezTo>
                    <a:cubicBezTo>
                      <a:pt x="155" y="652"/>
                      <a:pt x="62" y="993"/>
                      <a:pt x="0" y="1334"/>
                    </a:cubicBezTo>
                    <a:cubicBezTo>
                      <a:pt x="93" y="1334"/>
                      <a:pt x="186" y="1365"/>
                      <a:pt x="279" y="1365"/>
                    </a:cubicBezTo>
                    <a:lnTo>
                      <a:pt x="341" y="1365"/>
                    </a:lnTo>
                    <a:cubicBezTo>
                      <a:pt x="1365" y="1490"/>
                      <a:pt x="2358" y="1552"/>
                      <a:pt x="3381" y="1583"/>
                    </a:cubicBezTo>
                    <a:cubicBezTo>
                      <a:pt x="4095" y="1645"/>
                      <a:pt x="4870" y="1645"/>
                      <a:pt x="5646" y="1645"/>
                    </a:cubicBezTo>
                    <a:lnTo>
                      <a:pt x="6452" y="1645"/>
                    </a:lnTo>
                    <a:cubicBezTo>
                      <a:pt x="8004" y="1614"/>
                      <a:pt x="9493" y="1521"/>
                      <a:pt x="10982" y="1459"/>
                    </a:cubicBezTo>
                    <a:cubicBezTo>
                      <a:pt x="11478" y="1428"/>
                      <a:pt x="11974" y="1397"/>
                      <a:pt x="12471" y="1397"/>
                    </a:cubicBezTo>
                    <a:cubicBezTo>
                      <a:pt x="12502" y="1397"/>
                      <a:pt x="12533" y="1397"/>
                      <a:pt x="12564" y="1365"/>
                    </a:cubicBezTo>
                    <a:cubicBezTo>
                      <a:pt x="13277" y="1334"/>
                      <a:pt x="13960" y="1334"/>
                      <a:pt x="14673" y="1334"/>
                    </a:cubicBezTo>
                    <a:cubicBezTo>
                      <a:pt x="15759" y="1334"/>
                      <a:pt x="16814" y="1365"/>
                      <a:pt x="17899" y="1459"/>
                    </a:cubicBezTo>
                    <a:lnTo>
                      <a:pt x="17961" y="1459"/>
                    </a:lnTo>
                    <a:cubicBezTo>
                      <a:pt x="17992" y="1490"/>
                      <a:pt x="18023" y="1490"/>
                      <a:pt x="18023" y="1490"/>
                    </a:cubicBezTo>
                    <a:lnTo>
                      <a:pt x="18179" y="1490"/>
                    </a:lnTo>
                    <a:cubicBezTo>
                      <a:pt x="18768" y="1552"/>
                      <a:pt x="19357" y="1614"/>
                      <a:pt x="19947" y="1676"/>
                    </a:cubicBezTo>
                    <a:cubicBezTo>
                      <a:pt x="21095" y="1831"/>
                      <a:pt x="22211" y="2017"/>
                      <a:pt x="23390" y="2234"/>
                    </a:cubicBezTo>
                    <a:cubicBezTo>
                      <a:pt x="23576" y="2265"/>
                      <a:pt x="23762" y="2296"/>
                      <a:pt x="23949" y="2327"/>
                    </a:cubicBezTo>
                    <a:cubicBezTo>
                      <a:pt x="27795" y="3072"/>
                      <a:pt x="31611" y="4002"/>
                      <a:pt x="35364" y="5119"/>
                    </a:cubicBezTo>
                    <a:cubicBezTo>
                      <a:pt x="35395" y="5150"/>
                      <a:pt x="35458" y="5150"/>
                      <a:pt x="35520" y="5150"/>
                    </a:cubicBezTo>
                    <a:cubicBezTo>
                      <a:pt x="35582" y="5181"/>
                      <a:pt x="35675" y="5181"/>
                      <a:pt x="35737" y="5181"/>
                    </a:cubicBezTo>
                    <a:cubicBezTo>
                      <a:pt x="36140" y="5181"/>
                      <a:pt x="36512" y="4995"/>
                      <a:pt x="36791" y="4716"/>
                    </a:cubicBezTo>
                    <a:cubicBezTo>
                      <a:pt x="27330" y="993"/>
                      <a:pt x="19668" y="1"/>
                      <a:pt x="12285" y="1"/>
                    </a:cubicBezTo>
                    <a:close/>
                  </a:path>
                </a:pathLst>
              </a:custGeom>
              <a:solidFill>
                <a:srgbClr val="A8B06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" name="Google Shape;4110;p51">
                <a:extLst>
                  <a:ext uri="{FF2B5EF4-FFF2-40B4-BE49-F238E27FC236}">
                    <a16:creationId xmlns:a16="http://schemas.microsoft.com/office/drawing/2014/main" id="{E2A12EE8-95BC-42E0-8BCE-F26CF88B03C1}"/>
                  </a:ext>
                </a:extLst>
              </p:cNvPr>
              <p:cNvSpPr/>
              <p:nvPr/>
            </p:nvSpPr>
            <p:spPr>
              <a:xfrm>
                <a:off x="502250" y="2465700"/>
                <a:ext cx="171425" cy="90750"/>
              </a:xfrm>
              <a:custGeom>
                <a:avLst/>
                <a:gdLst/>
                <a:ahLst/>
                <a:cxnLst/>
                <a:rect l="l" t="t" r="r" b="b"/>
                <a:pathLst>
                  <a:path w="6857" h="3630" extrusionOk="0">
                    <a:moveTo>
                      <a:pt x="6856" y="3630"/>
                    </a:moveTo>
                    <a:cubicBezTo>
                      <a:pt x="6608" y="3568"/>
                      <a:pt x="6329" y="3475"/>
                      <a:pt x="6081" y="3413"/>
                    </a:cubicBezTo>
                    <a:cubicBezTo>
                      <a:pt x="4002" y="2730"/>
                      <a:pt x="1893" y="1737"/>
                      <a:pt x="125" y="93"/>
                    </a:cubicBezTo>
                    <a:lnTo>
                      <a:pt x="125" y="93"/>
                    </a:lnTo>
                    <a:lnTo>
                      <a:pt x="125" y="93"/>
                    </a:lnTo>
                    <a:cubicBezTo>
                      <a:pt x="1893" y="1737"/>
                      <a:pt x="4002" y="2730"/>
                      <a:pt x="6081" y="3413"/>
                    </a:cubicBezTo>
                    <a:cubicBezTo>
                      <a:pt x="6329" y="3475"/>
                      <a:pt x="6608" y="3568"/>
                      <a:pt x="6856" y="3630"/>
                    </a:cubicBezTo>
                    <a:lnTo>
                      <a:pt x="6856" y="3630"/>
                    </a:lnTo>
                    <a:close/>
                    <a:moveTo>
                      <a:pt x="125" y="93"/>
                    </a:moveTo>
                    <a:cubicBezTo>
                      <a:pt x="125" y="93"/>
                      <a:pt x="125" y="93"/>
                      <a:pt x="94" y="93"/>
                    </a:cubicBezTo>
                    <a:cubicBezTo>
                      <a:pt x="125" y="93"/>
                      <a:pt x="125" y="93"/>
                      <a:pt x="125" y="93"/>
                    </a:cubicBezTo>
                    <a:close/>
                    <a:moveTo>
                      <a:pt x="94" y="93"/>
                    </a:moveTo>
                    <a:cubicBezTo>
                      <a:pt x="63" y="62"/>
                      <a:pt x="32" y="31"/>
                      <a:pt x="32" y="0"/>
                    </a:cubicBezTo>
                    <a:cubicBezTo>
                      <a:pt x="32" y="31"/>
                      <a:pt x="63" y="62"/>
                      <a:pt x="94" y="93"/>
                    </a:cubicBezTo>
                    <a:close/>
                    <a:moveTo>
                      <a:pt x="3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32" y="0"/>
                    </a:cubicBezTo>
                    <a:close/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C7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" name="Google Shape;4111;p51">
                <a:extLst>
                  <a:ext uri="{FF2B5EF4-FFF2-40B4-BE49-F238E27FC236}">
                    <a16:creationId xmlns:a16="http://schemas.microsoft.com/office/drawing/2014/main" id="{36B6FA17-3DD3-4B36-9810-35A1CDFB0924}"/>
                  </a:ext>
                </a:extLst>
              </p:cNvPr>
              <p:cNvSpPr/>
              <p:nvPr/>
            </p:nvSpPr>
            <p:spPr>
              <a:xfrm>
                <a:off x="486750" y="2420725"/>
                <a:ext cx="198550" cy="135725"/>
              </a:xfrm>
              <a:custGeom>
                <a:avLst/>
                <a:gdLst/>
                <a:ahLst/>
                <a:cxnLst/>
                <a:rect l="l" t="t" r="r" b="b"/>
                <a:pathLst>
                  <a:path w="7942" h="5429" extrusionOk="0">
                    <a:moveTo>
                      <a:pt x="93" y="0"/>
                    </a:moveTo>
                    <a:cubicBezTo>
                      <a:pt x="0" y="620"/>
                      <a:pt x="155" y="1303"/>
                      <a:pt x="621" y="1799"/>
                    </a:cubicBezTo>
                    <a:lnTo>
                      <a:pt x="652" y="1799"/>
                    </a:lnTo>
                    <a:cubicBezTo>
                      <a:pt x="652" y="1830"/>
                      <a:pt x="683" y="1861"/>
                      <a:pt x="714" y="1892"/>
                    </a:cubicBezTo>
                    <a:lnTo>
                      <a:pt x="745" y="1892"/>
                    </a:lnTo>
                    <a:cubicBezTo>
                      <a:pt x="2513" y="3536"/>
                      <a:pt x="4622" y="4529"/>
                      <a:pt x="6701" y="5212"/>
                    </a:cubicBezTo>
                    <a:cubicBezTo>
                      <a:pt x="6949" y="5274"/>
                      <a:pt x="7228" y="5367"/>
                      <a:pt x="7476" y="5429"/>
                    </a:cubicBezTo>
                    <a:cubicBezTo>
                      <a:pt x="7632" y="5088"/>
                      <a:pt x="7787" y="4746"/>
                      <a:pt x="7942" y="4374"/>
                    </a:cubicBezTo>
                    <a:cubicBezTo>
                      <a:pt x="4188" y="3164"/>
                      <a:pt x="1489" y="1210"/>
                      <a:pt x="93" y="0"/>
                    </a:cubicBezTo>
                    <a:close/>
                  </a:path>
                </a:pathLst>
              </a:custGeom>
              <a:solidFill>
                <a:srgbClr val="A8B06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" name="Google Shape;4112;p51">
                <a:extLst>
                  <a:ext uri="{FF2B5EF4-FFF2-40B4-BE49-F238E27FC236}">
                    <a16:creationId xmlns:a16="http://schemas.microsoft.com/office/drawing/2014/main" id="{69B3250C-0B37-4707-8E7B-3C8C19C0FEB8}"/>
                  </a:ext>
                </a:extLst>
              </p:cNvPr>
              <p:cNvSpPr/>
              <p:nvPr/>
            </p:nvSpPr>
            <p:spPr>
              <a:xfrm>
                <a:off x="1306475" y="2738675"/>
                <a:ext cx="20200" cy="183825"/>
              </a:xfrm>
              <a:custGeom>
                <a:avLst/>
                <a:gdLst/>
                <a:ahLst/>
                <a:cxnLst/>
                <a:rect l="l" t="t" r="r" b="b"/>
                <a:pathLst>
                  <a:path w="808" h="7353" extrusionOk="0">
                    <a:moveTo>
                      <a:pt x="776" y="1"/>
                    </a:moveTo>
                    <a:cubicBezTo>
                      <a:pt x="1" y="2917"/>
                      <a:pt x="32" y="5492"/>
                      <a:pt x="249" y="7353"/>
                    </a:cubicBezTo>
                    <a:cubicBezTo>
                      <a:pt x="32" y="5492"/>
                      <a:pt x="1" y="2917"/>
                      <a:pt x="808" y="1"/>
                    </a:cubicBezTo>
                    <a:close/>
                  </a:path>
                </a:pathLst>
              </a:custGeom>
              <a:solidFill>
                <a:srgbClr val="D3AD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6" name="Google Shape;4113;p51">
                <a:extLst>
                  <a:ext uri="{FF2B5EF4-FFF2-40B4-BE49-F238E27FC236}">
                    <a16:creationId xmlns:a16="http://schemas.microsoft.com/office/drawing/2014/main" id="{6958559A-D7DB-4B6B-A7B2-93070006B300}"/>
                  </a:ext>
                </a:extLst>
              </p:cNvPr>
              <p:cNvSpPr/>
              <p:nvPr/>
            </p:nvSpPr>
            <p:spPr>
              <a:xfrm>
                <a:off x="1186275" y="2738675"/>
                <a:ext cx="139625" cy="183825"/>
              </a:xfrm>
              <a:custGeom>
                <a:avLst/>
                <a:gdLst/>
                <a:ahLst/>
                <a:cxnLst/>
                <a:rect l="l" t="t" r="r" b="b"/>
                <a:pathLst>
                  <a:path w="5585" h="7353" extrusionOk="0">
                    <a:moveTo>
                      <a:pt x="5584" y="1"/>
                    </a:moveTo>
                    <a:cubicBezTo>
                      <a:pt x="4747" y="745"/>
                      <a:pt x="4033" y="2079"/>
                      <a:pt x="3599" y="3165"/>
                    </a:cubicBezTo>
                    <a:cubicBezTo>
                      <a:pt x="3258" y="3972"/>
                      <a:pt x="2451" y="4499"/>
                      <a:pt x="1583" y="4499"/>
                    </a:cubicBezTo>
                    <a:lnTo>
                      <a:pt x="1397" y="4499"/>
                    </a:lnTo>
                    <a:cubicBezTo>
                      <a:pt x="962" y="4468"/>
                      <a:pt x="497" y="4437"/>
                      <a:pt x="125" y="4437"/>
                    </a:cubicBezTo>
                    <a:cubicBezTo>
                      <a:pt x="32" y="5212"/>
                      <a:pt x="1" y="5957"/>
                      <a:pt x="32" y="6733"/>
                    </a:cubicBezTo>
                    <a:cubicBezTo>
                      <a:pt x="2048" y="7074"/>
                      <a:pt x="3723" y="7260"/>
                      <a:pt x="5057" y="7353"/>
                    </a:cubicBezTo>
                    <a:cubicBezTo>
                      <a:pt x="4840" y="5492"/>
                      <a:pt x="4809" y="2917"/>
                      <a:pt x="5584" y="1"/>
                    </a:cubicBezTo>
                    <a:close/>
                  </a:path>
                </a:pathLst>
              </a:custGeom>
              <a:solidFill>
                <a:srgbClr val="8B3E0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7" name="Google Shape;4114;p51">
                <a:extLst>
                  <a:ext uri="{FF2B5EF4-FFF2-40B4-BE49-F238E27FC236}">
                    <a16:creationId xmlns:a16="http://schemas.microsoft.com/office/drawing/2014/main" id="{5C1BF8F9-6451-4F4E-B868-E80E53F36882}"/>
                  </a:ext>
                </a:extLst>
              </p:cNvPr>
              <p:cNvSpPr/>
              <p:nvPr/>
            </p:nvSpPr>
            <p:spPr>
              <a:xfrm>
                <a:off x="1025750" y="2744900"/>
                <a:ext cx="4675" cy="8377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3351" extrusionOk="0">
                    <a:moveTo>
                      <a:pt x="155" y="3350"/>
                    </a:moveTo>
                    <a:lnTo>
                      <a:pt x="155" y="3350"/>
                    </a:lnTo>
                    <a:cubicBezTo>
                      <a:pt x="0" y="2265"/>
                      <a:pt x="31" y="1117"/>
                      <a:pt x="18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31" y="1117"/>
                      <a:pt x="0" y="2265"/>
                      <a:pt x="155" y="3350"/>
                    </a:cubicBezTo>
                    <a:close/>
                  </a:path>
                </a:pathLst>
              </a:custGeom>
              <a:solidFill>
                <a:srgbClr val="D3AD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8" name="Google Shape;4115;p51">
                <a:extLst>
                  <a:ext uri="{FF2B5EF4-FFF2-40B4-BE49-F238E27FC236}">
                    <a16:creationId xmlns:a16="http://schemas.microsoft.com/office/drawing/2014/main" id="{38974A0C-5FFB-4B4C-B2CF-492B18772F32}"/>
                  </a:ext>
                </a:extLst>
              </p:cNvPr>
              <p:cNvSpPr/>
              <p:nvPr/>
            </p:nvSpPr>
            <p:spPr>
              <a:xfrm>
                <a:off x="859775" y="2682075"/>
                <a:ext cx="170650" cy="146600"/>
              </a:xfrm>
              <a:custGeom>
                <a:avLst/>
                <a:gdLst/>
                <a:ahLst/>
                <a:cxnLst/>
                <a:rect l="l" t="t" r="r" b="b"/>
                <a:pathLst>
                  <a:path w="6826" h="5864" extrusionOk="0">
                    <a:moveTo>
                      <a:pt x="683" y="0"/>
                    </a:moveTo>
                    <a:cubicBezTo>
                      <a:pt x="404" y="807"/>
                      <a:pt x="156" y="1613"/>
                      <a:pt x="1" y="2358"/>
                    </a:cubicBezTo>
                    <a:cubicBezTo>
                      <a:pt x="2637" y="2699"/>
                      <a:pt x="5026" y="4343"/>
                      <a:pt x="6794" y="5863"/>
                    </a:cubicBezTo>
                    <a:cubicBezTo>
                      <a:pt x="6639" y="4778"/>
                      <a:pt x="6670" y="3630"/>
                      <a:pt x="6825" y="2513"/>
                    </a:cubicBezTo>
                    <a:cubicBezTo>
                      <a:pt x="4809" y="900"/>
                      <a:pt x="2234" y="217"/>
                      <a:pt x="683" y="0"/>
                    </a:cubicBezTo>
                    <a:close/>
                  </a:path>
                </a:pathLst>
              </a:custGeom>
              <a:solidFill>
                <a:srgbClr val="8B3E0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9" name="Google Shape;4116;p51">
                <a:extLst>
                  <a:ext uri="{FF2B5EF4-FFF2-40B4-BE49-F238E27FC236}">
                    <a16:creationId xmlns:a16="http://schemas.microsoft.com/office/drawing/2014/main" id="{7D63E105-A2ED-4A74-8869-2CCE98BCDA04}"/>
                  </a:ext>
                </a:extLst>
              </p:cNvPr>
              <p:cNvSpPr/>
              <p:nvPr/>
            </p:nvSpPr>
            <p:spPr>
              <a:xfrm>
                <a:off x="1629100" y="3249750"/>
                <a:ext cx="179025" cy="83275"/>
              </a:xfrm>
              <a:custGeom>
                <a:avLst/>
                <a:gdLst/>
                <a:ahLst/>
                <a:cxnLst/>
                <a:rect l="l" t="t" r="r" b="b"/>
                <a:pathLst>
                  <a:path w="7161" h="3331" extrusionOk="0">
                    <a:moveTo>
                      <a:pt x="7074" y="1"/>
                    </a:moveTo>
                    <a:cubicBezTo>
                      <a:pt x="4441" y="1931"/>
                      <a:pt x="706" y="1987"/>
                      <a:pt x="288" y="1987"/>
                    </a:cubicBezTo>
                    <a:cubicBezTo>
                      <a:pt x="262" y="1987"/>
                      <a:pt x="249" y="1986"/>
                      <a:pt x="249" y="1986"/>
                    </a:cubicBezTo>
                    <a:lnTo>
                      <a:pt x="249" y="1986"/>
                    </a:lnTo>
                    <a:cubicBezTo>
                      <a:pt x="249" y="1986"/>
                      <a:pt x="1" y="3103"/>
                      <a:pt x="1149" y="3289"/>
                    </a:cubicBezTo>
                    <a:cubicBezTo>
                      <a:pt x="1291" y="3317"/>
                      <a:pt x="1443" y="3330"/>
                      <a:pt x="1601" y="3330"/>
                    </a:cubicBezTo>
                    <a:cubicBezTo>
                      <a:pt x="3749" y="3330"/>
                      <a:pt x="7160" y="926"/>
                      <a:pt x="7074" y="1"/>
                    </a:cubicBez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Google Shape;4117;p51">
                <a:extLst>
                  <a:ext uri="{FF2B5EF4-FFF2-40B4-BE49-F238E27FC236}">
                    <a16:creationId xmlns:a16="http://schemas.microsoft.com/office/drawing/2014/main" id="{1345E9D9-5F46-48AF-B2D3-F359DCB0FC8F}"/>
                  </a:ext>
                </a:extLst>
              </p:cNvPr>
              <p:cNvSpPr/>
              <p:nvPr/>
            </p:nvSpPr>
            <p:spPr>
              <a:xfrm>
                <a:off x="1623675" y="3315675"/>
                <a:ext cx="221050" cy="62475"/>
              </a:xfrm>
              <a:custGeom>
                <a:avLst/>
                <a:gdLst/>
                <a:ahLst/>
                <a:cxnLst/>
                <a:rect l="l" t="t" r="r" b="b"/>
                <a:pathLst>
                  <a:path w="8842" h="2499" extrusionOk="0">
                    <a:moveTo>
                      <a:pt x="8842" y="1"/>
                    </a:moveTo>
                    <a:lnTo>
                      <a:pt x="8842" y="1"/>
                    </a:lnTo>
                    <a:cubicBezTo>
                      <a:pt x="7173" y="724"/>
                      <a:pt x="5349" y="923"/>
                      <a:pt x="3843" y="923"/>
                    </a:cubicBezTo>
                    <a:cubicBezTo>
                      <a:pt x="1990" y="923"/>
                      <a:pt x="621" y="621"/>
                      <a:pt x="621" y="621"/>
                    </a:cubicBezTo>
                    <a:lnTo>
                      <a:pt x="621" y="621"/>
                    </a:lnTo>
                    <a:cubicBezTo>
                      <a:pt x="621" y="621"/>
                      <a:pt x="1" y="1831"/>
                      <a:pt x="1211" y="2265"/>
                    </a:cubicBezTo>
                    <a:cubicBezTo>
                      <a:pt x="1596" y="2428"/>
                      <a:pt x="2072" y="2499"/>
                      <a:pt x="2599" y="2499"/>
                    </a:cubicBezTo>
                    <a:cubicBezTo>
                      <a:pt x="5082" y="2499"/>
                      <a:pt x="8663" y="922"/>
                      <a:pt x="8842" y="1"/>
                    </a:cubicBez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1" name="Google Shape;4118;p51">
                <a:extLst>
                  <a:ext uri="{FF2B5EF4-FFF2-40B4-BE49-F238E27FC236}">
                    <a16:creationId xmlns:a16="http://schemas.microsoft.com/office/drawing/2014/main" id="{8465667D-5CFB-4811-86E2-FFEF41F55D2F}"/>
                  </a:ext>
                </a:extLst>
              </p:cNvPr>
              <p:cNvSpPr/>
              <p:nvPr/>
            </p:nvSpPr>
            <p:spPr>
              <a:xfrm>
                <a:off x="591450" y="2432225"/>
                <a:ext cx="1100500" cy="940400"/>
              </a:xfrm>
              <a:custGeom>
                <a:avLst/>
                <a:gdLst/>
                <a:ahLst/>
                <a:cxnLst/>
                <a:rect l="l" t="t" r="r" b="b"/>
                <a:pathLst>
                  <a:path w="44020" h="37616" extrusionOk="0">
                    <a:moveTo>
                      <a:pt x="7729" y="1"/>
                    </a:moveTo>
                    <a:cubicBezTo>
                      <a:pt x="6951" y="1"/>
                      <a:pt x="6026" y="359"/>
                      <a:pt x="5150" y="1339"/>
                    </a:cubicBezTo>
                    <a:cubicBezTo>
                      <a:pt x="0" y="9436"/>
                      <a:pt x="1986" y="18246"/>
                      <a:pt x="1986" y="18246"/>
                    </a:cubicBezTo>
                    <a:lnTo>
                      <a:pt x="2017" y="18246"/>
                    </a:lnTo>
                    <a:cubicBezTo>
                      <a:pt x="1924" y="18742"/>
                      <a:pt x="1924" y="19208"/>
                      <a:pt x="1986" y="19704"/>
                    </a:cubicBezTo>
                    <a:cubicBezTo>
                      <a:pt x="2389" y="23271"/>
                      <a:pt x="4902" y="29228"/>
                      <a:pt x="14270" y="30903"/>
                    </a:cubicBezTo>
                    <a:cubicBezTo>
                      <a:pt x="15416" y="31102"/>
                      <a:pt x="16556" y="31190"/>
                      <a:pt x="17676" y="31190"/>
                    </a:cubicBezTo>
                    <a:cubicBezTo>
                      <a:pt x="20558" y="31190"/>
                      <a:pt x="23300" y="30608"/>
                      <a:pt x="25624" y="29848"/>
                    </a:cubicBezTo>
                    <a:cubicBezTo>
                      <a:pt x="29032" y="35935"/>
                      <a:pt x="38568" y="37616"/>
                      <a:pt x="41870" y="37616"/>
                    </a:cubicBezTo>
                    <a:cubicBezTo>
                      <a:pt x="42506" y="37616"/>
                      <a:pt x="42911" y="37553"/>
                      <a:pt x="42996" y="37448"/>
                    </a:cubicBezTo>
                    <a:cubicBezTo>
                      <a:pt x="43585" y="36766"/>
                      <a:pt x="44020" y="34842"/>
                      <a:pt x="41755" y="34253"/>
                    </a:cubicBezTo>
                    <a:cubicBezTo>
                      <a:pt x="35675" y="33260"/>
                      <a:pt x="32325" y="30003"/>
                      <a:pt x="30680" y="27770"/>
                    </a:cubicBezTo>
                    <a:cubicBezTo>
                      <a:pt x="31952" y="27118"/>
                      <a:pt x="32697" y="26622"/>
                      <a:pt x="32697" y="26622"/>
                    </a:cubicBezTo>
                    <a:cubicBezTo>
                      <a:pt x="32697" y="26622"/>
                      <a:pt x="31115" y="23923"/>
                      <a:pt x="31797" y="19704"/>
                    </a:cubicBezTo>
                    <a:lnTo>
                      <a:pt x="31797" y="19704"/>
                    </a:lnTo>
                    <a:cubicBezTo>
                      <a:pt x="31797" y="19704"/>
                      <a:pt x="31636" y="19710"/>
                      <a:pt x="31330" y="19710"/>
                    </a:cubicBezTo>
                    <a:cubicBezTo>
                      <a:pt x="29978" y="19710"/>
                      <a:pt x="25788" y="19587"/>
                      <a:pt x="20071" y="18246"/>
                    </a:cubicBezTo>
                    <a:cubicBezTo>
                      <a:pt x="18658" y="16925"/>
                      <a:pt x="14507" y="12289"/>
                      <a:pt x="9727" y="12289"/>
                    </a:cubicBezTo>
                    <a:cubicBezTo>
                      <a:pt x="9680" y="12289"/>
                      <a:pt x="9633" y="12289"/>
                      <a:pt x="9586" y="12290"/>
                    </a:cubicBezTo>
                    <a:cubicBezTo>
                      <a:pt x="9152" y="12290"/>
                      <a:pt x="8717" y="12321"/>
                      <a:pt x="8314" y="12414"/>
                    </a:cubicBezTo>
                    <a:cubicBezTo>
                      <a:pt x="7259" y="7513"/>
                      <a:pt x="9586" y="2332"/>
                      <a:pt x="9586" y="1339"/>
                    </a:cubicBezTo>
                    <a:cubicBezTo>
                      <a:pt x="9586" y="675"/>
                      <a:pt x="8797" y="1"/>
                      <a:pt x="7729" y="1"/>
                    </a:cubicBezTo>
                    <a:close/>
                  </a:path>
                </a:pathLst>
              </a:custGeom>
              <a:solidFill>
                <a:srgbClr val="BE6F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Google Shape;4119;p51">
                <a:extLst>
                  <a:ext uri="{FF2B5EF4-FFF2-40B4-BE49-F238E27FC236}">
                    <a16:creationId xmlns:a16="http://schemas.microsoft.com/office/drawing/2014/main" id="{92FBFFB6-3D81-41A9-8A85-C73C7244B3E8}"/>
                  </a:ext>
                </a:extLst>
              </p:cNvPr>
              <p:cNvSpPr/>
              <p:nvPr/>
            </p:nvSpPr>
            <p:spPr>
              <a:xfrm>
                <a:off x="705450" y="2941100"/>
                <a:ext cx="76800" cy="200875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8035" extrusionOk="0">
                    <a:moveTo>
                      <a:pt x="3071" y="0"/>
                    </a:moveTo>
                    <a:lnTo>
                      <a:pt x="3071" y="0"/>
                    </a:lnTo>
                    <a:cubicBezTo>
                      <a:pt x="1086" y="1583"/>
                      <a:pt x="311" y="3754"/>
                      <a:pt x="0" y="5398"/>
                    </a:cubicBezTo>
                    <a:cubicBezTo>
                      <a:pt x="776" y="6329"/>
                      <a:pt x="1769" y="7259"/>
                      <a:pt x="2978" y="8035"/>
                    </a:cubicBezTo>
                    <a:cubicBezTo>
                      <a:pt x="2451" y="5584"/>
                      <a:pt x="2513" y="1676"/>
                      <a:pt x="3071" y="0"/>
                    </a:cubicBezTo>
                    <a:close/>
                  </a:path>
                </a:pathLst>
              </a:custGeom>
              <a:solidFill>
                <a:srgbClr val="994C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3" name="Google Shape;4120;p51">
                <a:extLst>
                  <a:ext uri="{FF2B5EF4-FFF2-40B4-BE49-F238E27FC236}">
                    <a16:creationId xmlns:a16="http://schemas.microsoft.com/office/drawing/2014/main" id="{6D9CA41E-7A19-43F3-A7C6-F367FEF30C05}"/>
                  </a:ext>
                </a:extLst>
              </p:cNvPr>
              <p:cNvSpPr/>
              <p:nvPr/>
            </p:nvSpPr>
            <p:spPr>
              <a:xfrm>
                <a:off x="1129675" y="3036500"/>
                <a:ext cx="93850" cy="162875"/>
              </a:xfrm>
              <a:custGeom>
                <a:avLst/>
                <a:gdLst/>
                <a:ahLst/>
                <a:cxnLst/>
                <a:rect l="l" t="t" r="r" b="b"/>
                <a:pathLst>
                  <a:path w="3754" h="6515" extrusionOk="0">
                    <a:moveTo>
                      <a:pt x="1086" y="0"/>
                    </a:moveTo>
                    <a:cubicBezTo>
                      <a:pt x="0" y="2482"/>
                      <a:pt x="434" y="4933"/>
                      <a:pt x="993" y="6515"/>
                    </a:cubicBezTo>
                    <a:cubicBezTo>
                      <a:pt x="1954" y="6297"/>
                      <a:pt x="2885" y="6080"/>
                      <a:pt x="3754" y="5801"/>
                    </a:cubicBezTo>
                    <a:cubicBezTo>
                      <a:pt x="2482" y="3878"/>
                      <a:pt x="1334" y="1396"/>
                      <a:pt x="1086" y="0"/>
                    </a:cubicBezTo>
                    <a:close/>
                  </a:path>
                </a:pathLst>
              </a:custGeom>
              <a:solidFill>
                <a:srgbClr val="994C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4" name="Google Shape;4121;p51">
                <a:extLst>
                  <a:ext uri="{FF2B5EF4-FFF2-40B4-BE49-F238E27FC236}">
                    <a16:creationId xmlns:a16="http://schemas.microsoft.com/office/drawing/2014/main" id="{DF80C431-0815-4E9B-BAB5-050F207C0565}"/>
                  </a:ext>
                </a:extLst>
              </p:cNvPr>
              <p:cNvSpPr/>
              <p:nvPr/>
            </p:nvSpPr>
            <p:spPr>
              <a:xfrm>
                <a:off x="905525" y="2969800"/>
                <a:ext cx="117150" cy="241975"/>
              </a:xfrm>
              <a:custGeom>
                <a:avLst/>
                <a:gdLst/>
                <a:ahLst/>
                <a:cxnLst/>
                <a:rect l="l" t="t" r="r" b="b"/>
                <a:pathLst>
                  <a:path w="4686" h="9679" extrusionOk="0">
                    <a:moveTo>
                      <a:pt x="2607" y="0"/>
                    </a:moveTo>
                    <a:lnTo>
                      <a:pt x="2607" y="0"/>
                    </a:lnTo>
                    <a:cubicBezTo>
                      <a:pt x="1" y="3289"/>
                      <a:pt x="249" y="7259"/>
                      <a:pt x="559" y="9152"/>
                    </a:cubicBezTo>
                    <a:cubicBezTo>
                      <a:pt x="932" y="9245"/>
                      <a:pt x="1304" y="9307"/>
                      <a:pt x="1707" y="9400"/>
                    </a:cubicBezTo>
                    <a:cubicBezTo>
                      <a:pt x="2731" y="9555"/>
                      <a:pt x="3723" y="9648"/>
                      <a:pt x="4685" y="9679"/>
                    </a:cubicBezTo>
                    <a:cubicBezTo>
                      <a:pt x="3382" y="6825"/>
                      <a:pt x="2421" y="2172"/>
                      <a:pt x="2607" y="0"/>
                    </a:cubicBezTo>
                    <a:close/>
                  </a:path>
                </a:pathLst>
              </a:custGeom>
              <a:solidFill>
                <a:srgbClr val="994C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5" name="Google Shape;4122;p51">
                <a:extLst>
                  <a:ext uri="{FF2B5EF4-FFF2-40B4-BE49-F238E27FC236}">
                    <a16:creationId xmlns:a16="http://schemas.microsoft.com/office/drawing/2014/main" id="{15310077-4690-4C03-9E45-31600EE891C2}"/>
                  </a:ext>
                </a:extLst>
              </p:cNvPr>
              <p:cNvSpPr/>
              <p:nvPr/>
            </p:nvSpPr>
            <p:spPr>
              <a:xfrm>
                <a:off x="1328975" y="2680250"/>
                <a:ext cx="586325" cy="542150"/>
              </a:xfrm>
              <a:custGeom>
                <a:avLst/>
                <a:gdLst/>
                <a:ahLst/>
                <a:cxnLst/>
                <a:rect l="l" t="t" r="r" b="b"/>
                <a:pathLst>
                  <a:path w="23453" h="21686" extrusionOk="0">
                    <a:moveTo>
                      <a:pt x="9587" y="1"/>
                    </a:moveTo>
                    <a:cubicBezTo>
                      <a:pt x="8266" y="1"/>
                      <a:pt x="6898" y="280"/>
                      <a:pt x="5522" y="911"/>
                    </a:cubicBezTo>
                    <a:cubicBezTo>
                      <a:pt x="2079" y="2524"/>
                      <a:pt x="683" y="6588"/>
                      <a:pt x="125" y="10093"/>
                    </a:cubicBezTo>
                    <a:cubicBezTo>
                      <a:pt x="1" y="10931"/>
                      <a:pt x="1" y="11768"/>
                      <a:pt x="63" y="12575"/>
                    </a:cubicBezTo>
                    <a:cubicBezTo>
                      <a:pt x="590" y="17476"/>
                      <a:pt x="4592" y="20703"/>
                      <a:pt x="9245" y="21509"/>
                    </a:cubicBezTo>
                    <a:cubicBezTo>
                      <a:pt x="9948" y="21623"/>
                      <a:pt x="10682" y="21685"/>
                      <a:pt x="11423" y="21685"/>
                    </a:cubicBezTo>
                    <a:cubicBezTo>
                      <a:pt x="14698" y="21685"/>
                      <a:pt x="18096" y="20478"/>
                      <a:pt x="19513" y="17290"/>
                    </a:cubicBezTo>
                    <a:cubicBezTo>
                      <a:pt x="20351" y="15367"/>
                      <a:pt x="20785" y="12885"/>
                      <a:pt x="20599" y="10528"/>
                    </a:cubicBezTo>
                    <a:cubicBezTo>
                      <a:pt x="21219" y="9535"/>
                      <a:pt x="21964" y="8604"/>
                      <a:pt x="22739" y="7736"/>
                    </a:cubicBezTo>
                    <a:cubicBezTo>
                      <a:pt x="22460" y="7674"/>
                      <a:pt x="22212" y="7580"/>
                      <a:pt x="21995" y="7425"/>
                    </a:cubicBezTo>
                    <a:cubicBezTo>
                      <a:pt x="22522" y="7084"/>
                      <a:pt x="23018" y="6681"/>
                      <a:pt x="23453" y="6185"/>
                    </a:cubicBezTo>
                    <a:cubicBezTo>
                      <a:pt x="22677" y="6185"/>
                      <a:pt x="21871" y="5967"/>
                      <a:pt x="21157" y="5595"/>
                    </a:cubicBezTo>
                    <a:cubicBezTo>
                      <a:pt x="21374" y="5440"/>
                      <a:pt x="21591" y="5285"/>
                      <a:pt x="21840" y="5130"/>
                    </a:cubicBezTo>
                    <a:cubicBezTo>
                      <a:pt x="20537" y="5006"/>
                      <a:pt x="19265" y="4695"/>
                      <a:pt x="18055" y="4230"/>
                    </a:cubicBezTo>
                    <a:cubicBezTo>
                      <a:pt x="15985" y="1804"/>
                      <a:pt x="12941" y="1"/>
                      <a:pt x="9587" y="1"/>
                    </a:cubicBezTo>
                    <a:close/>
                  </a:path>
                </a:pathLst>
              </a:custGeom>
              <a:solidFill>
                <a:srgbClr val="BE6F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Google Shape;4123;p51">
                <a:extLst>
                  <a:ext uri="{FF2B5EF4-FFF2-40B4-BE49-F238E27FC236}">
                    <a16:creationId xmlns:a16="http://schemas.microsoft.com/office/drawing/2014/main" id="{4DA00289-62C7-4D8A-94D6-B0BD885F0048}"/>
                  </a:ext>
                </a:extLst>
              </p:cNvPr>
              <p:cNvSpPr/>
              <p:nvPr/>
            </p:nvSpPr>
            <p:spPr>
              <a:xfrm>
                <a:off x="1384825" y="2750575"/>
                <a:ext cx="382350" cy="409350"/>
              </a:xfrm>
              <a:custGeom>
                <a:avLst/>
                <a:gdLst/>
                <a:ahLst/>
                <a:cxnLst/>
                <a:rect l="l" t="t" r="r" b="b"/>
                <a:pathLst>
                  <a:path w="15294" h="16374" extrusionOk="0">
                    <a:moveTo>
                      <a:pt x="7241" y="1"/>
                    </a:moveTo>
                    <a:cubicBezTo>
                      <a:pt x="6231" y="1"/>
                      <a:pt x="5078" y="323"/>
                      <a:pt x="3754" y="1076"/>
                    </a:cubicBezTo>
                    <a:cubicBezTo>
                      <a:pt x="1024" y="2627"/>
                      <a:pt x="0" y="6070"/>
                      <a:pt x="155" y="9048"/>
                    </a:cubicBezTo>
                    <a:cubicBezTo>
                      <a:pt x="217" y="10010"/>
                      <a:pt x="434" y="10910"/>
                      <a:pt x="838" y="11747"/>
                    </a:cubicBezTo>
                    <a:cubicBezTo>
                      <a:pt x="1706" y="13640"/>
                      <a:pt x="3319" y="15098"/>
                      <a:pt x="5367" y="15842"/>
                    </a:cubicBezTo>
                    <a:cubicBezTo>
                      <a:pt x="6286" y="16182"/>
                      <a:pt x="7370" y="16374"/>
                      <a:pt x="8466" y="16374"/>
                    </a:cubicBezTo>
                    <a:cubicBezTo>
                      <a:pt x="10773" y="16374"/>
                      <a:pt x="13137" y="15525"/>
                      <a:pt x="14146" y="13422"/>
                    </a:cubicBezTo>
                    <a:cubicBezTo>
                      <a:pt x="15294" y="11003"/>
                      <a:pt x="14270" y="7994"/>
                      <a:pt x="13246" y="5698"/>
                    </a:cubicBezTo>
                    <a:cubicBezTo>
                      <a:pt x="11971" y="2823"/>
                      <a:pt x="10228" y="1"/>
                      <a:pt x="7241" y="1"/>
                    </a:cubicBezTo>
                    <a:close/>
                  </a:path>
                </a:pathLst>
              </a:custGeom>
              <a:solidFill>
                <a:srgbClr val="FDCF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7" name="Google Shape;4124;p51">
                <a:extLst>
                  <a:ext uri="{FF2B5EF4-FFF2-40B4-BE49-F238E27FC236}">
                    <a16:creationId xmlns:a16="http://schemas.microsoft.com/office/drawing/2014/main" id="{4DE73720-2BDF-4446-8879-795246C178AE}"/>
                  </a:ext>
                </a:extLst>
              </p:cNvPr>
              <p:cNvSpPr/>
              <p:nvPr/>
            </p:nvSpPr>
            <p:spPr>
              <a:xfrm>
                <a:off x="1556700" y="2982025"/>
                <a:ext cx="132150" cy="177875"/>
              </a:xfrm>
              <a:custGeom>
                <a:avLst/>
                <a:gdLst/>
                <a:ahLst/>
                <a:cxnLst/>
                <a:rect l="l" t="t" r="r" b="b"/>
                <a:pathLst>
                  <a:path w="5286" h="7115" extrusionOk="0">
                    <a:moveTo>
                      <a:pt x="3181" y="1"/>
                    </a:moveTo>
                    <a:cubicBezTo>
                      <a:pt x="1587" y="1"/>
                      <a:pt x="1" y="3764"/>
                      <a:pt x="260" y="7018"/>
                    </a:cubicBezTo>
                    <a:cubicBezTo>
                      <a:pt x="696" y="7082"/>
                      <a:pt x="1145" y="7115"/>
                      <a:pt x="1595" y="7115"/>
                    </a:cubicBezTo>
                    <a:cubicBezTo>
                      <a:pt x="2904" y="7115"/>
                      <a:pt x="4224" y="6835"/>
                      <a:pt x="5286" y="6212"/>
                    </a:cubicBezTo>
                    <a:cubicBezTo>
                      <a:pt x="5192" y="4009"/>
                      <a:pt x="4820" y="566"/>
                      <a:pt x="3548" y="70"/>
                    </a:cubicBezTo>
                    <a:cubicBezTo>
                      <a:pt x="3426" y="23"/>
                      <a:pt x="3304" y="1"/>
                      <a:pt x="3181" y="1"/>
                    </a:cubicBezTo>
                    <a:close/>
                  </a:path>
                </a:pathLst>
              </a:custGeom>
              <a:solidFill>
                <a:srgbClr val="994C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8" name="Google Shape;4125;p51">
                <a:extLst>
                  <a:ext uri="{FF2B5EF4-FFF2-40B4-BE49-F238E27FC236}">
                    <a16:creationId xmlns:a16="http://schemas.microsoft.com/office/drawing/2014/main" id="{4D744813-4853-41F2-8500-FEF75F573FB8}"/>
                  </a:ext>
                </a:extLst>
              </p:cNvPr>
              <p:cNvSpPr/>
              <p:nvPr/>
            </p:nvSpPr>
            <p:spPr>
              <a:xfrm>
                <a:off x="1415825" y="2761175"/>
                <a:ext cx="200900" cy="147500"/>
              </a:xfrm>
              <a:custGeom>
                <a:avLst/>
                <a:gdLst/>
                <a:ahLst/>
                <a:cxnLst/>
                <a:rect l="l" t="t" r="r" b="b"/>
                <a:pathLst>
                  <a:path w="8036" h="5900" extrusionOk="0">
                    <a:moveTo>
                      <a:pt x="3941" y="0"/>
                    </a:moveTo>
                    <a:cubicBezTo>
                      <a:pt x="3475" y="187"/>
                      <a:pt x="3010" y="373"/>
                      <a:pt x="2514" y="652"/>
                    </a:cubicBezTo>
                    <a:cubicBezTo>
                      <a:pt x="1428" y="1303"/>
                      <a:pt x="590" y="2234"/>
                      <a:pt x="1" y="3320"/>
                    </a:cubicBezTo>
                    <a:cubicBezTo>
                      <a:pt x="1704" y="4901"/>
                      <a:pt x="4228" y="5899"/>
                      <a:pt x="5920" y="5899"/>
                    </a:cubicBezTo>
                    <a:cubicBezTo>
                      <a:pt x="6817" y="5899"/>
                      <a:pt x="7481" y="5618"/>
                      <a:pt x="7663" y="4995"/>
                    </a:cubicBezTo>
                    <a:cubicBezTo>
                      <a:pt x="8036" y="3754"/>
                      <a:pt x="5616" y="1427"/>
                      <a:pt x="3941" y="0"/>
                    </a:cubicBezTo>
                    <a:close/>
                  </a:path>
                </a:pathLst>
              </a:custGeom>
              <a:solidFill>
                <a:srgbClr val="994C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9" name="Google Shape;4126;p51">
                <a:extLst>
                  <a:ext uri="{FF2B5EF4-FFF2-40B4-BE49-F238E27FC236}">
                    <a16:creationId xmlns:a16="http://schemas.microsoft.com/office/drawing/2014/main" id="{A459A95C-6455-43F0-8E36-9AE706C050D1}"/>
                  </a:ext>
                </a:extLst>
              </p:cNvPr>
              <p:cNvSpPr/>
              <p:nvPr/>
            </p:nvSpPr>
            <p:spPr>
              <a:xfrm>
                <a:off x="1489525" y="2923100"/>
                <a:ext cx="93125" cy="108625"/>
              </a:xfrm>
              <a:custGeom>
                <a:avLst/>
                <a:gdLst/>
                <a:ahLst/>
                <a:cxnLst/>
                <a:rect l="l" t="t" r="r" b="b"/>
                <a:pathLst>
                  <a:path w="3725" h="4345" extrusionOk="0">
                    <a:moveTo>
                      <a:pt x="1254" y="1"/>
                    </a:moveTo>
                    <a:cubicBezTo>
                      <a:pt x="1166" y="1"/>
                      <a:pt x="1079" y="13"/>
                      <a:pt x="993" y="38"/>
                    </a:cubicBezTo>
                    <a:cubicBezTo>
                      <a:pt x="0" y="348"/>
                      <a:pt x="31" y="1899"/>
                      <a:pt x="93" y="2644"/>
                    </a:cubicBezTo>
                    <a:cubicBezTo>
                      <a:pt x="124" y="2892"/>
                      <a:pt x="248" y="3109"/>
                      <a:pt x="434" y="3295"/>
                    </a:cubicBezTo>
                    <a:cubicBezTo>
                      <a:pt x="1248" y="3995"/>
                      <a:pt x="1890" y="4344"/>
                      <a:pt x="2376" y="4344"/>
                    </a:cubicBezTo>
                    <a:cubicBezTo>
                      <a:pt x="2816" y="4344"/>
                      <a:pt x="3128" y="4057"/>
                      <a:pt x="3319" y="3481"/>
                    </a:cubicBezTo>
                    <a:cubicBezTo>
                      <a:pt x="3724" y="2267"/>
                      <a:pt x="2458" y="1"/>
                      <a:pt x="1254" y="1"/>
                    </a:cubicBezTo>
                    <a:close/>
                  </a:path>
                </a:pathLst>
              </a:custGeom>
              <a:solidFill>
                <a:srgbClr val="3C241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0" name="Google Shape;4127;p51">
                <a:extLst>
                  <a:ext uri="{FF2B5EF4-FFF2-40B4-BE49-F238E27FC236}">
                    <a16:creationId xmlns:a16="http://schemas.microsoft.com/office/drawing/2014/main" id="{F1A4909A-375F-428E-AC3A-F8BA7C7B46E2}"/>
                  </a:ext>
                </a:extLst>
              </p:cNvPr>
              <p:cNvSpPr/>
              <p:nvPr/>
            </p:nvSpPr>
            <p:spPr>
              <a:xfrm>
                <a:off x="1593425" y="3026375"/>
                <a:ext cx="88450" cy="86950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3478" extrusionOk="0">
                    <a:moveTo>
                      <a:pt x="1792" y="1"/>
                    </a:moveTo>
                    <a:cubicBezTo>
                      <a:pt x="1774" y="1"/>
                      <a:pt x="1756" y="1"/>
                      <a:pt x="1738" y="2"/>
                    </a:cubicBezTo>
                    <a:cubicBezTo>
                      <a:pt x="776" y="33"/>
                      <a:pt x="1" y="839"/>
                      <a:pt x="32" y="1801"/>
                    </a:cubicBezTo>
                    <a:cubicBezTo>
                      <a:pt x="62" y="2714"/>
                      <a:pt x="839" y="3477"/>
                      <a:pt x="1775" y="3477"/>
                    </a:cubicBezTo>
                    <a:cubicBezTo>
                      <a:pt x="1794" y="3477"/>
                      <a:pt x="1813" y="3477"/>
                      <a:pt x="1831" y="3476"/>
                    </a:cubicBezTo>
                    <a:cubicBezTo>
                      <a:pt x="2793" y="3445"/>
                      <a:pt x="3537" y="2639"/>
                      <a:pt x="3506" y="1677"/>
                    </a:cubicBezTo>
                    <a:cubicBezTo>
                      <a:pt x="3476" y="764"/>
                      <a:pt x="2700" y="1"/>
                      <a:pt x="1792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1" name="Google Shape;4128;p51">
                <a:extLst>
                  <a:ext uri="{FF2B5EF4-FFF2-40B4-BE49-F238E27FC236}">
                    <a16:creationId xmlns:a16="http://schemas.microsoft.com/office/drawing/2014/main" id="{B9AC5FC2-5E89-48CD-A6DE-019FB118FED6}"/>
                  </a:ext>
                </a:extLst>
              </p:cNvPr>
              <p:cNvSpPr/>
              <p:nvPr/>
            </p:nvSpPr>
            <p:spPr>
              <a:xfrm>
                <a:off x="1643075" y="3069050"/>
                <a:ext cx="30275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1211" h="1211" extrusionOk="0">
                    <a:moveTo>
                      <a:pt x="590" y="1"/>
                    </a:moveTo>
                    <a:cubicBezTo>
                      <a:pt x="248" y="32"/>
                      <a:pt x="0" y="311"/>
                      <a:pt x="0" y="621"/>
                    </a:cubicBezTo>
                    <a:cubicBezTo>
                      <a:pt x="0" y="963"/>
                      <a:pt x="279" y="1211"/>
                      <a:pt x="621" y="1211"/>
                    </a:cubicBezTo>
                    <a:cubicBezTo>
                      <a:pt x="962" y="1211"/>
                      <a:pt x="1210" y="932"/>
                      <a:pt x="1210" y="590"/>
                    </a:cubicBezTo>
                    <a:cubicBezTo>
                      <a:pt x="1179" y="249"/>
                      <a:pt x="931" y="1"/>
                      <a:pt x="59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2" name="Google Shape;4129;p51">
                <a:extLst>
                  <a:ext uri="{FF2B5EF4-FFF2-40B4-BE49-F238E27FC236}">
                    <a16:creationId xmlns:a16="http://schemas.microsoft.com/office/drawing/2014/main" id="{6EB307F6-F361-4B52-A645-B536E4D22113}"/>
                  </a:ext>
                </a:extLst>
              </p:cNvPr>
              <p:cNvSpPr/>
              <p:nvPr/>
            </p:nvSpPr>
            <p:spPr>
              <a:xfrm>
                <a:off x="1478650" y="2798400"/>
                <a:ext cx="88450" cy="86900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3476" extrusionOk="0">
                    <a:moveTo>
                      <a:pt x="1738" y="1"/>
                    </a:moveTo>
                    <a:cubicBezTo>
                      <a:pt x="776" y="32"/>
                      <a:pt x="1" y="838"/>
                      <a:pt x="32" y="1800"/>
                    </a:cubicBezTo>
                    <a:cubicBezTo>
                      <a:pt x="62" y="2742"/>
                      <a:pt x="837" y="3476"/>
                      <a:pt x="1773" y="3476"/>
                    </a:cubicBezTo>
                    <a:cubicBezTo>
                      <a:pt x="1792" y="3476"/>
                      <a:pt x="1812" y="3476"/>
                      <a:pt x="1831" y="3475"/>
                    </a:cubicBezTo>
                    <a:cubicBezTo>
                      <a:pt x="2793" y="3444"/>
                      <a:pt x="3537" y="2668"/>
                      <a:pt x="3506" y="1707"/>
                    </a:cubicBezTo>
                    <a:cubicBezTo>
                      <a:pt x="3475" y="745"/>
                      <a:pt x="2700" y="1"/>
                      <a:pt x="1738" y="1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3" name="Google Shape;4130;p51">
                <a:extLst>
                  <a:ext uri="{FF2B5EF4-FFF2-40B4-BE49-F238E27FC236}">
                    <a16:creationId xmlns:a16="http://schemas.microsoft.com/office/drawing/2014/main" id="{35540D42-2AE7-4412-A98F-8CF729F6D695}"/>
                  </a:ext>
                </a:extLst>
              </p:cNvPr>
              <p:cNvSpPr/>
              <p:nvPr/>
            </p:nvSpPr>
            <p:spPr>
              <a:xfrm>
                <a:off x="1528300" y="2841775"/>
                <a:ext cx="30250" cy="29600"/>
              </a:xfrm>
              <a:custGeom>
                <a:avLst/>
                <a:gdLst/>
                <a:ahLst/>
                <a:cxnLst/>
                <a:rect l="l" t="t" r="r" b="b"/>
                <a:pathLst>
                  <a:path w="1210" h="1184" extrusionOk="0">
                    <a:moveTo>
                      <a:pt x="641" y="0"/>
                    </a:moveTo>
                    <a:cubicBezTo>
                      <a:pt x="624" y="0"/>
                      <a:pt x="607" y="1"/>
                      <a:pt x="589" y="3"/>
                    </a:cubicBezTo>
                    <a:cubicBezTo>
                      <a:pt x="248" y="3"/>
                      <a:pt x="0" y="282"/>
                      <a:pt x="0" y="623"/>
                    </a:cubicBezTo>
                    <a:cubicBezTo>
                      <a:pt x="0" y="917"/>
                      <a:pt x="251" y="1184"/>
                      <a:pt x="569" y="1184"/>
                    </a:cubicBezTo>
                    <a:cubicBezTo>
                      <a:pt x="586" y="1184"/>
                      <a:pt x="603" y="1183"/>
                      <a:pt x="621" y="1182"/>
                    </a:cubicBezTo>
                    <a:cubicBezTo>
                      <a:pt x="962" y="1182"/>
                      <a:pt x="1210" y="902"/>
                      <a:pt x="1210" y="561"/>
                    </a:cubicBezTo>
                    <a:cubicBezTo>
                      <a:pt x="1210" y="267"/>
                      <a:pt x="959" y="0"/>
                      <a:pt x="6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Google Shape;4131;p51">
                <a:extLst>
                  <a:ext uri="{FF2B5EF4-FFF2-40B4-BE49-F238E27FC236}">
                    <a16:creationId xmlns:a16="http://schemas.microsoft.com/office/drawing/2014/main" id="{9B8A56B5-B519-4496-B135-2933203E1D72}"/>
                  </a:ext>
                </a:extLst>
              </p:cNvPr>
              <p:cNvSpPr/>
              <p:nvPr/>
            </p:nvSpPr>
            <p:spPr>
              <a:xfrm>
                <a:off x="1392575" y="2941475"/>
                <a:ext cx="131075" cy="157550"/>
              </a:xfrm>
              <a:custGeom>
                <a:avLst/>
                <a:gdLst/>
                <a:ahLst/>
                <a:cxnLst/>
                <a:rect l="l" t="t" r="r" b="b"/>
                <a:pathLst>
                  <a:path w="5243" h="6302" extrusionOk="0">
                    <a:moveTo>
                      <a:pt x="1745" y="1"/>
                    </a:moveTo>
                    <a:cubicBezTo>
                      <a:pt x="1470" y="1"/>
                      <a:pt x="1185" y="101"/>
                      <a:pt x="931" y="327"/>
                    </a:cubicBezTo>
                    <a:cubicBezTo>
                      <a:pt x="0" y="1102"/>
                      <a:pt x="280" y="2560"/>
                      <a:pt x="714" y="3522"/>
                    </a:cubicBezTo>
                    <a:cubicBezTo>
                      <a:pt x="1179" y="4453"/>
                      <a:pt x="1769" y="5476"/>
                      <a:pt x="2668" y="6035"/>
                    </a:cubicBezTo>
                    <a:cubicBezTo>
                      <a:pt x="2954" y="6208"/>
                      <a:pt x="3324" y="6301"/>
                      <a:pt x="3693" y="6301"/>
                    </a:cubicBezTo>
                    <a:cubicBezTo>
                      <a:pt x="4445" y="6301"/>
                      <a:pt x="5191" y="5916"/>
                      <a:pt x="5212" y="5042"/>
                    </a:cubicBezTo>
                    <a:cubicBezTo>
                      <a:pt x="5243" y="4515"/>
                      <a:pt x="4716" y="4173"/>
                      <a:pt x="4374" y="3863"/>
                    </a:cubicBezTo>
                    <a:cubicBezTo>
                      <a:pt x="3971" y="3522"/>
                      <a:pt x="3630" y="3119"/>
                      <a:pt x="3382" y="2653"/>
                    </a:cubicBezTo>
                    <a:cubicBezTo>
                      <a:pt x="3133" y="2219"/>
                      <a:pt x="3009" y="1754"/>
                      <a:pt x="2978" y="1288"/>
                    </a:cubicBezTo>
                    <a:cubicBezTo>
                      <a:pt x="2957" y="532"/>
                      <a:pt x="2378" y="1"/>
                      <a:pt x="1745" y="1"/>
                    </a:cubicBezTo>
                    <a:close/>
                  </a:path>
                </a:pathLst>
              </a:custGeom>
              <a:solidFill>
                <a:srgbClr val="3C241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5" name="Google Shape;4132;p51">
                <a:extLst>
                  <a:ext uri="{FF2B5EF4-FFF2-40B4-BE49-F238E27FC236}">
                    <a16:creationId xmlns:a16="http://schemas.microsoft.com/office/drawing/2014/main" id="{4FA9C4C3-CC59-4A8B-86C6-7DDDE702CA5C}"/>
                  </a:ext>
                </a:extLst>
              </p:cNvPr>
              <p:cNvSpPr/>
              <p:nvPr/>
            </p:nvSpPr>
            <p:spPr>
              <a:xfrm>
                <a:off x="1405750" y="3017600"/>
                <a:ext cx="103175" cy="81450"/>
              </a:xfrm>
              <a:custGeom>
                <a:avLst/>
                <a:gdLst/>
                <a:ahLst/>
                <a:cxnLst/>
                <a:rect l="l" t="t" r="r" b="b"/>
                <a:pathLst>
                  <a:path w="4127" h="3258" extrusionOk="0">
                    <a:moveTo>
                      <a:pt x="276" y="1"/>
                    </a:moveTo>
                    <a:cubicBezTo>
                      <a:pt x="186" y="1"/>
                      <a:pt x="94" y="4"/>
                      <a:pt x="1" y="12"/>
                    </a:cubicBezTo>
                    <a:cubicBezTo>
                      <a:pt x="63" y="167"/>
                      <a:pt x="125" y="322"/>
                      <a:pt x="187" y="477"/>
                    </a:cubicBezTo>
                    <a:cubicBezTo>
                      <a:pt x="652" y="1408"/>
                      <a:pt x="1242" y="2431"/>
                      <a:pt x="2141" y="2990"/>
                    </a:cubicBezTo>
                    <a:cubicBezTo>
                      <a:pt x="2411" y="3164"/>
                      <a:pt x="2769" y="3257"/>
                      <a:pt x="3134" y="3257"/>
                    </a:cubicBezTo>
                    <a:cubicBezTo>
                      <a:pt x="3483" y="3257"/>
                      <a:pt x="3838" y="3172"/>
                      <a:pt x="4127" y="2990"/>
                    </a:cubicBezTo>
                    <a:cubicBezTo>
                      <a:pt x="3709" y="2125"/>
                      <a:pt x="2490" y="1"/>
                      <a:pt x="276" y="1"/>
                    </a:cubicBezTo>
                    <a:close/>
                  </a:path>
                </a:pathLst>
              </a:custGeom>
              <a:solidFill>
                <a:srgbClr val="BE1E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6" name="Google Shape;4133;p51">
                <a:extLst>
                  <a:ext uri="{FF2B5EF4-FFF2-40B4-BE49-F238E27FC236}">
                    <a16:creationId xmlns:a16="http://schemas.microsoft.com/office/drawing/2014/main" id="{304A3DCA-F5C6-4C29-8F23-E91613D48E1B}"/>
                  </a:ext>
                </a:extLst>
              </p:cNvPr>
              <p:cNvSpPr/>
              <p:nvPr/>
            </p:nvSpPr>
            <p:spPr>
              <a:xfrm>
                <a:off x="1225825" y="3178425"/>
                <a:ext cx="6225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249" h="94" extrusionOk="0">
                    <a:moveTo>
                      <a:pt x="1" y="93"/>
                    </a:moveTo>
                    <a:cubicBezTo>
                      <a:pt x="63" y="62"/>
                      <a:pt x="156" y="31"/>
                      <a:pt x="249" y="0"/>
                    </a:cubicBezTo>
                    <a:lnTo>
                      <a:pt x="249" y="0"/>
                    </a:lnTo>
                    <a:cubicBezTo>
                      <a:pt x="156" y="31"/>
                      <a:pt x="63" y="62"/>
                      <a:pt x="1" y="93"/>
                    </a:cubicBezTo>
                    <a:close/>
                  </a:path>
                </a:pathLst>
              </a:custGeom>
              <a:solidFill>
                <a:srgbClr val="DEB78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7" name="Google Shape;4134;p51">
                <a:extLst>
                  <a:ext uri="{FF2B5EF4-FFF2-40B4-BE49-F238E27FC236}">
                    <a16:creationId xmlns:a16="http://schemas.microsoft.com/office/drawing/2014/main" id="{0B92077B-999D-4F44-8B21-C3215328F5A7}"/>
                  </a:ext>
                </a:extLst>
              </p:cNvPr>
              <p:cNvSpPr/>
              <p:nvPr/>
            </p:nvSpPr>
            <p:spPr>
              <a:xfrm>
                <a:off x="950525" y="3138075"/>
                <a:ext cx="582450" cy="221850"/>
              </a:xfrm>
              <a:custGeom>
                <a:avLst/>
                <a:gdLst/>
                <a:ahLst/>
                <a:cxnLst/>
                <a:rect l="l" t="t" r="r" b="b"/>
                <a:pathLst>
                  <a:path w="23298" h="8874" extrusionOk="0">
                    <a:moveTo>
                      <a:pt x="10917" y="1734"/>
                    </a:moveTo>
                    <a:cubicBezTo>
                      <a:pt x="10752" y="1782"/>
                      <a:pt x="10590" y="1829"/>
                      <a:pt x="10444" y="1876"/>
                    </a:cubicBezTo>
                    <a:lnTo>
                      <a:pt x="10444" y="1876"/>
                    </a:lnTo>
                    <a:cubicBezTo>
                      <a:pt x="10605" y="1830"/>
                      <a:pt x="10766" y="1784"/>
                      <a:pt x="10920" y="1738"/>
                    </a:cubicBezTo>
                    <a:cubicBezTo>
                      <a:pt x="10919" y="1737"/>
                      <a:pt x="10918" y="1736"/>
                      <a:pt x="10917" y="1734"/>
                    </a:cubicBezTo>
                    <a:close/>
                    <a:moveTo>
                      <a:pt x="10444" y="1876"/>
                    </a:moveTo>
                    <a:lnTo>
                      <a:pt x="10444" y="1876"/>
                    </a:lnTo>
                    <a:cubicBezTo>
                      <a:pt x="10328" y="1909"/>
                      <a:pt x="10211" y="1943"/>
                      <a:pt x="10097" y="1976"/>
                    </a:cubicBezTo>
                    <a:lnTo>
                      <a:pt x="10097" y="1976"/>
                    </a:lnTo>
                    <a:cubicBezTo>
                      <a:pt x="10161" y="1959"/>
                      <a:pt x="10230" y="1942"/>
                      <a:pt x="10299" y="1924"/>
                    </a:cubicBezTo>
                    <a:lnTo>
                      <a:pt x="10392" y="1893"/>
                    </a:lnTo>
                    <a:cubicBezTo>
                      <a:pt x="10409" y="1888"/>
                      <a:pt x="10427" y="1882"/>
                      <a:pt x="10444" y="1876"/>
                    </a:cubicBezTo>
                    <a:close/>
                    <a:moveTo>
                      <a:pt x="10097" y="1976"/>
                    </a:moveTo>
                    <a:cubicBezTo>
                      <a:pt x="10047" y="1990"/>
                      <a:pt x="9999" y="2004"/>
                      <a:pt x="9958" y="2017"/>
                    </a:cubicBezTo>
                    <a:cubicBezTo>
                      <a:pt x="10004" y="2004"/>
                      <a:pt x="10050" y="1990"/>
                      <a:pt x="10097" y="1976"/>
                    </a:cubicBezTo>
                    <a:close/>
                    <a:moveTo>
                      <a:pt x="0" y="2669"/>
                    </a:moveTo>
                    <a:lnTo>
                      <a:pt x="0" y="2669"/>
                    </a:lnTo>
                    <a:cubicBezTo>
                      <a:pt x="647" y="2777"/>
                      <a:pt x="1305" y="2853"/>
                      <a:pt x="1955" y="2899"/>
                    </a:cubicBezTo>
                    <a:lnTo>
                      <a:pt x="1955" y="2899"/>
                    </a:lnTo>
                    <a:cubicBezTo>
                      <a:pt x="1303" y="2850"/>
                      <a:pt x="652" y="2774"/>
                      <a:pt x="0" y="2669"/>
                    </a:cubicBezTo>
                    <a:close/>
                    <a:moveTo>
                      <a:pt x="1955" y="2899"/>
                    </a:moveTo>
                    <a:lnTo>
                      <a:pt x="1955" y="2899"/>
                    </a:lnTo>
                    <a:cubicBezTo>
                      <a:pt x="2265" y="2921"/>
                      <a:pt x="2575" y="2938"/>
                      <a:pt x="2885" y="2948"/>
                    </a:cubicBezTo>
                    <a:cubicBezTo>
                      <a:pt x="2884" y="2946"/>
                      <a:pt x="2883" y="2944"/>
                      <a:pt x="2883" y="2942"/>
                    </a:cubicBezTo>
                    <a:lnTo>
                      <a:pt x="2883" y="2942"/>
                    </a:lnTo>
                    <a:cubicBezTo>
                      <a:pt x="2576" y="2935"/>
                      <a:pt x="2266" y="2920"/>
                      <a:pt x="1955" y="2899"/>
                    </a:cubicBezTo>
                    <a:close/>
                    <a:moveTo>
                      <a:pt x="7724" y="652"/>
                    </a:moveTo>
                    <a:cubicBezTo>
                      <a:pt x="6546" y="807"/>
                      <a:pt x="5460" y="901"/>
                      <a:pt x="4436" y="901"/>
                    </a:cubicBezTo>
                    <a:cubicBezTo>
                      <a:pt x="3599" y="901"/>
                      <a:pt x="2823" y="838"/>
                      <a:pt x="2048" y="745"/>
                    </a:cubicBezTo>
                    <a:lnTo>
                      <a:pt x="2048" y="745"/>
                    </a:lnTo>
                    <a:cubicBezTo>
                      <a:pt x="2326" y="1550"/>
                      <a:pt x="2604" y="2292"/>
                      <a:pt x="2883" y="2942"/>
                    </a:cubicBezTo>
                    <a:lnTo>
                      <a:pt x="2883" y="2942"/>
                    </a:lnTo>
                    <a:cubicBezTo>
                      <a:pt x="3040" y="2946"/>
                      <a:pt x="3196" y="2948"/>
                      <a:pt x="3350" y="2948"/>
                    </a:cubicBezTo>
                    <a:cubicBezTo>
                      <a:pt x="5026" y="2948"/>
                      <a:pt x="6639" y="2762"/>
                      <a:pt x="8159" y="2452"/>
                    </a:cubicBezTo>
                    <a:cubicBezTo>
                      <a:pt x="7973" y="1924"/>
                      <a:pt x="7818" y="1335"/>
                      <a:pt x="7724" y="652"/>
                    </a:cubicBezTo>
                    <a:close/>
                    <a:moveTo>
                      <a:pt x="11478" y="1"/>
                    </a:moveTo>
                    <a:cubicBezTo>
                      <a:pt x="11292" y="1"/>
                      <a:pt x="11106" y="32"/>
                      <a:pt x="10920" y="94"/>
                    </a:cubicBezTo>
                    <a:cubicBezTo>
                      <a:pt x="10609" y="156"/>
                      <a:pt x="10330" y="218"/>
                      <a:pt x="10051" y="280"/>
                    </a:cubicBezTo>
                    <a:cubicBezTo>
                      <a:pt x="10330" y="775"/>
                      <a:pt x="10608" y="1270"/>
                      <a:pt x="10917" y="1734"/>
                    </a:cubicBezTo>
                    <a:lnTo>
                      <a:pt x="10917" y="1734"/>
                    </a:lnTo>
                    <a:cubicBezTo>
                      <a:pt x="10949" y="1725"/>
                      <a:pt x="10981" y="1716"/>
                      <a:pt x="11013" y="1707"/>
                    </a:cubicBezTo>
                    <a:cubicBezTo>
                      <a:pt x="11075" y="1676"/>
                      <a:pt x="11168" y="1645"/>
                      <a:pt x="11261" y="1614"/>
                    </a:cubicBezTo>
                    <a:cubicBezTo>
                      <a:pt x="13681" y="5926"/>
                      <a:pt x="19140" y="8004"/>
                      <a:pt x="23297" y="8873"/>
                    </a:cubicBezTo>
                    <a:cubicBezTo>
                      <a:pt x="17775" y="7136"/>
                      <a:pt x="13370" y="870"/>
                      <a:pt x="13370" y="870"/>
                    </a:cubicBezTo>
                    <a:lnTo>
                      <a:pt x="13339" y="870"/>
                    </a:lnTo>
                    <a:cubicBezTo>
                      <a:pt x="12874" y="311"/>
                      <a:pt x="12161" y="1"/>
                      <a:pt x="11478" y="1"/>
                    </a:cubicBezTo>
                    <a:close/>
                  </a:path>
                </a:pathLst>
              </a:custGeom>
              <a:solidFill>
                <a:srgbClr val="A64F1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Google Shape;4135;p51">
                <a:extLst>
                  <a:ext uri="{FF2B5EF4-FFF2-40B4-BE49-F238E27FC236}">
                    <a16:creationId xmlns:a16="http://schemas.microsoft.com/office/drawing/2014/main" id="{DE87E470-E465-4AC6-939D-02622CB295D6}"/>
                  </a:ext>
                </a:extLst>
              </p:cNvPr>
              <p:cNvSpPr/>
              <p:nvPr/>
            </p:nvSpPr>
            <p:spPr>
              <a:xfrm>
                <a:off x="641075" y="2927150"/>
                <a:ext cx="304800" cy="276875"/>
              </a:xfrm>
              <a:custGeom>
                <a:avLst/>
                <a:gdLst/>
                <a:ahLst/>
                <a:cxnLst/>
                <a:rect l="l" t="t" r="r" b="b"/>
                <a:pathLst>
                  <a:path w="12192" h="11075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31"/>
                    </a:cubicBezTo>
                    <a:cubicBezTo>
                      <a:pt x="33" y="278"/>
                      <a:pt x="76" y="536"/>
                      <a:pt x="130" y="803"/>
                    </a:cubicBezTo>
                    <a:lnTo>
                      <a:pt x="130" y="803"/>
                    </a:lnTo>
                    <a:cubicBezTo>
                      <a:pt x="75" y="525"/>
                      <a:pt x="32" y="256"/>
                      <a:pt x="1" y="0"/>
                    </a:cubicBezTo>
                    <a:close/>
                    <a:moveTo>
                      <a:pt x="130" y="803"/>
                    </a:moveTo>
                    <a:cubicBezTo>
                      <a:pt x="839" y="4364"/>
                      <a:pt x="3646" y="9521"/>
                      <a:pt x="12192" y="11075"/>
                    </a:cubicBezTo>
                    <a:cubicBezTo>
                      <a:pt x="3651" y="9516"/>
                      <a:pt x="853" y="4361"/>
                      <a:pt x="130" y="803"/>
                    </a:cubicBezTo>
                    <a:close/>
                  </a:path>
                </a:pathLst>
              </a:custGeom>
              <a:solidFill>
                <a:srgbClr val="DEB78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Google Shape;4136;p51">
                <a:extLst>
                  <a:ext uri="{FF2B5EF4-FFF2-40B4-BE49-F238E27FC236}">
                    <a16:creationId xmlns:a16="http://schemas.microsoft.com/office/drawing/2014/main" id="{F3E7E0A2-B29A-464F-81C4-74113D8867E2}"/>
                  </a:ext>
                </a:extLst>
              </p:cNvPr>
              <p:cNvSpPr/>
              <p:nvPr/>
            </p:nvSpPr>
            <p:spPr>
              <a:xfrm>
                <a:off x="618575" y="2660350"/>
                <a:ext cx="327300" cy="543675"/>
              </a:xfrm>
              <a:custGeom>
                <a:avLst/>
                <a:gdLst/>
                <a:ahLst/>
                <a:cxnLst/>
                <a:rect l="l" t="t" r="r" b="b"/>
                <a:pathLst>
                  <a:path w="13092" h="21747" extrusionOk="0">
                    <a:moveTo>
                      <a:pt x="994" y="1"/>
                    </a:moveTo>
                    <a:cubicBezTo>
                      <a:pt x="1" y="5057"/>
                      <a:pt x="870" y="9059"/>
                      <a:pt x="901" y="9090"/>
                    </a:cubicBezTo>
                    <a:lnTo>
                      <a:pt x="901" y="9121"/>
                    </a:lnTo>
                    <a:lnTo>
                      <a:pt x="932" y="9121"/>
                    </a:lnTo>
                    <a:cubicBezTo>
                      <a:pt x="870" y="9369"/>
                      <a:pt x="870" y="9648"/>
                      <a:pt x="870" y="9897"/>
                    </a:cubicBezTo>
                    <a:cubicBezTo>
                      <a:pt x="870" y="10145"/>
                      <a:pt x="870" y="10424"/>
                      <a:pt x="901" y="10672"/>
                    </a:cubicBezTo>
                    <a:cubicBezTo>
                      <a:pt x="1331" y="14173"/>
                      <a:pt x="3828" y="19954"/>
                      <a:pt x="12816" y="21695"/>
                    </a:cubicBezTo>
                    <a:lnTo>
                      <a:pt x="12816" y="21695"/>
                    </a:lnTo>
                    <a:cubicBezTo>
                      <a:pt x="12548" y="21640"/>
                      <a:pt x="12293" y="21576"/>
                      <a:pt x="12037" y="21530"/>
                    </a:cubicBezTo>
                    <a:cubicBezTo>
                      <a:pt x="11944" y="20909"/>
                      <a:pt x="11820" y="20041"/>
                      <a:pt x="11851" y="19048"/>
                    </a:cubicBezTo>
                    <a:cubicBezTo>
                      <a:pt x="10889" y="18707"/>
                      <a:pt x="9959" y="18303"/>
                      <a:pt x="9028" y="17869"/>
                    </a:cubicBezTo>
                    <a:cubicBezTo>
                      <a:pt x="7849" y="17311"/>
                      <a:pt x="6888" y="16535"/>
                      <a:pt x="6112" y="15635"/>
                    </a:cubicBezTo>
                    <a:lnTo>
                      <a:pt x="6112" y="15635"/>
                    </a:lnTo>
                    <a:cubicBezTo>
                      <a:pt x="6112" y="16938"/>
                      <a:pt x="6236" y="18241"/>
                      <a:pt x="6453" y="19265"/>
                    </a:cubicBezTo>
                    <a:cubicBezTo>
                      <a:pt x="5244" y="18489"/>
                      <a:pt x="4251" y="17559"/>
                      <a:pt x="3475" y="16628"/>
                    </a:cubicBezTo>
                    <a:cubicBezTo>
                      <a:pt x="3661" y="15698"/>
                      <a:pt x="3972" y="14581"/>
                      <a:pt x="4592" y="13526"/>
                    </a:cubicBezTo>
                    <a:cubicBezTo>
                      <a:pt x="3568" y="11634"/>
                      <a:pt x="3010" y="9648"/>
                      <a:pt x="2731" y="8190"/>
                    </a:cubicBezTo>
                    <a:cubicBezTo>
                      <a:pt x="2514" y="7043"/>
                      <a:pt x="2917" y="5833"/>
                      <a:pt x="3848" y="5088"/>
                    </a:cubicBezTo>
                    <a:lnTo>
                      <a:pt x="3879" y="5088"/>
                    </a:lnTo>
                    <a:cubicBezTo>
                      <a:pt x="2669" y="4158"/>
                      <a:pt x="1490" y="2669"/>
                      <a:pt x="994" y="1"/>
                    </a:cubicBezTo>
                    <a:close/>
                    <a:moveTo>
                      <a:pt x="12816" y="21695"/>
                    </a:moveTo>
                    <a:cubicBezTo>
                      <a:pt x="12907" y="21714"/>
                      <a:pt x="12998" y="21731"/>
                      <a:pt x="13092" y="21747"/>
                    </a:cubicBezTo>
                    <a:cubicBezTo>
                      <a:pt x="12999" y="21730"/>
                      <a:pt x="12908" y="21713"/>
                      <a:pt x="12816" y="21695"/>
                    </a:cubicBezTo>
                    <a:close/>
                  </a:path>
                </a:pathLst>
              </a:custGeom>
              <a:solidFill>
                <a:srgbClr val="A64F1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Google Shape;4137;p51">
                <a:extLst>
                  <a:ext uri="{FF2B5EF4-FFF2-40B4-BE49-F238E27FC236}">
                    <a16:creationId xmlns:a16="http://schemas.microsoft.com/office/drawing/2014/main" id="{37414A0A-AADB-4BB3-B5C6-9C61FDB584AE}"/>
                  </a:ext>
                </a:extLst>
              </p:cNvPr>
              <p:cNvSpPr/>
              <p:nvPr/>
            </p:nvSpPr>
            <p:spPr>
              <a:xfrm>
                <a:off x="705450" y="2998500"/>
                <a:ext cx="74475" cy="143475"/>
              </a:xfrm>
              <a:custGeom>
                <a:avLst/>
                <a:gdLst/>
                <a:ahLst/>
                <a:cxnLst/>
                <a:rect l="l" t="t" r="r" b="b"/>
                <a:pathLst>
                  <a:path w="2979" h="5739" extrusionOk="0">
                    <a:moveTo>
                      <a:pt x="1117" y="0"/>
                    </a:moveTo>
                    <a:cubicBezTo>
                      <a:pt x="497" y="1055"/>
                      <a:pt x="186" y="2172"/>
                      <a:pt x="0" y="3102"/>
                    </a:cubicBezTo>
                    <a:cubicBezTo>
                      <a:pt x="776" y="4033"/>
                      <a:pt x="1769" y="4963"/>
                      <a:pt x="2978" y="5739"/>
                    </a:cubicBezTo>
                    <a:cubicBezTo>
                      <a:pt x="2761" y="4715"/>
                      <a:pt x="2637" y="3412"/>
                      <a:pt x="2637" y="2109"/>
                    </a:cubicBezTo>
                    <a:cubicBezTo>
                      <a:pt x="2048" y="1458"/>
                      <a:pt x="1551" y="745"/>
                      <a:pt x="1117" y="0"/>
                    </a:cubicBezTo>
                    <a:close/>
                  </a:path>
                </a:pathLst>
              </a:custGeom>
              <a:solidFill>
                <a:srgbClr val="85360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1" name="Google Shape;4138;p51">
                <a:extLst>
                  <a:ext uri="{FF2B5EF4-FFF2-40B4-BE49-F238E27FC236}">
                    <a16:creationId xmlns:a16="http://schemas.microsoft.com/office/drawing/2014/main" id="{0ABA253A-4AFE-4CA9-A871-3185814F0831}"/>
                  </a:ext>
                </a:extLst>
              </p:cNvPr>
              <p:cNvSpPr/>
              <p:nvPr/>
            </p:nvSpPr>
            <p:spPr>
              <a:xfrm>
                <a:off x="1143625" y="3145075"/>
                <a:ext cx="79900" cy="54300"/>
              </a:xfrm>
              <a:custGeom>
                <a:avLst/>
                <a:gdLst/>
                <a:ahLst/>
                <a:cxnLst/>
                <a:rect l="l" t="t" r="r" b="b"/>
                <a:pathLst>
                  <a:path w="3196" h="2172" extrusionOk="0">
                    <a:moveTo>
                      <a:pt x="2327" y="0"/>
                    </a:moveTo>
                    <a:cubicBezTo>
                      <a:pt x="1489" y="155"/>
                      <a:pt x="714" y="279"/>
                      <a:pt x="0" y="372"/>
                    </a:cubicBezTo>
                    <a:cubicBezTo>
                      <a:pt x="94" y="1055"/>
                      <a:pt x="249" y="1644"/>
                      <a:pt x="435" y="2172"/>
                    </a:cubicBezTo>
                    <a:cubicBezTo>
                      <a:pt x="528" y="2141"/>
                      <a:pt x="621" y="2141"/>
                      <a:pt x="714" y="2110"/>
                    </a:cubicBezTo>
                    <a:lnTo>
                      <a:pt x="745" y="2110"/>
                    </a:lnTo>
                    <a:cubicBezTo>
                      <a:pt x="1055" y="2048"/>
                      <a:pt x="1334" y="1954"/>
                      <a:pt x="1645" y="1892"/>
                    </a:cubicBezTo>
                    <a:lnTo>
                      <a:pt x="1738" y="1861"/>
                    </a:lnTo>
                    <a:cubicBezTo>
                      <a:pt x="1893" y="1830"/>
                      <a:pt x="2048" y="1768"/>
                      <a:pt x="2234" y="1737"/>
                    </a:cubicBezTo>
                    <a:cubicBezTo>
                      <a:pt x="2544" y="1644"/>
                      <a:pt x="2885" y="1551"/>
                      <a:pt x="3196" y="1458"/>
                    </a:cubicBezTo>
                    <a:cubicBezTo>
                      <a:pt x="2885" y="993"/>
                      <a:pt x="2606" y="496"/>
                      <a:pt x="2327" y="0"/>
                    </a:cubicBezTo>
                    <a:close/>
                  </a:path>
                </a:pathLst>
              </a:custGeom>
              <a:solidFill>
                <a:srgbClr val="85360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Google Shape;4139;p51">
                <a:extLst>
                  <a:ext uri="{FF2B5EF4-FFF2-40B4-BE49-F238E27FC236}">
                    <a16:creationId xmlns:a16="http://schemas.microsoft.com/office/drawing/2014/main" id="{D37C769A-384A-4F1D-81E6-FE3968C6FF2B}"/>
                  </a:ext>
                </a:extLst>
              </p:cNvPr>
              <p:cNvSpPr/>
              <p:nvPr/>
            </p:nvSpPr>
            <p:spPr>
              <a:xfrm>
                <a:off x="914075" y="3136525"/>
                <a:ext cx="108600" cy="75250"/>
              </a:xfrm>
              <a:custGeom>
                <a:avLst/>
                <a:gdLst/>
                <a:ahLst/>
                <a:cxnLst/>
                <a:rect l="l" t="t" r="r" b="b"/>
                <a:pathLst>
                  <a:path w="4344" h="3010" extrusionOk="0">
                    <a:moveTo>
                      <a:pt x="31" y="1"/>
                    </a:moveTo>
                    <a:lnTo>
                      <a:pt x="31" y="1"/>
                    </a:lnTo>
                    <a:cubicBezTo>
                      <a:pt x="0" y="994"/>
                      <a:pt x="124" y="1862"/>
                      <a:pt x="217" y="2483"/>
                    </a:cubicBezTo>
                    <a:cubicBezTo>
                      <a:pt x="558" y="2545"/>
                      <a:pt x="900" y="2638"/>
                      <a:pt x="1272" y="2700"/>
                    </a:cubicBezTo>
                    <a:cubicBezTo>
                      <a:pt x="1303" y="2700"/>
                      <a:pt x="1334" y="2700"/>
                      <a:pt x="1365" y="2731"/>
                    </a:cubicBezTo>
                    <a:lnTo>
                      <a:pt x="1458" y="2731"/>
                    </a:lnTo>
                    <a:cubicBezTo>
                      <a:pt x="2420" y="2886"/>
                      <a:pt x="3381" y="2979"/>
                      <a:pt x="4343" y="3010"/>
                    </a:cubicBezTo>
                    <a:cubicBezTo>
                      <a:pt x="4064" y="2358"/>
                      <a:pt x="3785" y="1614"/>
                      <a:pt x="3506" y="807"/>
                    </a:cubicBezTo>
                    <a:cubicBezTo>
                      <a:pt x="2296" y="652"/>
                      <a:pt x="1148" y="373"/>
                      <a:pt x="31" y="1"/>
                    </a:cubicBezTo>
                    <a:close/>
                  </a:path>
                </a:pathLst>
              </a:custGeom>
              <a:solidFill>
                <a:srgbClr val="85360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89" name="Google Shape;4140;p51">
              <a:extLst>
                <a:ext uri="{FF2B5EF4-FFF2-40B4-BE49-F238E27FC236}">
                  <a16:creationId xmlns:a16="http://schemas.microsoft.com/office/drawing/2014/main" id="{01B77AF9-DD9D-427E-AF47-C4BAC4A14951}"/>
                </a:ext>
              </a:extLst>
            </p:cNvPr>
            <p:cNvGrpSpPr/>
            <p:nvPr/>
          </p:nvGrpSpPr>
          <p:grpSpPr>
            <a:xfrm rot="1982718" flipH="1">
              <a:off x="5692120" y="3650613"/>
              <a:ext cx="1270913" cy="972383"/>
              <a:chOff x="5913226" y="4077344"/>
              <a:chExt cx="914289" cy="694967"/>
            </a:xfrm>
          </p:grpSpPr>
          <p:sp>
            <p:nvSpPr>
              <p:cNvPr id="90" name="Google Shape;4141;p51">
                <a:extLst>
                  <a:ext uri="{FF2B5EF4-FFF2-40B4-BE49-F238E27FC236}">
                    <a16:creationId xmlns:a16="http://schemas.microsoft.com/office/drawing/2014/main" id="{4E4FCFEF-EE17-4210-B3B3-17231375FEF4}"/>
                  </a:ext>
                </a:extLst>
              </p:cNvPr>
              <p:cNvSpPr/>
              <p:nvPr/>
            </p:nvSpPr>
            <p:spPr>
              <a:xfrm>
                <a:off x="5913226" y="4077344"/>
                <a:ext cx="891397" cy="675677"/>
              </a:xfrm>
              <a:custGeom>
                <a:avLst/>
                <a:gdLst/>
                <a:ahLst/>
                <a:cxnLst/>
                <a:rect l="l" t="t" r="r" b="b"/>
                <a:pathLst>
                  <a:path w="25975" h="19689" extrusionOk="0">
                    <a:moveTo>
                      <a:pt x="7300" y="1"/>
                    </a:moveTo>
                    <a:cubicBezTo>
                      <a:pt x="5044" y="1"/>
                      <a:pt x="8279" y="4954"/>
                      <a:pt x="8559" y="6222"/>
                    </a:cubicBezTo>
                    <a:cubicBezTo>
                      <a:pt x="6796" y="4606"/>
                      <a:pt x="2825" y="2102"/>
                      <a:pt x="1058" y="2102"/>
                    </a:cubicBezTo>
                    <a:cubicBezTo>
                      <a:pt x="355" y="2102"/>
                      <a:pt x="0" y="2499"/>
                      <a:pt x="273" y="3506"/>
                    </a:cubicBezTo>
                    <a:cubicBezTo>
                      <a:pt x="1072" y="6291"/>
                      <a:pt x="5363" y="8664"/>
                      <a:pt x="7783" y="10696"/>
                    </a:cubicBezTo>
                    <a:cubicBezTo>
                      <a:pt x="6094" y="11221"/>
                      <a:pt x="319" y="10878"/>
                      <a:pt x="3378" y="13412"/>
                    </a:cubicBezTo>
                    <a:cubicBezTo>
                      <a:pt x="5295" y="15033"/>
                      <a:pt x="9837" y="14485"/>
                      <a:pt x="11640" y="16014"/>
                    </a:cubicBezTo>
                    <a:cubicBezTo>
                      <a:pt x="10887" y="16197"/>
                      <a:pt x="7600" y="16562"/>
                      <a:pt x="7440" y="17521"/>
                    </a:cubicBezTo>
                    <a:cubicBezTo>
                      <a:pt x="7052" y="19164"/>
                      <a:pt x="11549" y="19552"/>
                      <a:pt x="12576" y="19552"/>
                    </a:cubicBezTo>
                    <a:cubicBezTo>
                      <a:pt x="13609" y="19627"/>
                      <a:pt x="14860" y="19649"/>
                      <a:pt x="16216" y="19649"/>
                    </a:cubicBezTo>
                    <a:cubicBezTo>
                      <a:pt x="18120" y="19649"/>
                      <a:pt x="20229" y="19606"/>
                      <a:pt x="22227" y="19606"/>
                    </a:cubicBezTo>
                    <a:cubicBezTo>
                      <a:pt x="23557" y="19606"/>
                      <a:pt x="24837" y="19625"/>
                      <a:pt x="25975" y="19689"/>
                    </a:cubicBezTo>
                    <a:cubicBezTo>
                      <a:pt x="25084" y="17543"/>
                      <a:pt x="24514" y="14576"/>
                      <a:pt x="24103" y="12202"/>
                    </a:cubicBezTo>
                    <a:cubicBezTo>
                      <a:pt x="23943" y="10947"/>
                      <a:pt x="23464" y="7295"/>
                      <a:pt x="22596" y="6336"/>
                    </a:cubicBezTo>
                    <a:cubicBezTo>
                      <a:pt x="22205" y="5940"/>
                      <a:pt x="21880" y="5777"/>
                      <a:pt x="21600" y="5777"/>
                    </a:cubicBezTo>
                    <a:cubicBezTo>
                      <a:pt x="20542" y="5777"/>
                      <a:pt x="20140" y="8103"/>
                      <a:pt x="19310" y="8915"/>
                    </a:cubicBezTo>
                    <a:cubicBezTo>
                      <a:pt x="18283" y="6176"/>
                      <a:pt x="17780" y="4601"/>
                      <a:pt x="16434" y="2707"/>
                    </a:cubicBezTo>
                    <a:cubicBezTo>
                      <a:pt x="15815" y="1739"/>
                      <a:pt x="15368" y="1351"/>
                      <a:pt x="15042" y="1351"/>
                    </a:cubicBezTo>
                    <a:cubicBezTo>
                      <a:pt x="13961" y="1351"/>
                      <a:pt x="14214" y="5620"/>
                      <a:pt x="13969" y="7181"/>
                    </a:cubicBezTo>
                    <a:cubicBezTo>
                      <a:pt x="12188" y="4487"/>
                      <a:pt x="10339" y="493"/>
                      <a:pt x="7783" y="59"/>
                    </a:cubicBezTo>
                    <a:cubicBezTo>
                      <a:pt x="7600" y="19"/>
                      <a:pt x="7439" y="1"/>
                      <a:pt x="7300" y="1"/>
                    </a:cubicBezTo>
                    <a:close/>
                  </a:path>
                </a:pathLst>
              </a:custGeom>
              <a:solidFill>
                <a:srgbClr val="CFD6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" name="Google Shape;4142;p51">
                <a:extLst>
                  <a:ext uri="{FF2B5EF4-FFF2-40B4-BE49-F238E27FC236}">
                    <a16:creationId xmlns:a16="http://schemas.microsoft.com/office/drawing/2014/main" id="{BA1D11BF-4E5D-41A1-A10B-0E30AC658EBD}"/>
                  </a:ext>
                </a:extLst>
              </p:cNvPr>
              <p:cNvSpPr/>
              <p:nvPr/>
            </p:nvSpPr>
            <p:spPr>
              <a:xfrm>
                <a:off x="6022599" y="4229579"/>
                <a:ext cx="804917" cy="542731"/>
              </a:xfrm>
              <a:custGeom>
                <a:avLst/>
                <a:gdLst/>
                <a:ahLst/>
                <a:cxnLst/>
                <a:rect l="l" t="t" r="r" b="b"/>
                <a:pathLst>
                  <a:path w="23455" h="15815" extrusionOk="0">
                    <a:moveTo>
                      <a:pt x="494" y="0"/>
                    </a:moveTo>
                    <a:cubicBezTo>
                      <a:pt x="193" y="0"/>
                      <a:pt x="0" y="452"/>
                      <a:pt x="328" y="645"/>
                    </a:cubicBezTo>
                    <a:cubicBezTo>
                      <a:pt x="8179" y="5141"/>
                      <a:pt x="15141" y="10962"/>
                      <a:pt x="22788" y="15755"/>
                    </a:cubicBezTo>
                    <a:cubicBezTo>
                      <a:pt x="22851" y="15796"/>
                      <a:pt x="22914" y="15814"/>
                      <a:pt x="22972" y="15814"/>
                    </a:cubicBezTo>
                    <a:cubicBezTo>
                      <a:pt x="23268" y="15814"/>
                      <a:pt x="23454" y="15352"/>
                      <a:pt x="23130" y="15162"/>
                    </a:cubicBezTo>
                    <a:cubicBezTo>
                      <a:pt x="15484" y="10368"/>
                      <a:pt x="8522" y="4525"/>
                      <a:pt x="670" y="51"/>
                    </a:cubicBezTo>
                    <a:cubicBezTo>
                      <a:pt x="609" y="16"/>
                      <a:pt x="550" y="0"/>
                      <a:pt x="494" y="0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Google Shape;4143;p51">
                <a:extLst>
                  <a:ext uri="{FF2B5EF4-FFF2-40B4-BE49-F238E27FC236}">
                    <a16:creationId xmlns:a16="http://schemas.microsoft.com/office/drawing/2014/main" id="{D688013F-49DD-4E1F-84BA-7687104A5012}"/>
                  </a:ext>
                </a:extLst>
              </p:cNvPr>
              <p:cNvSpPr/>
              <p:nvPr/>
            </p:nvSpPr>
            <p:spPr>
              <a:xfrm>
                <a:off x="6385548" y="4469464"/>
                <a:ext cx="17262" cy="14894"/>
              </a:xfrm>
              <a:custGeom>
                <a:avLst/>
                <a:gdLst/>
                <a:ahLst/>
                <a:cxnLst/>
                <a:rect l="l" t="t" r="r" b="b"/>
                <a:pathLst>
                  <a:path w="503" h="434" extrusionOk="0">
                    <a:moveTo>
                      <a:pt x="502" y="0"/>
                    </a:moveTo>
                    <a:cubicBezTo>
                      <a:pt x="342" y="0"/>
                      <a:pt x="160" y="23"/>
                      <a:pt x="0" y="23"/>
                    </a:cubicBezTo>
                    <a:cubicBezTo>
                      <a:pt x="46" y="160"/>
                      <a:pt x="114" y="297"/>
                      <a:pt x="183" y="434"/>
                    </a:cubicBezTo>
                    <a:cubicBezTo>
                      <a:pt x="274" y="297"/>
                      <a:pt x="388" y="160"/>
                      <a:pt x="502" y="0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Google Shape;4144;p51">
                <a:extLst>
                  <a:ext uri="{FF2B5EF4-FFF2-40B4-BE49-F238E27FC236}">
                    <a16:creationId xmlns:a16="http://schemas.microsoft.com/office/drawing/2014/main" id="{9C2CB27C-9E7F-4673-B5CE-0ED09D455D43}"/>
                  </a:ext>
                </a:extLst>
              </p:cNvPr>
              <p:cNvSpPr/>
              <p:nvPr/>
            </p:nvSpPr>
            <p:spPr>
              <a:xfrm>
                <a:off x="6117248" y="4185240"/>
                <a:ext cx="300415" cy="339537"/>
              </a:xfrm>
              <a:custGeom>
                <a:avLst/>
                <a:gdLst/>
                <a:ahLst/>
                <a:cxnLst/>
                <a:rect l="l" t="t" r="r" b="b"/>
                <a:pathLst>
                  <a:path w="8754" h="9894" extrusionOk="0">
                    <a:moveTo>
                      <a:pt x="3300" y="1"/>
                    </a:moveTo>
                    <a:cubicBezTo>
                      <a:pt x="3062" y="1"/>
                      <a:pt x="2819" y="250"/>
                      <a:pt x="2979" y="522"/>
                    </a:cubicBezTo>
                    <a:cubicBezTo>
                      <a:pt x="4554" y="3055"/>
                      <a:pt x="6586" y="5543"/>
                      <a:pt x="7818" y="8305"/>
                    </a:cubicBezTo>
                    <a:cubicBezTo>
                      <a:pt x="7978" y="8305"/>
                      <a:pt x="8160" y="8282"/>
                      <a:pt x="8320" y="8282"/>
                    </a:cubicBezTo>
                    <a:cubicBezTo>
                      <a:pt x="8206" y="8442"/>
                      <a:pt x="8092" y="8579"/>
                      <a:pt x="8001" y="8716"/>
                    </a:cubicBezTo>
                    <a:cubicBezTo>
                      <a:pt x="7932" y="8579"/>
                      <a:pt x="7864" y="8442"/>
                      <a:pt x="7818" y="8305"/>
                    </a:cubicBezTo>
                    <a:cubicBezTo>
                      <a:pt x="5307" y="8374"/>
                      <a:pt x="2819" y="8556"/>
                      <a:pt x="400" y="9218"/>
                    </a:cubicBezTo>
                    <a:cubicBezTo>
                      <a:pt x="0" y="9323"/>
                      <a:pt x="124" y="9893"/>
                      <a:pt x="485" y="9893"/>
                    </a:cubicBezTo>
                    <a:cubicBezTo>
                      <a:pt x="516" y="9893"/>
                      <a:pt x="548" y="9889"/>
                      <a:pt x="582" y="9880"/>
                    </a:cubicBezTo>
                    <a:cubicBezTo>
                      <a:pt x="3116" y="9195"/>
                      <a:pt x="5718" y="9035"/>
                      <a:pt x="8320" y="8990"/>
                    </a:cubicBezTo>
                    <a:cubicBezTo>
                      <a:pt x="8526" y="8967"/>
                      <a:pt x="8754" y="8762"/>
                      <a:pt x="8663" y="8533"/>
                    </a:cubicBezTo>
                    <a:cubicBezTo>
                      <a:pt x="7453" y="5543"/>
                      <a:pt x="5284" y="2895"/>
                      <a:pt x="3573" y="156"/>
                    </a:cubicBezTo>
                    <a:cubicBezTo>
                      <a:pt x="3504" y="47"/>
                      <a:pt x="3403" y="1"/>
                      <a:pt x="3300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Google Shape;4145;p51">
                <a:extLst>
                  <a:ext uri="{FF2B5EF4-FFF2-40B4-BE49-F238E27FC236}">
                    <a16:creationId xmlns:a16="http://schemas.microsoft.com/office/drawing/2014/main" id="{F2AABC4A-791D-42F9-A04B-C25CA64D2B82}"/>
                  </a:ext>
                </a:extLst>
              </p:cNvPr>
              <p:cNvSpPr/>
              <p:nvPr/>
            </p:nvSpPr>
            <p:spPr>
              <a:xfrm>
                <a:off x="6316775" y="4277659"/>
                <a:ext cx="225466" cy="320594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9342" extrusionOk="0">
                    <a:moveTo>
                      <a:pt x="4338" y="0"/>
                    </a:moveTo>
                    <a:cubicBezTo>
                      <a:pt x="4133" y="0"/>
                      <a:pt x="3921" y="170"/>
                      <a:pt x="3990" y="431"/>
                    </a:cubicBezTo>
                    <a:cubicBezTo>
                      <a:pt x="4469" y="2462"/>
                      <a:pt x="5177" y="4471"/>
                      <a:pt x="5633" y="6525"/>
                    </a:cubicBezTo>
                    <a:cubicBezTo>
                      <a:pt x="5747" y="7027"/>
                      <a:pt x="5816" y="7552"/>
                      <a:pt x="5862" y="8077"/>
                    </a:cubicBezTo>
                    <a:cubicBezTo>
                      <a:pt x="5862" y="8260"/>
                      <a:pt x="3807" y="8305"/>
                      <a:pt x="3602" y="8328"/>
                    </a:cubicBezTo>
                    <a:cubicBezTo>
                      <a:pt x="2529" y="8374"/>
                      <a:pt x="1479" y="8442"/>
                      <a:pt x="406" y="8671"/>
                    </a:cubicBezTo>
                    <a:cubicBezTo>
                      <a:pt x="1" y="8756"/>
                      <a:pt x="134" y="9341"/>
                      <a:pt x="509" y="9341"/>
                    </a:cubicBezTo>
                    <a:cubicBezTo>
                      <a:pt x="534" y="9341"/>
                      <a:pt x="561" y="9338"/>
                      <a:pt x="589" y="9333"/>
                    </a:cubicBezTo>
                    <a:cubicBezTo>
                      <a:pt x="2483" y="8945"/>
                      <a:pt x="4401" y="9059"/>
                      <a:pt x="6295" y="8785"/>
                    </a:cubicBezTo>
                    <a:cubicBezTo>
                      <a:pt x="6455" y="8762"/>
                      <a:pt x="6569" y="8579"/>
                      <a:pt x="6546" y="8442"/>
                    </a:cubicBezTo>
                    <a:cubicBezTo>
                      <a:pt x="6478" y="5635"/>
                      <a:pt x="5314" y="2941"/>
                      <a:pt x="4652" y="248"/>
                    </a:cubicBezTo>
                    <a:cubicBezTo>
                      <a:pt x="4606" y="75"/>
                      <a:pt x="4474" y="0"/>
                      <a:pt x="4338" y="0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" name="Google Shape;4146;p51">
                <a:extLst>
                  <a:ext uri="{FF2B5EF4-FFF2-40B4-BE49-F238E27FC236}">
                    <a16:creationId xmlns:a16="http://schemas.microsoft.com/office/drawing/2014/main" id="{54F323FC-299C-4207-BBC3-2CC486308DE0}"/>
                  </a:ext>
                </a:extLst>
              </p:cNvPr>
              <p:cNvSpPr/>
              <p:nvPr/>
            </p:nvSpPr>
            <p:spPr>
              <a:xfrm>
                <a:off x="6664384" y="4677021"/>
                <a:ext cx="14139" cy="14928"/>
              </a:xfrm>
              <a:custGeom>
                <a:avLst/>
                <a:gdLst/>
                <a:ahLst/>
                <a:cxnLst/>
                <a:rect l="l" t="t" r="r" b="b"/>
                <a:pathLst>
                  <a:path w="412" h="435" extrusionOk="0">
                    <a:moveTo>
                      <a:pt x="1" y="1"/>
                    </a:moveTo>
                    <a:cubicBezTo>
                      <a:pt x="24" y="161"/>
                      <a:pt x="47" y="298"/>
                      <a:pt x="69" y="435"/>
                    </a:cubicBezTo>
                    <a:cubicBezTo>
                      <a:pt x="184" y="275"/>
                      <a:pt x="298" y="138"/>
                      <a:pt x="412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" name="Google Shape;4147;p51">
                <a:extLst>
                  <a:ext uri="{FF2B5EF4-FFF2-40B4-BE49-F238E27FC236}">
                    <a16:creationId xmlns:a16="http://schemas.microsoft.com/office/drawing/2014/main" id="{8FA849C1-2960-4AEE-914D-1BE87A331916}"/>
                  </a:ext>
                </a:extLst>
              </p:cNvPr>
              <p:cNvSpPr/>
              <p:nvPr/>
            </p:nvSpPr>
            <p:spPr>
              <a:xfrm>
                <a:off x="6432530" y="4400622"/>
                <a:ext cx="258514" cy="304636"/>
              </a:xfrm>
              <a:custGeom>
                <a:avLst/>
                <a:gdLst/>
                <a:ahLst/>
                <a:cxnLst/>
                <a:rect l="l" t="t" r="r" b="b"/>
                <a:pathLst>
                  <a:path w="7533" h="8877" extrusionOk="0">
                    <a:moveTo>
                      <a:pt x="6120" y="1"/>
                    </a:moveTo>
                    <a:cubicBezTo>
                      <a:pt x="5920" y="1"/>
                      <a:pt x="5689" y="171"/>
                      <a:pt x="5730" y="431"/>
                    </a:cubicBezTo>
                    <a:cubicBezTo>
                      <a:pt x="6072" y="2988"/>
                      <a:pt x="6323" y="5544"/>
                      <a:pt x="6757" y="8055"/>
                    </a:cubicBezTo>
                    <a:lnTo>
                      <a:pt x="7168" y="8055"/>
                    </a:lnTo>
                    <a:cubicBezTo>
                      <a:pt x="7054" y="8192"/>
                      <a:pt x="6940" y="8329"/>
                      <a:pt x="6825" y="8489"/>
                    </a:cubicBezTo>
                    <a:cubicBezTo>
                      <a:pt x="6803" y="8352"/>
                      <a:pt x="6780" y="8215"/>
                      <a:pt x="6757" y="8055"/>
                    </a:cubicBezTo>
                    <a:cubicBezTo>
                      <a:pt x="4657" y="8169"/>
                      <a:pt x="2557" y="8192"/>
                      <a:pt x="457" y="8192"/>
                    </a:cubicBezTo>
                    <a:cubicBezTo>
                      <a:pt x="1" y="8192"/>
                      <a:pt x="1" y="8877"/>
                      <a:pt x="457" y="8877"/>
                    </a:cubicBezTo>
                    <a:cubicBezTo>
                      <a:pt x="2694" y="8877"/>
                      <a:pt x="4931" y="8854"/>
                      <a:pt x="7168" y="8740"/>
                    </a:cubicBezTo>
                    <a:cubicBezTo>
                      <a:pt x="7396" y="8740"/>
                      <a:pt x="7533" y="8534"/>
                      <a:pt x="7487" y="8306"/>
                    </a:cubicBezTo>
                    <a:cubicBezTo>
                      <a:pt x="7008" y="5635"/>
                      <a:pt x="6757" y="2942"/>
                      <a:pt x="6392" y="249"/>
                    </a:cubicBezTo>
                    <a:cubicBezTo>
                      <a:pt x="6373" y="76"/>
                      <a:pt x="6254" y="1"/>
                      <a:pt x="6120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2" name="กลุ่ม 201">
            <a:extLst>
              <a:ext uri="{FF2B5EF4-FFF2-40B4-BE49-F238E27FC236}">
                <a16:creationId xmlns:a16="http://schemas.microsoft.com/office/drawing/2014/main" id="{FADBEF24-C6BF-4D2C-A284-4E7496745611}"/>
              </a:ext>
            </a:extLst>
          </p:cNvPr>
          <p:cNvGrpSpPr/>
          <p:nvPr/>
        </p:nvGrpSpPr>
        <p:grpSpPr>
          <a:xfrm>
            <a:off x="1560373" y="4401156"/>
            <a:ext cx="3998556" cy="1569363"/>
            <a:chOff x="6767211" y="4059086"/>
            <a:chExt cx="3998556" cy="1569363"/>
          </a:xfrm>
        </p:grpSpPr>
        <p:sp>
          <p:nvSpPr>
            <p:cNvPr id="203" name="Google Shape;540;p32">
              <a:extLst>
                <a:ext uri="{FF2B5EF4-FFF2-40B4-BE49-F238E27FC236}">
                  <a16:creationId xmlns:a16="http://schemas.microsoft.com/office/drawing/2014/main" id="{78779666-6CD2-4954-ABD1-18479146F349}"/>
                </a:ext>
              </a:extLst>
            </p:cNvPr>
            <p:cNvSpPr/>
            <p:nvPr/>
          </p:nvSpPr>
          <p:spPr>
            <a:xfrm flipH="1">
              <a:off x="6767211" y="4059086"/>
              <a:ext cx="3998556" cy="1569363"/>
            </a:xfrm>
            <a:prstGeom prst="roundRect">
              <a:avLst>
                <a:gd name="adj" fmla="val 16667"/>
              </a:avLst>
            </a:prstGeom>
            <a:solidFill>
              <a:srgbClr val="FFE1E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กล่องข้อความ 203">
              <a:extLst>
                <a:ext uri="{FF2B5EF4-FFF2-40B4-BE49-F238E27FC236}">
                  <a16:creationId xmlns:a16="http://schemas.microsoft.com/office/drawing/2014/main" id="{B8F9024B-9F87-4CD3-BEED-51D757D1B68D}"/>
                </a:ext>
              </a:extLst>
            </p:cNvPr>
            <p:cNvSpPr txBox="1"/>
            <p:nvPr/>
          </p:nvSpPr>
          <p:spPr>
            <a:xfrm>
              <a:off x="6926798" y="4195751"/>
              <a:ext cx="3679381" cy="129266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การเปรียบเทียบเศษส่วนที่ตัวเศษเท่ากันให้ดูที่ตัวส่วน ถ้าตัวส่วนของเศษส่วนใดมากกว่าเศษส่วนนั้นจะน้อยกว่า</a:t>
              </a:r>
              <a:endPara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05" name="Google Shape;3808;p53">
            <a:extLst>
              <a:ext uri="{FF2B5EF4-FFF2-40B4-BE49-F238E27FC236}">
                <a16:creationId xmlns:a16="http://schemas.microsoft.com/office/drawing/2014/main" id="{F81C38B7-ADFE-4D2E-A30C-1682411F74FF}"/>
              </a:ext>
            </a:extLst>
          </p:cNvPr>
          <p:cNvSpPr/>
          <p:nvPr/>
        </p:nvSpPr>
        <p:spPr>
          <a:xfrm rot="329428">
            <a:off x="5292966" y="5718654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42" name="กลุ่ม 141">
            <a:extLst>
              <a:ext uri="{FF2B5EF4-FFF2-40B4-BE49-F238E27FC236}">
                <a16:creationId xmlns:a16="http://schemas.microsoft.com/office/drawing/2014/main" id="{4EFD37B2-64B9-4899-AC40-2AFA2C9EAD3F}"/>
              </a:ext>
            </a:extLst>
          </p:cNvPr>
          <p:cNvGrpSpPr/>
          <p:nvPr/>
        </p:nvGrpSpPr>
        <p:grpSpPr>
          <a:xfrm>
            <a:off x="1229930" y="617934"/>
            <a:ext cx="3517364" cy="1043738"/>
            <a:chOff x="665588" y="464379"/>
            <a:chExt cx="3517364" cy="104373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3" name="Google Shape;3054;p54">
                  <a:extLst>
                    <a:ext uri="{FF2B5EF4-FFF2-40B4-BE49-F238E27FC236}">
                      <a16:creationId xmlns:a16="http://schemas.microsoft.com/office/drawing/2014/main" id="{C7E53C87-5C2E-4B0A-94C2-BD3DC4DAE6DC}"/>
                    </a:ext>
                  </a:extLst>
                </p:cNvPr>
                <p:cNvSpPr/>
                <p:nvPr/>
              </p:nvSpPr>
              <p:spPr>
                <a:xfrm>
                  <a:off x="1626748" y="780723"/>
                  <a:ext cx="2556204" cy="718768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E3E5F5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chi Hand"/>
                    </a:rPr>
                    <a:t>เปรียบเทียบ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r>
                    <a:rPr kumimoji="0" lang="ar-AE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กับ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endPara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Arial"/>
                  </a:endParaRPr>
                </a:p>
              </p:txBody>
            </p:sp>
          </mc:Choice>
          <mc:Fallback xmlns="">
            <p:sp>
              <p:nvSpPr>
                <p:cNvPr id="143" name="Google Shape;3054;p54">
                  <a:extLst>
                    <a:ext uri="{FF2B5EF4-FFF2-40B4-BE49-F238E27FC236}">
                      <a16:creationId xmlns:a16="http://schemas.microsoft.com/office/drawing/2014/main" id="{C7E53C87-5C2E-4B0A-94C2-BD3DC4DAE6D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8" y="780723"/>
                  <a:ext cx="2556204" cy="718768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13"/>
                  <a:stretch>
                    <a:fillRect b="-9322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44" name="Google Shape;3075;p54">
              <a:extLst>
                <a:ext uri="{FF2B5EF4-FFF2-40B4-BE49-F238E27FC236}">
                  <a16:creationId xmlns:a16="http://schemas.microsoft.com/office/drawing/2014/main" id="{E017D291-7373-4D16-95E0-573855FC4F02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145" name="Google Shape;3076;p54">
                <a:extLst>
                  <a:ext uri="{FF2B5EF4-FFF2-40B4-BE49-F238E27FC236}">
                    <a16:creationId xmlns:a16="http://schemas.microsoft.com/office/drawing/2014/main" id="{3A72974D-BD6B-479F-BF62-49BD88B586D7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146" name="Google Shape;3077;p54">
                <a:extLst>
                  <a:ext uri="{FF2B5EF4-FFF2-40B4-BE49-F238E27FC236}">
                    <a16:creationId xmlns:a16="http://schemas.microsoft.com/office/drawing/2014/main" id="{9B6E9477-90B5-40D5-8800-6C1685B0043F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147" name="Google Shape;3078;p54">
                  <a:extLst>
                    <a:ext uri="{FF2B5EF4-FFF2-40B4-BE49-F238E27FC236}">
                      <a16:creationId xmlns:a16="http://schemas.microsoft.com/office/drawing/2014/main" id="{9DFC31FD-3A70-4E5F-8BD5-22C590F628E4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48" name="Google Shape;3079;p54">
                  <a:extLst>
                    <a:ext uri="{FF2B5EF4-FFF2-40B4-BE49-F238E27FC236}">
                      <a16:creationId xmlns:a16="http://schemas.microsoft.com/office/drawing/2014/main" id="{240698D8-0589-4269-9EA3-305FD9253BF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49" name="Google Shape;3080;p54">
                  <a:extLst>
                    <a:ext uri="{FF2B5EF4-FFF2-40B4-BE49-F238E27FC236}">
                      <a16:creationId xmlns:a16="http://schemas.microsoft.com/office/drawing/2014/main" id="{F9463737-D9A0-4A13-9005-1DCE46882A38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50" name="Google Shape;3081;p54">
                  <a:extLst>
                    <a:ext uri="{FF2B5EF4-FFF2-40B4-BE49-F238E27FC236}">
                      <a16:creationId xmlns:a16="http://schemas.microsoft.com/office/drawing/2014/main" id="{D8866930-6006-42AF-B5BB-EED31B4A1915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51" name="Google Shape;3082;p54">
                  <a:extLst>
                    <a:ext uri="{FF2B5EF4-FFF2-40B4-BE49-F238E27FC236}">
                      <a16:creationId xmlns:a16="http://schemas.microsoft.com/office/drawing/2014/main" id="{838E349D-3B89-49F5-80D0-C3797D86DF3F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52" name="Google Shape;3083;p54">
                  <a:extLst>
                    <a:ext uri="{FF2B5EF4-FFF2-40B4-BE49-F238E27FC236}">
                      <a16:creationId xmlns:a16="http://schemas.microsoft.com/office/drawing/2014/main" id="{21566198-5E09-436A-BB3C-A0E92F9832A4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53" name="Google Shape;3084;p54">
                  <a:extLst>
                    <a:ext uri="{FF2B5EF4-FFF2-40B4-BE49-F238E27FC236}">
                      <a16:creationId xmlns:a16="http://schemas.microsoft.com/office/drawing/2014/main" id="{700DDFDA-BDAC-41E8-BE53-F21E8A15CDAF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54" name="Google Shape;3085;p54">
                  <a:extLst>
                    <a:ext uri="{FF2B5EF4-FFF2-40B4-BE49-F238E27FC236}">
                      <a16:creationId xmlns:a16="http://schemas.microsoft.com/office/drawing/2014/main" id="{56D89E5C-8B13-4922-AA8A-EA60B95C9FF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55" name="Google Shape;3086;p54">
                  <a:extLst>
                    <a:ext uri="{FF2B5EF4-FFF2-40B4-BE49-F238E27FC236}">
                      <a16:creationId xmlns:a16="http://schemas.microsoft.com/office/drawing/2014/main" id="{B42671FC-3D70-483D-B389-98B86A02BB7E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56" name="Google Shape;3087;p54">
                  <a:extLst>
                    <a:ext uri="{FF2B5EF4-FFF2-40B4-BE49-F238E27FC236}">
                      <a16:creationId xmlns:a16="http://schemas.microsoft.com/office/drawing/2014/main" id="{3ECBCC9A-6D5F-4944-B1E8-AED0D2F0F29F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57" name="Google Shape;3088;p54">
                  <a:extLst>
                    <a:ext uri="{FF2B5EF4-FFF2-40B4-BE49-F238E27FC236}">
                      <a16:creationId xmlns:a16="http://schemas.microsoft.com/office/drawing/2014/main" id="{4B71B682-C7EB-44A1-AADC-FAFD2EB58B7D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58" name="Google Shape;3089;p54">
                  <a:extLst>
                    <a:ext uri="{FF2B5EF4-FFF2-40B4-BE49-F238E27FC236}">
                      <a16:creationId xmlns:a16="http://schemas.microsoft.com/office/drawing/2014/main" id="{01D68BFE-E397-46C2-9212-18D883F200EB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59" name="Google Shape;3090;p54">
                  <a:extLst>
                    <a:ext uri="{FF2B5EF4-FFF2-40B4-BE49-F238E27FC236}">
                      <a16:creationId xmlns:a16="http://schemas.microsoft.com/office/drawing/2014/main" id="{B3702F90-2E3A-44C7-9624-32ADEB37EC4C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60" name="Google Shape;3091;p54">
                  <a:extLst>
                    <a:ext uri="{FF2B5EF4-FFF2-40B4-BE49-F238E27FC236}">
                      <a16:creationId xmlns:a16="http://schemas.microsoft.com/office/drawing/2014/main" id="{ABE90E35-7CBD-4E9C-9B47-41DB6BDACB85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61" name="Google Shape;3092;p54">
                  <a:extLst>
                    <a:ext uri="{FF2B5EF4-FFF2-40B4-BE49-F238E27FC236}">
                      <a16:creationId xmlns:a16="http://schemas.microsoft.com/office/drawing/2014/main" id="{DF9312CA-D440-4A8F-8C2B-BA7F34499939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62" name="Google Shape;3093;p54">
                  <a:extLst>
                    <a:ext uri="{FF2B5EF4-FFF2-40B4-BE49-F238E27FC236}">
                      <a16:creationId xmlns:a16="http://schemas.microsoft.com/office/drawing/2014/main" id="{01206487-BC93-42C5-AAB2-E81EF2E2710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63" name="Google Shape;3094;p54">
                  <a:extLst>
                    <a:ext uri="{FF2B5EF4-FFF2-40B4-BE49-F238E27FC236}">
                      <a16:creationId xmlns:a16="http://schemas.microsoft.com/office/drawing/2014/main" id="{9499EBE2-A9B1-4B70-A039-7DD8A28A4581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64" name="Google Shape;3095;p54">
                  <a:extLst>
                    <a:ext uri="{FF2B5EF4-FFF2-40B4-BE49-F238E27FC236}">
                      <a16:creationId xmlns:a16="http://schemas.microsoft.com/office/drawing/2014/main" id="{6CA11431-4A29-45F9-8FAA-B0F23282C74D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65" name="Google Shape;3096;p54">
                  <a:extLst>
                    <a:ext uri="{FF2B5EF4-FFF2-40B4-BE49-F238E27FC236}">
                      <a16:creationId xmlns:a16="http://schemas.microsoft.com/office/drawing/2014/main" id="{C970E3B8-7591-425A-AE3A-38D804C99F9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3097;p54">
                  <a:extLst>
                    <a:ext uri="{FF2B5EF4-FFF2-40B4-BE49-F238E27FC236}">
                      <a16:creationId xmlns:a16="http://schemas.microsoft.com/office/drawing/2014/main" id="{F9A64FF3-A493-4496-BAE4-A2163BEA9561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3098;p54">
                  <a:extLst>
                    <a:ext uri="{FF2B5EF4-FFF2-40B4-BE49-F238E27FC236}">
                      <a16:creationId xmlns:a16="http://schemas.microsoft.com/office/drawing/2014/main" id="{E9D50D61-A371-4835-B275-0128A2C523E4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3099;p54">
                  <a:extLst>
                    <a:ext uri="{FF2B5EF4-FFF2-40B4-BE49-F238E27FC236}">
                      <a16:creationId xmlns:a16="http://schemas.microsoft.com/office/drawing/2014/main" id="{F8CCA785-B3E6-47AF-9D0B-2C58273CBE7A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3100;p54">
                  <a:extLst>
                    <a:ext uri="{FF2B5EF4-FFF2-40B4-BE49-F238E27FC236}">
                      <a16:creationId xmlns:a16="http://schemas.microsoft.com/office/drawing/2014/main" id="{797A75E7-54B6-45F1-952A-226650F57693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3101;p54">
                  <a:extLst>
                    <a:ext uri="{FF2B5EF4-FFF2-40B4-BE49-F238E27FC236}">
                      <a16:creationId xmlns:a16="http://schemas.microsoft.com/office/drawing/2014/main" id="{FE177FAE-CC66-4BA5-B97A-12E22050F73C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5" name="Google Shape;3102;p54">
                  <a:extLst>
                    <a:ext uri="{FF2B5EF4-FFF2-40B4-BE49-F238E27FC236}">
                      <a16:creationId xmlns:a16="http://schemas.microsoft.com/office/drawing/2014/main" id="{33AF447A-6194-46C0-8468-96F2221F1920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6" name="Google Shape;3103;p54">
                  <a:extLst>
                    <a:ext uri="{FF2B5EF4-FFF2-40B4-BE49-F238E27FC236}">
                      <a16:creationId xmlns:a16="http://schemas.microsoft.com/office/drawing/2014/main" id="{B9AC2C96-6FF6-4CA0-9EBE-BBCD4E9F97CE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7" name="Google Shape;3104;p54">
                  <a:extLst>
                    <a:ext uri="{FF2B5EF4-FFF2-40B4-BE49-F238E27FC236}">
                      <a16:creationId xmlns:a16="http://schemas.microsoft.com/office/drawing/2014/main" id="{6ACEA155-00FA-48EC-A8AC-25A60FEBECD7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26820799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9" dur="20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10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5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563730" y="3319483"/>
            <a:ext cx="4553378" cy="1347161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777039" y="3444331"/>
            <a:ext cx="4240289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อ่านและการเขียนเศษส่วน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338942" y="1732179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en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01</a:t>
            </a: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276292" y="2834779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FFD3D56A-9E70-471B-811A-26719947E277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FD988F4A-A180-499E-B151-D1BF23007B9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24752B09-FCD2-4E4E-A4B7-E1ECF00DDD8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BF0B91FD-312E-4B64-8543-59EAFC18F7AC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041296A0-DDB1-49D4-A7EF-4288AEF254C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B3C32CEF-1A6F-4477-A622-BFA9228FEBB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6C57818A-1876-4C58-B736-0D897BCF1794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E5BDF9FE-780C-42DC-B8FB-6EE667ED3E0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BCEB5E70-678D-4C51-AE13-257B7AC1660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C6910FCE-C50E-49A0-955D-8B5C6DBA722D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A87AC26F-A2DF-4855-8052-76271971C41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A7022B3F-468F-4086-BC4B-A16D946EB9B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F9A8545F-BDF8-451E-8BF8-7E42AF60A4AB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BBAA021C-069F-41BD-89B4-E36BDE265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8756030B-5962-43A3-B037-B58BC6325FE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7" name="กลุ่ม 106">
            <a:extLst>
              <a:ext uri="{FF2B5EF4-FFF2-40B4-BE49-F238E27FC236}">
                <a16:creationId xmlns:a16="http://schemas.microsoft.com/office/drawing/2014/main" id="{BF99238E-34DA-416B-9BF2-54D170196E3D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E9B4A960-6AF9-4189-9787-F20A43A5FC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9" name="รูปแบบอิสระ: รูปร่าง 108">
              <a:extLst>
                <a:ext uri="{FF2B5EF4-FFF2-40B4-BE49-F238E27FC236}">
                  <a16:creationId xmlns:a16="http://schemas.microsoft.com/office/drawing/2014/main" id="{B4876BE5-36C9-48CE-A241-61FB70E798C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0" name="กลุ่ม 109">
            <a:extLst>
              <a:ext uri="{FF2B5EF4-FFF2-40B4-BE49-F238E27FC236}">
                <a16:creationId xmlns:a16="http://schemas.microsoft.com/office/drawing/2014/main" id="{AE7C3D84-0BB7-4746-9830-43802710EE05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11" name="รูปแบบอิสระ: รูปร่าง 110">
              <a:extLst>
                <a:ext uri="{FF2B5EF4-FFF2-40B4-BE49-F238E27FC236}">
                  <a16:creationId xmlns:a16="http://schemas.microsoft.com/office/drawing/2014/main" id="{5958C6F2-5DF5-45BD-A0D0-AE883AD1AAB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2" name="รูปแบบอิสระ: รูปร่าง 111">
              <a:extLst>
                <a:ext uri="{FF2B5EF4-FFF2-40B4-BE49-F238E27FC236}">
                  <a16:creationId xmlns:a16="http://schemas.microsoft.com/office/drawing/2014/main" id="{088719E7-F6CD-49D8-8475-8AC62B8CEEB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1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707FC1E9-AF81-411A-9FE7-209EDB973C0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E4AFA3B-C696-486C-B643-AFB08FDD32FD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710C6BC4-0F65-4570-9516-74EB67C8B9A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19A172F-220D-4FB8-A81C-D5EFB83B814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7DBF1C7-D289-4BE0-80B0-2476DEAD48A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CA189CA-F5EF-43FC-B978-2CFADEEDEAFB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19" name="รูปภาพ 118">
            <a:hlinkClick r:id="rId10" action="ppaction://hlinksldjump"/>
            <a:extLst>
              <a:ext uri="{FF2B5EF4-FFF2-40B4-BE49-F238E27FC236}">
                <a16:creationId xmlns:a16="http://schemas.microsoft.com/office/drawing/2014/main" id="{9BE75333-98E7-470C-B7EE-B6F24DC94B56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962598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9972862" y="5515158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1616784" y="715829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เติมเครื่องหมาย </a:t>
              </a: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&gt;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หรือ </a:t>
              </a: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&lt;</a:t>
              </a:r>
              <a:endPara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endParaRP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/>
              <p:nvPr/>
            </p:nvSpPr>
            <p:spPr>
              <a:xfrm>
                <a:off x="2754019" y="2066705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4019" y="2066705"/>
                <a:ext cx="1491691" cy="701218"/>
              </a:xfrm>
              <a:prstGeom prst="rect">
                <a:avLst/>
              </a:prstGeom>
              <a:blipFill>
                <a:blip r:embed="rId5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0" name="Google Shape;587;p23">
            <a:extLst>
              <a:ext uri="{FF2B5EF4-FFF2-40B4-BE49-F238E27FC236}">
                <a16:creationId xmlns:a16="http://schemas.microsoft.com/office/drawing/2014/main" id="{E09B63BF-A79E-4FEC-A0B9-1E372D6D6962}"/>
              </a:ext>
            </a:extLst>
          </p:cNvPr>
          <p:cNvSpPr/>
          <p:nvPr/>
        </p:nvSpPr>
        <p:spPr>
          <a:xfrm>
            <a:off x="3228619" y="2209769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1" name="กล่องข้อความ 200">
                <a:extLst>
                  <a:ext uri="{FF2B5EF4-FFF2-40B4-BE49-F238E27FC236}">
                    <a16:creationId xmlns:a16="http://schemas.microsoft.com/office/drawing/2014/main" id="{FD605A9B-00E6-4656-A2DE-042F0ECC3D4B}"/>
                  </a:ext>
                </a:extLst>
              </p:cNvPr>
              <p:cNvSpPr txBox="1"/>
              <p:nvPr/>
            </p:nvSpPr>
            <p:spPr>
              <a:xfrm>
                <a:off x="2754019" y="4055257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01" name="กล่องข้อความ 200">
                <a:extLst>
                  <a:ext uri="{FF2B5EF4-FFF2-40B4-BE49-F238E27FC236}">
                    <a16:creationId xmlns:a16="http://schemas.microsoft.com/office/drawing/2014/main" id="{FD605A9B-00E6-4656-A2DE-042F0ECC3D4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4019" y="4055257"/>
                <a:ext cx="1491691" cy="701218"/>
              </a:xfrm>
              <a:prstGeom prst="rect">
                <a:avLst/>
              </a:prstGeom>
              <a:blipFill>
                <a:blip r:embed="rId6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2" name="Google Shape;587;p23">
            <a:extLst>
              <a:ext uri="{FF2B5EF4-FFF2-40B4-BE49-F238E27FC236}">
                <a16:creationId xmlns:a16="http://schemas.microsoft.com/office/drawing/2014/main" id="{113F887C-6DE6-4AD1-92FD-59928EFCAA0F}"/>
              </a:ext>
            </a:extLst>
          </p:cNvPr>
          <p:cNvSpPr/>
          <p:nvPr/>
        </p:nvSpPr>
        <p:spPr>
          <a:xfrm>
            <a:off x="3228619" y="4198321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3" name="กล่องข้อความ 242">
                <a:extLst>
                  <a:ext uri="{FF2B5EF4-FFF2-40B4-BE49-F238E27FC236}">
                    <a16:creationId xmlns:a16="http://schemas.microsoft.com/office/drawing/2014/main" id="{5616567E-C3F0-41D3-A90A-6AE7C647AD04}"/>
                  </a:ext>
                </a:extLst>
              </p:cNvPr>
              <p:cNvSpPr txBox="1"/>
              <p:nvPr/>
            </p:nvSpPr>
            <p:spPr>
              <a:xfrm>
                <a:off x="2754019" y="3060981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43" name="กล่องข้อความ 242">
                <a:extLst>
                  <a:ext uri="{FF2B5EF4-FFF2-40B4-BE49-F238E27FC236}">
                    <a16:creationId xmlns:a16="http://schemas.microsoft.com/office/drawing/2014/main" id="{5616567E-C3F0-41D3-A90A-6AE7C647AD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54019" y="3060981"/>
                <a:ext cx="1491691" cy="701218"/>
              </a:xfrm>
              <a:prstGeom prst="rect">
                <a:avLst/>
              </a:prstGeom>
              <a:blipFill>
                <a:blip r:embed="rId7"/>
                <a:stretch>
                  <a:fillRect b="-1565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47" name="Google Shape;587;p23">
            <a:extLst>
              <a:ext uri="{FF2B5EF4-FFF2-40B4-BE49-F238E27FC236}">
                <a16:creationId xmlns:a16="http://schemas.microsoft.com/office/drawing/2014/main" id="{F37B7B01-B07F-4DA6-A7BC-06F353316025}"/>
              </a:ext>
            </a:extLst>
          </p:cNvPr>
          <p:cNvSpPr/>
          <p:nvPr/>
        </p:nvSpPr>
        <p:spPr>
          <a:xfrm>
            <a:off x="3248154" y="3204027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820" name="กล่องข้อความ 819">
            <a:extLst>
              <a:ext uri="{FF2B5EF4-FFF2-40B4-BE49-F238E27FC236}">
                <a16:creationId xmlns:a16="http://schemas.microsoft.com/office/drawing/2014/main" id="{13DB30A6-3065-4B2B-868B-ED061C3347B9}"/>
              </a:ext>
            </a:extLst>
          </p:cNvPr>
          <p:cNvSpPr txBox="1"/>
          <p:nvPr/>
        </p:nvSpPr>
        <p:spPr>
          <a:xfrm>
            <a:off x="3217480" y="2081754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&lt;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22" name="กล่องข้อความ 821">
            <a:extLst>
              <a:ext uri="{FF2B5EF4-FFF2-40B4-BE49-F238E27FC236}">
                <a16:creationId xmlns:a16="http://schemas.microsoft.com/office/drawing/2014/main" id="{E46CF9FA-31A3-43C5-90CB-BB4A785C31C9}"/>
              </a:ext>
            </a:extLst>
          </p:cNvPr>
          <p:cNvSpPr txBox="1"/>
          <p:nvPr/>
        </p:nvSpPr>
        <p:spPr>
          <a:xfrm>
            <a:off x="3235767" y="4067705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&gt;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23" name="กล่องข้อความ 822">
            <a:extLst>
              <a:ext uri="{FF2B5EF4-FFF2-40B4-BE49-F238E27FC236}">
                <a16:creationId xmlns:a16="http://schemas.microsoft.com/office/drawing/2014/main" id="{A87AB32C-C717-4AD4-8FE9-3E65115BF029}"/>
              </a:ext>
            </a:extLst>
          </p:cNvPr>
          <p:cNvSpPr txBox="1"/>
          <p:nvPr/>
        </p:nvSpPr>
        <p:spPr>
          <a:xfrm>
            <a:off x="3250718" y="3082342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&gt;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4" name="กล่องข้อความ 43">
                <a:extLst>
                  <a:ext uri="{FF2B5EF4-FFF2-40B4-BE49-F238E27FC236}">
                    <a16:creationId xmlns:a16="http://schemas.microsoft.com/office/drawing/2014/main" id="{6D8DB6D7-A16E-43E5-BBD3-E98D7C8EBD0E}"/>
                  </a:ext>
                </a:extLst>
              </p:cNvPr>
              <p:cNvSpPr txBox="1"/>
              <p:nvPr/>
            </p:nvSpPr>
            <p:spPr>
              <a:xfrm>
                <a:off x="6077477" y="2069981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44" name="กล่องข้อความ 43">
                <a:extLst>
                  <a:ext uri="{FF2B5EF4-FFF2-40B4-BE49-F238E27FC236}">
                    <a16:creationId xmlns:a16="http://schemas.microsoft.com/office/drawing/2014/main" id="{6D8DB6D7-A16E-43E5-BBD3-E98D7C8EBD0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77477" y="2069981"/>
                <a:ext cx="1491691" cy="701218"/>
              </a:xfrm>
              <a:prstGeom prst="rect">
                <a:avLst/>
              </a:prstGeom>
              <a:blipFill>
                <a:blip r:embed="rId8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5" name="Google Shape;587;p23">
            <a:extLst>
              <a:ext uri="{FF2B5EF4-FFF2-40B4-BE49-F238E27FC236}">
                <a16:creationId xmlns:a16="http://schemas.microsoft.com/office/drawing/2014/main" id="{7B2935AD-E2B7-4DAD-85F1-048565B5F739}"/>
              </a:ext>
            </a:extLst>
          </p:cNvPr>
          <p:cNvSpPr/>
          <p:nvPr/>
        </p:nvSpPr>
        <p:spPr>
          <a:xfrm>
            <a:off x="6552077" y="2213045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6" name="กล่องข้อความ 45">
                <a:extLst>
                  <a:ext uri="{FF2B5EF4-FFF2-40B4-BE49-F238E27FC236}">
                    <a16:creationId xmlns:a16="http://schemas.microsoft.com/office/drawing/2014/main" id="{4A24E402-A85A-4D73-9246-A690A1F2EFE7}"/>
                  </a:ext>
                </a:extLst>
              </p:cNvPr>
              <p:cNvSpPr txBox="1"/>
              <p:nvPr/>
            </p:nvSpPr>
            <p:spPr>
              <a:xfrm>
                <a:off x="6077477" y="4058533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46" name="กล่องข้อความ 45">
                <a:extLst>
                  <a:ext uri="{FF2B5EF4-FFF2-40B4-BE49-F238E27FC236}">
                    <a16:creationId xmlns:a16="http://schemas.microsoft.com/office/drawing/2014/main" id="{4A24E402-A85A-4D73-9246-A690A1F2EF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77477" y="4058533"/>
                <a:ext cx="1491691" cy="701218"/>
              </a:xfrm>
              <a:prstGeom prst="rect">
                <a:avLst/>
              </a:prstGeom>
              <a:blipFill>
                <a:blip r:embed="rId9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7" name="Google Shape;587;p23">
            <a:extLst>
              <a:ext uri="{FF2B5EF4-FFF2-40B4-BE49-F238E27FC236}">
                <a16:creationId xmlns:a16="http://schemas.microsoft.com/office/drawing/2014/main" id="{B9355366-D309-420A-9970-03CFF830EB2D}"/>
              </a:ext>
            </a:extLst>
          </p:cNvPr>
          <p:cNvSpPr/>
          <p:nvPr/>
        </p:nvSpPr>
        <p:spPr>
          <a:xfrm>
            <a:off x="6552077" y="4201597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8" name="กล่องข้อความ 47">
                <a:extLst>
                  <a:ext uri="{FF2B5EF4-FFF2-40B4-BE49-F238E27FC236}">
                    <a16:creationId xmlns:a16="http://schemas.microsoft.com/office/drawing/2014/main" id="{CF2BD132-A841-408C-89A9-7DDDF3B84403}"/>
                  </a:ext>
                </a:extLst>
              </p:cNvPr>
              <p:cNvSpPr txBox="1"/>
              <p:nvPr/>
            </p:nvSpPr>
            <p:spPr>
              <a:xfrm>
                <a:off x="6077477" y="3064257"/>
                <a:ext cx="1491691" cy="69910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48" name="กล่องข้อความ 47">
                <a:extLst>
                  <a:ext uri="{FF2B5EF4-FFF2-40B4-BE49-F238E27FC236}">
                    <a16:creationId xmlns:a16="http://schemas.microsoft.com/office/drawing/2014/main" id="{CF2BD132-A841-408C-89A9-7DDDF3B844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77477" y="3064257"/>
                <a:ext cx="1491691" cy="699102"/>
              </a:xfrm>
              <a:prstGeom prst="rect">
                <a:avLst/>
              </a:prstGeom>
              <a:blipFill>
                <a:blip r:embed="rId10"/>
                <a:stretch>
                  <a:fillRect b="-1491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9" name="Google Shape;587;p23">
            <a:extLst>
              <a:ext uri="{FF2B5EF4-FFF2-40B4-BE49-F238E27FC236}">
                <a16:creationId xmlns:a16="http://schemas.microsoft.com/office/drawing/2014/main" id="{3B0FF4D0-12B2-4471-BC2D-519BCB45B752}"/>
              </a:ext>
            </a:extLst>
          </p:cNvPr>
          <p:cNvSpPr/>
          <p:nvPr/>
        </p:nvSpPr>
        <p:spPr>
          <a:xfrm>
            <a:off x="6571612" y="3207303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1" name="กล่องข้อความ 60">
            <a:extLst>
              <a:ext uri="{FF2B5EF4-FFF2-40B4-BE49-F238E27FC236}">
                <a16:creationId xmlns:a16="http://schemas.microsoft.com/office/drawing/2014/main" id="{3A8BEFE0-C857-4555-8EEC-EC004C993F3C}"/>
              </a:ext>
            </a:extLst>
          </p:cNvPr>
          <p:cNvSpPr txBox="1"/>
          <p:nvPr/>
        </p:nvSpPr>
        <p:spPr>
          <a:xfrm>
            <a:off x="6570178" y="2087825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&gt;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2" name="กล่องข้อความ 61">
            <a:extLst>
              <a:ext uri="{FF2B5EF4-FFF2-40B4-BE49-F238E27FC236}">
                <a16:creationId xmlns:a16="http://schemas.microsoft.com/office/drawing/2014/main" id="{7A9051BF-B87A-4BA2-A124-D50EB7AD2FB3}"/>
              </a:ext>
            </a:extLst>
          </p:cNvPr>
          <p:cNvSpPr txBox="1"/>
          <p:nvPr/>
        </p:nvSpPr>
        <p:spPr>
          <a:xfrm>
            <a:off x="6561033" y="4073776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&gt;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3" name="กล่องข้อความ 62">
            <a:extLst>
              <a:ext uri="{FF2B5EF4-FFF2-40B4-BE49-F238E27FC236}">
                <a16:creationId xmlns:a16="http://schemas.microsoft.com/office/drawing/2014/main" id="{BEE64DCA-99DE-401C-9A2C-8E8ECF56B57A}"/>
              </a:ext>
            </a:extLst>
          </p:cNvPr>
          <p:cNvSpPr txBox="1"/>
          <p:nvPr/>
        </p:nvSpPr>
        <p:spPr>
          <a:xfrm>
            <a:off x="6566840" y="3088413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&lt;</a:t>
            </a:r>
            <a:endParaRPr kumimoji="0" lang="th-TH" sz="400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26" name="Google Shape;5037;p59">
            <a:extLst>
              <a:ext uri="{FF2B5EF4-FFF2-40B4-BE49-F238E27FC236}">
                <a16:creationId xmlns:a16="http://schemas.microsoft.com/office/drawing/2014/main" id="{719B78B6-99A7-49A0-A990-30309153521A}"/>
              </a:ext>
            </a:extLst>
          </p:cNvPr>
          <p:cNvGrpSpPr/>
          <p:nvPr/>
        </p:nvGrpSpPr>
        <p:grpSpPr>
          <a:xfrm>
            <a:off x="8498683" y="2434152"/>
            <a:ext cx="1624148" cy="2805133"/>
            <a:chOff x="6292925" y="2533875"/>
            <a:chExt cx="1400450" cy="2418775"/>
          </a:xfrm>
        </p:grpSpPr>
        <p:sp>
          <p:nvSpPr>
            <p:cNvPr id="127" name="Google Shape;5038;p59">
              <a:extLst>
                <a:ext uri="{FF2B5EF4-FFF2-40B4-BE49-F238E27FC236}">
                  <a16:creationId xmlns:a16="http://schemas.microsoft.com/office/drawing/2014/main" id="{834817BD-A88D-4BB7-ACD5-3E8172F8EFBF}"/>
                </a:ext>
              </a:extLst>
            </p:cNvPr>
            <p:cNvSpPr/>
            <p:nvPr/>
          </p:nvSpPr>
          <p:spPr>
            <a:xfrm>
              <a:off x="6292925" y="2533875"/>
              <a:ext cx="1400450" cy="2418775"/>
            </a:xfrm>
            <a:custGeom>
              <a:avLst/>
              <a:gdLst/>
              <a:ahLst/>
              <a:cxnLst/>
              <a:rect l="l" t="t" r="r" b="b"/>
              <a:pathLst>
                <a:path w="56018" h="96751" extrusionOk="0">
                  <a:moveTo>
                    <a:pt x="39393" y="1"/>
                  </a:moveTo>
                  <a:cubicBezTo>
                    <a:pt x="37069" y="1"/>
                    <a:pt x="35024" y="827"/>
                    <a:pt x="33484" y="2386"/>
                  </a:cubicBezTo>
                  <a:cubicBezTo>
                    <a:pt x="33280" y="2593"/>
                    <a:pt x="33085" y="2807"/>
                    <a:pt x="32904" y="3039"/>
                  </a:cubicBezTo>
                  <a:cubicBezTo>
                    <a:pt x="32134" y="3310"/>
                    <a:pt x="31288" y="3884"/>
                    <a:pt x="30546" y="5028"/>
                  </a:cubicBezTo>
                  <a:cubicBezTo>
                    <a:pt x="30379" y="5290"/>
                    <a:pt x="30212" y="5581"/>
                    <a:pt x="30041" y="5907"/>
                  </a:cubicBezTo>
                  <a:cubicBezTo>
                    <a:pt x="29405" y="5851"/>
                    <a:pt x="28764" y="5823"/>
                    <a:pt x="28116" y="5823"/>
                  </a:cubicBezTo>
                  <a:cubicBezTo>
                    <a:pt x="26105" y="5823"/>
                    <a:pt x="24105" y="6094"/>
                    <a:pt x="22185" y="6627"/>
                  </a:cubicBezTo>
                  <a:cubicBezTo>
                    <a:pt x="20143" y="7187"/>
                    <a:pt x="18227" y="8036"/>
                    <a:pt x="16483" y="9143"/>
                  </a:cubicBezTo>
                  <a:cubicBezTo>
                    <a:pt x="15490" y="9776"/>
                    <a:pt x="14603" y="10488"/>
                    <a:pt x="13833" y="11269"/>
                  </a:cubicBezTo>
                  <a:cubicBezTo>
                    <a:pt x="13724" y="11316"/>
                    <a:pt x="13621" y="11367"/>
                    <a:pt x="13512" y="11417"/>
                  </a:cubicBezTo>
                  <a:cubicBezTo>
                    <a:pt x="12312" y="12003"/>
                    <a:pt x="11244" y="12784"/>
                    <a:pt x="10343" y="13743"/>
                  </a:cubicBezTo>
                  <a:cubicBezTo>
                    <a:pt x="9324" y="14826"/>
                    <a:pt x="8515" y="16129"/>
                    <a:pt x="7935" y="17621"/>
                  </a:cubicBezTo>
                  <a:cubicBezTo>
                    <a:pt x="5441" y="24063"/>
                    <a:pt x="8356" y="27910"/>
                    <a:pt x="9924" y="29974"/>
                  </a:cubicBezTo>
                  <a:cubicBezTo>
                    <a:pt x="10167" y="30295"/>
                    <a:pt x="10499" y="30733"/>
                    <a:pt x="10599" y="30926"/>
                  </a:cubicBezTo>
                  <a:cubicBezTo>
                    <a:pt x="10901" y="31922"/>
                    <a:pt x="11417" y="32745"/>
                    <a:pt x="12131" y="33372"/>
                  </a:cubicBezTo>
                  <a:cubicBezTo>
                    <a:pt x="12591" y="33774"/>
                    <a:pt x="13124" y="34078"/>
                    <a:pt x="13693" y="34265"/>
                  </a:cubicBezTo>
                  <a:cubicBezTo>
                    <a:pt x="13858" y="34611"/>
                    <a:pt x="14028" y="34940"/>
                    <a:pt x="14201" y="35250"/>
                  </a:cubicBezTo>
                  <a:cubicBezTo>
                    <a:pt x="13849" y="35149"/>
                    <a:pt x="13501" y="35080"/>
                    <a:pt x="13155" y="35038"/>
                  </a:cubicBezTo>
                  <a:cubicBezTo>
                    <a:pt x="12806" y="34996"/>
                    <a:pt x="12466" y="34974"/>
                    <a:pt x="12142" y="34974"/>
                  </a:cubicBezTo>
                  <a:cubicBezTo>
                    <a:pt x="10239" y="34974"/>
                    <a:pt x="8616" y="35702"/>
                    <a:pt x="7567" y="37021"/>
                  </a:cubicBezTo>
                  <a:cubicBezTo>
                    <a:pt x="7486" y="37122"/>
                    <a:pt x="7408" y="37228"/>
                    <a:pt x="7338" y="37331"/>
                  </a:cubicBezTo>
                  <a:cubicBezTo>
                    <a:pt x="6362" y="37772"/>
                    <a:pt x="5553" y="38598"/>
                    <a:pt x="4922" y="39794"/>
                  </a:cubicBezTo>
                  <a:cubicBezTo>
                    <a:pt x="4557" y="40495"/>
                    <a:pt x="4214" y="41373"/>
                    <a:pt x="3879" y="42478"/>
                  </a:cubicBezTo>
                  <a:cubicBezTo>
                    <a:pt x="3789" y="42774"/>
                    <a:pt x="3703" y="43089"/>
                    <a:pt x="3611" y="43424"/>
                  </a:cubicBezTo>
                  <a:cubicBezTo>
                    <a:pt x="3109" y="43664"/>
                    <a:pt x="2646" y="43973"/>
                    <a:pt x="2241" y="44356"/>
                  </a:cubicBezTo>
                  <a:cubicBezTo>
                    <a:pt x="1569" y="44983"/>
                    <a:pt x="1061" y="45764"/>
                    <a:pt x="746" y="46674"/>
                  </a:cubicBezTo>
                  <a:cubicBezTo>
                    <a:pt x="1" y="48794"/>
                    <a:pt x="389" y="51338"/>
                    <a:pt x="1714" y="53436"/>
                  </a:cubicBezTo>
                  <a:cubicBezTo>
                    <a:pt x="1376" y="55794"/>
                    <a:pt x="1181" y="57518"/>
                    <a:pt x="1167" y="57629"/>
                  </a:cubicBezTo>
                  <a:lnTo>
                    <a:pt x="1134" y="57945"/>
                  </a:lnTo>
                  <a:lnTo>
                    <a:pt x="1153" y="58263"/>
                  </a:lnTo>
                  <a:cubicBezTo>
                    <a:pt x="1217" y="59150"/>
                    <a:pt x="1552" y="60486"/>
                    <a:pt x="2799" y="61811"/>
                  </a:cubicBezTo>
                  <a:cubicBezTo>
                    <a:pt x="3449" y="62503"/>
                    <a:pt x="4280" y="63134"/>
                    <a:pt x="5341" y="63736"/>
                  </a:cubicBezTo>
                  <a:cubicBezTo>
                    <a:pt x="6663" y="64487"/>
                    <a:pt x="8326" y="65190"/>
                    <a:pt x="10404" y="65873"/>
                  </a:cubicBezTo>
                  <a:cubicBezTo>
                    <a:pt x="9924" y="68141"/>
                    <a:pt x="9974" y="69877"/>
                    <a:pt x="10569" y="71322"/>
                  </a:cubicBezTo>
                  <a:cubicBezTo>
                    <a:pt x="11068" y="72535"/>
                    <a:pt x="11941" y="73470"/>
                    <a:pt x="13071" y="74017"/>
                  </a:cubicBezTo>
                  <a:cubicBezTo>
                    <a:pt x="13052" y="74164"/>
                    <a:pt x="13029" y="74307"/>
                    <a:pt x="13007" y="74449"/>
                  </a:cubicBezTo>
                  <a:lnTo>
                    <a:pt x="12898" y="75158"/>
                  </a:lnTo>
                  <a:cubicBezTo>
                    <a:pt x="12513" y="76963"/>
                    <a:pt x="12229" y="78600"/>
                    <a:pt x="12044" y="79716"/>
                  </a:cubicBezTo>
                  <a:lnTo>
                    <a:pt x="7821" y="81440"/>
                  </a:lnTo>
                  <a:cubicBezTo>
                    <a:pt x="5993" y="81797"/>
                    <a:pt x="4191" y="82481"/>
                    <a:pt x="3363" y="84236"/>
                  </a:cubicBezTo>
                  <a:cubicBezTo>
                    <a:pt x="2715" y="85619"/>
                    <a:pt x="2939" y="87237"/>
                    <a:pt x="3946" y="88451"/>
                  </a:cubicBezTo>
                  <a:cubicBezTo>
                    <a:pt x="5076" y="89815"/>
                    <a:pt x="7282" y="91112"/>
                    <a:pt x="8937" y="91958"/>
                  </a:cubicBezTo>
                  <a:cubicBezTo>
                    <a:pt x="10265" y="92638"/>
                    <a:pt x="12775" y="93813"/>
                    <a:pt x="14689" y="94022"/>
                  </a:cubicBezTo>
                  <a:cubicBezTo>
                    <a:pt x="14884" y="94044"/>
                    <a:pt x="15085" y="94056"/>
                    <a:pt x="15281" y="94056"/>
                  </a:cubicBezTo>
                  <a:cubicBezTo>
                    <a:pt x="16773" y="94056"/>
                    <a:pt x="18241" y="93422"/>
                    <a:pt x="19415" y="92276"/>
                  </a:cubicBezTo>
                  <a:cubicBezTo>
                    <a:pt x="20260" y="91450"/>
                    <a:pt x="20924" y="90387"/>
                    <a:pt x="21293" y="89279"/>
                  </a:cubicBezTo>
                  <a:cubicBezTo>
                    <a:pt x="21399" y="88956"/>
                    <a:pt x="21477" y="88635"/>
                    <a:pt x="21530" y="88323"/>
                  </a:cubicBezTo>
                  <a:cubicBezTo>
                    <a:pt x="21650" y="88133"/>
                    <a:pt x="21786" y="87926"/>
                    <a:pt x="21920" y="87709"/>
                  </a:cubicBezTo>
                  <a:cubicBezTo>
                    <a:pt x="22386" y="86942"/>
                    <a:pt x="22821" y="86135"/>
                    <a:pt x="23042" y="85287"/>
                  </a:cubicBezTo>
                  <a:cubicBezTo>
                    <a:pt x="24269" y="83513"/>
                    <a:pt x="25806" y="80972"/>
                    <a:pt x="26889" y="79136"/>
                  </a:cubicBezTo>
                  <a:cubicBezTo>
                    <a:pt x="26889" y="79136"/>
                    <a:pt x="27486" y="83153"/>
                    <a:pt x="27625" y="84057"/>
                  </a:cubicBezTo>
                  <a:lnTo>
                    <a:pt x="27606" y="84104"/>
                  </a:lnTo>
                  <a:lnTo>
                    <a:pt x="24236" y="87249"/>
                  </a:lnTo>
                  <a:cubicBezTo>
                    <a:pt x="23876" y="87483"/>
                    <a:pt x="23552" y="87709"/>
                    <a:pt x="23273" y="87929"/>
                  </a:cubicBezTo>
                  <a:cubicBezTo>
                    <a:pt x="22791" y="88309"/>
                    <a:pt x="21323" y="89458"/>
                    <a:pt x="21145" y="91355"/>
                  </a:cubicBezTo>
                  <a:cubicBezTo>
                    <a:pt x="21000" y="92931"/>
                    <a:pt x="21798" y="94402"/>
                    <a:pt x="23234" y="95188"/>
                  </a:cubicBezTo>
                  <a:cubicBezTo>
                    <a:pt x="24188" y="95713"/>
                    <a:pt x="25561" y="96106"/>
                    <a:pt x="27433" y="96391"/>
                  </a:cubicBezTo>
                  <a:cubicBezTo>
                    <a:pt x="28923" y="96622"/>
                    <a:pt x="30588" y="96750"/>
                    <a:pt x="32005" y="96750"/>
                  </a:cubicBezTo>
                  <a:cubicBezTo>
                    <a:pt x="33358" y="96750"/>
                    <a:pt x="34427" y="96639"/>
                    <a:pt x="35272" y="96410"/>
                  </a:cubicBezTo>
                  <a:cubicBezTo>
                    <a:pt x="36790" y="95994"/>
                    <a:pt x="38054" y="94934"/>
                    <a:pt x="38840" y="93422"/>
                  </a:cubicBezTo>
                  <a:cubicBezTo>
                    <a:pt x="39384" y="92376"/>
                    <a:pt x="39680" y="91143"/>
                    <a:pt x="39677" y="89946"/>
                  </a:cubicBezTo>
                  <a:cubicBezTo>
                    <a:pt x="39677" y="89469"/>
                    <a:pt x="39627" y="89017"/>
                    <a:pt x="39532" y="88590"/>
                  </a:cubicBezTo>
                  <a:cubicBezTo>
                    <a:pt x="39580" y="88370"/>
                    <a:pt x="39624" y="88130"/>
                    <a:pt x="39669" y="87879"/>
                  </a:cubicBezTo>
                  <a:cubicBezTo>
                    <a:pt x="39783" y="87226"/>
                    <a:pt x="39873" y="86557"/>
                    <a:pt x="39864" y="85907"/>
                  </a:cubicBezTo>
                  <a:cubicBezTo>
                    <a:pt x="40210" y="84185"/>
                    <a:pt x="40673" y="82029"/>
                    <a:pt x="41156" y="79789"/>
                  </a:cubicBezTo>
                  <a:cubicBezTo>
                    <a:pt x="41357" y="78848"/>
                    <a:pt x="41560" y="77894"/>
                    <a:pt x="41759" y="76957"/>
                  </a:cubicBezTo>
                  <a:cubicBezTo>
                    <a:pt x="44322" y="76943"/>
                    <a:pt x="46323" y="76804"/>
                    <a:pt x="47865" y="76536"/>
                  </a:cubicBezTo>
                  <a:cubicBezTo>
                    <a:pt x="48981" y="76340"/>
                    <a:pt x="49877" y="76067"/>
                    <a:pt x="50602" y="75710"/>
                  </a:cubicBezTo>
                  <a:cubicBezTo>
                    <a:pt x="52630" y="74697"/>
                    <a:pt x="53116" y="73104"/>
                    <a:pt x="53225" y="72245"/>
                  </a:cubicBezTo>
                  <a:cubicBezTo>
                    <a:pt x="53370" y="71065"/>
                    <a:pt x="53319" y="69642"/>
                    <a:pt x="53060" y="68019"/>
                  </a:cubicBezTo>
                  <a:cubicBezTo>
                    <a:pt x="52845" y="66643"/>
                    <a:pt x="52477" y="65120"/>
                    <a:pt x="52003" y="63625"/>
                  </a:cubicBezTo>
                  <a:cubicBezTo>
                    <a:pt x="51927" y="63388"/>
                    <a:pt x="51832" y="63092"/>
                    <a:pt x="51718" y="62757"/>
                  </a:cubicBezTo>
                  <a:cubicBezTo>
                    <a:pt x="52151" y="62565"/>
                    <a:pt x="52552" y="62305"/>
                    <a:pt x="52920" y="61973"/>
                  </a:cubicBezTo>
                  <a:cubicBezTo>
                    <a:pt x="53501" y="61449"/>
                    <a:pt x="53967" y="60776"/>
                    <a:pt x="54352" y="59909"/>
                  </a:cubicBezTo>
                  <a:cubicBezTo>
                    <a:pt x="54840" y="58804"/>
                    <a:pt x="55247" y="57256"/>
                    <a:pt x="55671" y="54887"/>
                  </a:cubicBezTo>
                  <a:cubicBezTo>
                    <a:pt x="56017" y="52962"/>
                    <a:pt x="55691" y="51444"/>
                    <a:pt x="55152" y="50309"/>
                  </a:cubicBezTo>
                  <a:cubicBezTo>
                    <a:pt x="55041" y="49185"/>
                    <a:pt x="54734" y="48072"/>
                    <a:pt x="54433" y="47193"/>
                  </a:cubicBezTo>
                  <a:cubicBezTo>
                    <a:pt x="53944" y="45770"/>
                    <a:pt x="53001" y="43608"/>
                    <a:pt x="51300" y="41385"/>
                  </a:cubicBezTo>
                  <a:cubicBezTo>
                    <a:pt x="50306" y="40082"/>
                    <a:pt x="49193" y="38949"/>
                    <a:pt x="47980" y="37989"/>
                  </a:cubicBezTo>
                  <a:cubicBezTo>
                    <a:pt x="47559" y="36701"/>
                    <a:pt x="47123" y="35660"/>
                    <a:pt x="46652" y="34831"/>
                  </a:cubicBezTo>
                  <a:cubicBezTo>
                    <a:pt x="47519" y="34711"/>
                    <a:pt x="48234" y="34480"/>
                    <a:pt x="48733" y="34273"/>
                  </a:cubicBezTo>
                  <a:cubicBezTo>
                    <a:pt x="49570" y="33927"/>
                    <a:pt x="50242" y="33489"/>
                    <a:pt x="50742" y="32962"/>
                  </a:cubicBezTo>
                  <a:cubicBezTo>
                    <a:pt x="52257" y="32733"/>
                    <a:pt x="53498" y="31899"/>
                    <a:pt x="54154" y="30630"/>
                  </a:cubicBezTo>
                  <a:cubicBezTo>
                    <a:pt x="54519" y="29921"/>
                    <a:pt x="55194" y="28047"/>
                    <a:pt x="53668" y="25792"/>
                  </a:cubicBezTo>
                  <a:cubicBezTo>
                    <a:pt x="53610" y="25656"/>
                    <a:pt x="53451" y="25232"/>
                    <a:pt x="53186" y="24135"/>
                  </a:cubicBezTo>
                  <a:cubicBezTo>
                    <a:pt x="52946" y="23139"/>
                    <a:pt x="52683" y="21873"/>
                    <a:pt x="52410" y="20534"/>
                  </a:cubicBezTo>
                  <a:cubicBezTo>
                    <a:pt x="51685" y="17016"/>
                    <a:pt x="50781" y="12639"/>
                    <a:pt x="49411" y="8956"/>
                  </a:cubicBezTo>
                  <a:cubicBezTo>
                    <a:pt x="48588" y="6749"/>
                    <a:pt x="47687" y="5017"/>
                    <a:pt x="46655" y="3661"/>
                  </a:cubicBezTo>
                  <a:cubicBezTo>
                    <a:pt x="45184" y="1731"/>
                    <a:pt x="43427" y="562"/>
                    <a:pt x="41438" y="196"/>
                  </a:cubicBezTo>
                  <a:cubicBezTo>
                    <a:pt x="40737" y="68"/>
                    <a:pt x="40051" y="1"/>
                    <a:pt x="393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14300" dir="2640000" algn="bl" rotWithShape="0">
                <a:srgbClr val="004468">
                  <a:alpha val="19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5039;p59">
              <a:extLst>
                <a:ext uri="{FF2B5EF4-FFF2-40B4-BE49-F238E27FC236}">
                  <a16:creationId xmlns:a16="http://schemas.microsoft.com/office/drawing/2014/main" id="{A51DC3FB-7270-47EC-8868-BE3B77136687}"/>
                </a:ext>
              </a:extLst>
            </p:cNvPr>
            <p:cNvSpPr/>
            <p:nvPr/>
          </p:nvSpPr>
          <p:spPr>
            <a:xfrm>
              <a:off x="6674650" y="4163800"/>
              <a:ext cx="346875" cy="491750"/>
            </a:xfrm>
            <a:custGeom>
              <a:avLst/>
              <a:gdLst/>
              <a:ahLst/>
              <a:cxnLst/>
              <a:rect l="l" t="t" r="r" b="b"/>
              <a:pathLst>
                <a:path w="13875" h="19670" extrusionOk="0">
                  <a:moveTo>
                    <a:pt x="5935" y="1"/>
                  </a:moveTo>
                  <a:cubicBezTo>
                    <a:pt x="2291" y="1"/>
                    <a:pt x="0" y="16511"/>
                    <a:pt x="0" y="16511"/>
                  </a:cubicBezTo>
                  <a:cubicBezTo>
                    <a:pt x="0" y="16511"/>
                    <a:pt x="1918" y="19669"/>
                    <a:pt x="3320" y="19669"/>
                  </a:cubicBezTo>
                  <a:cubicBezTo>
                    <a:pt x="3566" y="19669"/>
                    <a:pt x="3797" y="19572"/>
                    <a:pt x="3998" y="19343"/>
                  </a:cubicBezTo>
                  <a:cubicBezTo>
                    <a:pt x="6040" y="17005"/>
                    <a:pt x="13874" y="3343"/>
                    <a:pt x="13556" y="2757"/>
                  </a:cubicBezTo>
                  <a:cubicBezTo>
                    <a:pt x="13235" y="2166"/>
                    <a:pt x="10292" y="1538"/>
                    <a:pt x="6386" y="85"/>
                  </a:cubicBezTo>
                  <a:cubicBezTo>
                    <a:pt x="6234" y="28"/>
                    <a:pt x="6083" y="1"/>
                    <a:pt x="5935" y="1"/>
                  </a:cubicBezTo>
                  <a:close/>
                </a:path>
              </a:pathLst>
            </a:custGeom>
            <a:solidFill>
              <a:srgbClr val="DD9C8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5040;p59">
              <a:extLst>
                <a:ext uri="{FF2B5EF4-FFF2-40B4-BE49-F238E27FC236}">
                  <a16:creationId xmlns:a16="http://schemas.microsoft.com/office/drawing/2014/main" id="{20813746-49E4-4D2A-92A7-33EDFCB44EA0}"/>
                </a:ext>
              </a:extLst>
            </p:cNvPr>
            <p:cNvSpPr/>
            <p:nvPr/>
          </p:nvSpPr>
          <p:spPr>
            <a:xfrm>
              <a:off x="6704300" y="4303250"/>
              <a:ext cx="270550" cy="117375"/>
            </a:xfrm>
            <a:custGeom>
              <a:avLst/>
              <a:gdLst/>
              <a:ahLst/>
              <a:cxnLst/>
              <a:rect l="l" t="t" r="r" b="b"/>
              <a:pathLst>
                <a:path w="10822" h="4695" extrusionOk="0">
                  <a:moveTo>
                    <a:pt x="1514" y="1"/>
                  </a:moveTo>
                  <a:cubicBezTo>
                    <a:pt x="817" y="1"/>
                    <a:pt x="389" y="40"/>
                    <a:pt x="419" y="128"/>
                  </a:cubicBezTo>
                  <a:cubicBezTo>
                    <a:pt x="558" y="549"/>
                    <a:pt x="0" y="4204"/>
                    <a:pt x="0" y="4204"/>
                  </a:cubicBezTo>
                  <a:cubicBezTo>
                    <a:pt x="0" y="4204"/>
                    <a:pt x="5275" y="4695"/>
                    <a:pt x="7438" y="4695"/>
                  </a:cubicBezTo>
                  <a:cubicBezTo>
                    <a:pt x="7870" y="4695"/>
                    <a:pt x="8177" y="4675"/>
                    <a:pt x="8294" y="4628"/>
                  </a:cubicBezTo>
                  <a:cubicBezTo>
                    <a:pt x="8994" y="4344"/>
                    <a:pt x="10822" y="1816"/>
                    <a:pt x="10682" y="1113"/>
                  </a:cubicBezTo>
                  <a:cubicBezTo>
                    <a:pt x="10572" y="555"/>
                    <a:pt x="4138" y="1"/>
                    <a:pt x="1514" y="1"/>
                  </a:cubicBez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5041;p59">
              <a:extLst>
                <a:ext uri="{FF2B5EF4-FFF2-40B4-BE49-F238E27FC236}">
                  <a16:creationId xmlns:a16="http://schemas.microsoft.com/office/drawing/2014/main" id="{130A28E7-1D64-41B2-96F0-EB3278AF1DF3}"/>
                </a:ext>
              </a:extLst>
            </p:cNvPr>
            <p:cNvSpPr/>
            <p:nvPr/>
          </p:nvSpPr>
          <p:spPr>
            <a:xfrm>
              <a:off x="6986050" y="4134100"/>
              <a:ext cx="320025" cy="602600"/>
            </a:xfrm>
            <a:custGeom>
              <a:avLst/>
              <a:gdLst/>
              <a:ahLst/>
              <a:cxnLst/>
              <a:rect l="l" t="t" r="r" b="b"/>
              <a:pathLst>
                <a:path w="12801" h="24104" extrusionOk="0">
                  <a:moveTo>
                    <a:pt x="4401" y="1"/>
                  </a:moveTo>
                  <a:cubicBezTo>
                    <a:pt x="4324" y="1"/>
                    <a:pt x="4246" y="2"/>
                    <a:pt x="4169" y="3"/>
                  </a:cubicBezTo>
                  <a:cubicBezTo>
                    <a:pt x="1" y="96"/>
                    <a:pt x="3547" y="20734"/>
                    <a:pt x="3547" y="20734"/>
                  </a:cubicBezTo>
                  <a:cubicBezTo>
                    <a:pt x="3547" y="20734"/>
                    <a:pt x="6557" y="24104"/>
                    <a:pt x="7781" y="24104"/>
                  </a:cubicBezTo>
                  <a:cubicBezTo>
                    <a:pt x="8032" y="24104"/>
                    <a:pt x="8208" y="23962"/>
                    <a:pt x="8267" y="23619"/>
                  </a:cubicBezTo>
                  <a:cubicBezTo>
                    <a:pt x="9107" y="18698"/>
                    <a:pt x="12800" y="3122"/>
                    <a:pt x="12287" y="2693"/>
                  </a:cubicBezTo>
                  <a:cubicBezTo>
                    <a:pt x="11783" y="2271"/>
                    <a:pt x="8464" y="1"/>
                    <a:pt x="4401" y="1"/>
                  </a:cubicBezTo>
                  <a:close/>
                </a:path>
              </a:pathLst>
            </a:custGeom>
            <a:solidFill>
              <a:srgbClr val="DD9C8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5042;p59">
              <a:extLst>
                <a:ext uri="{FF2B5EF4-FFF2-40B4-BE49-F238E27FC236}">
                  <a16:creationId xmlns:a16="http://schemas.microsoft.com/office/drawing/2014/main" id="{051F0E07-59C6-4F2A-BC36-F0BCDF2731E3}"/>
                </a:ext>
              </a:extLst>
            </p:cNvPr>
            <p:cNvSpPr/>
            <p:nvPr/>
          </p:nvSpPr>
          <p:spPr>
            <a:xfrm>
              <a:off x="6873975" y="4731150"/>
              <a:ext cx="335025" cy="134400"/>
            </a:xfrm>
            <a:custGeom>
              <a:avLst/>
              <a:gdLst/>
              <a:ahLst/>
              <a:cxnLst/>
              <a:rect l="l" t="t" r="r" b="b"/>
              <a:pathLst>
                <a:path w="13401" h="5376" extrusionOk="0">
                  <a:moveTo>
                    <a:pt x="8254" y="1"/>
                  </a:moveTo>
                  <a:cubicBezTo>
                    <a:pt x="7895" y="1"/>
                    <a:pt x="7575" y="34"/>
                    <a:pt x="7329" y="114"/>
                  </a:cubicBezTo>
                  <a:cubicBezTo>
                    <a:pt x="5965" y="557"/>
                    <a:pt x="1" y="3325"/>
                    <a:pt x="1669" y="4240"/>
                  </a:cubicBezTo>
                  <a:cubicBezTo>
                    <a:pt x="2882" y="4902"/>
                    <a:pt x="6248" y="5376"/>
                    <a:pt x="8773" y="5376"/>
                  </a:cubicBezTo>
                  <a:cubicBezTo>
                    <a:pt x="9726" y="5376"/>
                    <a:pt x="10560" y="5308"/>
                    <a:pt x="11112" y="5157"/>
                  </a:cubicBezTo>
                  <a:cubicBezTo>
                    <a:pt x="13129" y="4605"/>
                    <a:pt x="13400" y="962"/>
                    <a:pt x="12348" y="680"/>
                  </a:cubicBezTo>
                  <a:cubicBezTo>
                    <a:pt x="12348" y="680"/>
                    <a:pt x="9891" y="1"/>
                    <a:pt x="8254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5043;p59">
              <a:extLst>
                <a:ext uri="{FF2B5EF4-FFF2-40B4-BE49-F238E27FC236}">
                  <a16:creationId xmlns:a16="http://schemas.microsoft.com/office/drawing/2014/main" id="{C1829596-05E6-4395-8F67-C26ACE4DFE82}"/>
                </a:ext>
              </a:extLst>
            </p:cNvPr>
            <p:cNvSpPr/>
            <p:nvPr/>
          </p:nvSpPr>
          <p:spPr>
            <a:xfrm>
              <a:off x="7037250" y="4738150"/>
              <a:ext cx="42150" cy="45925"/>
            </a:xfrm>
            <a:custGeom>
              <a:avLst/>
              <a:gdLst/>
              <a:ahLst/>
              <a:cxnLst/>
              <a:rect l="l" t="t" r="r" b="b"/>
              <a:pathLst>
                <a:path w="1686" h="1837" extrusionOk="0">
                  <a:moveTo>
                    <a:pt x="137" y="1"/>
                  </a:moveTo>
                  <a:lnTo>
                    <a:pt x="1" y="403"/>
                  </a:lnTo>
                  <a:cubicBezTo>
                    <a:pt x="1030" y="754"/>
                    <a:pt x="1259" y="1789"/>
                    <a:pt x="1270" y="1837"/>
                  </a:cubicBezTo>
                  <a:lnTo>
                    <a:pt x="1686" y="1747"/>
                  </a:lnTo>
                  <a:cubicBezTo>
                    <a:pt x="1674" y="1697"/>
                    <a:pt x="1398" y="433"/>
                    <a:pt x="13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5044;p59">
              <a:extLst>
                <a:ext uri="{FF2B5EF4-FFF2-40B4-BE49-F238E27FC236}">
                  <a16:creationId xmlns:a16="http://schemas.microsoft.com/office/drawing/2014/main" id="{B828A265-C840-4DEE-80C5-2162C3ECCE1B}"/>
                </a:ext>
              </a:extLst>
            </p:cNvPr>
            <p:cNvSpPr/>
            <p:nvPr/>
          </p:nvSpPr>
          <p:spPr>
            <a:xfrm>
              <a:off x="7001400" y="4750775"/>
              <a:ext cx="39025" cy="41050"/>
            </a:xfrm>
            <a:custGeom>
              <a:avLst/>
              <a:gdLst/>
              <a:ahLst/>
              <a:cxnLst/>
              <a:rect l="l" t="t" r="r" b="b"/>
              <a:pathLst>
                <a:path w="1561" h="1642" extrusionOk="0">
                  <a:moveTo>
                    <a:pt x="1" y="1"/>
                  </a:moveTo>
                  <a:lnTo>
                    <a:pt x="1560" y="1641"/>
                  </a:lnTo>
                  <a:cubicBezTo>
                    <a:pt x="1560" y="1641"/>
                    <a:pt x="559" y="299"/>
                    <a:pt x="1" y="1"/>
                  </a:cubicBezTo>
                  <a:close/>
                </a:path>
              </a:pathLst>
            </a:custGeom>
            <a:solidFill>
              <a:srgbClr val="CA4F2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5045;p59">
              <a:extLst>
                <a:ext uri="{FF2B5EF4-FFF2-40B4-BE49-F238E27FC236}">
                  <a16:creationId xmlns:a16="http://schemas.microsoft.com/office/drawing/2014/main" id="{E0AE11B7-CAEE-4DAC-A308-1A9249D9E930}"/>
                </a:ext>
              </a:extLst>
            </p:cNvPr>
            <p:cNvSpPr/>
            <p:nvPr/>
          </p:nvSpPr>
          <p:spPr>
            <a:xfrm>
              <a:off x="6998950" y="4746175"/>
              <a:ext cx="45800" cy="48775"/>
            </a:xfrm>
            <a:custGeom>
              <a:avLst/>
              <a:gdLst/>
              <a:ahLst/>
              <a:cxnLst/>
              <a:rect l="l" t="t" r="r" b="b"/>
              <a:pathLst>
                <a:path w="1832" h="1951" extrusionOk="0">
                  <a:moveTo>
                    <a:pt x="199" y="1"/>
                  </a:moveTo>
                  <a:lnTo>
                    <a:pt x="1" y="375"/>
                  </a:lnTo>
                  <a:cubicBezTo>
                    <a:pt x="422" y="598"/>
                    <a:pt x="1217" y="1588"/>
                    <a:pt x="1491" y="1951"/>
                  </a:cubicBezTo>
                  <a:lnTo>
                    <a:pt x="1831" y="1700"/>
                  </a:lnTo>
                  <a:cubicBezTo>
                    <a:pt x="1725" y="1557"/>
                    <a:pt x="782" y="308"/>
                    <a:pt x="19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5046;p59">
              <a:extLst>
                <a:ext uri="{FF2B5EF4-FFF2-40B4-BE49-F238E27FC236}">
                  <a16:creationId xmlns:a16="http://schemas.microsoft.com/office/drawing/2014/main" id="{D03803F6-7132-4F75-8D2C-301F86FCFFCF}"/>
                </a:ext>
              </a:extLst>
            </p:cNvPr>
            <p:cNvSpPr/>
            <p:nvPr/>
          </p:nvSpPr>
          <p:spPr>
            <a:xfrm>
              <a:off x="6968125" y="4771150"/>
              <a:ext cx="38950" cy="40975"/>
            </a:xfrm>
            <a:custGeom>
              <a:avLst/>
              <a:gdLst/>
              <a:ahLst/>
              <a:cxnLst/>
              <a:rect l="l" t="t" r="r" b="b"/>
              <a:pathLst>
                <a:path w="1558" h="1639" extrusionOk="0">
                  <a:moveTo>
                    <a:pt x="1" y="0"/>
                  </a:moveTo>
                  <a:lnTo>
                    <a:pt x="1558" y="1638"/>
                  </a:lnTo>
                  <a:cubicBezTo>
                    <a:pt x="1558" y="1638"/>
                    <a:pt x="559" y="296"/>
                    <a:pt x="1" y="0"/>
                  </a:cubicBezTo>
                  <a:close/>
                </a:path>
              </a:pathLst>
            </a:custGeom>
            <a:solidFill>
              <a:srgbClr val="CA4F2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5047;p59">
              <a:extLst>
                <a:ext uri="{FF2B5EF4-FFF2-40B4-BE49-F238E27FC236}">
                  <a16:creationId xmlns:a16="http://schemas.microsoft.com/office/drawing/2014/main" id="{A47CCB20-CB35-4229-BC12-EF4859F75977}"/>
                </a:ext>
              </a:extLst>
            </p:cNvPr>
            <p:cNvSpPr/>
            <p:nvPr/>
          </p:nvSpPr>
          <p:spPr>
            <a:xfrm>
              <a:off x="6965550" y="4766475"/>
              <a:ext cx="45700" cy="48775"/>
            </a:xfrm>
            <a:custGeom>
              <a:avLst/>
              <a:gdLst/>
              <a:ahLst/>
              <a:cxnLst/>
              <a:rect l="l" t="t" r="r" b="b"/>
              <a:pathLst>
                <a:path w="1828" h="1951" extrusionOk="0">
                  <a:moveTo>
                    <a:pt x="196" y="1"/>
                  </a:moveTo>
                  <a:lnTo>
                    <a:pt x="1" y="374"/>
                  </a:lnTo>
                  <a:cubicBezTo>
                    <a:pt x="422" y="598"/>
                    <a:pt x="1220" y="1588"/>
                    <a:pt x="1490" y="1951"/>
                  </a:cubicBezTo>
                  <a:lnTo>
                    <a:pt x="1828" y="1700"/>
                  </a:lnTo>
                  <a:cubicBezTo>
                    <a:pt x="1722" y="1557"/>
                    <a:pt x="779" y="307"/>
                    <a:pt x="19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8" name="Google Shape;5048;p59">
              <a:extLst>
                <a:ext uri="{FF2B5EF4-FFF2-40B4-BE49-F238E27FC236}">
                  <a16:creationId xmlns:a16="http://schemas.microsoft.com/office/drawing/2014/main" id="{9657CE54-5443-4748-9F34-A755DFDC94D5}"/>
                </a:ext>
              </a:extLst>
            </p:cNvPr>
            <p:cNvSpPr/>
            <p:nvPr/>
          </p:nvSpPr>
          <p:spPr>
            <a:xfrm>
              <a:off x="7058875" y="4648775"/>
              <a:ext cx="154225" cy="106025"/>
            </a:xfrm>
            <a:custGeom>
              <a:avLst/>
              <a:gdLst/>
              <a:ahLst/>
              <a:cxnLst/>
              <a:rect l="l" t="t" r="r" b="b"/>
              <a:pathLst>
                <a:path w="6169" h="4241" extrusionOk="0">
                  <a:moveTo>
                    <a:pt x="1376" y="0"/>
                  </a:moveTo>
                  <a:cubicBezTo>
                    <a:pt x="1013" y="0"/>
                    <a:pt x="742" y="42"/>
                    <a:pt x="634" y="147"/>
                  </a:cubicBezTo>
                  <a:cubicBezTo>
                    <a:pt x="154" y="619"/>
                    <a:pt x="0" y="2887"/>
                    <a:pt x="408" y="3096"/>
                  </a:cubicBezTo>
                  <a:cubicBezTo>
                    <a:pt x="772" y="3283"/>
                    <a:pt x="4087" y="4241"/>
                    <a:pt x="5037" y="4241"/>
                  </a:cubicBezTo>
                  <a:cubicBezTo>
                    <a:pt x="5165" y="4241"/>
                    <a:pt x="5250" y="4223"/>
                    <a:pt x="5279" y="4184"/>
                  </a:cubicBezTo>
                  <a:cubicBezTo>
                    <a:pt x="5279" y="4184"/>
                    <a:pt x="6169" y="758"/>
                    <a:pt x="5488" y="613"/>
                  </a:cubicBezTo>
                  <a:cubicBezTo>
                    <a:pt x="4965" y="499"/>
                    <a:pt x="2626" y="0"/>
                    <a:pt x="1376" y="0"/>
                  </a:cubicBez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5049;p59">
              <a:extLst>
                <a:ext uri="{FF2B5EF4-FFF2-40B4-BE49-F238E27FC236}">
                  <a16:creationId xmlns:a16="http://schemas.microsoft.com/office/drawing/2014/main" id="{7A0B557D-2A90-4836-9672-2501215A8D69}"/>
                </a:ext>
              </a:extLst>
            </p:cNvPr>
            <p:cNvSpPr/>
            <p:nvPr/>
          </p:nvSpPr>
          <p:spPr>
            <a:xfrm>
              <a:off x="7037100" y="4328125"/>
              <a:ext cx="229350" cy="125850"/>
            </a:xfrm>
            <a:custGeom>
              <a:avLst/>
              <a:gdLst/>
              <a:ahLst/>
              <a:cxnLst/>
              <a:rect l="l" t="t" r="r" b="b"/>
              <a:pathLst>
                <a:path w="9174" h="5034" extrusionOk="0">
                  <a:moveTo>
                    <a:pt x="1539" y="0"/>
                  </a:moveTo>
                  <a:cubicBezTo>
                    <a:pt x="614" y="0"/>
                    <a:pt x="1" y="68"/>
                    <a:pt x="37" y="252"/>
                  </a:cubicBezTo>
                  <a:cubicBezTo>
                    <a:pt x="177" y="952"/>
                    <a:pt x="459" y="5034"/>
                    <a:pt x="459" y="5034"/>
                  </a:cubicBezTo>
                  <a:cubicBezTo>
                    <a:pt x="459" y="5034"/>
                    <a:pt x="7768" y="5034"/>
                    <a:pt x="8192" y="4894"/>
                  </a:cubicBezTo>
                  <a:cubicBezTo>
                    <a:pt x="8613" y="4755"/>
                    <a:pt x="9174" y="534"/>
                    <a:pt x="9174" y="534"/>
                  </a:cubicBezTo>
                  <a:cubicBezTo>
                    <a:pt x="9174" y="534"/>
                    <a:pt x="4133" y="0"/>
                    <a:pt x="1539" y="0"/>
                  </a:cubicBez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5050;p59">
              <a:extLst>
                <a:ext uri="{FF2B5EF4-FFF2-40B4-BE49-F238E27FC236}">
                  <a16:creationId xmlns:a16="http://schemas.microsoft.com/office/drawing/2014/main" id="{190C98E8-4790-4FAF-99E3-7D6098C4570B}"/>
                </a:ext>
              </a:extLst>
            </p:cNvPr>
            <p:cNvSpPr/>
            <p:nvPr/>
          </p:nvSpPr>
          <p:spPr>
            <a:xfrm>
              <a:off x="6753000" y="3395500"/>
              <a:ext cx="748225" cy="681000"/>
            </a:xfrm>
            <a:custGeom>
              <a:avLst/>
              <a:gdLst/>
              <a:ahLst/>
              <a:cxnLst/>
              <a:rect l="l" t="t" r="r" b="b"/>
              <a:pathLst>
                <a:path w="29929" h="27240" extrusionOk="0">
                  <a:moveTo>
                    <a:pt x="17266" y="1"/>
                  </a:moveTo>
                  <a:cubicBezTo>
                    <a:pt x="9937" y="1"/>
                    <a:pt x="0" y="1823"/>
                    <a:pt x="571" y="5915"/>
                  </a:cubicBezTo>
                  <a:cubicBezTo>
                    <a:pt x="761" y="7299"/>
                    <a:pt x="5947" y="25329"/>
                    <a:pt x="8531" y="26350"/>
                  </a:cubicBezTo>
                  <a:cubicBezTo>
                    <a:pt x="9694" y="26810"/>
                    <a:pt x="13508" y="27240"/>
                    <a:pt x="17495" y="27240"/>
                  </a:cubicBezTo>
                  <a:cubicBezTo>
                    <a:pt x="22370" y="27240"/>
                    <a:pt x="27502" y="26597"/>
                    <a:pt x="28363" y="24579"/>
                  </a:cubicBezTo>
                  <a:cubicBezTo>
                    <a:pt x="29928" y="20913"/>
                    <a:pt x="27231" y="3647"/>
                    <a:pt x="24566" y="1212"/>
                  </a:cubicBezTo>
                  <a:cubicBezTo>
                    <a:pt x="23702" y="421"/>
                    <a:pt x="20785" y="1"/>
                    <a:pt x="1726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5051;p59">
              <a:extLst>
                <a:ext uri="{FF2B5EF4-FFF2-40B4-BE49-F238E27FC236}">
                  <a16:creationId xmlns:a16="http://schemas.microsoft.com/office/drawing/2014/main" id="{C2ADBCFF-ACEE-439B-88A8-E8EC78692114}"/>
                </a:ext>
              </a:extLst>
            </p:cNvPr>
            <p:cNvSpPr/>
            <p:nvPr/>
          </p:nvSpPr>
          <p:spPr>
            <a:xfrm>
              <a:off x="6497000" y="3513675"/>
              <a:ext cx="537275" cy="366025"/>
            </a:xfrm>
            <a:custGeom>
              <a:avLst/>
              <a:gdLst/>
              <a:ahLst/>
              <a:cxnLst/>
              <a:rect l="l" t="t" r="r" b="b"/>
              <a:pathLst>
                <a:path w="21491" h="14641" extrusionOk="0">
                  <a:moveTo>
                    <a:pt x="14264" y="0"/>
                  </a:moveTo>
                  <a:cubicBezTo>
                    <a:pt x="14178" y="0"/>
                    <a:pt x="14090" y="2"/>
                    <a:pt x="14000" y="5"/>
                  </a:cubicBezTo>
                  <a:cubicBezTo>
                    <a:pt x="3985" y="396"/>
                    <a:pt x="1" y="11287"/>
                    <a:pt x="581" y="13815"/>
                  </a:cubicBezTo>
                  <a:cubicBezTo>
                    <a:pt x="719" y="14412"/>
                    <a:pt x="1259" y="14640"/>
                    <a:pt x="2003" y="14640"/>
                  </a:cubicBezTo>
                  <a:cubicBezTo>
                    <a:pt x="4407" y="14640"/>
                    <a:pt x="8945" y="12258"/>
                    <a:pt x="8945" y="12258"/>
                  </a:cubicBezTo>
                  <a:cubicBezTo>
                    <a:pt x="13271" y="12164"/>
                    <a:pt x="21490" y="0"/>
                    <a:pt x="14264" y="0"/>
                  </a:cubicBezTo>
                  <a:close/>
                </a:path>
              </a:pathLst>
            </a:custGeom>
            <a:solidFill>
              <a:srgbClr val="D1888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5052;p59">
              <a:extLst>
                <a:ext uri="{FF2B5EF4-FFF2-40B4-BE49-F238E27FC236}">
                  <a16:creationId xmlns:a16="http://schemas.microsoft.com/office/drawing/2014/main" id="{F9C0D06F-E718-45B7-96EF-902A31963D7A}"/>
                </a:ext>
              </a:extLst>
            </p:cNvPr>
            <p:cNvSpPr/>
            <p:nvPr/>
          </p:nvSpPr>
          <p:spPr>
            <a:xfrm>
              <a:off x="6431250" y="4645425"/>
              <a:ext cx="329600" cy="152675"/>
            </a:xfrm>
            <a:custGeom>
              <a:avLst/>
              <a:gdLst/>
              <a:ahLst/>
              <a:cxnLst/>
              <a:rect l="l" t="t" r="r" b="b"/>
              <a:pathLst>
                <a:path w="13184" h="6107" extrusionOk="0">
                  <a:moveTo>
                    <a:pt x="7369" y="1"/>
                  </a:moveTo>
                  <a:cubicBezTo>
                    <a:pt x="5312" y="1"/>
                    <a:pt x="0" y="436"/>
                    <a:pt x="1102" y="1765"/>
                  </a:cubicBezTo>
                  <a:cubicBezTo>
                    <a:pt x="2316" y="3230"/>
                    <a:pt x="7466" y="5869"/>
                    <a:pt x="9544" y="6095"/>
                  </a:cubicBezTo>
                  <a:cubicBezTo>
                    <a:pt x="9613" y="6103"/>
                    <a:pt x="9681" y="6106"/>
                    <a:pt x="9749" y="6106"/>
                  </a:cubicBezTo>
                  <a:cubicBezTo>
                    <a:pt x="11725" y="6106"/>
                    <a:pt x="13184" y="3019"/>
                    <a:pt x="12342" y="2388"/>
                  </a:cubicBezTo>
                  <a:cubicBezTo>
                    <a:pt x="12342" y="2388"/>
                    <a:pt x="9315" y="106"/>
                    <a:pt x="7884" y="13"/>
                  </a:cubicBezTo>
                  <a:cubicBezTo>
                    <a:pt x="7752" y="5"/>
                    <a:pt x="7577" y="1"/>
                    <a:pt x="736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5053;p59">
              <a:extLst>
                <a:ext uri="{FF2B5EF4-FFF2-40B4-BE49-F238E27FC236}">
                  <a16:creationId xmlns:a16="http://schemas.microsoft.com/office/drawing/2014/main" id="{8CBD443F-F504-4FCA-B43A-168897081E37}"/>
                </a:ext>
              </a:extLst>
            </p:cNvPr>
            <p:cNvSpPr/>
            <p:nvPr/>
          </p:nvSpPr>
          <p:spPr>
            <a:xfrm>
              <a:off x="6604550" y="4643575"/>
              <a:ext cx="32175" cy="54925"/>
            </a:xfrm>
            <a:custGeom>
              <a:avLst/>
              <a:gdLst/>
              <a:ahLst/>
              <a:cxnLst/>
              <a:rect l="l" t="t" r="r" b="b"/>
              <a:pathLst>
                <a:path w="1287" h="2197" extrusionOk="0">
                  <a:moveTo>
                    <a:pt x="277" y="1"/>
                  </a:moveTo>
                  <a:lnTo>
                    <a:pt x="1" y="322"/>
                  </a:lnTo>
                  <a:cubicBezTo>
                    <a:pt x="826" y="1030"/>
                    <a:pt x="659" y="2079"/>
                    <a:pt x="654" y="2124"/>
                  </a:cubicBezTo>
                  <a:lnTo>
                    <a:pt x="1069" y="2197"/>
                  </a:lnTo>
                  <a:cubicBezTo>
                    <a:pt x="1078" y="2141"/>
                    <a:pt x="1287" y="869"/>
                    <a:pt x="2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5054;p59">
              <a:extLst>
                <a:ext uri="{FF2B5EF4-FFF2-40B4-BE49-F238E27FC236}">
                  <a16:creationId xmlns:a16="http://schemas.microsoft.com/office/drawing/2014/main" id="{E6F6E0C4-67D3-4EFE-B6DB-C6ECA8D28436}"/>
                </a:ext>
              </a:extLst>
            </p:cNvPr>
            <p:cNvSpPr/>
            <p:nvPr/>
          </p:nvSpPr>
          <p:spPr>
            <a:xfrm>
              <a:off x="6570250" y="4640925"/>
              <a:ext cx="21150" cy="52475"/>
            </a:xfrm>
            <a:custGeom>
              <a:avLst/>
              <a:gdLst/>
              <a:ahLst/>
              <a:cxnLst/>
              <a:rect l="l" t="t" r="r" b="b"/>
              <a:pathLst>
                <a:path w="846" h="2099" extrusionOk="0">
                  <a:moveTo>
                    <a:pt x="0" y="1"/>
                  </a:moveTo>
                  <a:lnTo>
                    <a:pt x="845" y="2099"/>
                  </a:lnTo>
                  <a:cubicBezTo>
                    <a:pt x="845" y="2099"/>
                    <a:pt x="410" y="481"/>
                    <a:pt x="0" y="1"/>
                  </a:cubicBezTo>
                  <a:close/>
                </a:path>
              </a:pathLst>
            </a:custGeom>
            <a:solidFill>
              <a:srgbClr val="CA4F2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5055;p59">
              <a:extLst>
                <a:ext uri="{FF2B5EF4-FFF2-40B4-BE49-F238E27FC236}">
                  <a16:creationId xmlns:a16="http://schemas.microsoft.com/office/drawing/2014/main" id="{01984093-3155-4A5E-BF5D-86260626E21B}"/>
                </a:ext>
              </a:extLst>
            </p:cNvPr>
            <p:cNvSpPr/>
            <p:nvPr/>
          </p:nvSpPr>
          <p:spPr>
            <a:xfrm>
              <a:off x="6566200" y="4637600"/>
              <a:ext cx="30300" cy="57200"/>
            </a:xfrm>
            <a:custGeom>
              <a:avLst/>
              <a:gdLst/>
              <a:ahLst/>
              <a:cxnLst/>
              <a:rect l="l" t="t" r="r" b="b"/>
              <a:pathLst>
                <a:path w="1212" h="2288" extrusionOk="0">
                  <a:moveTo>
                    <a:pt x="321" y="0"/>
                  </a:moveTo>
                  <a:lnTo>
                    <a:pt x="0" y="273"/>
                  </a:lnTo>
                  <a:cubicBezTo>
                    <a:pt x="310" y="633"/>
                    <a:pt x="684" y="1847"/>
                    <a:pt x="804" y="2288"/>
                  </a:cubicBezTo>
                  <a:lnTo>
                    <a:pt x="1211" y="2179"/>
                  </a:lnTo>
                  <a:cubicBezTo>
                    <a:pt x="1166" y="2009"/>
                    <a:pt x="751" y="497"/>
                    <a:pt x="3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5056;p59">
              <a:extLst>
                <a:ext uri="{FF2B5EF4-FFF2-40B4-BE49-F238E27FC236}">
                  <a16:creationId xmlns:a16="http://schemas.microsoft.com/office/drawing/2014/main" id="{FC2B15AC-4E87-4C70-AD95-A639E413B7F4}"/>
                </a:ext>
              </a:extLst>
            </p:cNvPr>
            <p:cNvSpPr/>
            <p:nvPr/>
          </p:nvSpPr>
          <p:spPr>
            <a:xfrm>
              <a:off x="6531750" y="4647575"/>
              <a:ext cx="21225" cy="52450"/>
            </a:xfrm>
            <a:custGeom>
              <a:avLst/>
              <a:gdLst/>
              <a:ahLst/>
              <a:cxnLst/>
              <a:rect l="l" t="t" r="r" b="b"/>
              <a:pathLst>
                <a:path w="849" h="2098" extrusionOk="0">
                  <a:moveTo>
                    <a:pt x="0" y="0"/>
                  </a:moveTo>
                  <a:lnTo>
                    <a:pt x="848" y="2098"/>
                  </a:lnTo>
                  <a:cubicBezTo>
                    <a:pt x="848" y="2098"/>
                    <a:pt x="413" y="480"/>
                    <a:pt x="0" y="0"/>
                  </a:cubicBezTo>
                  <a:close/>
                </a:path>
              </a:pathLst>
            </a:custGeom>
            <a:solidFill>
              <a:srgbClr val="CA4F2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5057;p59">
              <a:extLst>
                <a:ext uri="{FF2B5EF4-FFF2-40B4-BE49-F238E27FC236}">
                  <a16:creationId xmlns:a16="http://schemas.microsoft.com/office/drawing/2014/main" id="{0E71AAB6-AABE-48D3-B4D3-E2EBCD9BE833}"/>
                </a:ext>
              </a:extLst>
            </p:cNvPr>
            <p:cNvSpPr/>
            <p:nvPr/>
          </p:nvSpPr>
          <p:spPr>
            <a:xfrm>
              <a:off x="6527775" y="4644075"/>
              <a:ext cx="30275" cy="57225"/>
            </a:xfrm>
            <a:custGeom>
              <a:avLst/>
              <a:gdLst/>
              <a:ahLst/>
              <a:cxnLst/>
              <a:rect l="l" t="t" r="r" b="b"/>
              <a:pathLst>
                <a:path w="1211" h="2289" extrusionOk="0">
                  <a:moveTo>
                    <a:pt x="321" y="1"/>
                  </a:moveTo>
                  <a:lnTo>
                    <a:pt x="0" y="277"/>
                  </a:lnTo>
                  <a:cubicBezTo>
                    <a:pt x="310" y="637"/>
                    <a:pt x="684" y="1850"/>
                    <a:pt x="801" y="2288"/>
                  </a:cubicBezTo>
                  <a:lnTo>
                    <a:pt x="1211" y="2182"/>
                  </a:lnTo>
                  <a:cubicBezTo>
                    <a:pt x="1163" y="2009"/>
                    <a:pt x="751" y="500"/>
                    <a:pt x="32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5058;p59">
              <a:extLst>
                <a:ext uri="{FF2B5EF4-FFF2-40B4-BE49-F238E27FC236}">
                  <a16:creationId xmlns:a16="http://schemas.microsoft.com/office/drawing/2014/main" id="{D60F34BD-7067-45D3-9D96-01FC8EB64B6D}"/>
                </a:ext>
              </a:extLst>
            </p:cNvPr>
            <p:cNvSpPr/>
            <p:nvPr/>
          </p:nvSpPr>
          <p:spPr>
            <a:xfrm>
              <a:off x="6636700" y="4575875"/>
              <a:ext cx="161000" cy="137475"/>
            </a:xfrm>
            <a:custGeom>
              <a:avLst/>
              <a:gdLst/>
              <a:ahLst/>
              <a:cxnLst/>
              <a:rect l="l" t="t" r="r" b="b"/>
              <a:pathLst>
                <a:path w="6440" h="5499" extrusionOk="0">
                  <a:moveTo>
                    <a:pt x="1651" y="0"/>
                  </a:moveTo>
                  <a:cubicBezTo>
                    <a:pt x="1599" y="0"/>
                    <a:pt x="1555" y="7"/>
                    <a:pt x="1518" y="22"/>
                  </a:cubicBezTo>
                  <a:cubicBezTo>
                    <a:pt x="899" y="285"/>
                    <a:pt x="1" y="2586"/>
                    <a:pt x="305" y="2935"/>
                  </a:cubicBezTo>
                  <a:cubicBezTo>
                    <a:pt x="593" y="3266"/>
                    <a:pt x="3713" y="5499"/>
                    <a:pt x="4288" y="5499"/>
                  </a:cubicBezTo>
                  <a:cubicBezTo>
                    <a:pt x="4314" y="5499"/>
                    <a:pt x="4335" y="5494"/>
                    <a:pt x="4350" y="5485"/>
                  </a:cubicBezTo>
                  <a:cubicBezTo>
                    <a:pt x="4350" y="5485"/>
                    <a:pt x="6440" y="2628"/>
                    <a:pt x="5859" y="2240"/>
                  </a:cubicBezTo>
                  <a:cubicBezTo>
                    <a:pt x="5318" y="1878"/>
                    <a:pt x="2497" y="0"/>
                    <a:pt x="1651" y="0"/>
                  </a:cubicBez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5059;p59">
              <a:extLst>
                <a:ext uri="{FF2B5EF4-FFF2-40B4-BE49-F238E27FC236}">
                  <a16:creationId xmlns:a16="http://schemas.microsoft.com/office/drawing/2014/main" id="{CD55D297-7643-4A66-B6F1-C2FAB5CEA1B1}"/>
                </a:ext>
              </a:extLst>
            </p:cNvPr>
            <p:cNvSpPr/>
            <p:nvPr/>
          </p:nvSpPr>
          <p:spPr>
            <a:xfrm>
              <a:off x="6561375" y="3892075"/>
              <a:ext cx="989550" cy="478525"/>
            </a:xfrm>
            <a:custGeom>
              <a:avLst/>
              <a:gdLst/>
              <a:ahLst/>
              <a:cxnLst/>
              <a:rect l="l" t="t" r="r" b="b"/>
              <a:pathLst>
                <a:path w="39582" h="19141" extrusionOk="0">
                  <a:moveTo>
                    <a:pt x="11542" y="0"/>
                  </a:moveTo>
                  <a:cubicBezTo>
                    <a:pt x="8821" y="0"/>
                    <a:pt x="7022" y="516"/>
                    <a:pt x="7193" y="1987"/>
                  </a:cubicBezTo>
                  <a:cubicBezTo>
                    <a:pt x="7193" y="1987"/>
                    <a:pt x="1" y="15387"/>
                    <a:pt x="4093" y="16645"/>
                  </a:cubicBezTo>
                  <a:cubicBezTo>
                    <a:pt x="6531" y="17396"/>
                    <a:pt x="21018" y="19140"/>
                    <a:pt x="30557" y="19140"/>
                  </a:cubicBezTo>
                  <a:cubicBezTo>
                    <a:pt x="35339" y="19140"/>
                    <a:pt x="38878" y="18701"/>
                    <a:pt x="39030" y="17479"/>
                  </a:cubicBezTo>
                  <a:cubicBezTo>
                    <a:pt x="39582" y="13085"/>
                    <a:pt x="35851" y="2813"/>
                    <a:pt x="33063" y="2813"/>
                  </a:cubicBezTo>
                  <a:cubicBezTo>
                    <a:pt x="32989" y="2813"/>
                    <a:pt x="32915" y="2821"/>
                    <a:pt x="32842" y="2836"/>
                  </a:cubicBezTo>
                  <a:cubicBezTo>
                    <a:pt x="32731" y="2858"/>
                    <a:pt x="32585" y="2869"/>
                    <a:pt x="32406" y="2869"/>
                  </a:cubicBezTo>
                  <a:cubicBezTo>
                    <a:pt x="29483" y="2869"/>
                    <a:pt x="17953" y="0"/>
                    <a:pt x="11542" y="0"/>
                  </a:cubicBez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5060;p59">
              <a:extLst>
                <a:ext uri="{FF2B5EF4-FFF2-40B4-BE49-F238E27FC236}">
                  <a16:creationId xmlns:a16="http://schemas.microsoft.com/office/drawing/2014/main" id="{C59DD98E-BA1A-43CD-A43E-D5659362142A}"/>
                </a:ext>
              </a:extLst>
            </p:cNvPr>
            <p:cNvSpPr/>
            <p:nvPr/>
          </p:nvSpPr>
          <p:spPr>
            <a:xfrm>
              <a:off x="6553950" y="3479950"/>
              <a:ext cx="937375" cy="659675"/>
            </a:xfrm>
            <a:custGeom>
              <a:avLst/>
              <a:gdLst/>
              <a:ahLst/>
              <a:cxnLst/>
              <a:rect l="l" t="t" r="r" b="b"/>
              <a:pathLst>
                <a:path w="37495" h="26387" extrusionOk="0">
                  <a:moveTo>
                    <a:pt x="25696" y="0"/>
                  </a:moveTo>
                  <a:cubicBezTo>
                    <a:pt x="19852" y="0"/>
                    <a:pt x="11068" y="1575"/>
                    <a:pt x="8542" y="3182"/>
                  </a:cubicBezTo>
                  <a:cubicBezTo>
                    <a:pt x="5018" y="5425"/>
                    <a:pt x="6784" y="14358"/>
                    <a:pt x="6784" y="14358"/>
                  </a:cubicBezTo>
                  <a:cubicBezTo>
                    <a:pt x="0" y="23567"/>
                    <a:pt x="11343" y="26386"/>
                    <a:pt x="22028" y="26386"/>
                  </a:cubicBezTo>
                  <a:cubicBezTo>
                    <a:pt x="29676" y="26386"/>
                    <a:pt x="36987" y="24942"/>
                    <a:pt x="37073" y="23363"/>
                  </a:cubicBezTo>
                  <a:cubicBezTo>
                    <a:pt x="37494" y="15752"/>
                    <a:pt x="33588" y="2908"/>
                    <a:pt x="30684" y="835"/>
                  </a:cubicBezTo>
                  <a:cubicBezTo>
                    <a:pt x="29862" y="247"/>
                    <a:pt x="28009" y="0"/>
                    <a:pt x="256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0" name="Google Shape;5061;p59">
              <a:extLst>
                <a:ext uri="{FF2B5EF4-FFF2-40B4-BE49-F238E27FC236}">
                  <a16:creationId xmlns:a16="http://schemas.microsoft.com/office/drawing/2014/main" id="{6E904566-8056-4EC7-BC8E-C375E82CCBE9}"/>
                </a:ext>
              </a:extLst>
            </p:cNvPr>
            <p:cNvSpPr/>
            <p:nvPr/>
          </p:nvSpPr>
          <p:spPr>
            <a:xfrm>
              <a:off x="7141375" y="2621050"/>
              <a:ext cx="441475" cy="698350"/>
            </a:xfrm>
            <a:custGeom>
              <a:avLst/>
              <a:gdLst/>
              <a:ahLst/>
              <a:cxnLst/>
              <a:rect l="l" t="t" r="r" b="b"/>
              <a:pathLst>
                <a:path w="17659" h="27934" extrusionOk="0">
                  <a:moveTo>
                    <a:pt x="5461" y="0"/>
                  </a:moveTo>
                  <a:cubicBezTo>
                    <a:pt x="1" y="0"/>
                    <a:pt x="104" y="6909"/>
                    <a:pt x="104" y="6909"/>
                  </a:cubicBezTo>
                  <a:cubicBezTo>
                    <a:pt x="296" y="6841"/>
                    <a:pt x="486" y="6808"/>
                    <a:pt x="675" y="6808"/>
                  </a:cubicBezTo>
                  <a:cubicBezTo>
                    <a:pt x="3823" y="6808"/>
                    <a:pt x="6435" y="15973"/>
                    <a:pt x="7341" y="23056"/>
                  </a:cubicBezTo>
                  <a:cubicBezTo>
                    <a:pt x="7835" y="26929"/>
                    <a:pt x="9857" y="27934"/>
                    <a:pt x="11605" y="27934"/>
                  </a:cubicBezTo>
                  <a:cubicBezTo>
                    <a:pt x="13244" y="27934"/>
                    <a:pt x="14642" y="27051"/>
                    <a:pt x="14318" y="26819"/>
                  </a:cubicBezTo>
                  <a:cubicBezTo>
                    <a:pt x="13927" y="26537"/>
                    <a:pt x="13217" y="25306"/>
                    <a:pt x="12692" y="24325"/>
                  </a:cubicBezTo>
                  <a:lnTo>
                    <a:pt x="12692" y="24325"/>
                  </a:lnTo>
                  <a:cubicBezTo>
                    <a:pt x="13576" y="25496"/>
                    <a:pt x="14947" y="26051"/>
                    <a:pt x="15945" y="26051"/>
                  </a:cubicBezTo>
                  <a:cubicBezTo>
                    <a:pt x="17017" y="26051"/>
                    <a:pt x="17659" y="25410"/>
                    <a:pt x="16806" y="24205"/>
                  </a:cubicBezTo>
                  <a:cubicBezTo>
                    <a:pt x="14915" y="21527"/>
                    <a:pt x="13749" y="1413"/>
                    <a:pt x="6869" y="138"/>
                  </a:cubicBezTo>
                  <a:cubicBezTo>
                    <a:pt x="6363" y="44"/>
                    <a:pt x="5894" y="0"/>
                    <a:pt x="54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5062;p59">
              <a:extLst>
                <a:ext uri="{FF2B5EF4-FFF2-40B4-BE49-F238E27FC236}">
                  <a16:creationId xmlns:a16="http://schemas.microsoft.com/office/drawing/2014/main" id="{507F1008-2282-4F88-8C60-F11484B37E34}"/>
                </a:ext>
              </a:extLst>
            </p:cNvPr>
            <p:cNvSpPr/>
            <p:nvPr/>
          </p:nvSpPr>
          <p:spPr>
            <a:xfrm>
              <a:off x="6548700" y="2766650"/>
              <a:ext cx="842875" cy="561325"/>
            </a:xfrm>
            <a:custGeom>
              <a:avLst/>
              <a:gdLst/>
              <a:ahLst/>
              <a:cxnLst/>
              <a:rect l="l" t="t" r="r" b="b"/>
              <a:pathLst>
                <a:path w="33715" h="22453" extrusionOk="0">
                  <a:moveTo>
                    <a:pt x="17890" y="0"/>
                  </a:moveTo>
                  <a:cubicBezTo>
                    <a:pt x="14572" y="0"/>
                    <a:pt x="11117" y="874"/>
                    <a:pt x="8124" y="2772"/>
                  </a:cubicBezTo>
                  <a:cubicBezTo>
                    <a:pt x="0" y="7934"/>
                    <a:pt x="4860" y="17159"/>
                    <a:pt x="5103" y="17530"/>
                  </a:cubicBezTo>
                  <a:cubicBezTo>
                    <a:pt x="5103" y="17530"/>
                    <a:pt x="17008" y="22452"/>
                    <a:pt x="24092" y="22452"/>
                  </a:cubicBezTo>
                  <a:cubicBezTo>
                    <a:pt x="24829" y="22452"/>
                    <a:pt x="25513" y="22399"/>
                    <a:pt x="26126" y="22281"/>
                  </a:cubicBezTo>
                  <a:cubicBezTo>
                    <a:pt x="32646" y="21032"/>
                    <a:pt x="33715" y="13915"/>
                    <a:pt x="30755" y="6966"/>
                  </a:cubicBezTo>
                  <a:cubicBezTo>
                    <a:pt x="28881" y="2575"/>
                    <a:pt x="23586" y="0"/>
                    <a:pt x="1789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2" name="Google Shape;5063;p59">
              <a:extLst>
                <a:ext uri="{FF2B5EF4-FFF2-40B4-BE49-F238E27FC236}">
                  <a16:creationId xmlns:a16="http://schemas.microsoft.com/office/drawing/2014/main" id="{A31A14F6-639C-49D4-9AF2-C30A8B41338C}"/>
                </a:ext>
              </a:extLst>
            </p:cNvPr>
            <p:cNvSpPr/>
            <p:nvPr/>
          </p:nvSpPr>
          <p:spPr>
            <a:xfrm>
              <a:off x="7100150" y="3043725"/>
              <a:ext cx="225275" cy="203925"/>
            </a:xfrm>
            <a:custGeom>
              <a:avLst/>
              <a:gdLst/>
              <a:ahLst/>
              <a:cxnLst/>
              <a:rect l="l" t="t" r="r" b="b"/>
              <a:pathLst>
                <a:path w="9011" h="8157" extrusionOk="0">
                  <a:moveTo>
                    <a:pt x="4308" y="0"/>
                  </a:moveTo>
                  <a:cubicBezTo>
                    <a:pt x="4154" y="0"/>
                    <a:pt x="3996" y="12"/>
                    <a:pt x="3834" y="37"/>
                  </a:cubicBezTo>
                  <a:cubicBezTo>
                    <a:pt x="1" y="614"/>
                    <a:pt x="1742" y="5373"/>
                    <a:pt x="1742" y="5373"/>
                  </a:cubicBezTo>
                  <a:cubicBezTo>
                    <a:pt x="1742" y="5373"/>
                    <a:pt x="2863" y="8156"/>
                    <a:pt x="4864" y="8156"/>
                  </a:cubicBezTo>
                  <a:cubicBezTo>
                    <a:pt x="5290" y="8156"/>
                    <a:pt x="5756" y="8030"/>
                    <a:pt x="6258" y="7725"/>
                  </a:cubicBezTo>
                  <a:cubicBezTo>
                    <a:pt x="9010" y="6055"/>
                    <a:pt x="7784" y="0"/>
                    <a:pt x="4308" y="0"/>
                  </a:cubicBezTo>
                  <a:close/>
                </a:path>
              </a:pathLst>
            </a:custGeom>
            <a:solidFill>
              <a:srgbClr val="DD9C8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3" name="Google Shape;5064;p59">
              <a:extLst>
                <a:ext uri="{FF2B5EF4-FFF2-40B4-BE49-F238E27FC236}">
                  <a16:creationId xmlns:a16="http://schemas.microsoft.com/office/drawing/2014/main" id="{2D820101-9F75-41CF-ADD4-6D3D23C3A4B7}"/>
                </a:ext>
              </a:extLst>
            </p:cNvPr>
            <p:cNvSpPr/>
            <p:nvPr/>
          </p:nvSpPr>
          <p:spPr>
            <a:xfrm>
              <a:off x="6630650" y="2900975"/>
              <a:ext cx="626675" cy="705150"/>
            </a:xfrm>
            <a:custGeom>
              <a:avLst/>
              <a:gdLst/>
              <a:ahLst/>
              <a:cxnLst/>
              <a:rect l="l" t="t" r="r" b="b"/>
              <a:pathLst>
                <a:path w="25067" h="28206" extrusionOk="0">
                  <a:moveTo>
                    <a:pt x="17476" y="0"/>
                  </a:moveTo>
                  <a:cubicBezTo>
                    <a:pt x="17354" y="0"/>
                    <a:pt x="17230" y="6"/>
                    <a:pt x="17104" y="19"/>
                  </a:cubicBezTo>
                  <a:cubicBezTo>
                    <a:pt x="17104" y="19"/>
                    <a:pt x="5217" y="552"/>
                    <a:pt x="2609" y="5166"/>
                  </a:cubicBezTo>
                  <a:cubicBezTo>
                    <a:pt x="0" y="9781"/>
                    <a:pt x="2815" y="19341"/>
                    <a:pt x="5242" y="20569"/>
                  </a:cubicBezTo>
                  <a:cubicBezTo>
                    <a:pt x="6466" y="21187"/>
                    <a:pt x="7457" y="21339"/>
                    <a:pt x="8257" y="21339"/>
                  </a:cubicBezTo>
                  <a:cubicBezTo>
                    <a:pt x="9022" y="21339"/>
                    <a:pt x="9611" y="21200"/>
                    <a:pt x="10059" y="21200"/>
                  </a:cubicBezTo>
                  <a:cubicBezTo>
                    <a:pt x="10479" y="21200"/>
                    <a:pt x="10774" y="21322"/>
                    <a:pt x="10975" y="21793"/>
                  </a:cubicBezTo>
                  <a:cubicBezTo>
                    <a:pt x="12710" y="25866"/>
                    <a:pt x="7692" y="27113"/>
                    <a:pt x="12356" y="28054"/>
                  </a:cubicBezTo>
                  <a:cubicBezTo>
                    <a:pt x="12870" y="28157"/>
                    <a:pt x="13364" y="28206"/>
                    <a:pt x="13835" y="28206"/>
                  </a:cubicBezTo>
                  <a:cubicBezTo>
                    <a:pt x="17387" y="28206"/>
                    <a:pt x="19640" y="25457"/>
                    <a:pt x="19180" y="22879"/>
                  </a:cubicBezTo>
                  <a:cubicBezTo>
                    <a:pt x="18655" y="19955"/>
                    <a:pt x="18340" y="20396"/>
                    <a:pt x="19822" y="19885"/>
                  </a:cubicBezTo>
                  <a:cubicBezTo>
                    <a:pt x="21303" y="19380"/>
                    <a:pt x="25066" y="18340"/>
                    <a:pt x="23775" y="11432"/>
                  </a:cubicBezTo>
                  <a:cubicBezTo>
                    <a:pt x="22528" y="4769"/>
                    <a:pt x="20827" y="0"/>
                    <a:pt x="17476" y="0"/>
                  </a:cubicBezTo>
                  <a:close/>
                </a:path>
              </a:pathLst>
            </a:custGeom>
            <a:solidFill>
              <a:srgbClr val="DD9C8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4" name="Google Shape;5065;p59">
              <a:extLst>
                <a:ext uri="{FF2B5EF4-FFF2-40B4-BE49-F238E27FC236}">
                  <a16:creationId xmlns:a16="http://schemas.microsoft.com/office/drawing/2014/main" id="{38959E98-4F41-4CE3-8282-EE322A991375}"/>
                </a:ext>
              </a:extLst>
            </p:cNvPr>
            <p:cNvSpPr/>
            <p:nvPr/>
          </p:nvSpPr>
          <p:spPr>
            <a:xfrm>
              <a:off x="6952788" y="3116258"/>
              <a:ext cx="58052" cy="58035"/>
            </a:xfrm>
            <a:custGeom>
              <a:avLst/>
              <a:gdLst/>
              <a:ahLst/>
              <a:cxnLst/>
              <a:rect l="l" t="t" r="r" b="b"/>
              <a:pathLst>
                <a:path w="3433" h="3432" extrusionOk="0">
                  <a:moveTo>
                    <a:pt x="1717" y="0"/>
                  </a:moveTo>
                  <a:cubicBezTo>
                    <a:pt x="768" y="0"/>
                    <a:pt x="1" y="770"/>
                    <a:pt x="1" y="1716"/>
                  </a:cubicBezTo>
                  <a:cubicBezTo>
                    <a:pt x="1" y="2665"/>
                    <a:pt x="768" y="3432"/>
                    <a:pt x="1717" y="3432"/>
                  </a:cubicBezTo>
                  <a:cubicBezTo>
                    <a:pt x="2662" y="3432"/>
                    <a:pt x="3432" y="2665"/>
                    <a:pt x="3432" y="1716"/>
                  </a:cubicBezTo>
                  <a:cubicBezTo>
                    <a:pt x="3432" y="770"/>
                    <a:pt x="2662" y="0"/>
                    <a:pt x="17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5066;p59">
              <a:extLst>
                <a:ext uri="{FF2B5EF4-FFF2-40B4-BE49-F238E27FC236}">
                  <a16:creationId xmlns:a16="http://schemas.microsoft.com/office/drawing/2014/main" id="{632D38E0-96A0-4573-AC13-5284C3F11481}"/>
                </a:ext>
              </a:extLst>
            </p:cNvPr>
            <p:cNvSpPr/>
            <p:nvPr/>
          </p:nvSpPr>
          <p:spPr>
            <a:xfrm>
              <a:off x="6764875" y="3158425"/>
              <a:ext cx="62849" cy="62849"/>
            </a:xfrm>
            <a:custGeom>
              <a:avLst/>
              <a:gdLst/>
              <a:ahLst/>
              <a:cxnLst/>
              <a:rect l="l" t="t" r="r" b="b"/>
              <a:pathLst>
                <a:path w="3432" h="3432" extrusionOk="0">
                  <a:moveTo>
                    <a:pt x="1716" y="0"/>
                  </a:moveTo>
                  <a:cubicBezTo>
                    <a:pt x="767" y="0"/>
                    <a:pt x="0" y="767"/>
                    <a:pt x="0" y="1716"/>
                  </a:cubicBezTo>
                  <a:cubicBezTo>
                    <a:pt x="0" y="2664"/>
                    <a:pt x="767" y="3432"/>
                    <a:pt x="1716" y="3432"/>
                  </a:cubicBezTo>
                  <a:cubicBezTo>
                    <a:pt x="2662" y="3432"/>
                    <a:pt x="3432" y="2664"/>
                    <a:pt x="3432" y="1716"/>
                  </a:cubicBezTo>
                  <a:cubicBezTo>
                    <a:pt x="3432" y="767"/>
                    <a:pt x="2662" y="0"/>
                    <a:pt x="171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5067;p59">
              <a:extLst>
                <a:ext uri="{FF2B5EF4-FFF2-40B4-BE49-F238E27FC236}">
                  <a16:creationId xmlns:a16="http://schemas.microsoft.com/office/drawing/2014/main" id="{BED964AA-8E0B-432A-A12B-94837289BF66}"/>
                </a:ext>
              </a:extLst>
            </p:cNvPr>
            <p:cNvSpPr/>
            <p:nvPr/>
          </p:nvSpPr>
          <p:spPr>
            <a:xfrm>
              <a:off x="7038575" y="3172325"/>
              <a:ext cx="112600" cy="112675"/>
            </a:xfrm>
            <a:custGeom>
              <a:avLst/>
              <a:gdLst/>
              <a:ahLst/>
              <a:cxnLst/>
              <a:rect l="l" t="t" r="r" b="b"/>
              <a:pathLst>
                <a:path w="4504" h="4507" extrusionOk="0">
                  <a:moveTo>
                    <a:pt x="2252" y="1"/>
                  </a:moveTo>
                  <a:cubicBezTo>
                    <a:pt x="1008" y="1"/>
                    <a:pt x="1" y="1008"/>
                    <a:pt x="1" y="2252"/>
                  </a:cubicBezTo>
                  <a:cubicBezTo>
                    <a:pt x="1" y="3496"/>
                    <a:pt x="1008" y="4506"/>
                    <a:pt x="2252" y="4506"/>
                  </a:cubicBezTo>
                  <a:cubicBezTo>
                    <a:pt x="3496" y="4506"/>
                    <a:pt x="4503" y="3496"/>
                    <a:pt x="4503" y="2252"/>
                  </a:cubicBezTo>
                  <a:cubicBezTo>
                    <a:pt x="4503" y="1008"/>
                    <a:pt x="3496" y="1"/>
                    <a:pt x="2252" y="1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5068;p59">
              <a:extLst>
                <a:ext uri="{FF2B5EF4-FFF2-40B4-BE49-F238E27FC236}">
                  <a16:creationId xmlns:a16="http://schemas.microsoft.com/office/drawing/2014/main" id="{144793EC-0A2A-495F-BA81-3C221D97BF84}"/>
                </a:ext>
              </a:extLst>
            </p:cNvPr>
            <p:cNvSpPr/>
            <p:nvPr/>
          </p:nvSpPr>
          <p:spPr>
            <a:xfrm>
              <a:off x="6723600" y="3240400"/>
              <a:ext cx="112675" cy="112650"/>
            </a:xfrm>
            <a:custGeom>
              <a:avLst/>
              <a:gdLst/>
              <a:ahLst/>
              <a:cxnLst/>
              <a:rect l="l" t="t" r="r" b="b"/>
              <a:pathLst>
                <a:path w="4507" h="4506" extrusionOk="0">
                  <a:moveTo>
                    <a:pt x="2255" y="0"/>
                  </a:moveTo>
                  <a:cubicBezTo>
                    <a:pt x="1011" y="0"/>
                    <a:pt x="1" y="1010"/>
                    <a:pt x="1" y="2255"/>
                  </a:cubicBezTo>
                  <a:cubicBezTo>
                    <a:pt x="1" y="3496"/>
                    <a:pt x="1011" y="4506"/>
                    <a:pt x="2255" y="4506"/>
                  </a:cubicBezTo>
                  <a:cubicBezTo>
                    <a:pt x="3499" y="4506"/>
                    <a:pt x="4506" y="3496"/>
                    <a:pt x="4506" y="2255"/>
                  </a:cubicBezTo>
                  <a:cubicBezTo>
                    <a:pt x="4506" y="1010"/>
                    <a:pt x="3499" y="0"/>
                    <a:pt x="2255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5069;p59">
              <a:extLst>
                <a:ext uri="{FF2B5EF4-FFF2-40B4-BE49-F238E27FC236}">
                  <a16:creationId xmlns:a16="http://schemas.microsoft.com/office/drawing/2014/main" id="{91D29E38-20B9-4DD5-88EE-AEC55DB9A27F}"/>
                </a:ext>
              </a:extLst>
            </p:cNvPr>
            <p:cNvSpPr/>
            <p:nvPr/>
          </p:nvSpPr>
          <p:spPr>
            <a:xfrm>
              <a:off x="6888000" y="3413475"/>
              <a:ext cx="176750" cy="105150"/>
            </a:xfrm>
            <a:custGeom>
              <a:avLst/>
              <a:gdLst/>
              <a:ahLst/>
              <a:cxnLst/>
              <a:rect l="l" t="t" r="r" b="b"/>
              <a:pathLst>
                <a:path w="7070" h="4206" extrusionOk="0">
                  <a:moveTo>
                    <a:pt x="6136" y="1"/>
                  </a:moveTo>
                  <a:cubicBezTo>
                    <a:pt x="6119" y="1"/>
                    <a:pt x="6102" y="2"/>
                    <a:pt x="6085" y="4"/>
                  </a:cubicBezTo>
                  <a:cubicBezTo>
                    <a:pt x="3223" y="412"/>
                    <a:pt x="0" y="847"/>
                    <a:pt x="0" y="847"/>
                  </a:cubicBezTo>
                  <a:cubicBezTo>
                    <a:pt x="687" y="1595"/>
                    <a:pt x="793" y="4203"/>
                    <a:pt x="793" y="4206"/>
                  </a:cubicBezTo>
                  <a:cubicBezTo>
                    <a:pt x="7069" y="3303"/>
                    <a:pt x="7005" y="1"/>
                    <a:pt x="6136" y="1"/>
                  </a:cubicBez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5070;p59">
              <a:extLst>
                <a:ext uri="{FF2B5EF4-FFF2-40B4-BE49-F238E27FC236}">
                  <a16:creationId xmlns:a16="http://schemas.microsoft.com/office/drawing/2014/main" id="{7EB06602-4DA9-4831-933E-3AB575516E1C}"/>
                </a:ext>
              </a:extLst>
            </p:cNvPr>
            <p:cNvSpPr/>
            <p:nvPr/>
          </p:nvSpPr>
          <p:spPr>
            <a:xfrm>
              <a:off x="6847550" y="3131375"/>
              <a:ext cx="73525" cy="131075"/>
            </a:xfrm>
            <a:custGeom>
              <a:avLst/>
              <a:gdLst/>
              <a:ahLst/>
              <a:cxnLst/>
              <a:rect l="l" t="t" r="r" b="b"/>
              <a:pathLst>
                <a:path w="2941" h="5243" extrusionOk="0">
                  <a:moveTo>
                    <a:pt x="974" y="1"/>
                  </a:moveTo>
                  <a:lnTo>
                    <a:pt x="569" y="121"/>
                  </a:lnTo>
                  <a:lnTo>
                    <a:pt x="1434" y="3089"/>
                  </a:lnTo>
                  <a:cubicBezTo>
                    <a:pt x="952" y="3173"/>
                    <a:pt x="215" y="3354"/>
                    <a:pt x="56" y="3681"/>
                  </a:cubicBezTo>
                  <a:cubicBezTo>
                    <a:pt x="0" y="3795"/>
                    <a:pt x="6" y="3918"/>
                    <a:pt x="70" y="4032"/>
                  </a:cubicBezTo>
                  <a:cubicBezTo>
                    <a:pt x="129" y="4135"/>
                    <a:pt x="662" y="5034"/>
                    <a:pt x="1546" y="5212"/>
                  </a:cubicBezTo>
                  <a:cubicBezTo>
                    <a:pt x="1644" y="5232"/>
                    <a:pt x="1741" y="5243"/>
                    <a:pt x="1842" y="5243"/>
                  </a:cubicBezTo>
                  <a:cubicBezTo>
                    <a:pt x="2210" y="5243"/>
                    <a:pt x="2581" y="5104"/>
                    <a:pt x="2941" y="4825"/>
                  </a:cubicBezTo>
                  <a:lnTo>
                    <a:pt x="2681" y="4490"/>
                  </a:lnTo>
                  <a:cubicBezTo>
                    <a:pt x="2399" y="4708"/>
                    <a:pt x="2114" y="4818"/>
                    <a:pt x="1835" y="4818"/>
                  </a:cubicBezTo>
                  <a:cubicBezTo>
                    <a:pt x="1764" y="4818"/>
                    <a:pt x="1694" y="4811"/>
                    <a:pt x="1624" y="4797"/>
                  </a:cubicBezTo>
                  <a:cubicBezTo>
                    <a:pt x="1074" y="4685"/>
                    <a:pt x="634" y="4163"/>
                    <a:pt x="450" y="3848"/>
                  </a:cubicBezTo>
                  <a:cubicBezTo>
                    <a:pt x="572" y="3728"/>
                    <a:pt x="1155" y="3550"/>
                    <a:pt x="1730" y="3469"/>
                  </a:cubicBezTo>
                  <a:lnTo>
                    <a:pt x="1970" y="3435"/>
                  </a:lnTo>
                  <a:lnTo>
                    <a:pt x="97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5071;p59">
              <a:extLst>
                <a:ext uri="{FF2B5EF4-FFF2-40B4-BE49-F238E27FC236}">
                  <a16:creationId xmlns:a16="http://schemas.microsoft.com/office/drawing/2014/main" id="{2A446ACB-278F-4A36-8035-1DA98CC3C249}"/>
                </a:ext>
              </a:extLst>
            </p:cNvPr>
            <p:cNvSpPr/>
            <p:nvPr/>
          </p:nvSpPr>
          <p:spPr>
            <a:xfrm>
              <a:off x="6871750" y="3256725"/>
              <a:ext cx="91675" cy="73050"/>
            </a:xfrm>
            <a:custGeom>
              <a:avLst/>
              <a:gdLst/>
              <a:ahLst/>
              <a:cxnLst/>
              <a:rect l="l" t="t" r="r" b="b"/>
              <a:pathLst>
                <a:path w="3667" h="2922" extrusionOk="0">
                  <a:moveTo>
                    <a:pt x="3245" y="0"/>
                  </a:moveTo>
                  <a:cubicBezTo>
                    <a:pt x="3220" y="606"/>
                    <a:pt x="3005" y="2232"/>
                    <a:pt x="2288" y="2469"/>
                  </a:cubicBezTo>
                  <a:cubicBezTo>
                    <a:pt x="2230" y="2489"/>
                    <a:pt x="2168" y="2498"/>
                    <a:pt x="2103" y="2498"/>
                  </a:cubicBezTo>
                  <a:cubicBezTo>
                    <a:pt x="1652" y="2498"/>
                    <a:pt x="1046" y="2037"/>
                    <a:pt x="330" y="1147"/>
                  </a:cubicBezTo>
                  <a:lnTo>
                    <a:pt x="0" y="1412"/>
                  </a:lnTo>
                  <a:cubicBezTo>
                    <a:pt x="815" y="2425"/>
                    <a:pt x="1507" y="2921"/>
                    <a:pt x="2101" y="2921"/>
                  </a:cubicBezTo>
                  <a:cubicBezTo>
                    <a:pt x="2213" y="2921"/>
                    <a:pt x="2322" y="2904"/>
                    <a:pt x="2422" y="2874"/>
                  </a:cubicBezTo>
                  <a:cubicBezTo>
                    <a:pt x="3538" y="2503"/>
                    <a:pt x="3655" y="268"/>
                    <a:pt x="3666" y="17"/>
                  </a:cubicBezTo>
                  <a:lnTo>
                    <a:pt x="324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5072;p59">
              <a:extLst>
                <a:ext uri="{FF2B5EF4-FFF2-40B4-BE49-F238E27FC236}">
                  <a16:creationId xmlns:a16="http://schemas.microsoft.com/office/drawing/2014/main" id="{7F39F52C-AECA-4CB5-AB27-C0178228C6C7}"/>
                </a:ext>
              </a:extLst>
            </p:cNvPr>
            <p:cNvSpPr/>
            <p:nvPr/>
          </p:nvSpPr>
          <p:spPr>
            <a:xfrm>
              <a:off x="6964225" y="3024575"/>
              <a:ext cx="65250" cy="27475"/>
            </a:xfrm>
            <a:custGeom>
              <a:avLst/>
              <a:gdLst/>
              <a:ahLst/>
              <a:cxnLst/>
              <a:rect l="l" t="t" r="r" b="b"/>
              <a:pathLst>
                <a:path w="2610" h="1099" extrusionOk="0">
                  <a:moveTo>
                    <a:pt x="1130" y="0"/>
                  </a:moveTo>
                  <a:cubicBezTo>
                    <a:pt x="741" y="0"/>
                    <a:pt x="362" y="164"/>
                    <a:pt x="1" y="484"/>
                  </a:cubicBezTo>
                  <a:lnTo>
                    <a:pt x="285" y="803"/>
                  </a:lnTo>
                  <a:cubicBezTo>
                    <a:pt x="569" y="549"/>
                    <a:pt x="859" y="426"/>
                    <a:pt x="1144" y="426"/>
                  </a:cubicBezTo>
                  <a:cubicBezTo>
                    <a:pt x="1178" y="426"/>
                    <a:pt x="1213" y="428"/>
                    <a:pt x="1248" y="431"/>
                  </a:cubicBezTo>
                  <a:cubicBezTo>
                    <a:pt x="1839" y="498"/>
                    <a:pt x="2266" y="1090"/>
                    <a:pt x="2269" y="1098"/>
                  </a:cubicBezTo>
                  <a:lnTo>
                    <a:pt x="2609" y="853"/>
                  </a:lnTo>
                  <a:cubicBezTo>
                    <a:pt x="2590" y="822"/>
                    <a:pt x="2079" y="105"/>
                    <a:pt x="1295" y="10"/>
                  </a:cubicBezTo>
                  <a:cubicBezTo>
                    <a:pt x="1240" y="4"/>
                    <a:pt x="1185" y="0"/>
                    <a:pt x="113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5073;p59">
              <a:extLst>
                <a:ext uri="{FF2B5EF4-FFF2-40B4-BE49-F238E27FC236}">
                  <a16:creationId xmlns:a16="http://schemas.microsoft.com/office/drawing/2014/main" id="{326D9425-4FA3-41FA-8DF5-3B0A654D2BCB}"/>
                </a:ext>
              </a:extLst>
            </p:cNvPr>
            <p:cNvSpPr/>
            <p:nvPr/>
          </p:nvSpPr>
          <p:spPr>
            <a:xfrm>
              <a:off x="6745150" y="3064000"/>
              <a:ext cx="61400" cy="32750"/>
            </a:xfrm>
            <a:custGeom>
              <a:avLst/>
              <a:gdLst/>
              <a:ahLst/>
              <a:cxnLst/>
              <a:rect l="l" t="t" r="r" b="b"/>
              <a:pathLst>
                <a:path w="2456" h="1310" extrusionOk="0">
                  <a:moveTo>
                    <a:pt x="1523" y="0"/>
                  </a:moveTo>
                  <a:cubicBezTo>
                    <a:pt x="1320" y="0"/>
                    <a:pt x="1104" y="32"/>
                    <a:pt x="894" y="121"/>
                  </a:cubicBezTo>
                  <a:cubicBezTo>
                    <a:pt x="481" y="300"/>
                    <a:pt x="179" y="651"/>
                    <a:pt x="1" y="1173"/>
                  </a:cubicBezTo>
                  <a:lnTo>
                    <a:pt x="403" y="1309"/>
                  </a:lnTo>
                  <a:cubicBezTo>
                    <a:pt x="539" y="908"/>
                    <a:pt x="760" y="637"/>
                    <a:pt x="1058" y="512"/>
                  </a:cubicBezTo>
                  <a:cubicBezTo>
                    <a:pt x="1212" y="447"/>
                    <a:pt x="1373" y="423"/>
                    <a:pt x="1527" y="423"/>
                  </a:cubicBezTo>
                  <a:cubicBezTo>
                    <a:pt x="1926" y="423"/>
                    <a:pt x="2271" y="582"/>
                    <a:pt x="2275" y="584"/>
                  </a:cubicBezTo>
                  <a:lnTo>
                    <a:pt x="2456" y="202"/>
                  </a:lnTo>
                  <a:cubicBezTo>
                    <a:pt x="2432" y="192"/>
                    <a:pt x="2020" y="0"/>
                    <a:pt x="152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5074;p59">
              <a:extLst>
                <a:ext uri="{FF2B5EF4-FFF2-40B4-BE49-F238E27FC236}">
                  <a16:creationId xmlns:a16="http://schemas.microsoft.com/office/drawing/2014/main" id="{0B75CE55-5058-40F2-AFDB-4ABE14124DC7}"/>
                </a:ext>
              </a:extLst>
            </p:cNvPr>
            <p:cNvSpPr/>
            <p:nvPr/>
          </p:nvSpPr>
          <p:spPr>
            <a:xfrm>
              <a:off x="6825025" y="2844400"/>
              <a:ext cx="392675" cy="271600"/>
            </a:xfrm>
            <a:custGeom>
              <a:avLst/>
              <a:gdLst/>
              <a:ahLst/>
              <a:cxnLst/>
              <a:rect l="l" t="t" r="r" b="b"/>
              <a:pathLst>
                <a:path w="15707" h="10864" extrusionOk="0">
                  <a:moveTo>
                    <a:pt x="9484" y="0"/>
                  </a:moveTo>
                  <a:cubicBezTo>
                    <a:pt x="5711" y="0"/>
                    <a:pt x="1" y="3233"/>
                    <a:pt x="2239" y="3233"/>
                  </a:cubicBezTo>
                  <a:cubicBezTo>
                    <a:pt x="2524" y="3233"/>
                    <a:pt x="2937" y="3181"/>
                    <a:pt x="3499" y="3063"/>
                  </a:cubicBezTo>
                  <a:cubicBezTo>
                    <a:pt x="3568" y="3049"/>
                    <a:pt x="3638" y="3035"/>
                    <a:pt x="3705" y="3024"/>
                  </a:cubicBezTo>
                  <a:cubicBezTo>
                    <a:pt x="3924" y="2989"/>
                    <a:pt x="4135" y="2972"/>
                    <a:pt x="4339" y="2972"/>
                  </a:cubicBezTo>
                  <a:cubicBezTo>
                    <a:pt x="8721" y="2972"/>
                    <a:pt x="9693" y="10810"/>
                    <a:pt x="12406" y="10863"/>
                  </a:cubicBezTo>
                  <a:cubicBezTo>
                    <a:pt x="12425" y="10864"/>
                    <a:pt x="12444" y="10864"/>
                    <a:pt x="12463" y="10864"/>
                  </a:cubicBezTo>
                  <a:cubicBezTo>
                    <a:pt x="15288" y="10864"/>
                    <a:pt x="15707" y="6684"/>
                    <a:pt x="15707" y="6684"/>
                  </a:cubicBezTo>
                  <a:cubicBezTo>
                    <a:pt x="15707" y="6684"/>
                    <a:pt x="14030" y="232"/>
                    <a:pt x="9804" y="8"/>
                  </a:cubicBezTo>
                  <a:cubicBezTo>
                    <a:pt x="9699" y="3"/>
                    <a:pt x="9592" y="0"/>
                    <a:pt x="948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5075;p59">
              <a:extLst>
                <a:ext uri="{FF2B5EF4-FFF2-40B4-BE49-F238E27FC236}">
                  <a16:creationId xmlns:a16="http://schemas.microsoft.com/office/drawing/2014/main" id="{39A9E314-D165-4859-91C8-A694DF975400}"/>
                </a:ext>
              </a:extLst>
            </p:cNvPr>
            <p:cNvSpPr/>
            <p:nvPr/>
          </p:nvSpPr>
          <p:spPr>
            <a:xfrm>
              <a:off x="7195150" y="3086875"/>
              <a:ext cx="44025" cy="111350"/>
            </a:xfrm>
            <a:custGeom>
              <a:avLst/>
              <a:gdLst/>
              <a:ahLst/>
              <a:cxnLst/>
              <a:rect l="l" t="t" r="r" b="b"/>
              <a:pathLst>
                <a:path w="1761" h="4454" extrusionOk="0">
                  <a:moveTo>
                    <a:pt x="1682" y="1"/>
                  </a:moveTo>
                  <a:cubicBezTo>
                    <a:pt x="1279" y="1"/>
                    <a:pt x="556" y="242"/>
                    <a:pt x="274" y="1220"/>
                  </a:cubicBezTo>
                  <a:cubicBezTo>
                    <a:pt x="1" y="2188"/>
                    <a:pt x="162" y="3792"/>
                    <a:pt x="748" y="4289"/>
                  </a:cubicBezTo>
                  <a:cubicBezTo>
                    <a:pt x="882" y="4398"/>
                    <a:pt x="1027" y="4454"/>
                    <a:pt x="1181" y="4454"/>
                  </a:cubicBezTo>
                  <a:cubicBezTo>
                    <a:pt x="1284" y="4454"/>
                    <a:pt x="1387" y="4428"/>
                    <a:pt x="1493" y="4384"/>
                  </a:cubicBezTo>
                  <a:lnTo>
                    <a:pt x="1312" y="4002"/>
                  </a:lnTo>
                  <a:cubicBezTo>
                    <a:pt x="1266" y="4021"/>
                    <a:pt x="1224" y="4032"/>
                    <a:pt x="1185" y="4032"/>
                  </a:cubicBezTo>
                  <a:cubicBezTo>
                    <a:pt x="1129" y="4032"/>
                    <a:pt x="1078" y="4011"/>
                    <a:pt x="1025" y="3965"/>
                  </a:cubicBezTo>
                  <a:cubicBezTo>
                    <a:pt x="614" y="3617"/>
                    <a:pt x="433" y="2216"/>
                    <a:pt x="684" y="1337"/>
                  </a:cubicBezTo>
                  <a:cubicBezTo>
                    <a:pt x="929" y="479"/>
                    <a:pt x="1542" y="424"/>
                    <a:pt x="1690" y="424"/>
                  </a:cubicBezTo>
                  <a:cubicBezTo>
                    <a:pt x="1704" y="424"/>
                    <a:pt x="1714" y="425"/>
                    <a:pt x="1719" y="425"/>
                  </a:cubicBezTo>
                  <a:lnTo>
                    <a:pt x="1719" y="425"/>
                  </a:lnTo>
                  <a:lnTo>
                    <a:pt x="1719" y="425"/>
                  </a:lnTo>
                  <a:lnTo>
                    <a:pt x="1719" y="425"/>
                  </a:lnTo>
                  <a:lnTo>
                    <a:pt x="1719" y="425"/>
                  </a:lnTo>
                  <a:cubicBezTo>
                    <a:pt x="1720" y="425"/>
                    <a:pt x="1721" y="425"/>
                    <a:pt x="1722" y="425"/>
                  </a:cubicBezTo>
                  <a:lnTo>
                    <a:pt x="1734" y="281"/>
                  </a:lnTo>
                  <a:lnTo>
                    <a:pt x="1761" y="4"/>
                  </a:lnTo>
                  <a:cubicBezTo>
                    <a:pt x="1736" y="2"/>
                    <a:pt x="1710" y="1"/>
                    <a:pt x="16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5076;p59">
              <a:extLst>
                <a:ext uri="{FF2B5EF4-FFF2-40B4-BE49-F238E27FC236}">
                  <a16:creationId xmlns:a16="http://schemas.microsoft.com/office/drawing/2014/main" id="{F19839C9-DBD7-4547-88EC-918C5953E7E9}"/>
                </a:ext>
              </a:extLst>
            </p:cNvPr>
            <p:cNvSpPr/>
            <p:nvPr/>
          </p:nvSpPr>
          <p:spPr>
            <a:xfrm>
              <a:off x="7092075" y="2691600"/>
              <a:ext cx="223550" cy="201400"/>
            </a:xfrm>
            <a:custGeom>
              <a:avLst/>
              <a:gdLst/>
              <a:ahLst/>
              <a:cxnLst/>
              <a:rect l="l" t="t" r="r" b="b"/>
              <a:pathLst>
                <a:path w="8942" h="8056" extrusionOk="0">
                  <a:moveTo>
                    <a:pt x="2208" y="0"/>
                  </a:moveTo>
                  <a:cubicBezTo>
                    <a:pt x="1346" y="0"/>
                    <a:pt x="73" y="3947"/>
                    <a:pt x="73" y="3947"/>
                  </a:cubicBezTo>
                  <a:cubicBezTo>
                    <a:pt x="1" y="4726"/>
                    <a:pt x="1199" y="4869"/>
                    <a:pt x="2092" y="4869"/>
                  </a:cubicBezTo>
                  <a:cubicBezTo>
                    <a:pt x="2613" y="4869"/>
                    <a:pt x="3030" y="4820"/>
                    <a:pt x="3030" y="4820"/>
                  </a:cubicBezTo>
                  <a:cubicBezTo>
                    <a:pt x="3030" y="4820"/>
                    <a:pt x="5316" y="8056"/>
                    <a:pt x="6099" y="8056"/>
                  </a:cubicBezTo>
                  <a:cubicBezTo>
                    <a:pt x="6121" y="8056"/>
                    <a:pt x="6141" y="8053"/>
                    <a:pt x="6160" y="8048"/>
                  </a:cubicBezTo>
                  <a:cubicBezTo>
                    <a:pt x="6874" y="7864"/>
                    <a:pt x="8942" y="3618"/>
                    <a:pt x="8272" y="3135"/>
                  </a:cubicBezTo>
                  <a:cubicBezTo>
                    <a:pt x="8159" y="3055"/>
                    <a:pt x="7971" y="3022"/>
                    <a:pt x="7737" y="3022"/>
                  </a:cubicBezTo>
                  <a:cubicBezTo>
                    <a:pt x="6583" y="3022"/>
                    <a:pt x="4305" y="3836"/>
                    <a:pt x="4305" y="3836"/>
                  </a:cubicBezTo>
                  <a:cubicBezTo>
                    <a:pt x="4305" y="3836"/>
                    <a:pt x="3309" y="1261"/>
                    <a:pt x="2480" y="161"/>
                  </a:cubicBezTo>
                  <a:cubicBezTo>
                    <a:pt x="2396" y="50"/>
                    <a:pt x="2305" y="0"/>
                    <a:pt x="2208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5077;p59">
              <a:extLst>
                <a:ext uri="{FF2B5EF4-FFF2-40B4-BE49-F238E27FC236}">
                  <a16:creationId xmlns:a16="http://schemas.microsoft.com/office/drawing/2014/main" id="{6E7AE264-1636-4968-8B6C-488AD113F616}"/>
                </a:ext>
              </a:extLst>
            </p:cNvPr>
            <p:cNvSpPr/>
            <p:nvPr/>
          </p:nvSpPr>
          <p:spPr>
            <a:xfrm>
              <a:off x="6510825" y="2875150"/>
              <a:ext cx="332000" cy="434075"/>
            </a:xfrm>
            <a:custGeom>
              <a:avLst/>
              <a:gdLst/>
              <a:ahLst/>
              <a:cxnLst/>
              <a:rect l="l" t="t" r="r" b="b"/>
              <a:pathLst>
                <a:path w="13280" h="17363" extrusionOk="0">
                  <a:moveTo>
                    <a:pt x="10491" y="1"/>
                  </a:moveTo>
                  <a:cubicBezTo>
                    <a:pt x="8311" y="1"/>
                    <a:pt x="4250" y="656"/>
                    <a:pt x="2480" y="5231"/>
                  </a:cubicBezTo>
                  <a:cubicBezTo>
                    <a:pt x="0" y="11639"/>
                    <a:pt x="4548" y="13910"/>
                    <a:pt x="5223" y="16237"/>
                  </a:cubicBezTo>
                  <a:cubicBezTo>
                    <a:pt x="5451" y="17031"/>
                    <a:pt x="5917" y="17363"/>
                    <a:pt x="6423" y="17363"/>
                  </a:cubicBezTo>
                  <a:cubicBezTo>
                    <a:pt x="7397" y="17363"/>
                    <a:pt x="8519" y="16131"/>
                    <a:pt x="8384" y="14599"/>
                  </a:cubicBezTo>
                  <a:cubicBezTo>
                    <a:pt x="8180" y="12273"/>
                    <a:pt x="7906" y="10191"/>
                    <a:pt x="8063" y="7709"/>
                  </a:cubicBezTo>
                  <a:cubicBezTo>
                    <a:pt x="8250" y="4718"/>
                    <a:pt x="13280" y="1035"/>
                    <a:pt x="11938" y="106"/>
                  </a:cubicBezTo>
                  <a:cubicBezTo>
                    <a:pt x="11938" y="106"/>
                    <a:pt x="11366" y="1"/>
                    <a:pt x="104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5078;p59">
              <a:extLst>
                <a:ext uri="{FF2B5EF4-FFF2-40B4-BE49-F238E27FC236}">
                  <a16:creationId xmlns:a16="http://schemas.microsoft.com/office/drawing/2014/main" id="{816A17BE-994F-4D8C-B956-B9BCE775D332}"/>
                </a:ext>
              </a:extLst>
            </p:cNvPr>
            <p:cNvSpPr/>
            <p:nvPr/>
          </p:nvSpPr>
          <p:spPr>
            <a:xfrm>
              <a:off x="7061675" y="3481925"/>
              <a:ext cx="537325" cy="366050"/>
            </a:xfrm>
            <a:custGeom>
              <a:avLst/>
              <a:gdLst/>
              <a:ahLst/>
              <a:cxnLst/>
              <a:rect l="l" t="t" r="r" b="b"/>
              <a:pathLst>
                <a:path w="21493" h="14642" extrusionOk="0">
                  <a:moveTo>
                    <a:pt x="7227" y="1"/>
                  </a:moveTo>
                  <a:cubicBezTo>
                    <a:pt x="0" y="1"/>
                    <a:pt x="8217" y="12165"/>
                    <a:pt x="12546" y="12262"/>
                  </a:cubicBezTo>
                  <a:cubicBezTo>
                    <a:pt x="12546" y="12262"/>
                    <a:pt x="17082" y="14641"/>
                    <a:pt x="19487" y="14641"/>
                  </a:cubicBezTo>
                  <a:cubicBezTo>
                    <a:pt x="20231" y="14641"/>
                    <a:pt x="20772" y="14413"/>
                    <a:pt x="20909" y="13815"/>
                  </a:cubicBezTo>
                  <a:cubicBezTo>
                    <a:pt x="21493" y="11288"/>
                    <a:pt x="17506" y="397"/>
                    <a:pt x="7491" y="6"/>
                  </a:cubicBezTo>
                  <a:cubicBezTo>
                    <a:pt x="7400" y="3"/>
                    <a:pt x="7312" y="1"/>
                    <a:pt x="7227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5079;p59">
              <a:extLst>
                <a:ext uri="{FF2B5EF4-FFF2-40B4-BE49-F238E27FC236}">
                  <a16:creationId xmlns:a16="http://schemas.microsoft.com/office/drawing/2014/main" id="{B9E9AEC0-E8B4-47F5-AF13-EB8F9D4FA61E}"/>
                </a:ext>
              </a:extLst>
            </p:cNvPr>
            <p:cNvSpPr/>
            <p:nvPr/>
          </p:nvSpPr>
          <p:spPr>
            <a:xfrm>
              <a:off x="7104825" y="3465500"/>
              <a:ext cx="409425" cy="592025"/>
            </a:xfrm>
            <a:custGeom>
              <a:avLst/>
              <a:gdLst/>
              <a:ahLst/>
              <a:cxnLst/>
              <a:rect l="l" t="t" r="r" b="b"/>
              <a:pathLst>
                <a:path w="16377" h="23681" extrusionOk="0">
                  <a:moveTo>
                    <a:pt x="5295" y="0"/>
                  </a:moveTo>
                  <a:cubicBezTo>
                    <a:pt x="4242" y="0"/>
                    <a:pt x="1719" y="719"/>
                    <a:pt x="1719" y="719"/>
                  </a:cubicBezTo>
                  <a:cubicBezTo>
                    <a:pt x="0" y="14177"/>
                    <a:pt x="11139" y="23680"/>
                    <a:pt x="14066" y="23680"/>
                  </a:cubicBezTo>
                  <a:cubicBezTo>
                    <a:pt x="14264" y="23680"/>
                    <a:pt x="14425" y="23637"/>
                    <a:pt x="14541" y="23548"/>
                  </a:cubicBezTo>
                  <a:cubicBezTo>
                    <a:pt x="16377" y="22142"/>
                    <a:pt x="14402" y="19885"/>
                    <a:pt x="14402" y="19885"/>
                  </a:cubicBezTo>
                  <a:cubicBezTo>
                    <a:pt x="7355" y="18054"/>
                    <a:pt x="5525" y="16"/>
                    <a:pt x="5525" y="16"/>
                  </a:cubicBezTo>
                  <a:cubicBezTo>
                    <a:pt x="5460" y="5"/>
                    <a:pt x="5383" y="0"/>
                    <a:pt x="5295" y="0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5080;p59">
              <a:extLst>
                <a:ext uri="{FF2B5EF4-FFF2-40B4-BE49-F238E27FC236}">
                  <a16:creationId xmlns:a16="http://schemas.microsoft.com/office/drawing/2014/main" id="{55F72F4A-C62C-4577-9CA5-17FD72EA7C3B}"/>
                </a:ext>
              </a:extLst>
            </p:cNvPr>
            <p:cNvSpPr/>
            <p:nvPr/>
          </p:nvSpPr>
          <p:spPr>
            <a:xfrm>
              <a:off x="6508875" y="3496900"/>
              <a:ext cx="360600" cy="588150"/>
            </a:xfrm>
            <a:custGeom>
              <a:avLst/>
              <a:gdLst/>
              <a:ahLst/>
              <a:cxnLst/>
              <a:rect l="l" t="t" r="r" b="b"/>
              <a:pathLst>
                <a:path w="14424" h="23526" extrusionOk="0">
                  <a:moveTo>
                    <a:pt x="13911" y="1"/>
                  </a:moveTo>
                  <a:cubicBezTo>
                    <a:pt x="12855" y="1"/>
                    <a:pt x="10765" y="1011"/>
                    <a:pt x="10760" y="1011"/>
                  </a:cubicBezTo>
                  <a:cubicBezTo>
                    <a:pt x="10760" y="1011"/>
                    <a:pt x="10760" y="1011"/>
                    <a:pt x="10760" y="1011"/>
                  </a:cubicBezTo>
                  <a:cubicBezTo>
                    <a:pt x="0" y="10720"/>
                    <a:pt x="5460" y="23396"/>
                    <a:pt x="7770" y="23522"/>
                  </a:cubicBezTo>
                  <a:cubicBezTo>
                    <a:pt x="7817" y="23524"/>
                    <a:pt x="7863" y="23526"/>
                    <a:pt x="7909" y="23526"/>
                  </a:cubicBezTo>
                  <a:cubicBezTo>
                    <a:pt x="10076" y="23526"/>
                    <a:pt x="10049" y="20651"/>
                    <a:pt x="10049" y="20651"/>
                  </a:cubicBezTo>
                  <a:cubicBezTo>
                    <a:pt x="5903" y="14667"/>
                    <a:pt x="14423" y="169"/>
                    <a:pt x="14423" y="169"/>
                  </a:cubicBezTo>
                  <a:cubicBezTo>
                    <a:pt x="14324" y="50"/>
                    <a:pt x="14142" y="1"/>
                    <a:pt x="13911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5081;p59">
              <a:extLst>
                <a:ext uri="{FF2B5EF4-FFF2-40B4-BE49-F238E27FC236}">
                  <a16:creationId xmlns:a16="http://schemas.microsoft.com/office/drawing/2014/main" id="{1AB59AF0-DCAD-42D3-A652-4A8D26CCCE0C}"/>
                </a:ext>
              </a:extLst>
            </p:cNvPr>
            <p:cNvSpPr/>
            <p:nvPr/>
          </p:nvSpPr>
          <p:spPr>
            <a:xfrm>
              <a:off x="6523550" y="3495350"/>
              <a:ext cx="743600" cy="269325"/>
            </a:xfrm>
            <a:custGeom>
              <a:avLst/>
              <a:gdLst/>
              <a:ahLst/>
              <a:cxnLst/>
              <a:rect l="l" t="t" r="r" b="b"/>
              <a:pathLst>
                <a:path w="29744" h="10773" extrusionOk="0">
                  <a:moveTo>
                    <a:pt x="2916" y="0"/>
                  </a:moveTo>
                  <a:cubicBezTo>
                    <a:pt x="0" y="0"/>
                    <a:pt x="685" y="2959"/>
                    <a:pt x="685" y="2959"/>
                  </a:cubicBezTo>
                  <a:cubicBezTo>
                    <a:pt x="685" y="2959"/>
                    <a:pt x="9883" y="9922"/>
                    <a:pt x="12547" y="10698"/>
                  </a:cubicBezTo>
                  <a:cubicBezTo>
                    <a:pt x="12724" y="10749"/>
                    <a:pt x="12949" y="10773"/>
                    <a:pt x="13216" y="10773"/>
                  </a:cubicBezTo>
                  <a:cubicBezTo>
                    <a:pt x="16987" y="10773"/>
                    <a:pt x="29077" y="5999"/>
                    <a:pt x="29398" y="5196"/>
                  </a:cubicBezTo>
                  <a:cubicBezTo>
                    <a:pt x="29744" y="4334"/>
                    <a:pt x="29744" y="1927"/>
                    <a:pt x="26993" y="895"/>
                  </a:cubicBezTo>
                  <a:cubicBezTo>
                    <a:pt x="26834" y="835"/>
                    <a:pt x="26645" y="807"/>
                    <a:pt x="26429" y="807"/>
                  </a:cubicBezTo>
                  <a:cubicBezTo>
                    <a:pt x="22910" y="807"/>
                    <a:pt x="12377" y="8287"/>
                    <a:pt x="12377" y="8287"/>
                  </a:cubicBezTo>
                  <a:cubicBezTo>
                    <a:pt x="12377" y="8287"/>
                    <a:pt x="7135" y="468"/>
                    <a:pt x="3522" y="38"/>
                  </a:cubicBezTo>
                  <a:cubicBezTo>
                    <a:pt x="3305" y="12"/>
                    <a:pt x="3103" y="0"/>
                    <a:pt x="2916" y="0"/>
                  </a:cubicBezTo>
                  <a:close/>
                </a:path>
              </a:pathLst>
            </a:custGeom>
            <a:solidFill>
              <a:srgbClr val="F2D9C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5082;p59">
              <a:extLst>
                <a:ext uri="{FF2B5EF4-FFF2-40B4-BE49-F238E27FC236}">
                  <a16:creationId xmlns:a16="http://schemas.microsoft.com/office/drawing/2014/main" id="{1AF4CA9A-FC0D-4E66-96BE-675E28B65877}"/>
                </a:ext>
              </a:extLst>
            </p:cNvPr>
            <p:cNvSpPr/>
            <p:nvPr/>
          </p:nvSpPr>
          <p:spPr>
            <a:xfrm>
              <a:off x="6408775" y="3544850"/>
              <a:ext cx="945975" cy="625350"/>
            </a:xfrm>
            <a:custGeom>
              <a:avLst/>
              <a:gdLst/>
              <a:ahLst/>
              <a:cxnLst/>
              <a:rect l="l" t="t" r="r" b="b"/>
              <a:pathLst>
                <a:path w="37839" h="25014" extrusionOk="0">
                  <a:moveTo>
                    <a:pt x="4555" y="0"/>
                  </a:moveTo>
                  <a:cubicBezTo>
                    <a:pt x="4433" y="0"/>
                    <a:pt x="4323" y="13"/>
                    <a:pt x="4227" y="39"/>
                  </a:cubicBezTo>
                  <a:cubicBezTo>
                    <a:pt x="1903" y="672"/>
                    <a:pt x="1" y="17584"/>
                    <a:pt x="1" y="17584"/>
                  </a:cubicBezTo>
                  <a:cubicBezTo>
                    <a:pt x="288" y="21785"/>
                    <a:pt x="16700" y="24561"/>
                    <a:pt x="18812" y="24982"/>
                  </a:cubicBezTo>
                  <a:cubicBezTo>
                    <a:pt x="18917" y="25003"/>
                    <a:pt x="19053" y="25013"/>
                    <a:pt x="19216" y="25013"/>
                  </a:cubicBezTo>
                  <a:cubicBezTo>
                    <a:pt x="22356" y="25013"/>
                    <a:pt x="35735" y="21334"/>
                    <a:pt x="35936" y="20332"/>
                  </a:cubicBezTo>
                  <a:cubicBezTo>
                    <a:pt x="36148" y="19274"/>
                    <a:pt x="37839" y="5956"/>
                    <a:pt x="36148" y="2151"/>
                  </a:cubicBezTo>
                  <a:cubicBezTo>
                    <a:pt x="35818" y="1410"/>
                    <a:pt x="34947" y="1109"/>
                    <a:pt x="33748" y="1109"/>
                  </a:cubicBezTo>
                  <a:cubicBezTo>
                    <a:pt x="28534" y="1109"/>
                    <a:pt x="17122" y="6804"/>
                    <a:pt x="17122" y="6804"/>
                  </a:cubicBezTo>
                  <a:cubicBezTo>
                    <a:pt x="17122" y="6804"/>
                    <a:pt x="7404" y="0"/>
                    <a:pt x="455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5083;p59">
              <a:extLst>
                <a:ext uri="{FF2B5EF4-FFF2-40B4-BE49-F238E27FC236}">
                  <a16:creationId xmlns:a16="http://schemas.microsoft.com/office/drawing/2014/main" id="{8B9A62D1-E347-4C60-96DD-E7A6DFA82F32}"/>
                </a:ext>
              </a:extLst>
            </p:cNvPr>
            <p:cNvSpPr/>
            <p:nvPr/>
          </p:nvSpPr>
          <p:spPr>
            <a:xfrm>
              <a:off x="6375100" y="3673125"/>
              <a:ext cx="174250" cy="183925"/>
            </a:xfrm>
            <a:custGeom>
              <a:avLst/>
              <a:gdLst/>
              <a:ahLst/>
              <a:cxnLst/>
              <a:rect l="l" t="t" r="r" b="b"/>
              <a:pathLst>
                <a:path w="6970" h="7357" extrusionOk="0">
                  <a:moveTo>
                    <a:pt x="5727" y="1"/>
                  </a:moveTo>
                  <a:cubicBezTo>
                    <a:pt x="4458" y="1"/>
                    <a:pt x="2324" y="836"/>
                    <a:pt x="2324" y="836"/>
                  </a:cubicBezTo>
                  <a:cubicBezTo>
                    <a:pt x="176" y="1269"/>
                    <a:pt x="0" y="4449"/>
                    <a:pt x="1808" y="6597"/>
                  </a:cubicBezTo>
                  <a:cubicBezTo>
                    <a:pt x="2268" y="7144"/>
                    <a:pt x="2783" y="7357"/>
                    <a:pt x="3298" y="7357"/>
                  </a:cubicBezTo>
                  <a:cubicBezTo>
                    <a:pt x="4803" y="7357"/>
                    <a:pt x="6299" y="5538"/>
                    <a:pt x="6364" y="4962"/>
                  </a:cubicBezTo>
                  <a:cubicBezTo>
                    <a:pt x="6411" y="4552"/>
                    <a:pt x="5472" y="4456"/>
                    <a:pt x="4577" y="4456"/>
                  </a:cubicBezTo>
                  <a:cubicBezTo>
                    <a:pt x="3778" y="4456"/>
                    <a:pt x="3013" y="4533"/>
                    <a:pt x="3013" y="4533"/>
                  </a:cubicBezTo>
                  <a:cubicBezTo>
                    <a:pt x="3013" y="4533"/>
                    <a:pt x="6880" y="3325"/>
                    <a:pt x="6623" y="2811"/>
                  </a:cubicBezTo>
                  <a:cubicBezTo>
                    <a:pt x="6527" y="2621"/>
                    <a:pt x="6012" y="2561"/>
                    <a:pt x="5405" y="2561"/>
                  </a:cubicBezTo>
                  <a:cubicBezTo>
                    <a:pt x="4382" y="2561"/>
                    <a:pt x="3097" y="2730"/>
                    <a:pt x="3097" y="2730"/>
                  </a:cubicBezTo>
                  <a:cubicBezTo>
                    <a:pt x="3097" y="2730"/>
                    <a:pt x="6969" y="1525"/>
                    <a:pt x="6623" y="407"/>
                  </a:cubicBezTo>
                  <a:cubicBezTo>
                    <a:pt x="6531" y="110"/>
                    <a:pt x="6186" y="1"/>
                    <a:pt x="5727" y="1"/>
                  </a:cubicBezTo>
                  <a:close/>
                </a:path>
              </a:pathLst>
            </a:custGeom>
            <a:solidFill>
              <a:srgbClr val="DD9C8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5084;p59">
              <a:extLst>
                <a:ext uri="{FF2B5EF4-FFF2-40B4-BE49-F238E27FC236}">
                  <a16:creationId xmlns:a16="http://schemas.microsoft.com/office/drawing/2014/main" id="{88FDB017-E7D6-4189-807B-06A9E9CED3AB}"/>
                </a:ext>
              </a:extLst>
            </p:cNvPr>
            <p:cNvSpPr/>
            <p:nvPr/>
          </p:nvSpPr>
          <p:spPr>
            <a:xfrm>
              <a:off x="6768450" y="3681800"/>
              <a:ext cx="146150" cy="489850"/>
            </a:xfrm>
            <a:custGeom>
              <a:avLst/>
              <a:gdLst/>
              <a:ahLst/>
              <a:cxnLst/>
              <a:rect l="l" t="t" r="r" b="b"/>
              <a:pathLst>
                <a:path w="5846" h="19594" extrusionOk="0">
                  <a:moveTo>
                    <a:pt x="3552" y="0"/>
                  </a:moveTo>
                  <a:cubicBezTo>
                    <a:pt x="2330" y="0"/>
                    <a:pt x="687" y="230"/>
                    <a:pt x="687" y="230"/>
                  </a:cubicBezTo>
                  <a:cubicBezTo>
                    <a:pt x="687" y="230"/>
                    <a:pt x="1" y="18455"/>
                    <a:pt x="771" y="19142"/>
                  </a:cubicBezTo>
                  <a:cubicBezTo>
                    <a:pt x="1160" y="19486"/>
                    <a:pt x="2132" y="19594"/>
                    <a:pt x="3081" y="19594"/>
                  </a:cubicBezTo>
                  <a:cubicBezTo>
                    <a:pt x="4023" y="19594"/>
                    <a:pt x="4942" y="19487"/>
                    <a:pt x="5243" y="19401"/>
                  </a:cubicBezTo>
                  <a:cubicBezTo>
                    <a:pt x="5845" y="19228"/>
                    <a:pt x="5243" y="746"/>
                    <a:pt x="4813" y="230"/>
                  </a:cubicBezTo>
                  <a:cubicBezTo>
                    <a:pt x="4670" y="58"/>
                    <a:pt x="4164" y="0"/>
                    <a:pt x="3552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5085;p59">
              <a:extLst>
                <a:ext uri="{FF2B5EF4-FFF2-40B4-BE49-F238E27FC236}">
                  <a16:creationId xmlns:a16="http://schemas.microsoft.com/office/drawing/2014/main" id="{CEF395ED-89F2-4827-B93D-04F39D80AA11}"/>
                </a:ext>
              </a:extLst>
            </p:cNvPr>
            <p:cNvSpPr/>
            <p:nvPr/>
          </p:nvSpPr>
          <p:spPr>
            <a:xfrm>
              <a:off x="7209800" y="3707450"/>
              <a:ext cx="214200" cy="162075"/>
            </a:xfrm>
            <a:custGeom>
              <a:avLst/>
              <a:gdLst/>
              <a:ahLst/>
              <a:cxnLst/>
              <a:rect l="l" t="t" r="r" b="b"/>
              <a:pathLst>
                <a:path w="8568" h="6483" extrusionOk="0">
                  <a:moveTo>
                    <a:pt x="3099" y="1"/>
                  </a:moveTo>
                  <a:cubicBezTo>
                    <a:pt x="2464" y="1"/>
                    <a:pt x="1850" y="74"/>
                    <a:pt x="1602" y="322"/>
                  </a:cubicBezTo>
                  <a:cubicBezTo>
                    <a:pt x="1002" y="928"/>
                    <a:pt x="4442" y="2214"/>
                    <a:pt x="4442" y="2214"/>
                  </a:cubicBezTo>
                  <a:cubicBezTo>
                    <a:pt x="4442" y="2214"/>
                    <a:pt x="2608" y="1564"/>
                    <a:pt x="1462" y="1564"/>
                  </a:cubicBezTo>
                  <a:cubicBezTo>
                    <a:pt x="890" y="1564"/>
                    <a:pt x="489" y="1727"/>
                    <a:pt x="575" y="2214"/>
                  </a:cubicBezTo>
                  <a:cubicBezTo>
                    <a:pt x="819" y="3603"/>
                    <a:pt x="3471" y="4292"/>
                    <a:pt x="3735" y="4357"/>
                  </a:cubicBezTo>
                  <a:lnTo>
                    <a:pt x="3735" y="4357"/>
                  </a:lnTo>
                  <a:cubicBezTo>
                    <a:pt x="3517" y="4304"/>
                    <a:pt x="1670" y="3865"/>
                    <a:pt x="736" y="3865"/>
                  </a:cubicBezTo>
                  <a:cubicBezTo>
                    <a:pt x="239" y="3865"/>
                    <a:pt x="1" y="3989"/>
                    <a:pt x="402" y="4362"/>
                  </a:cubicBezTo>
                  <a:cubicBezTo>
                    <a:pt x="1475" y="5355"/>
                    <a:pt x="2743" y="6483"/>
                    <a:pt x="4280" y="6483"/>
                  </a:cubicBezTo>
                  <a:cubicBezTo>
                    <a:pt x="4474" y="6483"/>
                    <a:pt x="4672" y="6465"/>
                    <a:pt x="4874" y="6426"/>
                  </a:cubicBezTo>
                  <a:cubicBezTo>
                    <a:pt x="6676" y="6081"/>
                    <a:pt x="8568" y="1182"/>
                    <a:pt x="4955" y="149"/>
                  </a:cubicBezTo>
                  <a:cubicBezTo>
                    <a:pt x="4955" y="149"/>
                    <a:pt x="4005" y="1"/>
                    <a:pt x="3099" y="1"/>
                  </a:cubicBezTo>
                  <a:close/>
                </a:path>
              </a:pathLst>
            </a:custGeom>
            <a:solidFill>
              <a:srgbClr val="DD9C8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5086;p59">
              <a:extLst>
                <a:ext uri="{FF2B5EF4-FFF2-40B4-BE49-F238E27FC236}">
                  <a16:creationId xmlns:a16="http://schemas.microsoft.com/office/drawing/2014/main" id="{9BF2D487-13DF-4CF5-A008-CB139DB19C05}"/>
                </a:ext>
              </a:extLst>
            </p:cNvPr>
            <p:cNvSpPr/>
            <p:nvPr/>
          </p:nvSpPr>
          <p:spPr>
            <a:xfrm>
              <a:off x="7278000" y="3754750"/>
              <a:ext cx="342450" cy="270100"/>
            </a:xfrm>
            <a:custGeom>
              <a:avLst/>
              <a:gdLst/>
              <a:ahLst/>
              <a:cxnLst/>
              <a:rect l="l" t="t" r="r" b="b"/>
              <a:pathLst>
                <a:path w="13698" h="10804" extrusionOk="0">
                  <a:moveTo>
                    <a:pt x="4729" y="0"/>
                  </a:moveTo>
                  <a:cubicBezTo>
                    <a:pt x="3604" y="0"/>
                    <a:pt x="2824" y="82"/>
                    <a:pt x="2824" y="82"/>
                  </a:cubicBezTo>
                  <a:cubicBezTo>
                    <a:pt x="2824" y="82"/>
                    <a:pt x="1" y="3876"/>
                    <a:pt x="1558" y="4749"/>
                  </a:cubicBezTo>
                  <a:cubicBezTo>
                    <a:pt x="3112" y="5625"/>
                    <a:pt x="5352" y="7768"/>
                    <a:pt x="8462" y="9807"/>
                  </a:cubicBezTo>
                  <a:cubicBezTo>
                    <a:pt x="9314" y="10366"/>
                    <a:pt x="9975" y="10803"/>
                    <a:pt x="10528" y="10803"/>
                  </a:cubicBezTo>
                  <a:cubicBezTo>
                    <a:pt x="11471" y="10803"/>
                    <a:pt x="12103" y="9534"/>
                    <a:pt x="12840" y="5430"/>
                  </a:cubicBezTo>
                  <a:cubicBezTo>
                    <a:pt x="13698" y="634"/>
                    <a:pt x="7868" y="0"/>
                    <a:pt x="4729" y="0"/>
                  </a:cubicBezTo>
                  <a:close/>
                </a:path>
              </a:pathLst>
            </a:custGeom>
            <a:solidFill>
              <a:srgbClr val="DD9C8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5087;p59">
              <a:extLst>
                <a:ext uri="{FF2B5EF4-FFF2-40B4-BE49-F238E27FC236}">
                  <a16:creationId xmlns:a16="http://schemas.microsoft.com/office/drawing/2014/main" id="{580DD0CD-8383-48A2-9B63-3212681D1BC8}"/>
                </a:ext>
              </a:extLst>
            </p:cNvPr>
            <p:cNvSpPr/>
            <p:nvPr/>
          </p:nvSpPr>
          <p:spPr>
            <a:xfrm>
              <a:off x="7132875" y="2742150"/>
              <a:ext cx="50800" cy="58400"/>
            </a:xfrm>
            <a:custGeom>
              <a:avLst/>
              <a:gdLst/>
              <a:ahLst/>
              <a:cxnLst/>
              <a:rect l="l" t="t" r="r" b="b"/>
              <a:pathLst>
                <a:path w="2032" h="2336" extrusionOk="0">
                  <a:moveTo>
                    <a:pt x="282" y="0"/>
                  </a:moveTo>
                  <a:lnTo>
                    <a:pt x="0" y="315"/>
                  </a:lnTo>
                  <a:cubicBezTo>
                    <a:pt x="14" y="329"/>
                    <a:pt x="1367" y="1554"/>
                    <a:pt x="1630" y="2335"/>
                  </a:cubicBezTo>
                  <a:lnTo>
                    <a:pt x="2031" y="2199"/>
                  </a:lnTo>
                  <a:cubicBezTo>
                    <a:pt x="1733" y="1317"/>
                    <a:pt x="344" y="53"/>
                    <a:pt x="28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5088;p59">
              <a:extLst>
                <a:ext uri="{FF2B5EF4-FFF2-40B4-BE49-F238E27FC236}">
                  <a16:creationId xmlns:a16="http://schemas.microsoft.com/office/drawing/2014/main" id="{2BAECF70-DF02-477D-A050-DFD6E695CFA5}"/>
                </a:ext>
              </a:extLst>
            </p:cNvPr>
            <p:cNvSpPr/>
            <p:nvPr/>
          </p:nvSpPr>
          <p:spPr>
            <a:xfrm>
              <a:off x="7195575" y="2808050"/>
              <a:ext cx="61675" cy="13625"/>
            </a:xfrm>
            <a:custGeom>
              <a:avLst/>
              <a:gdLst/>
              <a:ahLst/>
              <a:cxnLst/>
              <a:rect l="l" t="t" r="r" b="b"/>
              <a:pathLst>
                <a:path w="2467" h="545" extrusionOk="0">
                  <a:moveTo>
                    <a:pt x="1547" y="0"/>
                  </a:moveTo>
                  <a:cubicBezTo>
                    <a:pt x="1192" y="0"/>
                    <a:pt x="696" y="34"/>
                    <a:pt x="0" y="126"/>
                  </a:cubicBezTo>
                  <a:lnTo>
                    <a:pt x="56" y="545"/>
                  </a:lnTo>
                  <a:cubicBezTo>
                    <a:pt x="762" y="451"/>
                    <a:pt x="1234" y="423"/>
                    <a:pt x="1547" y="423"/>
                  </a:cubicBezTo>
                  <a:cubicBezTo>
                    <a:pt x="2013" y="423"/>
                    <a:pt x="2127" y="485"/>
                    <a:pt x="2137" y="489"/>
                  </a:cubicBezTo>
                  <a:cubicBezTo>
                    <a:pt x="2137" y="489"/>
                    <a:pt x="2109" y="472"/>
                    <a:pt x="2090" y="430"/>
                  </a:cubicBezTo>
                  <a:lnTo>
                    <a:pt x="2467" y="243"/>
                  </a:lnTo>
                  <a:cubicBezTo>
                    <a:pt x="2430" y="172"/>
                    <a:pt x="2345" y="0"/>
                    <a:pt x="154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5089;p59">
              <a:extLst>
                <a:ext uri="{FF2B5EF4-FFF2-40B4-BE49-F238E27FC236}">
                  <a16:creationId xmlns:a16="http://schemas.microsoft.com/office/drawing/2014/main" id="{F0E1A0B9-4E50-4B9F-9286-03D09A5B172A}"/>
                </a:ext>
              </a:extLst>
            </p:cNvPr>
            <p:cNvSpPr/>
            <p:nvPr/>
          </p:nvSpPr>
          <p:spPr>
            <a:xfrm>
              <a:off x="6683225" y="3100850"/>
              <a:ext cx="174400" cy="174375"/>
            </a:xfrm>
            <a:custGeom>
              <a:avLst/>
              <a:gdLst/>
              <a:ahLst/>
              <a:cxnLst/>
              <a:rect l="l" t="t" r="r" b="b"/>
              <a:pathLst>
                <a:path w="6976" h="6975" extrusionOk="0">
                  <a:moveTo>
                    <a:pt x="3488" y="421"/>
                  </a:moveTo>
                  <a:cubicBezTo>
                    <a:pt x="5176" y="421"/>
                    <a:pt x="6551" y="1797"/>
                    <a:pt x="6551" y="3487"/>
                  </a:cubicBezTo>
                  <a:cubicBezTo>
                    <a:pt x="6551" y="5178"/>
                    <a:pt x="5178" y="6553"/>
                    <a:pt x="3488" y="6553"/>
                  </a:cubicBezTo>
                  <a:cubicBezTo>
                    <a:pt x="1794" y="6553"/>
                    <a:pt x="422" y="5178"/>
                    <a:pt x="422" y="3487"/>
                  </a:cubicBezTo>
                  <a:cubicBezTo>
                    <a:pt x="422" y="1797"/>
                    <a:pt x="1794" y="421"/>
                    <a:pt x="3488" y="421"/>
                  </a:cubicBezTo>
                  <a:close/>
                  <a:moveTo>
                    <a:pt x="3488" y="0"/>
                  </a:moveTo>
                  <a:cubicBezTo>
                    <a:pt x="1566" y="0"/>
                    <a:pt x="1" y="1565"/>
                    <a:pt x="1" y="3487"/>
                  </a:cubicBezTo>
                  <a:cubicBezTo>
                    <a:pt x="1" y="5409"/>
                    <a:pt x="1566" y="6975"/>
                    <a:pt x="3488" y="6975"/>
                  </a:cubicBezTo>
                  <a:cubicBezTo>
                    <a:pt x="5407" y="6975"/>
                    <a:pt x="6975" y="5409"/>
                    <a:pt x="6975" y="3487"/>
                  </a:cubicBezTo>
                  <a:cubicBezTo>
                    <a:pt x="6975" y="1565"/>
                    <a:pt x="5407" y="0"/>
                    <a:pt x="348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5090;p59">
              <a:extLst>
                <a:ext uri="{FF2B5EF4-FFF2-40B4-BE49-F238E27FC236}">
                  <a16:creationId xmlns:a16="http://schemas.microsoft.com/office/drawing/2014/main" id="{A74A0B55-2CAE-4C87-A895-15CCBFAC7E56}"/>
                </a:ext>
              </a:extLst>
            </p:cNvPr>
            <p:cNvSpPr/>
            <p:nvPr/>
          </p:nvSpPr>
          <p:spPr>
            <a:xfrm>
              <a:off x="6886600" y="3050625"/>
              <a:ext cx="174450" cy="174375"/>
            </a:xfrm>
            <a:custGeom>
              <a:avLst/>
              <a:gdLst/>
              <a:ahLst/>
              <a:cxnLst/>
              <a:rect l="l" t="t" r="r" b="b"/>
              <a:pathLst>
                <a:path w="6978" h="6975" extrusionOk="0">
                  <a:moveTo>
                    <a:pt x="3488" y="422"/>
                  </a:moveTo>
                  <a:cubicBezTo>
                    <a:pt x="5178" y="422"/>
                    <a:pt x="6554" y="1797"/>
                    <a:pt x="6554" y="3488"/>
                  </a:cubicBezTo>
                  <a:cubicBezTo>
                    <a:pt x="6554" y="5178"/>
                    <a:pt x="5178" y="6554"/>
                    <a:pt x="3488" y="6554"/>
                  </a:cubicBezTo>
                  <a:cubicBezTo>
                    <a:pt x="1797" y="6554"/>
                    <a:pt x="422" y="5178"/>
                    <a:pt x="422" y="3488"/>
                  </a:cubicBezTo>
                  <a:cubicBezTo>
                    <a:pt x="422" y="1797"/>
                    <a:pt x="1797" y="422"/>
                    <a:pt x="3488" y="422"/>
                  </a:cubicBezTo>
                  <a:close/>
                  <a:moveTo>
                    <a:pt x="3488" y="0"/>
                  </a:moveTo>
                  <a:cubicBezTo>
                    <a:pt x="1566" y="0"/>
                    <a:pt x="1" y="1566"/>
                    <a:pt x="1" y="3488"/>
                  </a:cubicBezTo>
                  <a:cubicBezTo>
                    <a:pt x="1" y="5410"/>
                    <a:pt x="1566" y="6975"/>
                    <a:pt x="3488" y="6975"/>
                  </a:cubicBezTo>
                  <a:cubicBezTo>
                    <a:pt x="5413" y="6975"/>
                    <a:pt x="6978" y="5410"/>
                    <a:pt x="6975" y="3488"/>
                  </a:cubicBezTo>
                  <a:cubicBezTo>
                    <a:pt x="6975" y="1566"/>
                    <a:pt x="5410" y="0"/>
                    <a:pt x="348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5091;p59">
              <a:extLst>
                <a:ext uri="{FF2B5EF4-FFF2-40B4-BE49-F238E27FC236}">
                  <a16:creationId xmlns:a16="http://schemas.microsoft.com/office/drawing/2014/main" id="{90A54548-F47D-4B63-8242-BBB8959F5FBC}"/>
                </a:ext>
              </a:extLst>
            </p:cNvPr>
            <p:cNvSpPr/>
            <p:nvPr/>
          </p:nvSpPr>
          <p:spPr>
            <a:xfrm>
              <a:off x="6849225" y="3149725"/>
              <a:ext cx="49875" cy="20875"/>
            </a:xfrm>
            <a:custGeom>
              <a:avLst/>
              <a:gdLst/>
              <a:ahLst/>
              <a:cxnLst/>
              <a:rect l="l" t="t" r="r" b="b"/>
              <a:pathLst>
                <a:path w="1995" h="835" extrusionOk="0">
                  <a:moveTo>
                    <a:pt x="1903" y="1"/>
                  </a:moveTo>
                  <a:lnTo>
                    <a:pt x="0" y="425"/>
                  </a:lnTo>
                  <a:lnTo>
                    <a:pt x="92" y="835"/>
                  </a:lnTo>
                  <a:lnTo>
                    <a:pt x="1995" y="414"/>
                  </a:lnTo>
                  <a:lnTo>
                    <a:pt x="190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5092;p59">
              <a:extLst>
                <a:ext uri="{FF2B5EF4-FFF2-40B4-BE49-F238E27FC236}">
                  <a16:creationId xmlns:a16="http://schemas.microsoft.com/office/drawing/2014/main" id="{FC4EC73F-D92D-4249-8DE8-D30A1FDD0B5B}"/>
                </a:ext>
              </a:extLst>
            </p:cNvPr>
            <p:cNvSpPr/>
            <p:nvPr/>
          </p:nvSpPr>
          <p:spPr>
            <a:xfrm>
              <a:off x="7053500" y="3044550"/>
              <a:ext cx="143225" cy="73050"/>
            </a:xfrm>
            <a:custGeom>
              <a:avLst/>
              <a:gdLst/>
              <a:ahLst/>
              <a:cxnLst/>
              <a:rect l="l" t="t" r="r" b="b"/>
              <a:pathLst>
                <a:path w="5729" h="2922" extrusionOk="0">
                  <a:moveTo>
                    <a:pt x="5552" y="1"/>
                  </a:moveTo>
                  <a:lnTo>
                    <a:pt x="1" y="2537"/>
                  </a:lnTo>
                  <a:lnTo>
                    <a:pt x="176" y="2922"/>
                  </a:lnTo>
                  <a:lnTo>
                    <a:pt x="5728" y="386"/>
                  </a:lnTo>
                  <a:lnTo>
                    <a:pt x="55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EF320833-2D12-448F-9E7B-D69F9F3DA756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7ECEE89B-5C07-40B3-9A34-9BE339F93D5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9E9BA182-44BA-44E3-93DF-CB310A5C80C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7" name="กลุ่ม 106">
            <a:extLst>
              <a:ext uri="{FF2B5EF4-FFF2-40B4-BE49-F238E27FC236}">
                <a16:creationId xmlns:a16="http://schemas.microsoft.com/office/drawing/2014/main" id="{5521E7B7-CC09-4336-B7CB-CBC7E0719827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CE7BDF1A-5AE7-4AE4-8984-3D1CFD88113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9" name="รูปแบบอิสระ: รูปร่าง 108">
              <a:extLst>
                <a:ext uri="{FF2B5EF4-FFF2-40B4-BE49-F238E27FC236}">
                  <a16:creationId xmlns:a16="http://schemas.microsoft.com/office/drawing/2014/main" id="{DAA1D06B-F894-43C9-B359-7D36DD857FC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0" name="กลุ่ม 109">
            <a:extLst>
              <a:ext uri="{FF2B5EF4-FFF2-40B4-BE49-F238E27FC236}">
                <a16:creationId xmlns:a16="http://schemas.microsoft.com/office/drawing/2014/main" id="{4AE53D74-C034-43E9-8C9B-AE46FF3FF9F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1" name="รูปแบบอิสระ: รูปร่าง 110">
              <a:extLst>
                <a:ext uri="{FF2B5EF4-FFF2-40B4-BE49-F238E27FC236}">
                  <a16:creationId xmlns:a16="http://schemas.microsoft.com/office/drawing/2014/main" id="{2432DF38-B375-4FBF-8964-AC2A417358F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12" name="รูปแบบอิสระ: รูปร่าง 111">
              <a:extLst>
                <a:ext uri="{FF2B5EF4-FFF2-40B4-BE49-F238E27FC236}">
                  <a16:creationId xmlns:a16="http://schemas.microsoft.com/office/drawing/2014/main" id="{70847B57-9488-48E7-B203-B619AE28A26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3" name="กลุ่ม 112">
            <a:extLst>
              <a:ext uri="{FF2B5EF4-FFF2-40B4-BE49-F238E27FC236}">
                <a16:creationId xmlns:a16="http://schemas.microsoft.com/office/drawing/2014/main" id="{FFB1E89F-2F54-4DFD-87A5-9432260649D1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1155EC91-2456-48E9-8D38-AD7B6A6A639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D212325D-5E31-4A5C-A728-44CD0B4C9F7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6" name="กลุ่ม 115">
            <a:extLst>
              <a:ext uri="{FF2B5EF4-FFF2-40B4-BE49-F238E27FC236}">
                <a16:creationId xmlns:a16="http://schemas.microsoft.com/office/drawing/2014/main" id="{53A28E40-2F20-45A4-99C0-F229FAD3062C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C5B223BC-CAD8-4740-94D7-C11BEEF23C1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6E54829F-1E02-402D-917A-0B788FA0485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178A594-842E-4C69-89AB-5E28C96B063F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6F4CE6EE-4F54-4815-A636-685BAEE770C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B2C229E8-DB90-418A-9A9B-DF31B4BBD1F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BDFF6F18-D181-4994-9B73-02C01E29767F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BDB66958-4F03-49EC-ABBE-5568D15F2EC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5C1F9DB3-F5F9-4717-875A-A3496F6D90A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2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90E4C39D-26BD-4AD7-B347-6416042F1743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8598F44D-BBC0-47D8-AB84-28F5311B5BD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D4B457A-17CF-48D9-BE26-7828465CB67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788116D3-5193-4735-BAAB-A6F7098D5D6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35B7101B-CAF6-4C5D-9CE4-84577114BAD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96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03E5D45C-F455-46F8-8891-21557186F641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97" name="รูปภาพ 196">
            <a:hlinkClick r:id="rId17" action="ppaction://hlinksldjump"/>
            <a:extLst>
              <a:ext uri="{FF2B5EF4-FFF2-40B4-BE49-F238E27FC236}">
                <a16:creationId xmlns:a16="http://schemas.microsoft.com/office/drawing/2014/main" id="{F594E5A2-261A-499D-BA03-16C3A143C7DC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99" name="กลุ่ม 2">
            <a:extLst>
              <a:ext uri="{FF2B5EF4-FFF2-40B4-BE49-F238E27FC236}">
                <a16:creationId xmlns:a16="http://schemas.microsoft.com/office/drawing/2014/main" id="{8D0EEB52-C0B4-42DF-B181-8D2D19AC48AC}"/>
              </a:ext>
            </a:extLst>
          </p:cNvPr>
          <p:cNvGrpSpPr/>
          <p:nvPr/>
        </p:nvGrpSpPr>
        <p:grpSpPr>
          <a:xfrm>
            <a:off x="2001811" y="2140203"/>
            <a:ext cx="468000" cy="468000"/>
            <a:chOff x="1239484" y="1722687"/>
            <a:chExt cx="468000" cy="468000"/>
          </a:xfrm>
        </p:grpSpPr>
        <p:sp>
          <p:nvSpPr>
            <p:cNvPr id="203" name="Google Shape;523;p27">
              <a:extLst>
                <a:ext uri="{FF2B5EF4-FFF2-40B4-BE49-F238E27FC236}">
                  <a16:creationId xmlns:a16="http://schemas.microsoft.com/office/drawing/2014/main" id="{626DD815-C080-4D42-8B96-FF6BD802BB6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656;p49">
              <a:extLst>
                <a:ext uri="{FF2B5EF4-FFF2-40B4-BE49-F238E27FC236}">
                  <a16:creationId xmlns:a16="http://schemas.microsoft.com/office/drawing/2014/main" id="{CF7BACDE-877D-4582-954E-C5EF282ED9A3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05" name="กลุ่ม 2">
            <a:extLst>
              <a:ext uri="{FF2B5EF4-FFF2-40B4-BE49-F238E27FC236}">
                <a16:creationId xmlns:a16="http://schemas.microsoft.com/office/drawing/2014/main" id="{EB99EF84-E02E-47F1-9999-75EB973918FB}"/>
              </a:ext>
            </a:extLst>
          </p:cNvPr>
          <p:cNvGrpSpPr/>
          <p:nvPr/>
        </p:nvGrpSpPr>
        <p:grpSpPr>
          <a:xfrm>
            <a:off x="5454088" y="2189891"/>
            <a:ext cx="468000" cy="468000"/>
            <a:chOff x="1239484" y="1722687"/>
            <a:chExt cx="468000" cy="468000"/>
          </a:xfrm>
        </p:grpSpPr>
        <p:sp>
          <p:nvSpPr>
            <p:cNvPr id="206" name="Google Shape;523;p27">
              <a:extLst>
                <a:ext uri="{FF2B5EF4-FFF2-40B4-BE49-F238E27FC236}">
                  <a16:creationId xmlns:a16="http://schemas.microsoft.com/office/drawing/2014/main" id="{2B86BEFC-959D-4E3C-AED6-780E3DF3C95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656;p49">
              <a:extLst>
                <a:ext uri="{FF2B5EF4-FFF2-40B4-BE49-F238E27FC236}">
                  <a16:creationId xmlns:a16="http://schemas.microsoft.com/office/drawing/2014/main" id="{B9D31F89-5E27-4FC6-B23B-BF553A5C45D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08" name="กลุ่ม 2">
            <a:extLst>
              <a:ext uri="{FF2B5EF4-FFF2-40B4-BE49-F238E27FC236}">
                <a16:creationId xmlns:a16="http://schemas.microsoft.com/office/drawing/2014/main" id="{DD96028E-8E5D-4392-BA4A-ACDC5BA9C88A}"/>
              </a:ext>
            </a:extLst>
          </p:cNvPr>
          <p:cNvGrpSpPr/>
          <p:nvPr/>
        </p:nvGrpSpPr>
        <p:grpSpPr>
          <a:xfrm>
            <a:off x="2000187" y="3125881"/>
            <a:ext cx="468000" cy="468000"/>
            <a:chOff x="1239484" y="1722687"/>
            <a:chExt cx="468000" cy="468000"/>
          </a:xfrm>
        </p:grpSpPr>
        <p:sp>
          <p:nvSpPr>
            <p:cNvPr id="209" name="Google Shape;523;p27">
              <a:extLst>
                <a:ext uri="{FF2B5EF4-FFF2-40B4-BE49-F238E27FC236}">
                  <a16:creationId xmlns:a16="http://schemas.microsoft.com/office/drawing/2014/main" id="{2EC67760-2E6B-45C1-8947-9AD1B0596B8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656;p49">
              <a:extLst>
                <a:ext uri="{FF2B5EF4-FFF2-40B4-BE49-F238E27FC236}">
                  <a16:creationId xmlns:a16="http://schemas.microsoft.com/office/drawing/2014/main" id="{496F7B89-0EBE-41B1-97CB-85A0FD69F76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11" name="กลุ่ม 2">
            <a:extLst>
              <a:ext uri="{FF2B5EF4-FFF2-40B4-BE49-F238E27FC236}">
                <a16:creationId xmlns:a16="http://schemas.microsoft.com/office/drawing/2014/main" id="{7C26F79B-6B27-4AAC-8C47-62CFE7B470B4}"/>
              </a:ext>
            </a:extLst>
          </p:cNvPr>
          <p:cNvGrpSpPr/>
          <p:nvPr/>
        </p:nvGrpSpPr>
        <p:grpSpPr>
          <a:xfrm>
            <a:off x="5452464" y="3175569"/>
            <a:ext cx="468000" cy="468000"/>
            <a:chOff x="1239484" y="1722687"/>
            <a:chExt cx="468000" cy="468000"/>
          </a:xfrm>
        </p:grpSpPr>
        <p:sp>
          <p:nvSpPr>
            <p:cNvPr id="212" name="Google Shape;523;p27">
              <a:extLst>
                <a:ext uri="{FF2B5EF4-FFF2-40B4-BE49-F238E27FC236}">
                  <a16:creationId xmlns:a16="http://schemas.microsoft.com/office/drawing/2014/main" id="{D7324220-33B3-4324-814B-1928A47C891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656;p49">
              <a:extLst>
                <a:ext uri="{FF2B5EF4-FFF2-40B4-BE49-F238E27FC236}">
                  <a16:creationId xmlns:a16="http://schemas.microsoft.com/office/drawing/2014/main" id="{8D87053D-92FC-4357-B680-C08770D4C64E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14" name="กลุ่ม 2">
            <a:extLst>
              <a:ext uri="{FF2B5EF4-FFF2-40B4-BE49-F238E27FC236}">
                <a16:creationId xmlns:a16="http://schemas.microsoft.com/office/drawing/2014/main" id="{D97D8D70-6518-4305-A4CF-767B60DB2739}"/>
              </a:ext>
            </a:extLst>
          </p:cNvPr>
          <p:cNvGrpSpPr/>
          <p:nvPr/>
        </p:nvGrpSpPr>
        <p:grpSpPr>
          <a:xfrm>
            <a:off x="2001948" y="4136873"/>
            <a:ext cx="468000" cy="468000"/>
            <a:chOff x="1239484" y="1722687"/>
            <a:chExt cx="468000" cy="468000"/>
          </a:xfrm>
        </p:grpSpPr>
        <p:sp>
          <p:nvSpPr>
            <p:cNvPr id="215" name="Google Shape;523;p27">
              <a:extLst>
                <a:ext uri="{FF2B5EF4-FFF2-40B4-BE49-F238E27FC236}">
                  <a16:creationId xmlns:a16="http://schemas.microsoft.com/office/drawing/2014/main" id="{100A4219-3276-4DAF-9FF8-2563658EBED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656;p49">
              <a:extLst>
                <a:ext uri="{FF2B5EF4-FFF2-40B4-BE49-F238E27FC236}">
                  <a16:creationId xmlns:a16="http://schemas.microsoft.com/office/drawing/2014/main" id="{87D55B90-B6FA-4409-BC4B-59736124A8CF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17" name="กลุ่ม 2">
            <a:extLst>
              <a:ext uri="{FF2B5EF4-FFF2-40B4-BE49-F238E27FC236}">
                <a16:creationId xmlns:a16="http://schemas.microsoft.com/office/drawing/2014/main" id="{01655BD2-BD48-4597-99AC-0288C5433BD6}"/>
              </a:ext>
            </a:extLst>
          </p:cNvPr>
          <p:cNvGrpSpPr/>
          <p:nvPr/>
        </p:nvGrpSpPr>
        <p:grpSpPr>
          <a:xfrm>
            <a:off x="5454225" y="4186561"/>
            <a:ext cx="468000" cy="468000"/>
            <a:chOff x="1239484" y="1722687"/>
            <a:chExt cx="468000" cy="468000"/>
          </a:xfrm>
        </p:grpSpPr>
        <p:sp>
          <p:nvSpPr>
            <p:cNvPr id="218" name="Google Shape;523;p27">
              <a:extLst>
                <a:ext uri="{FF2B5EF4-FFF2-40B4-BE49-F238E27FC236}">
                  <a16:creationId xmlns:a16="http://schemas.microsoft.com/office/drawing/2014/main" id="{A63A0B89-0131-4D1E-A40A-588ED642757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656;p49">
              <a:extLst>
                <a:ext uri="{FF2B5EF4-FFF2-40B4-BE49-F238E27FC236}">
                  <a16:creationId xmlns:a16="http://schemas.microsoft.com/office/drawing/2014/main" id="{DC2C9B37-4DDC-46C3-BE3F-50A771C59BC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8887877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1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8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0" grpId="0"/>
      <p:bldP spid="822" grpId="0"/>
      <p:bldP spid="823" grpId="0"/>
      <p:bldP spid="61" grpId="0"/>
      <p:bldP spid="62" grpId="0"/>
      <p:bldP spid="63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281055" y="1257978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56" name="กลุ่ม 155">
            <a:extLst>
              <a:ext uri="{FF2B5EF4-FFF2-40B4-BE49-F238E27FC236}">
                <a16:creationId xmlns:a16="http://schemas.microsoft.com/office/drawing/2014/main" id="{73DF03B6-738E-4E1A-9E26-E085EB2CB19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32484197-1B25-47DB-9086-13D47B78913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58" name="รูปแบบอิสระ: รูปร่าง 157">
              <a:extLst>
                <a:ext uri="{FF2B5EF4-FFF2-40B4-BE49-F238E27FC236}">
                  <a16:creationId xmlns:a16="http://schemas.microsoft.com/office/drawing/2014/main" id="{6EBE2A1B-9B35-45AD-BAE3-5BA6A69B244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6D52924A-4831-40C9-8956-EAA40D92726A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B5483678-588B-4BC9-963B-AB0C0449E5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C795B18D-14B2-4DD0-ACFC-3822C55F79D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D125E0F8-8FFA-4A54-874A-FEB231D42A5F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2AC0D233-07E3-40F1-BE46-9CE91179159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E3DE502C-AFDF-4C98-BBC0-08FE4F520F3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5" name="กลุ่ม 164">
            <a:extLst>
              <a:ext uri="{FF2B5EF4-FFF2-40B4-BE49-F238E27FC236}">
                <a16:creationId xmlns:a16="http://schemas.microsoft.com/office/drawing/2014/main" id="{4631FF1F-B109-4702-8DCC-048A0269B40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66" name="รูปแบบอิสระ: รูปร่าง 165">
              <a:extLst>
                <a:ext uri="{FF2B5EF4-FFF2-40B4-BE49-F238E27FC236}">
                  <a16:creationId xmlns:a16="http://schemas.microsoft.com/office/drawing/2014/main" id="{04E2FAD2-7996-47C7-AF52-41EC3276815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7ECF3C46-68B5-4A78-9F25-6B9835BFF26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8" name="กลุ่ม 167">
            <a:extLst>
              <a:ext uri="{FF2B5EF4-FFF2-40B4-BE49-F238E27FC236}">
                <a16:creationId xmlns:a16="http://schemas.microsoft.com/office/drawing/2014/main" id="{26E0CC93-14B0-43E6-9A9F-A0B3A2DB5F7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69" name="รูปแบบอิสระ: รูปร่าง 168">
              <a:extLst>
                <a:ext uri="{FF2B5EF4-FFF2-40B4-BE49-F238E27FC236}">
                  <a16:creationId xmlns:a16="http://schemas.microsoft.com/office/drawing/2014/main" id="{EC56891E-14B3-4669-A76E-C9E7C4D0D4F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0690F7BC-DE83-4F95-ACBD-8162C105A4E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1" name="กลุ่ม 170">
            <a:extLst>
              <a:ext uri="{FF2B5EF4-FFF2-40B4-BE49-F238E27FC236}">
                <a16:creationId xmlns:a16="http://schemas.microsoft.com/office/drawing/2014/main" id="{A60EBB2D-045C-4D34-B7CF-96BBFDDC4EBD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72" name="รูปแบบอิสระ: รูปร่าง 171">
              <a:extLst>
                <a:ext uri="{FF2B5EF4-FFF2-40B4-BE49-F238E27FC236}">
                  <a16:creationId xmlns:a16="http://schemas.microsoft.com/office/drawing/2014/main" id="{619B91ED-B81B-4C7C-A166-B279CC1C1AA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51A3923B-D55D-415E-80D0-6B06822F27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4" name="กลุ่ม 173">
            <a:extLst>
              <a:ext uri="{FF2B5EF4-FFF2-40B4-BE49-F238E27FC236}">
                <a16:creationId xmlns:a16="http://schemas.microsoft.com/office/drawing/2014/main" id="{97B7059D-3575-4D31-8F05-9752035D5EE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75" name="รูปแบบอิสระ: รูปร่าง 174">
              <a:extLst>
                <a:ext uri="{FF2B5EF4-FFF2-40B4-BE49-F238E27FC236}">
                  <a16:creationId xmlns:a16="http://schemas.microsoft.com/office/drawing/2014/main" id="{FF6712DA-246E-4238-8707-435EDCD946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882C7945-FC24-4700-BCD0-BBE17D3ABC7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7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F5C5260B-29BD-4992-802A-EB2F4031455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5C2A66D7-3516-4E47-B074-D1AAEE0FB94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7477711-1C80-4F7B-82C5-C0709523CC6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BD9D978-32C5-4C65-8FE0-391F865D5F86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653C36F-D44D-4982-AC85-5530AC4AE01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ECABCD82-7B8A-4A41-98B7-8281BBFA9EA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83" name="รูปภาพ 182">
            <a:hlinkClick r:id="rId10" action="ppaction://hlinksldjump"/>
            <a:extLst>
              <a:ext uri="{FF2B5EF4-FFF2-40B4-BE49-F238E27FC236}">
                <a16:creationId xmlns:a16="http://schemas.microsoft.com/office/drawing/2014/main" id="{0BFE056D-E061-402F-9514-D3A39369880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85" name="Google Shape;2873;p64">
                <a:extLst>
                  <a:ext uri="{FF2B5EF4-FFF2-40B4-BE49-F238E27FC236}">
                    <a16:creationId xmlns:a16="http://schemas.microsoft.com/office/drawing/2014/main" id="{CA27E1E2-CA4D-419C-8889-6AABC906B196}"/>
                  </a:ext>
                </a:extLst>
              </p:cNvPr>
              <p:cNvSpPr txBox="1"/>
              <p:nvPr/>
            </p:nvSpPr>
            <p:spPr>
              <a:xfrm>
                <a:off x="2401249" y="4490984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85" name="Google Shape;2873;p64">
                <a:extLst>
                  <a:ext uri="{FF2B5EF4-FFF2-40B4-BE49-F238E27FC236}">
                    <a16:creationId xmlns:a16="http://schemas.microsoft.com/office/drawing/2014/main" id="{CA27E1E2-CA4D-419C-8889-6AABC906B1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01249" y="4490984"/>
                <a:ext cx="2950234" cy="322400"/>
              </a:xfrm>
              <a:prstGeom prst="rect">
                <a:avLst/>
              </a:prstGeom>
              <a:blipFill>
                <a:blip r:embed="rId12"/>
                <a:stretch>
                  <a:fillRect t="-30189" b="-924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08A21B17-4415-4ACF-93DC-9CD8F4AED561}"/>
              </a:ext>
            </a:extLst>
          </p:cNvPr>
          <p:cNvGrpSpPr/>
          <p:nvPr/>
        </p:nvGrpSpPr>
        <p:grpSpPr>
          <a:xfrm>
            <a:off x="1671648" y="4392996"/>
            <a:ext cx="4677086" cy="667417"/>
            <a:chOff x="1710684" y="676431"/>
            <a:chExt cx="4677086" cy="667417"/>
          </a:xfrm>
        </p:grpSpPr>
        <p:sp>
          <p:nvSpPr>
            <p:cNvPr id="87" name="Google Shape;4259;p71">
              <a:extLst>
                <a:ext uri="{FF2B5EF4-FFF2-40B4-BE49-F238E27FC236}">
                  <a16:creationId xmlns:a16="http://schemas.microsoft.com/office/drawing/2014/main" id="{BFC5A8D8-D72C-4DEE-870C-23D53FF61E3F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เติมตัวเลขแสดงจำนวน</a:t>
              </a:r>
            </a:p>
          </p:txBody>
        </p:sp>
        <p:grpSp>
          <p:nvGrpSpPr>
            <p:cNvPr id="88" name="Google Shape;3186;p51">
              <a:extLst>
                <a:ext uri="{FF2B5EF4-FFF2-40B4-BE49-F238E27FC236}">
                  <a16:creationId xmlns:a16="http://schemas.microsoft.com/office/drawing/2014/main" id="{ECEC6888-8047-440A-BAAC-C17F6DF5303E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90" name="Google Shape;3187;p51">
                <a:extLst>
                  <a:ext uri="{FF2B5EF4-FFF2-40B4-BE49-F238E27FC236}">
                    <a16:creationId xmlns:a16="http://schemas.microsoft.com/office/drawing/2014/main" id="{8989BD39-922D-4DFB-913F-35A8D2F062AD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1" name="Google Shape;3188;p51">
                <a:extLst>
                  <a:ext uri="{FF2B5EF4-FFF2-40B4-BE49-F238E27FC236}">
                    <a16:creationId xmlns:a16="http://schemas.microsoft.com/office/drawing/2014/main" id="{D4E40B23-109F-495D-BE4A-F6781DEB9E8A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2" name="Google Shape;3189;p51">
                <a:extLst>
                  <a:ext uri="{FF2B5EF4-FFF2-40B4-BE49-F238E27FC236}">
                    <a16:creationId xmlns:a16="http://schemas.microsoft.com/office/drawing/2014/main" id="{1B1F1354-1C9E-4A37-B0E5-388AF7051AE5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3" name="Google Shape;3190;p51">
                <a:extLst>
                  <a:ext uri="{FF2B5EF4-FFF2-40B4-BE49-F238E27FC236}">
                    <a16:creationId xmlns:a16="http://schemas.microsoft.com/office/drawing/2014/main" id="{24666F89-CB6B-4B0C-8DFE-8D9903997B67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4" name="Google Shape;3191;p51">
                <a:extLst>
                  <a:ext uri="{FF2B5EF4-FFF2-40B4-BE49-F238E27FC236}">
                    <a16:creationId xmlns:a16="http://schemas.microsoft.com/office/drawing/2014/main" id="{B88178EE-3FCD-4A08-AA45-39B3464EE6D2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5" name="Google Shape;3192;p51">
                <a:extLst>
                  <a:ext uri="{FF2B5EF4-FFF2-40B4-BE49-F238E27FC236}">
                    <a16:creationId xmlns:a16="http://schemas.microsoft.com/office/drawing/2014/main" id="{05A705D0-14C3-4902-B270-6D93EDA9AB9B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4" name="Google Shape;3193;p51">
                <a:extLst>
                  <a:ext uri="{FF2B5EF4-FFF2-40B4-BE49-F238E27FC236}">
                    <a16:creationId xmlns:a16="http://schemas.microsoft.com/office/drawing/2014/main" id="{1E4365F8-ED34-4F3E-86DB-46DA921FA69A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9" name="Google Shape;8099;p68">
              <a:extLst>
                <a:ext uri="{FF2B5EF4-FFF2-40B4-BE49-F238E27FC236}">
                  <a16:creationId xmlns:a16="http://schemas.microsoft.com/office/drawing/2014/main" id="{34B1AC88-D716-4096-ABB5-ED7B67ABD2C8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5" name="กลุ่ม 2">
            <a:extLst>
              <a:ext uri="{FF2B5EF4-FFF2-40B4-BE49-F238E27FC236}">
                <a16:creationId xmlns:a16="http://schemas.microsoft.com/office/drawing/2014/main" id="{8B58B230-16B4-4558-B23E-97DFBC87BAE9}"/>
              </a:ext>
            </a:extLst>
          </p:cNvPr>
          <p:cNvGrpSpPr/>
          <p:nvPr/>
        </p:nvGrpSpPr>
        <p:grpSpPr>
          <a:xfrm>
            <a:off x="2219350" y="5367821"/>
            <a:ext cx="468000" cy="468000"/>
            <a:chOff x="1239484" y="1722687"/>
            <a:chExt cx="468000" cy="468000"/>
          </a:xfrm>
        </p:grpSpPr>
        <p:sp>
          <p:nvSpPr>
            <p:cNvPr id="106" name="Google Shape;523;p27">
              <a:extLst>
                <a:ext uri="{FF2B5EF4-FFF2-40B4-BE49-F238E27FC236}">
                  <a16:creationId xmlns:a16="http://schemas.microsoft.com/office/drawing/2014/main" id="{D3E9842B-1A67-41D5-BE34-4D81A938E99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656;p49">
              <a:extLst>
                <a:ext uri="{FF2B5EF4-FFF2-40B4-BE49-F238E27FC236}">
                  <a16:creationId xmlns:a16="http://schemas.microsoft.com/office/drawing/2014/main" id="{05F03340-92ED-43FA-8D97-F4FD254B4C2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08" name="กล่องข้อความ 107">
                <a:extLst>
                  <a:ext uri="{FF2B5EF4-FFF2-40B4-BE49-F238E27FC236}">
                    <a16:creationId xmlns:a16="http://schemas.microsoft.com/office/drawing/2014/main" id="{7A3F3434-B9B4-48DB-AB7A-535ED76E732B}"/>
                  </a:ext>
                </a:extLst>
              </p:cNvPr>
              <p:cNvSpPr txBox="1"/>
              <p:nvPr/>
            </p:nvSpPr>
            <p:spPr>
              <a:xfrm>
                <a:off x="2990747" y="5233350"/>
                <a:ext cx="1491691" cy="69410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   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&gt;</a:t>
                </a: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E7E6E6">
                                <a:lumMod val="25000"/>
                              </a:srgb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08" name="กล่องข้อความ 107">
                <a:extLst>
                  <a:ext uri="{FF2B5EF4-FFF2-40B4-BE49-F238E27FC236}">
                    <a16:creationId xmlns:a16="http://schemas.microsoft.com/office/drawing/2014/main" id="{7A3F3434-B9B4-48DB-AB7A-535ED76E732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90747" y="5233350"/>
                <a:ext cx="1491691" cy="694101"/>
              </a:xfrm>
              <a:prstGeom prst="rect">
                <a:avLst/>
              </a:prstGeom>
              <a:blipFill>
                <a:blip r:embed="rId13"/>
                <a:stretch>
                  <a:fillRect b="-17544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9" name="Google Shape;587;p23">
            <a:extLst>
              <a:ext uri="{FF2B5EF4-FFF2-40B4-BE49-F238E27FC236}">
                <a16:creationId xmlns:a16="http://schemas.microsoft.com/office/drawing/2014/main" id="{3DA683D8-646D-4767-9A1C-4AA46F0AC0FA}"/>
              </a:ext>
            </a:extLst>
          </p:cNvPr>
          <p:cNvSpPr/>
          <p:nvPr/>
        </p:nvSpPr>
        <p:spPr>
          <a:xfrm>
            <a:off x="3083963" y="5640524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10" name="กล่องข้อความ 109">
            <a:extLst>
              <a:ext uri="{FF2B5EF4-FFF2-40B4-BE49-F238E27FC236}">
                <a16:creationId xmlns:a16="http://schemas.microsoft.com/office/drawing/2014/main" id="{26A433B6-8078-4CC2-84C9-CD1FE831B98C}"/>
              </a:ext>
            </a:extLst>
          </p:cNvPr>
          <p:cNvSpPr txBox="1"/>
          <p:nvPr/>
        </p:nvSpPr>
        <p:spPr>
          <a:xfrm>
            <a:off x="2972828" y="5573183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8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12" name="กลุ่ม 2">
            <a:extLst>
              <a:ext uri="{FF2B5EF4-FFF2-40B4-BE49-F238E27FC236}">
                <a16:creationId xmlns:a16="http://schemas.microsoft.com/office/drawing/2014/main" id="{5F1C971C-7088-43E1-A1B5-D76F078D6566}"/>
              </a:ext>
            </a:extLst>
          </p:cNvPr>
          <p:cNvGrpSpPr/>
          <p:nvPr/>
        </p:nvGrpSpPr>
        <p:grpSpPr>
          <a:xfrm>
            <a:off x="5573964" y="5368327"/>
            <a:ext cx="468000" cy="468000"/>
            <a:chOff x="1239484" y="1722687"/>
            <a:chExt cx="468000" cy="468000"/>
          </a:xfrm>
        </p:grpSpPr>
        <p:sp>
          <p:nvSpPr>
            <p:cNvPr id="113" name="Google Shape;523;p27">
              <a:extLst>
                <a:ext uri="{FF2B5EF4-FFF2-40B4-BE49-F238E27FC236}">
                  <a16:creationId xmlns:a16="http://schemas.microsoft.com/office/drawing/2014/main" id="{36B70A49-9C2D-4CC5-99A9-D4AF97FE0B8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656;p49">
              <a:extLst>
                <a:ext uri="{FF2B5EF4-FFF2-40B4-BE49-F238E27FC236}">
                  <a16:creationId xmlns:a16="http://schemas.microsoft.com/office/drawing/2014/main" id="{8923EE09-5CA0-44A7-8B28-F56013BC862F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1636B5E2-B46D-4AC3-AE66-39EDD752EF4C}"/>
              </a:ext>
            </a:extLst>
          </p:cNvPr>
          <p:cNvSpPr txBox="1"/>
          <p:nvPr/>
        </p:nvSpPr>
        <p:spPr>
          <a:xfrm>
            <a:off x="6431116" y="4490984"/>
            <a:ext cx="3506088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มีหลายคำตอบ ให้ตอบเพียงคำตอบเดียว</a:t>
            </a:r>
          </a:p>
        </p:txBody>
      </p: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7B65570E-0728-4D5E-AD7A-8356BD4FE4E5}"/>
              </a:ext>
            </a:extLst>
          </p:cNvPr>
          <p:cNvGrpSpPr/>
          <p:nvPr/>
        </p:nvGrpSpPr>
        <p:grpSpPr>
          <a:xfrm>
            <a:off x="2618060" y="1614421"/>
            <a:ext cx="6025789" cy="2401268"/>
            <a:chOff x="1423988" y="1266350"/>
            <a:chExt cx="6025789" cy="240126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" name="Google Shape;587;p23">
                  <a:extLst>
                    <a:ext uri="{FF2B5EF4-FFF2-40B4-BE49-F238E27FC236}">
                      <a16:creationId xmlns:a16="http://schemas.microsoft.com/office/drawing/2014/main" id="{C0D359D4-79CD-4E79-8763-2CE3562490C5}"/>
                    </a:ext>
                  </a:extLst>
                </p:cNvPr>
                <p:cNvSpPr/>
                <p:nvPr/>
              </p:nvSpPr>
              <p:spPr>
                <a:xfrm>
                  <a:off x="1423988" y="1266350"/>
                  <a:ext cx="6025789" cy="2401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962" h="15462" extrusionOk="0">
                      <a:moveTo>
                        <a:pt x="34516" y="1"/>
                      </a:moveTo>
                      <a:cubicBezTo>
                        <a:pt x="31347" y="1"/>
                        <a:pt x="28040" y="39"/>
                        <a:pt x="25083" y="108"/>
                      </a:cubicBezTo>
                      <a:cubicBezTo>
                        <a:pt x="23951" y="131"/>
                        <a:pt x="22675" y="140"/>
                        <a:pt x="21316" y="140"/>
                      </a:cubicBezTo>
                      <a:cubicBezTo>
                        <a:pt x="17798" y="140"/>
                        <a:pt x="13722" y="84"/>
                        <a:pt x="10133" y="84"/>
                      </a:cubicBezTo>
                      <a:cubicBezTo>
                        <a:pt x="5564" y="84"/>
                        <a:pt x="1785" y="174"/>
                        <a:pt x="951" y="583"/>
                      </a:cubicBezTo>
                      <a:cubicBezTo>
                        <a:pt x="1" y="1058"/>
                        <a:pt x="96" y="6284"/>
                        <a:pt x="191" y="8406"/>
                      </a:cubicBezTo>
                      <a:cubicBezTo>
                        <a:pt x="254" y="9197"/>
                        <a:pt x="64" y="12966"/>
                        <a:pt x="761" y="14803"/>
                      </a:cubicBezTo>
                      <a:cubicBezTo>
                        <a:pt x="955" y="15326"/>
                        <a:pt x="3573" y="15461"/>
                        <a:pt x="7296" y="15461"/>
                      </a:cubicBezTo>
                      <a:cubicBezTo>
                        <a:pt x="11258" y="15461"/>
                        <a:pt x="16474" y="15308"/>
                        <a:pt x="21351" y="15308"/>
                      </a:cubicBezTo>
                      <a:cubicBezTo>
                        <a:pt x="21593" y="15308"/>
                        <a:pt x="21834" y="15309"/>
                        <a:pt x="22074" y="15309"/>
                      </a:cubicBezTo>
                      <a:cubicBezTo>
                        <a:pt x="25346" y="15309"/>
                        <a:pt x="30943" y="15389"/>
                        <a:pt x="36138" y="15389"/>
                      </a:cubicBezTo>
                      <a:cubicBezTo>
                        <a:pt x="41806" y="15389"/>
                        <a:pt x="46996" y="15294"/>
                        <a:pt x="48170" y="14898"/>
                      </a:cubicBezTo>
                      <a:cubicBezTo>
                        <a:pt x="48930" y="14644"/>
                        <a:pt x="48803" y="10971"/>
                        <a:pt x="48771" y="8976"/>
                      </a:cubicBezTo>
                      <a:cubicBezTo>
                        <a:pt x="48740" y="6347"/>
                        <a:pt x="48961" y="1470"/>
                        <a:pt x="48265" y="647"/>
                      </a:cubicBezTo>
                      <a:cubicBezTo>
                        <a:pt x="47872" y="189"/>
                        <a:pt x="41530" y="1"/>
                        <a:pt x="34516" y="1"/>
                      </a:cubicBezTo>
                      <a:close/>
                    </a:path>
                  </a:pathLst>
                </a:custGeom>
                <a:solidFill>
                  <a:srgbClr val="E1F3F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265113" lvl="0">
                    <a:buClr>
                      <a:srgbClr val="000000"/>
                    </a:buClr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9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Cordia New" panose="020B0304020202020204" pitchFamily="34" charset="-34"/>
                    </a:rPr>
                    <a:t>    </a:t>
                  </a:r>
                  <a:r>
                    <a: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Cordia New" panose="020B0304020202020204" pitchFamily="34" charset="-34"/>
                    </a:rPr>
                    <a:t> </a:t>
                  </a:r>
                  <a:r>
                    <a:rPr kumimoji="0" lang="en-US" sz="2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&gt;</a:t>
                  </a:r>
                  <a:r>
                    <a:rPr kumimoji="0" lang="th-TH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   </m:t>
                          </m:r>
                        </m:den>
                      </m:f>
                    </m:oMath>
                  </a14:m>
                  <a:endParaRPr kumimoji="0" lang="th-TH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endParaRPr>
                </a:p>
                <a:p>
                  <a:pPr marL="265113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เศษส่วนที่ตัวเศษเป็น 7 และน้อยกว่า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9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ตัวเศษต้องมากกว่า </a:t>
                  </a:r>
                  <a:r>
                    <a:rPr lang="th-TH" sz="2600" kern="0" dirty="0">
                      <a:solidFill>
                        <a:prstClr val="black"/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9</a:t>
                  </a:r>
                  <a:endPara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endParaRPr>
                </a:p>
                <a:p>
                  <a:pPr marL="265113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เช่น 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r>
                        <a:rPr kumimoji="0" lang="th-TH" sz="2400" b="0" i="0" u="none" strike="noStrike" kern="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4804_KwangMD_PukluK" panose="02000000000000000000" pitchFamily="2" charset="0"/>
                          <a:sym typeface="Gorditas"/>
                        </a:rPr>
                        <m:t> </m:t>
                      </m:r>
                      <m:f>
                        <m:fPr>
                          <m:ctrlPr>
                            <a:rPr kumimoji="0" lang="th-TH" sz="24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11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r>
                        <a:rPr kumimoji="0" lang="th-TH" sz="2400" b="0" i="0" u="none" strike="noStrike" kern="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4804_KwangMD_PukluK" panose="02000000000000000000" pitchFamily="2" charset="0"/>
                          <a:sym typeface="Gorditas"/>
                        </a:rPr>
                        <m:t> </m:t>
                      </m:r>
                      <m:f>
                        <m:fPr>
                          <m:ctrlPr>
                            <a:rPr kumimoji="0" lang="th-TH" sz="24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12</m:t>
                          </m:r>
                        </m:den>
                      </m:f>
                    </m:oMath>
                  </a14:m>
                  <a:endPara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endParaRPr>
                </a:p>
                <a:p>
                  <a:pPr marL="265113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ดังนั้น  ตัวเลขที่เติมใน     เช่น 10 11 12</a:t>
                  </a:r>
                  <a:endPara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endParaRPr>
                </a:p>
              </p:txBody>
            </p:sp>
          </mc:Choice>
          <mc:Fallback xmlns="">
            <p:sp>
              <p:nvSpPr>
                <p:cNvPr id="80" name="Google Shape;587;p23">
                  <a:extLst>
                    <a:ext uri="{FF2B5EF4-FFF2-40B4-BE49-F238E27FC236}">
                      <a16:creationId xmlns:a16="http://schemas.microsoft.com/office/drawing/2014/main" id="{C0D359D4-79CD-4E79-8763-2CE3562490C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423988" y="1266350"/>
                  <a:ext cx="6025789" cy="2401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962" h="15462" extrusionOk="0">
                      <a:moveTo>
                        <a:pt x="34516" y="1"/>
                      </a:moveTo>
                      <a:cubicBezTo>
                        <a:pt x="31347" y="1"/>
                        <a:pt x="28040" y="39"/>
                        <a:pt x="25083" y="108"/>
                      </a:cubicBezTo>
                      <a:cubicBezTo>
                        <a:pt x="23951" y="131"/>
                        <a:pt x="22675" y="140"/>
                        <a:pt x="21316" y="140"/>
                      </a:cubicBezTo>
                      <a:cubicBezTo>
                        <a:pt x="17798" y="140"/>
                        <a:pt x="13722" y="84"/>
                        <a:pt x="10133" y="84"/>
                      </a:cubicBezTo>
                      <a:cubicBezTo>
                        <a:pt x="5564" y="84"/>
                        <a:pt x="1785" y="174"/>
                        <a:pt x="951" y="583"/>
                      </a:cubicBezTo>
                      <a:cubicBezTo>
                        <a:pt x="1" y="1058"/>
                        <a:pt x="96" y="6284"/>
                        <a:pt x="191" y="8406"/>
                      </a:cubicBezTo>
                      <a:cubicBezTo>
                        <a:pt x="254" y="9197"/>
                        <a:pt x="64" y="12966"/>
                        <a:pt x="761" y="14803"/>
                      </a:cubicBezTo>
                      <a:cubicBezTo>
                        <a:pt x="955" y="15326"/>
                        <a:pt x="3573" y="15461"/>
                        <a:pt x="7296" y="15461"/>
                      </a:cubicBezTo>
                      <a:cubicBezTo>
                        <a:pt x="11258" y="15461"/>
                        <a:pt x="16474" y="15308"/>
                        <a:pt x="21351" y="15308"/>
                      </a:cubicBezTo>
                      <a:cubicBezTo>
                        <a:pt x="21593" y="15308"/>
                        <a:pt x="21834" y="15309"/>
                        <a:pt x="22074" y="15309"/>
                      </a:cubicBezTo>
                      <a:cubicBezTo>
                        <a:pt x="25346" y="15309"/>
                        <a:pt x="30943" y="15389"/>
                        <a:pt x="36138" y="15389"/>
                      </a:cubicBezTo>
                      <a:cubicBezTo>
                        <a:pt x="41806" y="15389"/>
                        <a:pt x="46996" y="15294"/>
                        <a:pt x="48170" y="14898"/>
                      </a:cubicBezTo>
                      <a:cubicBezTo>
                        <a:pt x="48930" y="14644"/>
                        <a:pt x="48803" y="10971"/>
                        <a:pt x="48771" y="8976"/>
                      </a:cubicBezTo>
                      <a:cubicBezTo>
                        <a:pt x="48740" y="6347"/>
                        <a:pt x="48961" y="1470"/>
                        <a:pt x="48265" y="647"/>
                      </a:cubicBezTo>
                      <a:cubicBezTo>
                        <a:pt x="47872" y="189"/>
                        <a:pt x="41530" y="1"/>
                        <a:pt x="34516" y="1"/>
                      </a:cubicBezTo>
                      <a:close/>
                    </a:path>
                  </a:pathLst>
                </a:custGeom>
                <a:blipFill>
                  <a:blip r:embed="rId14"/>
                  <a:stretch>
                    <a:fillRect b="-1015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41" name="Google Shape;587;p23">
              <a:extLst>
                <a:ext uri="{FF2B5EF4-FFF2-40B4-BE49-F238E27FC236}">
                  <a16:creationId xmlns:a16="http://schemas.microsoft.com/office/drawing/2014/main" id="{EC76F08F-AEEA-41EB-A8E1-D3660FEBEC95}"/>
                </a:ext>
              </a:extLst>
            </p:cNvPr>
            <p:cNvSpPr/>
            <p:nvPr/>
          </p:nvSpPr>
          <p:spPr>
            <a:xfrm>
              <a:off x="2506610" y="1762012"/>
              <a:ext cx="324595" cy="313744"/>
            </a:xfrm>
            <a:custGeom>
              <a:avLst/>
              <a:gdLst/>
              <a:ahLst/>
              <a:cxnLst/>
              <a:rect l="l" t="t" r="r" b="b"/>
              <a:pathLst>
                <a:path w="48962" h="15462" extrusionOk="0">
                  <a:moveTo>
                    <a:pt x="34516" y="1"/>
                  </a:moveTo>
                  <a:cubicBezTo>
                    <a:pt x="31347" y="1"/>
                    <a:pt x="28040" y="39"/>
                    <a:pt x="25083" y="108"/>
                  </a:cubicBezTo>
                  <a:cubicBezTo>
                    <a:pt x="23951" y="131"/>
                    <a:pt x="22675" y="140"/>
                    <a:pt x="21316" y="140"/>
                  </a:cubicBezTo>
                  <a:cubicBezTo>
                    <a:pt x="17798" y="140"/>
                    <a:pt x="13722" y="84"/>
                    <a:pt x="10133" y="84"/>
                  </a:cubicBezTo>
                  <a:cubicBezTo>
                    <a:pt x="5564" y="84"/>
                    <a:pt x="1785" y="174"/>
                    <a:pt x="951" y="583"/>
                  </a:cubicBezTo>
                  <a:cubicBezTo>
                    <a:pt x="1" y="1058"/>
                    <a:pt x="96" y="6284"/>
                    <a:pt x="191" y="8406"/>
                  </a:cubicBezTo>
                  <a:cubicBezTo>
                    <a:pt x="254" y="9197"/>
                    <a:pt x="64" y="12966"/>
                    <a:pt x="761" y="14803"/>
                  </a:cubicBezTo>
                  <a:cubicBezTo>
                    <a:pt x="955" y="15326"/>
                    <a:pt x="3573" y="15461"/>
                    <a:pt x="7296" y="15461"/>
                  </a:cubicBezTo>
                  <a:cubicBezTo>
                    <a:pt x="11258" y="15461"/>
                    <a:pt x="16474" y="15308"/>
                    <a:pt x="21351" y="15308"/>
                  </a:cubicBezTo>
                  <a:cubicBezTo>
                    <a:pt x="21593" y="15308"/>
                    <a:pt x="21834" y="15309"/>
                    <a:pt x="22074" y="15309"/>
                  </a:cubicBezTo>
                  <a:cubicBezTo>
                    <a:pt x="25346" y="15309"/>
                    <a:pt x="30943" y="15389"/>
                    <a:pt x="36138" y="15389"/>
                  </a:cubicBezTo>
                  <a:cubicBezTo>
                    <a:pt x="41806" y="15389"/>
                    <a:pt x="46996" y="15294"/>
                    <a:pt x="48170" y="14898"/>
                  </a:cubicBezTo>
                  <a:cubicBezTo>
                    <a:pt x="48930" y="14644"/>
                    <a:pt x="48803" y="10971"/>
                    <a:pt x="48771" y="8976"/>
                  </a:cubicBezTo>
                  <a:cubicBezTo>
                    <a:pt x="48740" y="6347"/>
                    <a:pt x="48961" y="1470"/>
                    <a:pt x="48265" y="647"/>
                  </a:cubicBezTo>
                  <a:cubicBezTo>
                    <a:pt x="47872" y="189"/>
                    <a:pt x="41530" y="1"/>
                    <a:pt x="34516" y="1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17780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  <p:sp>
          <p:nvSpPr>
            <p:cNvPr id="142" name="Google Shape;587;p23">
              <a:extLst>
                <a:ext uri="{FF2B5EF4-FFF2-40B4-BE49-F238E27FC236}">
                  <a16:creationId xmlns:a16="http://schemas.microsoft.com/office/drawing/2014/main" id="{CD67A8D3-65E2-4AF9-9EB9-B76B5BAEA328}"/>
                </a:ext>
              </a:extLst>
            </p:cNvPr>
            <p:cNvSpPr/>
            <p:nvPr/>
          </p:nvSpPr>
          <p:spPr>
            <a:xfrm>
              <a:off x="3710059" y="3132979"/>
              <a:ext cx="324595" cy="313744"/>
            </a:xfrm>
            <a:custGeom>
              <a:avLst/>
              <a:gdLst/>
              <a:ahLst/>
              <a:cxnLst/>
              <a:rect l="l" t="t" r="r" b="b"/>
              <a:pathLst>
                <a:path w="48962" h="15462" extrusionOk="0">
                  <a:moveTo>
                    <a:pt x="34516" y="1"/>
                  </a:moveTo>
                  <a:cubicBezTo>
                    <a:pt x="31347" y="1"/>
                    <a:pt x="28040" y="39"/>
                    <a:pt x="25083" y="108"/>
                  </a:cubicBezTo>
                  <a:cubicBezTo>
                    <a:pt x="23951" y="131"/>
                    <a:pt x="22675" y="140"/>
                    <a:pt x="21316" y="140"/>
                  </a:cubicBezTo>
                  <a:cubicBezTo>
                    <a:pt x="17798" y="140"/>
                    <a:pt x="13722" y="84"/>
                    <a:pt x="10133" y="84"/>
                  </a:cubicBezTo>
                  <a:cubicBezTo>
                    <a:pt x="5564" y="84"/>
                    <a:pt x="1785" y="174"/>
                    <a:pt x="951" y="583"/>
                  </a:cubicBezTo>
                  <a:cubicBezTo>
                    <a:pt x="1" y="1058"/>
                    <a:pt x="96" y="6284"/>
                    <a:pt x="191" y="8406"/>
                  </a:cubicBezTo>
                  <a:cubicBezTo>
                    <a:pt x="254" y="9197"/>
                    <a:pt x="64" y="12966"/>
                    <a:pt x="761" y="14803"/>
                  </a:cubicBezTo>
                  <a:cubicBezTo>
                    <a:pt x="955" y="15326"/>
                    <a:pt x="3573" y="15461"/>
                    <a:pt x="7296" y="15461"/>
                  </a:cubicBezTo>
                  <a:cubicBezTo>
                    <a:pt x="11258" y="15461"/>
                    <a:pt x="16474" y="15308"/>
                    <a:pt x="21351" y="15308"/>
                  </a:cubicBezTo>
                  <a:cubicBezTo>
                    <a:pt x="21593" y="15308"/>
                    <a:pt x="21834" y="15309"/>
                    <a:pt x="22074" y="15309"/>
                  </a:cubicBezTo>
                  <a:cubicBezTo>
                    <a:pt x="25346" y="15309"/>
                    <a:pt x="30943" y="15389"/>
                    <a:pt x="36138" y="15389"/>
                  </a:cubicBezTo>
                  <a:cubicBezTo>
                    <a:pt x="41806" y="15389"/>
                    <a:pt x="46996" y="15294"/>
                    <a:pt x="48170" y="14898"/>
                  </a:cubicBezTo>
                  <a:cubicBezTo>
                    <a:pt x="48930" y="14644"/>
                    <a:pt x="48803" y="10971"/>
                    <a:pt x="48771" y="8976"/>
                  </a:cubicBezTo>
                  <a:cubicBezTo>
                    <a:pt x="48740" y="6347"/>
                    <a:pt x="48961" y="1470"/>
                    <a:pt x="48265" y="647"/>
                  </a:cubicBezTo>
                  <a:cubicBezTo>
                    <a:pt x="47872" y="189"/>
                    <a:pt x="41530" y="1"/>
                    <a:pt x="34516" y="1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tx1">
                  <a:lumMod val="95000"/>
                  <a:lumOff val="5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17780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A0B739C5-8E8B-4311-A8F2-360743A23F51}"/>
              </a:ext>
            </a:extLst>
          </p:cNvPr>
          <p:cNvGrpSpPr/>
          <p:nvPr/>
        </p:nvGrpSpPr>
        <p:grpSpPr>
          <a:xfrm>
            <a:off x="3228005" y="643433"/>
            <a:ext cx="3517364" cy="1043738"/>
            <a:chOff x="665588" y="464379"/>
            <a:chExt cx="3517364" cy="1043738"/>
          </a:xfrm>
        </p:grpSpPr>
        <p:sp>
          <p:nvSpPr>
            <p:cNvPr id="68" name="Google Shape;3054;p54">
              <a:extLst>
                <a:ext uri="{FF2B5EF4-FFF2-40B4-BE49-F238E27FC236}">
                  <a16:creationId xmlns:a16="http://schemas.microsoft.com/office/drawing/2014/main" id="{EA469D15-F763-433A-BEBB-B738F515E495}"/>
                </a:ext>
              </a:extLst>
            </p:cNvPr>
            <p:cNvSpPr/>
            <p:nvPr/>
          </p:nvSpPr>
          <p:spPr>
            <a:xfrm>
              <a:off x="1626748" y="780723"/>
              <a:ext cx="2556204" cy="718768"/>
            </a:xfrm>
            <a:prstGeom prst="roundRect">
              <a:avLst>
                <a:gd name="adj" fmla="val 16667"/>
              </a:avLst>
            </a:pr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60933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Arial"/>
                </a:rPr>
                <a:t>เติมตัวเลขแสดงจำนวน</a:t>
              </a:r>
            </a:p>
          </p:txBody>
        </p:sp>
        <p:grpSp>
          <p:nvGrpSpPr>
            <p:cNvPr id="69" name="Google Shape;3075;p54">
              <a:extLst>
                <a:ext uri="{FF2B5EF4-FFF2-40B4-BE49-F238E27FC236}">
                  <a16:creationId xmlns:a16="http://schemas.microsoft.com/office/drawing/2014/main" id="{69EB95A5-BE30-4D8C-846B-FA0B03D0A626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70" name="Google Shape;3076;p54">
                <a:extLst>
                  <a:ext uri="{FF2B5EF4-FFF2-40B4-BE49-F238E27FC236}">
                    <a16:creationId xmlns:a16="http://schemas.microsoft.com/office/drawing/2014/main" id="{BE14E325-0A5E-4F55-9046-FF4771525D0B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71" name="Google Shape;3077;p54">
                <a:extLst>
                  <a:ext uri="{FF2B5EF4-FFF2-40B4-BE49-F238E27FC236}">
                    <a16:creationId xmlns:a16="http://schemas.microsoft.com/office/drawing/2014/main" id="{F214DF23-4BC7-4545-9CA6-A23F8BE4474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72" name="Google Shape;3078;p54">
                  <a:extLst>
                    <a:ext uri="{FF2B5EF4-FFF2-40B4-BE49-F238E27FC236}">
                      <a16:creationId xmlns:a16="http://schemas.microsoft.com/office/drawing/2014/main" id="{CBB4749C-B3EB-4020-ADF4-FAD1CD121361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3079;p54">
                  <a:extLst>
                    <a:ext uri="{FF2B5EF4-FFF2-40B4-BE49-F238E27FC236}">
                      <a16:creationId xmlns:a16="http://schemas.microsoft.com/office/drawing/2014/main" id="{A44F65E4-7F4B-4C50-940E-BD2D639A08BD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4" name="Google Shape;3080;p54">
                  <a:extLst>
                    <a:ext uri="{FF2B5EF4-FFF2-40B4-BE49-F238E27FC236}">
                      <a16:creationId xmlns:a16="http://schemas.microsoft.com/office/drawing/2014/main" id="{BE267425-C98E-424E-83A4-DB6F001B8DE7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5" name="Google Shape;3081;p54">
                  <a:extLst>
                    <a:ext uri="{FF2B5EF4-FFF2-40B4-BE49-F238E27FC236}">
                      <a16:creationId xmlns:a16="http://schemas.microsoft.com/office/drawing/2014/main" id="{8E267FBD-96C1-4D24-9795-144B7112101D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6" name="Google Shape;3082;p54">
                  <a:extLst>
                    <a:ext uri="{FF2B5EF4-FFF2-40B4-BE49-F238E27FC236}">
                      <a16:creationId xmlns:a16="http://schemas.microsoft.com/office/drawing/2014/main" id="{9373445F-8DC2-4960-8AC7-86D023C24888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7" name="Google Shape;3083;p54">
                  <a:extLst>
                    <a:ext uri="{FF2B5EF4-FFF2-40B4-BE49-F238E27FC236}">
                      <a16:creationId xmlns:a16="http://schemas.microsoft.com/office/drawing/2014/main" id="{3A343A48-F86D-459D-85A5-AE30586B415A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8" name="Google Shape;3084;p54">
                  <a:extLst>
                    <a:ext uri="{FF2B5EF4-FFF2-40B4-BE49-F238E27FC236}">
                      <a16:creationId xmlns:a16="http://schemas.microsoft.com/office/drawing/2014/main" id="{3EA82F11-4567-4594-A793-230BDF5E0D88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9" name="Google Shape;3085;p54">
                  <a:extLst>
                    <a:ext uri="{FF2B5EF4-FFF2-40B4-BE49-F238E27FC236}">
                      <a16:creationId xmlns:a16="http://schemas.microsoft.com/office/drawing/2014/main" id="{E7F3655E-7D43-4573-BB0C-B51283BA9FE5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3086;p54">
                  <a:extLst>
                    <a:ext uri="{FF2B5EF4-FFF2-40B4-BE49-F238E27FC236}">
                      <a16:creationId xmlns:a16="http://schemas.microsoft.com/office/drawing/2014/main" id="{8D7459DB-0C9D-4586-AAE1-ABD5D6403120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3087;p54">
                  <a:extLst>
                    <a:ext uri="{FF2B5EF4-FFF2-40B4-BE49-F238E27FC236}">
                      <a16:creationId xmlns:a16="http://schemas.microsoft.com/office/drawing/2014/main" id="{7607DAB2-BB52-492F-B456-4967162FAA57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3" name="Google Shape;3088;p54">
                  <a:extLst>
                    <a:ext uri="{FF2B5EF4-FFF2-40B4-BE49-F238E27FC236}">
                      <a16:creationId xmlns:a16="http://schemas.microsoft.com/office/drawing/2014/main" id="{BC1D9B9F-F4EB-40A3-A3BB-0D2272B0D1C6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4828D569-4AAF-44D7-A55A-DEB263E16D3E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B0AC4944-5DA3-4459-A873-1FA0DAA568F8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1E299327-C22D-44B3-B60F-1E39A59EFDBD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A238B75A-6D5F-45C3-A549-7716E18F555B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DD418A4D-1570-48A3-A59E-1C832193E948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F727274-6829-4CA8-AC41-9D5A2C027CFB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1D162360-618B-47BA-9F23-DF5148E9133C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FF60FF7D-275D-469E-9FD9-6C243863A3EB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6" name="Google Shape;3097;p54">
                  <a:extLst>
                    <a:ext uri="{FF2B5EF4-FFF2-40B4-BE49-F238E27FC236}">
                      <a16:creationId xmlns:a16="http://schemas.microsoft.com/office/drawing/2014/main" id="{F04BE894-B176-4A06-87EC-3D8B8AEDCF76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7" name="Google Shape;3098;p54">
                  <a:extLst>
                    <a:ext uri="{FF2B5EF4-FFF2-40B4-BE49-F238E27FC236}">
                      <a16:creationId xmlns:a16="http://schemas.microsoft.com/office/drawing/2014/main" id="{65C9EDD8-9BCB-45A8-9835-D25D1285B526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1" name="Google Shape;3099;p54">
                  <a:extLst>
                    <a:ext uri="{FF2B5EF4-FFF2-40B4-BE49-F238E27FC236}">
                      <a16:creationId xmlns:a16="http://schemas.microsoft.com/office/drawing/2014/main" id="{75F4DB7B-4568-46EC-8080-6DACDACB9862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2" name="Google Shape;3100;p54">
                  <a:extLst>
                    <a:ext uri="{FF2B5EF4-FFF2-40B4-BE49-F238E27FC236}">
                      <a16:creationId xmlns:a16="http://schemas.microsoft.com/office/drawing/2014/main" id="{FA4E7BB3-2DEC-4CED-9649-71565438615F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1" name="Google Shape;3101;p54">
                  <a:extLst>
                    <a:ext uri="{FF2B5EF4-FFF2-40B4-BE49-F238E27FC236}">
                      <a16:creationId xmlns:a16="http://schemas.microsoft.com/office/drawing/2014/main" id="{AC7331DF-9B2D-41CE-9F3B-ECF42C2E1FBE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2" name="Google Shape;3102;p54">
                  <a:extLst>
                    <a:ext uri="{FF2B5EF4-FFF2-40B4-BE49-F238E27FC236}">
                      <a16:creationId xmlns:a16="http://schemas.microsoft.com/office/drawing/2014/main" id="{24133C4D-0D86-47E2-8B58-22F5368CD866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3" name="Google Shape;3103;p54">
                  <a:extLst>
                    <a:ext uri="{FF2B5EF4-FFF2-40B4-BE49-F238E27FC236}">
                      <a16:creationId xmlns:a16="http://schemas.microsoft.com/office/drawing/2014/main" id="{CC75DACF-4032-4162-AEEA-D55CEBD27572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4" name="Google Shape;3104;p54">
                  <a:extLst>
                    <a:ext uri="{FF2B5EF4-FFF2-40B4-BE49-F238E27FC236}">
                      <a16:creationId xmlns:a16="http://schemas.microsoft.com/office/drawing/2014/main" id="{3C9303A7-ECA4-4C04-B660-53C700A11AB1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8" name="กล่องข้อความ 117">
                <a:extLst>
                  <a:ext uri="{FF2B5EF4-FFF2-40B4-BE49-F238E27FC236}">
                    <a16:creationId xmlns:a16="http://schemas.microsoft.com/office/drawing/2014/main" id="{06C3867E-2BD0-40FC-875C-DA5B1B1D12E0}"/>
                  </a:ext>
                </a:extLst>
              </p:cNvPr>
              <p:cNvSpPr txBox="1"/>
              <p:nvPr/>
            </p:nvSpPr>
            <p:spPr>
              <a:xfrm>
                <a:off x="6275352" y="5219699"/>
                <a:ext cx="1491691" cy="69410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   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&gt;</a:t>
                </a: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18" name="กล่องข้อความ 117">
                <a:extLst>
                  <a:ext uri="{FF2B5EF4-FFF2-40B4-BE49-F238E27FC236}">
                    <a16:creationId xmlns:a16="http://schemas.microsoft.com/office/drawing/2014/main" id="{06C3867E-2BD0-40FC-875C-DA5B1B1D12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75352" y="5219699"/>
                <a:ext cx="1491691" cy="694101"/>
              </a:xfrm>
              <a:prstGeom prst="rect">
                <a:avLst/>
              </a:prstGeom>
              <a:blipFill>
                <a:blip r:embed="rId15"/>
                <a:stretch>
                  <a:fillRect b="-1842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9" name="Google Shape;587;p23">
            <a:extLst>
              <a:ext uri="{FF2B5EF4-FFF2-40B4-BE49-F238E27FC236}">
                <a16:creationId xmlns:a16="http://schemas.microsoft.com/office/drawing/2014/main" id="{40EAB9BA-4692-4EE8-BB5F-765B206CFE12}"/>
              </a:ext>
            </a:extLst>
          </p:cNvPr>
          <p:cNvSpPr/>
          <p:nvPr/>
        </p:nvSpPr>
        <p:spPr>
          <a:xfrm>
            <a:off x="6368568" y="5626873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24" name="กล่องข้อความ 123">
            <a:extLst>
              <a:ext uri="{FF2B5EF4-FFF2-40B4-BE49-F238E27FC236}">
                <a16:creationId xmlns:a16="http://schemas.microsoft.com/office/drawing/2014/main" id="{B0CF668D-B69E-439B-A471-95497E70A41C}"/>
              </a:ext>
            </a:extLst>
          </p:cNvPr>
          <p:cNvSpPr txBox="1"/>
          <p:nvPr/>
        </p:nvSpPr>
        <p:spPr>
          <a:xfrm>
            <a:off x="6250476" y="5562031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noProof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12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53524254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" grpId="0"/>
      <p:bldP spid="124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07" name="Rectangle: Rounded Corners 50833">
            <a:extLst>
              <a:ext uri="{FF2B5EF4-FFF2-40B4-BE49-F238E27FC236}">
                <a16:creationId xmlns:a16="http://schemas.microsoft.com/office/drawing/2014/main" id="{999EB678-615E-4A9F-9EDC-01E2F2ACA497}"/>
              </a:ext>
            </a:extLst>
          </p:cNvPr>
          <p:cNvSpPr/>
          <p:nvPr/>
        </p:nvSpPr>
        <p:spPr>
          <a:xfrm>
            <a:off x="1167306" y="1555506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อุปกรณ์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108" name="กล่องข้อความ 107">
            <a:extLst>
              <a:ext uri="{FF2B5EF4-FFF2-40B4-BE49-F238E27FC236}">
                <a16:creationId xmlns:a16="http://schemas.microsoft.com/office/drawing/2014/main" id="{9DBDA04B-E969-4719-9017-6C43E1953F1D}"/>
              </a:ext>
            </a:extLst>
          </p:cNvPr>
          <p:cNvSpPr txBox="1"/>
          <p:nvPr/>
        </p:nvSpPr>
        <p:spPr>
          <a:xfrm>
            <a:off x="2976711" y="1555506"/>
            <a:ext cx="7937209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 ชุดประกอบด้วย กระดาษ 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A4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และแถบกระดาษขนาดเท่ากัน 5 แถบ แต่ละแถบระบายสี ดังรูป</a:t>
            </a:r>
          </a:p>
        </p:txBody>
      </p:sp>
      <p:sp>
        <p:nvSpPr>
          <p:cNvPr id="42" name="Google Shape;4259;p71">
            <a:extLst>
              <a:ext uri="{FF2B5EF4-FFF2-40B4-BE49-F238E27FC236}">
                <a16:creationId xmlns:a16="http://schemas.microsoft.com/office/drawing/2014/main" id="{4529A7A8-8E9D-4C87-AC1C-E98C02B25B8C}"/>
              </a:ext>
            </a:extLst>
          </p:cNvPr>
          <p:cNvSpPr txBox="1"/>
          <p:nvPr/>
        </p:nvSpPr>
        <p:spPr>
          <a:xfrm>
            <a:off x="3355094" y="701931"/>
            <a:ext cx="3842144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เรียงลำดับเศษส่วนที่ตัวเศษเท่ากัน</a:t>
            </a:r>
          </a:p>
        </p:txBody>
      </p:sp>
      <p:grpSp>
        <p:nvGrpSpPr>
          <p:cNvPr id="43" name="Google Shape;3186;p51">
            <a:extLst>
              <a:ext uri="{FF2B5EF4-FFF2-40B4-BE49-F238E27FC236}">
                <a16:creationId xmlns:a16="http://schemas.microsoft.com/office/drawing/2014/main" id="{DE20FF47-BF29-4635-A4E9-0404ADFB693F}"/>
              </a:ext>
            </a:extLst>
          </p:cNvPr>
          <p:cNvGrpSpPr/>
          <p:nvPr/>
        </p:nvGrpSpPr>
        <p:grpSpPr>
          <a:xfrm rot="14045225">
            <a:off x="7013328" y="657525"/>
            <a:ext cx="292669" cy="583541"/>
            <a:chOff x="2518050" y="238125"/>
            <a:chExt cx="2610950" cy="5185750"/>
          </a:xfrm>
        </p:grpSpPr>
        <p:sp>
          <p:nvSpPr>
            <p:cNvPr id="44" name="Google Shape;3187;p51">
              <a:extLst>
                <a:ext uri="{FF2B5EF4-FFF2-40B4-BE49-F238E27FC236}">
                  <a16:creationId xmlns:a16="http://schemas.microsoft.com/office/drawing/2014/main" id="{38055A11-8209-4550-AE14-FD56568448F3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5" name="Google Shape;3188;p51">
              <a:extLst>
                <a:ext uri="{FF2B5EF4-FFF2-40B4-BE49-F238E27FC236}">
                  <a16:creationId xmlns:a16="http://schemas.microsoft.com/office/drawing/2014/main" id="{25EAF831-4D83-4C5D-B195-1B39D432DD78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6" name="Google Shape;3189;p51">
              <a:extLst>
                <a:ext uri="{FF2B5EF4-FFF2-40B4-BE49-F238E27FC236}">
                  <a16:creationId xmlns:a16="http://schemas.microsoft.com/office/drawing/2014/main" id="{A53806F9-18D0-4022-82E5-6C04A651C6F0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7" name="Google Shape;3190;p51">
              <a:extLst>
                <a:ext uri="{FF2B5EF4-FFF2-40B4-BE49-F238E27FC236}">
                  <a16:creationId xmlns:a16="http://schemas.microsoft.com/office/drawing/2014/main" id="{BBC7651C-B2E8-42BA-B2EC-D98940530B7F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8" name="Google Shape;3191;p51">
              <a:extLst>
                <a:ext uri="{FF2B5EF4-FFF2-40B4-BE49-F238E27FC236}">
                  <a16:creationId xmlns:a16="http://schemas.microsoft.com/office/drawing/2014/main" id="{046C6820-3C7C-4136-AD94-DE1B29DB3527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49" name="Google Shape;3192;p51">
              <a:extLst>
                <a:ext uri="{FF2B5EF4-FFF2-40B4-BE49-F238E27FC236}">
                  <a16:creationId xmlns:a16="http://schemas.microsoft.com/office/drawing/2014/main" id="{993D5062-7D84-481D-BAB7-0D26E185071C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0" name="Google Shape;3193;p51">
              <a:extLst>
                <a:ext uri="{FF2B5EF4-FFF2-40B4-BE49-F238E27FC236}">
                  <a16:creationId xmlns:a16="http://schemas.microsoft.com/office/drawing/2014/main" id="{35E22C74-4553-409B-96CB-C032125524CE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51" name="Google Shape;8099;p68">
            <a:extLst>
              <a:ext uri="{FF2B5EF4-FFF2-40B4-BE49-F238E27FC236}">
                <a16:creationId xmlns:a16="http://schemas.microsoft.com/office/drawing/2014/main" id="{CC1A7128-AF6A-4651-9BDF-DF812E9C7F7F}"/>
              </a:ext>
            </a:extLst>
          </p:cNvPr>
          <p:cNvSpPr/>
          <p:nvPr/>
        </p:nvSpPr>
        <p:spPr>
          <a:xfrm rot="191175">
            <a:off x="3480266" y="106999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0EAA6980-2D02-489F-B1C8-3568F32C1446}"/>
              </a:ext>
            </a:extLst>
          </p:cNvPr>
          <p:cNvGrpSpPr/>
          <p:nvPr/>
        </p:nvGrpSpPr>
        <p:grpSpPr>
          <a:xfrm>
            <a:off x="942369" y="627290"/>
            <a:ext cx="2641600" cy="733223"/>
            <a:chOff x="982795" y="710715"/>
            <a:chExt cx="2641600" cy="733223"/>
          </a:xfrm>
        </p:grpSpPr>
        <p:sp>
          <p:nvSpPr>
            <p:cNvPr id="53" name="Google Shape;698;p49">
              <a:extLst>
                <a:ext uri="{FF2B5EF4-FFF2-40B4-BE49-F238E27FC236}">
                  <a16:creationId xmlns:a16="http://schemas.microsoft.com/office/drawing/2014/main" id="{FFF83591-BEBE-405A-AFA7-46BCDBCEC8C1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701;p49">
              <a:extLst>
                <a:ext uri="{FF2B5EF4-FFF2-40B4-BE49-F238E27FC236}">
                  <a16:creationId xmlns:a16="http://schemas.microsoft.com/office/drawing/2014/main" id="{3F2D1E6A-5C53-48D0-9410-F7150C56326C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กิจกรรม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3C3BCAF4-D6D8-4350-82E8-50A655363F4C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531676" y="2490969"/>
            <a:ext cx="6796842" cy="36054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6685319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06164009-FCDE-4EEF-8A12-51A0DF9FD96E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89C44B7B-CD62-4A54-A953-7B16D474CF6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3" name="รูปแบบอิสระ: รูปร่าง 32">
              <a:extLst>
                <a:ext uri="{FF2B5EF4-FFF2-40B4-BE49-F238E27FC236}">
                  <a16:creationId xmlns:a16="http://schemas.microsoft.com/office/drawing/2014/main" id="{E8B0879E-B8DE-43F7-8AC4-74C30F59E3A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06DEA83F-7C63-4D69-9F6D-54CB2FB18C5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35" name="รูปแบบอิสระ: รูปร่าง 34">
              <a:extLst>
                <a:ext uri="{FF2B5EF4-FFF2-40B4-BE49-F238E27FC236}">
                  <a16:creationId xmlns:a16="http://schemas.microsoft.com/office/drawing/2014/main" id="{4438AF77-F3CB-4FC1-85CD-A121EF9EC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6" name="รูปแบบอิสระ: รูปร่าง 35">
              <a:extLst>
                <a:ext uri="{FF2B5EF4-FFF2-40B4-BE49-F238E27FC236}">
                  <a16:creationId xmlns:a16="http://schemas.microsoft.com/office/drawing/2014/main" id="{B13EF36C-5590-495B-8F98-5788DECD9FF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7" name="กลุ่ม 36">
            <a:extLst>
              <a:ext uri="{FF2B5EF4-FFF2-40B4-BE49-F238E27FC236}">
                <a16:creationId xmlns:a16="http://schemas.microsoft.com/office/drawing/2014/main" id="{B37BBC57-7BCF-4E29-AA6F-120CB561DA70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100B9910-E51B-439D-8B21-41E27E5CCE0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9" name="รูปแบบอิสระ: รูปร่าง 38">
              <a:extLst>
                <a:ext uri="{FF2B5EF4-FFF2-40B4-BE49-F238E27FC236}">
                  <a16:creationId xmlns:a16="http://schemas.microsoft.com/office/drawing/2014/main" id="{39F914D2-5E8C-4D1B-9C1D-7DA3C5DEBBA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4D98AD28-E7E6-44ED-9885-C6170043B162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6C6F0ADB-5B68-4B53-9983-979C3E2C87A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2" name="รูปแบบอิสระ: รูปร่าง 41">
              <a:extLst>
                <a:ext uri="{FF2B5EF4-FFF2-40B4-BE49-F238E27FC236}">
                  <a16:creationId xmlns:a16="http://schemas.microsoft.com/office/drawing/2014/main" id="{0CC99AE0-C065-45CF-8832-C6994F185CB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E434AACF-214F-40A5-8E7D-1CB2D291DC05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44" name="รูปแบบอิสระ: รูปร่าง 43">
              <a:extLst>
                <a:ext uri="{FF2B5EF4-FFF2-40B4-BE49-F238E27FC236}">
                  <a16:creationId xmlns:a16="http://schemas.microsoft.com/office/drawing/2014/main" id="{6898164B-D40F-49C2-AC61-188B1BA871B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60F55EF5-9415-471D-B0E1-DA9390F0B80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05778F33-F2FE-4D76-A81E-CE60EF51629A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D7FF67DF-CE66-4097-8A32-46AB344811E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1361EDCF-C0A3-440C-8796-C943D8F5457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3D61BC97-6E51-46D3-9E97-7C147F7FA22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B8AEA1E7-5B34-4FEF-AA04-75DD06711FB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50515C5D-E7AF-46E6-B539-38C4583A516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5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41C66F2C-C10C-4381-AC1E-581C177C9D5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A1A6A7B4-766C-4294-A32E-959B3D9138B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744CF9B2-88F8-423E-9892-6FE2B67753A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7CDA32D3-C8B6-4581-9899-6905D4B25ED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6B31020-F2E9-4182-BE40-24117B98FA7D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65EF0CC-848D-40F6-810A-93733CDCADFA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10" action="ppaction://hlinksldjump"/>
            <a:extLst>
              <a:ext uri="{FF2B5EF4-FFF2-40B4-BE49-F238E27FC236}">
                <a16:creationId xmlns:a16="http://schemas.microsoft.com/office/drawing/2014/main" id="{6ACC2285-9454-4F07-A8C2-9531DDEAD7F8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66" name="Rectangle: Rounded Corners 50833">
            <a:extLst>
              <a:ext uri="{FF2B5EF4-FFF2-40B4-BE49-F238E27FC236}">
                <a16:creationId xmlns:a16="http://schemas.microsoft.com/office/drawing/2014/main" id="{43584982-E86B-4049-887F-B108C0A1C136}"/>
              </a:ext>
            </a:extLst>
          </p:cNvPr>
          <p:cNvSpPr/>
          <p:nvPr/>
        </p:nvSpPr>
        <p:spPr>
          <a:xfrm>
            <a:off x="1125826" y="952500"/>
            <a:ext cx="1519818" cy="461010"/>
          </a:xfrm>
          <a:prstGeom prst="roundRect">
            <a:avLst>
              <a:gd name="adj" fmla="val 15132"/>
            </a:avLst>
          </a:prstGeom>
          <a:solidFill>
            <a:srgbClr val="DAE1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40385" algn="l"/>
                <a:tab pos="3150870" algn="l"/>
                <a:tab pos="4231005" algn="l"/>
              </a:tabLst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rPr>
              <a:t>วิธีจัดกิจกรรม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4804_KwangMD_PukluK" panose="02000000000000000000" pitchFamily="2" charset="0"/>
              <a:ea typeface="Times New Roman" panose="02020603050405020304" pitchFamily="18" charset="0"/>
              <a:cs typeface="4804_KwangMD_PukluK" panose="02000000000000000000" pitchFamily="2" charset="0"/>
            </a:endParaRP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EBF85995-1227-4F65-9F36-2EA99BF8A2B7}"/>
              </a:ext>
            </a:extLst>
          </p:cNvPr>
          <p:cNvSpPr txBox="1"/>
          <p:nvPr/>
        </p:nvSpPr>
        <p:spPr>
          <a:xfrm>
            <a:off x="1294972" y="1620729"/>
            <a:ext cx="9787556" cy="24929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269875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ครูแบ่งนักเรียนเป็นกลุ่ม กลุ่มละเท่า ๆ กัน และแจกอุปกรณ์กลุ่มละ 1 ชุด</a:t>
            </a:r>
          </a:p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269875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ครูให้นักเรียนแต่ละกลุ่มช่วยกันเรียงลำดับแถบกระดาษตามส่วนที่ระบายสีในแถบกระดาษจากน้อยไปมาก พร้อมทั้งเขียนเศษส่วนแสดงส่วนที่ระบายสีจากน้อยไปมากในกระดาษ 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A4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และร่วมกันตรวจสอบความถูกต้อง</a:t>
            </a:r>
          </a:p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269875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ครูให้นักเรียนแต่ละกลุ่มช่วยกันเรียงลำดับแถบกระดาษตามส่วนที่ระบายสีในแถบกระดาษจากมากไปน้อย พร้อมทั้งเขียนเศษส่วนแสดงส่วนที่ระบายสีจากมากไปน้อยในกระดาษ </a:t>
            </a:r>
            <a:r>
              <a:rPr kumimoji="0" 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A4 </a:t>
            </a: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และร่วมกันตรวจสอบความถูกต้อง</a:t>
            </a:r>
          </a:p>
          <a:p>
            <a:pPr marL="357188" marR="0" lvl="0" indent="-357188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AutoNum type="arabicPeriod"/>
              <a:tabLst>
                <a:tab pos="269875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ครูและนักเรียนอภิปรายผลการเรียงลำดับเศษส่วนร่วมกัน</a:t>
            </a:r>
          </a:p>
        </p:txBody>
      </p:sp>
    </p:spTree>
    <p:extLst>
      <p:ext uri="{BB962C8B-B14F-4D97-AF65-F5344CB8AC3E}">
        <p14:creationId xmlns:p14="http://schemas.microsoft.com/office/powerpoint/2010/main" val="63239150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4" name="chimes.wav"/>
          </p:stSnd>
        </p:sndAc>
      </p:transition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" name="Google Shape;4772;p52">
            <a:extLst>
              <a:ext uri="{FF2B5EF4-FFF2-40B4-BE49-F238E27FC236}">
                <a16:creationId xmlns:a16="http://schemas.microsoft.com/office/drawing/2014/main" id="{40B7358D-21FE-4F37-95AA-CF1D09804449}"/>
              </a:ext>
            </a:extLst>
          </p:cNvPr>
          <p:cNvGrpSpPr/>
          <p:nvPr/>
        </p:nvGrpSpPr>
        <p:grpSpPr>
          <a:xfrm>
            <a:off x="9530751" y="3075711"/>
            <a:ext cx="1612981" cy="2358931"/>
            <a:chOff x="5797400" y="1777550"/>
            <a:chExt cx="1612981" cy="2358931"/>
          </a:xfrm>
        </p:grpSpPr>
        <p:sp>
          <p:nvSpPr>
            <p:cNvPr id="114" name="Google Shape;4773;p52">
              <a:extLst>
                <a:ext uri="{FF2B5EF4-FFF2-40B4-BE49-F238E27FC236}">
                  <a16:creationId xmlns:a16="http://schemas.microsoft.com/office/drawing/2014/main" id="{C9128CE4-5643-4AD9-ACA3-8F177774DDCF}"/>
                </a:ext>
              </a:extLst>
            </p:cNvPr>
            <p:cNvSpPr/>
            <p:nvPr/>
          </p:nvSpPr>
          <p:spPr>
            <a:xfrm>
              <a:off x="5850207" y="3860889"/>
              <a:ext cx="1223071" cy="275592"/>
            </a:xfrm>
            <a:custGeom>
              <a:avLst/>
              <a:gdLst/>
              <a:ahLst/>
              <a:cxnLst/>
              <a:rect l="l" t="t" r="r" b="b"/>
              <a:pathLst>
                <a:path w="20752" h="4676" extrusionOk="0">
                  <a:moveTo>
                    <a:pt x="10947" y="1"/>
                  </a:moveTo>
                  <a:cubicBezTo>
                    <a:pt x="6142" y="1"/>
                    <a:pt x="0" y="481"/>
                    <a:pt x="5374" y="3839"/>
                  </a:cubicBezTo>
                  <a:cubicBezTo>
                    <a:pt x="6308" y="4434"/>
                    <a:pt x="7502" y="4675"/>
                    <a:pt x="8771" y="4675"/>
                  </a:cubicBezTo>
                  <a:cubicBezTo>
                    <a:pt x="14099" y="4675"/>
                    <a:pt x="20752" y="416"/>
                    <a:pt x="15025" y="78"/>
                  </a:cubicBezTo>
                  <a:lnTo>
                    <a:pt x="15249" y="78"/>
                  </a:lnTo>
                  <a:cubicBezTo>
                    <a:pt x="15171" y="78"/>
                    <a:pt x="15079" y="77"/>
                    <a:pt x="14974" y="75"/>
                  </a:cubicBezTo>
                  <a:lnTo>
                    <a:pt x="14974" y="75"/>
                  </a:lnTo>
                  <a:cubicBezTo>
                    <a:pt x="14751" y="63"/>
                    <a:pt x="14510" y="56"/>
                    <a:pt x="14250" y="56"/>
                  </a:cubicBezTo>
                  <a:cubicBezTo>
                    <a:pt x="14238" y="56"/>
                    <a:pt x="14226" y="56"/>
                    <a:pt x="14214" y="56"/>
                  </a:cubicBezTo>
                  <a:lnTo>
                    <a:pt x="14214" y="56"/>
                  </a:lnTo>
                  <a:cubicBezTo>
                    <a:pt x="13370" y="34"/>
                    <a:pt x="12204" y="1"/>
                    <a:pt x="10947" y="1"/>
                  </a:cubicBezTo>
                  <a:close/>
                </a:path>
              </a:pathLst>
            </a:custGeom>
            <a:solidFill>
              <a:srgbClr val="8AAB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774;p52">
              <a:extLst>
                <a:ext uri="{FF2B5EF4-FFF2-40B4-BE49-F238E27FC236}">
                  <a16:creationId xmlns:a16="http://schemas.microsoft.com/office/drawing/2014/main" id="{C97EAB74-D618-48EB-9EB2-26229484FA77}"/>
                </a:ext>
              </a:extLst>
            </p:cNvPr>
            <p:cNvSpPr/>
            <p:nvPr/>
          </p:nvSpPr>
          <p:spPr>
            <a:xfrm>
              <a:off x="6000613" y="2197059"/>
              <a:ext cx="983962" cy="1783920"/>
            </a:xfrm>
            <a:custGeom>
              <a:avLst/>
              <a:gdLst/>
              <a:ahLst/>
              <a:cxnLst/>
              <a:rect l="l" t="t" r="r" b="b"/>
              <a:pathLst>
                <a:path w="16695" h="30268" extrusionOk="0">
                  <a:moveTo>
                    <a:pt x="7979" y="21694"/>
                  </a:moveTo>
                  <a:cubicBezTo>
                    <a:pt x="8888" y="18920"/>
                    <a:pt x="10518" y="16710"/>
                    <a:pt x="12478" y="14641"/>
                  </a:cubicBezTo>
                  <a:cubicBezTo>
                    <a:pt x="12305" y="14358"/>
                    <a:pt x="12149" y="14123"/>
                    <a:pt x="12008" y="13873"/>
                  </a:cubicBezTo>
                  <a:cubicBezTo>
                    <a:pt x="11819" y="13512"/>
                    <a:pt x="11616" y="13152"/>
                    <a:pt x="11475" y="12760"/>
                  </a:cubicBezTo>
                  <a:cubicBezTo>
                    <a:pt x="11349" y="12415"/>
                    <a:pt x="11208" y="11945"/>
                    <a:pt x="11647" y="11772"/>
                  </a:cubicBezTo>
                  <a:cubicBezTo>
                    <a:pt x="11866" y="11694"/>
                    <a:pt x="12305" y="11882"/>
                    <a:pt x="12525" y="12070"/>
                  </a:cubicBezTo>
                  <a:cubicBezTo>
                    <a:pt x="12964" y="12509"/>
                    <a:pt x="13324" y="13026"/>
                    <a:pt x="13794" y="13606"/>
                  </a:cubicBezTo>
                  <a:cubicBezTo>
                    <a:pt x="14703" y="13246"/>
                    <a:pt x="15409" y="12242"/>
                    <a:pt x="16694" y="12274"/>
                  </a:cubicBezTo>
                  <a:cubicBezTo>
                    <a:pt x="16459" y="12509"/>
                    <a:pt x="16271" y="12791"/>
                    <a:pt x="16004" y="12979"/>
                  </a:cubicBezTo>
                  <a:cubicBezTo>
                    <a:pt x="15017" y="13716"/>
                    <a:pt x="13998" y="14421"/>
                    <a:pt x="13011" y="15173"/>
                  </a:cubicBezTo>
                  <a:cubicBezTo>
                    <a:pt x="11866" y="16067"/>
                    <a:pt x="11083" y="17258"/>
                    <a:pt x="10362" y="18496"/>
                  </a:cubicBezTo>
                  <a:cubicBezTo>
                    <a:pt x="9437" y="20111"/>
                    <a:pt x="8888" y="21866"/>
                    <a:pt x="8418" y="23638"/>
                  </a:cubicBezTo>
                  <a:cubicBezTo>
                    <a:pt x="8324" y="23951"/>
                    <a:pt x="8308" y="24296"/>
                    <a:pt x="8261" y="24609"/>
                  </a:cubicBezTo>
                  <a:cubicBezTo>
                    <a:pt x="9076" y="23246"/>
                    <a:pt x="9891" y="21882"/>
                    <a:pt x="10691" y="20518"/>
                  </a:cubicBezTo>
                  <a:cubicBezTo>
                    <a:pt x="11537" y="19061"/>
                    <a:pt x="12713" y="18026"/>
                    <a:pt x="14359" y="17556"/>
                  </a:cubicBezTo>
                  <a:cubicBezTo>
                    <a:pt x="14829" y="17415"/>
                    <a:pt x="15268" y="17305"/>
                    <a:pt x="15597" y="17713"/>
                  </a:cubicBezTo>
                  <a:cubicBezTo>
                    <a:pt x="15973" y="18152"/>
                    <a:pt x="15801" y="18622"/>
                    <a:pt x="15487" y="19045"/>
                  </a:cubicBezTo>
                  <a:cubicBezTo>
                    <a:pt x="14735" y="20064"/>
                    <a:pt x="14029" y="21161"/>
                    <a:pt x="13183" y="22086"/>
                  </a:cubicBezTo>
                  <a:cubicBezTo>
                    <a:pt x="11224" y="24218"/>
                    <a:pt x="9907" y="26757"/>
                    <a:pt x="8449" y="29202"/>
                  </a:cubicBezTo>
                  <a:cubicBezTo>
                    <a:pt x="8261" y="29500"/>
                    <a:pt x="8011" y="29766"/>
                    <a:pt x="7728" y="29986"/>
                  </a:cubicBezTo>
                  <a:cubicBezTo>
                    <a:pt x="7337" y="30268"/>
                    <a:pt x="6976" y="30189"/>
                    <a:pt x="6647" y="29813"/>
                  </a:cubicBezTo>
                  <a:cubicBezTo>
                    <a:pt x="5675" y="28716"/>
                    <a:pt x="4703" y="27635"/>
                    <a:pt x="3700" y="26569"/>
                  </a:cubicBezTo>
                  <a:cubicBezTo>
                    <a:pt x="3136" y="25973"/>
                    <a:pt x="2493" y="25440"/>
                    <a:pt x="1929" y="24829"/>
                  </a:cubicBezTo>
                  <a:cubicBezTo>
                    <a:pt x="1145" y="23982"/>
                    <a:pt x="252" y="23199"/>
                    <a:pt x="48" y="21960"/>
                  </a:cubicBezTo>
                  <a:cubicBezTo>
                    <a:pt x="1" y="21663"/>
                    <a:pt x="17" y="21130"/>
                    <a:pt x="158" y="21067"/>
                  </a:cubicBezTo>
                  <a:cubicBezTo>
                    <a:pt x="471" y="20848"/>
                    <a:pt x="910" y="20942"/>
                    <a:pt x="1177" y="21098"/>
                  </a:cubicBezTo>
                  <a:cubicBezTo>
                    <a:pt x="2948" y="22164"/>
                    <a:pt x="4343" y="23622"/>
                    <a:pt x="5424" y="25377"/>
                  </a:cubicBezTo>
                  <a:cubicBezTo>
                    <a:pt x="5706" y="25848"/>
                    <a:pt x="5957" y="26349"/>
                    <a:pt x="6380" y="26788"/>
                  </a:cubicBezTo>
                  <a:cubicBezTo>
                    <a:pt x="6318" y="26584"/>
                    <a:pt x="6255" y="26365"/>
                    <a:pt x="6161" y="26177"/>
                  </a:cubicBezTo>
                  <a:cubicBezTo>
                    <a:pt x="5393" y="24562"/>
                    <a:pt x="4641" y="22917"/>
                    <a:pt x="3810" y="21318"/>
                  </a:cubicBezTo>
                  <a:cubicBezTo>
                    <a:pt x="3387" y="20487"/>
                    <a:pt x="2791" y="19750"/>
                    <a:pt x="2321" y="18935"/>
                  </a:cubicBezTo>
                  <a:cubicBezTo>
                    <a:pt x="2086" y="18512"/>
                    <a:pt x="1913" y="18042"/>
                    <a:pt x="1819" y="17572"/>
                  </a:cubicBezTo>
                  <a:cubicBezTo>
                    <a:pt x="1678" y="16851"/>
                    <a:pt x="2180" y="16365"/>
                    <a:pt x="2869" y="16616"/>
                  </a:cubicBezTo>
                  <a:cubicBezTo>
                    <a:pt x="3402" y="16819"/>
                    <a:pt x="3967" y="17148"/>
                    <a:pt x="4311" y="17587"/>
                  </a:cubicBezTo>
                  <a:cubicBezTo>
                    <a:pt x="4829" y="18261"/>
                    <a:pt x="5221" y="19061"/>
                    <a:pt x="5550" y="19844"/>
                  </a:cubicBezTo>
                  <a:cubicBezTo>
                    <a:pt x="6083" y="21067"/>
                    <a:pt x="6521" y="22337"/>
                    <a:pt x="6976" y="23528"/>
                  </a:cubicBezTo>
                  <a:cubicBezTo>
                    <a:pt x="7791" y="20644"/>
                    <a:pt x="6427" y="14029"/>
                    <a:pt x="4123" y="9907"/>
                  </a:cubicBezTo>
                  <a:cubicBezTo>
                    <a:pt x="3622" y="9985"/>
                    <a:pt x="3120" y="10095"/>
                    <a:pt x="2603" y="10126"/>
                  </a:cubicBezTo>
                  <a:cubicBezTo>
                    <a:pt x="2086" y="10158"/>
                    <a:pt x="1412" y="10299"/>
                    <a:pt x="1035" y="10126"/>
                  </a:cubicBezTo>
                  <a:cubicBezTo>
                    <a:pt x="471" y="9515"/>
                    <a:pt x="1192" y="9311"/>
                    <a:pt x="3590" y="8637"/>
                  </a:cubicBezTo>
                  <a:cubicBezTo>
                    <a:pt x="3261" y="8230"/>
                    <a:pt x="2979" y="7854"/>
                    <a:pt x="2650" y="7524"/>
                  </a:cubicBezTo>
                  <a:cubicBezTo>
                    <a:pt x="2336" y="7180"/>
                    <a:pt x="1804" y="6992"/>
                    <a:pt x="1898" y="6396"/>
                  </a:cubicBezTo>
                  <a:cubicBezTo>
                    <a:pt x="2321" y="6129"/>
                    <a:pt x="2634" y="6302"/>
                    <a:pt x="2885" y="6615"/>
                  </a:cubicBezTo>
                  <a:cubicBezTo>
                    <a:pt x="3371" y="7242"/>
                    <a:pt x="3935" y="7822"/>
                    <a:pt x="4280" y="8512"/>
                  </a:cubicBezTo>
                  <a:cubicBezTo>
                    <a:pt x="5456" y="10847"/>
                    <a:pt x="6631" y="13199"/>
                    <a:pt x="7274" y="16020"/>
                  </a:cubicBezTo>
                  <a:cubicBezTo>
                    <a:pt x="7822" y="13120"/>
                    <a:pt x="8277" y="10456"/>
                    <a:pt x="8841" y="7822"/>
                  </a:cubicBezTo>
                  <a:cubicBezTo>
                    <a:pt x="9406" y="5205"/>
                    <a:pt x="9923" y="2587"/>
                    <a:pt x="10754" y="1"/>
                  </a:cubicBezTo>
                  <a:cubicBezTo>
                    <a:pt x="11224" y="252"/>
                    <a:pt x="11114" y="596"/>
                    <a:pt x="11051" y="926"/>
                  </a:cubicBezTo>
                  <a:cubicBezTo>
                    <a:pt x="10816" y="2148"/>
                    <a:pt x="10581" y="3355"/>
                    <a:pt x="10362" y="4578"/>
                  </a:cubicBezTo>
                  <a:cubicBezTo>
                    <a:pt x="10315" y="4813"/>
                    <a:pt x="10315" y="5079"/>
                    <a:pt x="10283" y="5377"/>
                  </a:cubicBezTo>
                  <a:cubicBezTo>
                    <a:pt x="11177" y="5173"/>
                    <a:pt x="12729" y="4452"/>
                    <a:pt x="12885" y="5393"/>
                  </a:cubicBezTo>
                  <a:cubicBezTo>
                    <a:pt x="13011" y="6082"/>
                    <a:pt x="11741" y="6302"/>
                    <a:pt x="11083" y="6365"/>
                  </a:cubicBezTo>
                  <a:cubicBezTo>
                    <a:pt x="10080" y="6474"/>
                    <a:pt x="9750" y="7007"/>
                    <a:pt x="9515" y="7916"/>
                  </a:cubicBezTo>
                  <a:cubicBezTo>
                    <a:pt x="8591" y="11835"/>
                    <a:pt x="8042" y="15800"/>
                    <a:pt x="7854" y="19813"/>
                  </a:cubicBezTo>
                  <a:cubicBezTo>
                    <a:pt x="7822" y="20440"/>
                    <a:pt x="7932" y="21067"/>
                    <a:pt x="7979" y="21694"/>
                  </a:cubicBezTo>
                  <a:close/>
                </a:path>
              </a:pathLst>
            </a:custGeom>
            <a:solidFill>
              <a:srgbClr val="AB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775;p52">
              <a:extLst>
                <a:ext uri="{FF2B5EF4-FFF2-40B4-BE49-F238E27FC236}">
                  <a16:creationId xmlns:a16="http://schemas.microsoft.com/office/drawing/2014/main" id="{D1740BAF-A5E5-43CC-B46F-64E8C3A21C6F}"/>
                </a:ext>
              </a:extLst>
            </p:cNvPr>
            <p:cNvSpPr/>
            <p:nvPr/>
          </p:nvSpPr>
          <p:spPr>
            <a:xfrm>
              <a:off x="5895353" y="3126425"/>
              <a:ext cx="269757" cy="334470"/>
            </a:xfrm>
            <a:custGeom>
              <a:avLst/>
              <a:gdLst/>
              <a:ahLst/>
              <a:cxnLst/>
              <a:rect l="l" t="t" r="r" b="b"/>
              <a:pathLst>
                <a:path w="4577" h="5675" extrusionOk="0">
                  <a:moveTo>
                    <a:pt x="4577" y="5674"/>
                  </a:moveTo>
                  <a:cubicBezTo>
                    <a:pt x="3950" y="4969"/>
                    <a:pt x="2994" y="3887"/>
                    <a:pt x="2367" y="3182"/>
                  </a:cubicBezTo>
                  <a:cubicBezTo>
                    <a:pt x="1787" y="2539"/>
                    <a:pt x="1191" y="1897"/>
                    <a:pt x="643" y="1238"/>
                  </a:cubicBezTo>
                  <a:cubicBezTo>
                    <a:pt x="376" y="941"/>
                    <a:pt x="0" y="658"/>
                    <a:pt x="204" y="126"/>
                  </a:cubicBezTo>
                  <a:cubicBezTo>
                    <a:pt x="596" y="0"/>
                    <a:pt x="894" y="251"/>
                    <a:pt x="1176" y="439"/>
                  </a:cubicBezTo>
                  <a:cubicBezTo>
                    <a:pt x="1379" y="580"/>
                    <a:pt x="1536" y="752"/>
                    <a:pt x="1693" y="941"/>
                  </a:cubicBezTo>
                  <a:cubicBezTo>
                    <a:pt x="2665" y="2179"/>
                    <a:pt x="3527" y="3495"/>
                    <a:pt x="4279" y="4875"/>
                  </a:cubicBezTo>
                </a:path>
              </a:pathLst>
            </a:custGeom>
            <a:solidFill>
              <a:srgbClr val="AB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776;p52">
              <a:extLst>
                <a:ext uri="{FF2B5EF4-FFF2-40B4-BE49-F238E27FC236}">
                  <a16:creationId xmlns:a16="http://schemas.microsoft.com/office/drawing/2014/main" id="{C218142A-AB04-40A4-AE69-127BC8F0812A}"/>
                </a:ext>
              </a:extLst>
            </p:cNvPr>
            <p:cNvSpPr/>
            <p:nvPr/>
          </p:nvSpPr>
          <p:spPr>
            <a:xfrm>
              <a:off x="6639898" y="3496839"/>
              <a:ext cx="340953" cy="314137"/>
            </a:xfrm>
            <a:custGeom>
              <a:avLst/>
              <a:gdLst/>
              <a:ahLst/>
              <a:cxnLst/>
              <a:rect l="l" t="t" r="r" b="b"/>
              <a:pathLst>
                <a:path w="5785" h="5330" extrusionOk="0">
                  <a:moveTo>
                    <a:pt x="1" y="5330"/>
                  </a:moveTo>
                  <a:cubicBezTo>
                    <a:pt x="847" y="4327"/>
                    <a:pt x="1913" y="3606"/>
                    <a:pt x="2963" y="2869"/>
                  </a:cubicBezTo>
                  <a:cubicBezTo>
                    <a:pt x="3731" y="2336"/>
                    <a:pt x="4468" y="1740"/>
                    <a:pt x="5220" y="1192"/>
                  </a:cubicBezTo>
                  <a:cubicBezTo>
                    <a:pt x="5471" y="988"/>
                    <a:pt x="5675" y="753"/>
                    <a:pt x="5722" y="424"/>
                  </a:cubicBezTo>
                  <a:cubicBezTo>
                    <a:pt x="5784" y="126"/>
                    <a:pt x="5690" y="1"/>
                    <a:pt x="5377" y="48"/>
                  </a:cubicBezTo>
                  <a:cubicBezTo>
                    <a:pt x="5032" y="110"/>
                    <a:pt x="4687" y="173"/>
                    <a:pt x="4358" y="298"/>
                  </a:cubicBezTo>
                  <a:cubicBezTo>
                    <a:pt x="3182" y="753"/>
                    <a:pt x="2211" y="1505"/>
                    <a:pt x="1443" y="2493"/>
                  </a:cubicBezTo>
                  <a:cubicBezTo>
                    <a:pt x="800" y="3355"/>
                    <a:pt x="298" y="4280"/>
                    <a:pt x="1" y="5330"/>
                  </a:cubicBezTo>
                  <a:close/>
                </a:path>
              </a:pathLst>
            </a:custGeom>
            <a:solidFill>
              <a:srgbClr val="AB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777;p52">
              <a:extLst>
                <a:ext uri="{FF2B5EF4-FFF2-40B4-BE49-F238E27FC236}">
                  <a16:creationId xmlns:a16="http://schemas.microsoft.com/office/drawing/2014/main" id="{76D0F14D-2AF9-4820-8D00-EFBD00A4879C}"/>
                </a:ext>
              </a:extLst>
            </p:cNvPr>
            <p:cNvSpPr/>
            <p:nvPr/>
          </p:nvSpPr>
          <p:spPr>
            <a:xfrm>
              <a:off x="6582494" y="1777550"/>
              <a:ext cx="196026" cy="339539"/>
            </a:xfrm>
            <a:custGeom>
              <a:avLst/>
              <a:gdLst/>
              <a:ahLst/>
              <a:cxnLst/>
              <a:rect l="l" t="t" r="r" b="b"/>
              <a:pathLst>
                <a:path w="3326" h="5761" extrusionOk="0">
                  <a:moveTo>
                    <a:pt x="1812" y="0"/>
                  </a:moveTo>
                  <a:cubicBezTo>
                    <a:pt x="1041" y="0"/>
                    <a:pt x="469" y="595"/>
                    <a:pt x="363" y="1335"/>
                  </a:cubicBezTo>
                  <a:cubicBezTo>
                    <a:pt x="238" y="2307"/>
                    <a:pt x="113" y="3294"/>
                    <a:pt x="50" y="4282"/>
                  </a:cubicBezTo>
                  <a:cubicBezTo>
                    <a:pt x="0" y="5247"/>
                    <a:pt x="768" y="5761"/>
                    <a:pt x="1519" y="5761"/>
                  </a:cubicBezTo>
                  <a:cubicBezTo>
                    <a:pt x="2195" y="5761"/>
                    <a:pt x="2858" y="5346"/>
                    <a:pt x="2903" y="4470"/>
                  </a:cubicBezTo>
                  <a:cubicBezTo>
                    <a:pt x="2965" y="3482"/>
                    <a:pt x="3091" y="2511"/>
                    <a:pt x="3216" y="1539"/>
                  </a:cubicBezTo>
                  <a:cubicBezTo>
                    <a:pt x="3326" y="755"/>
                    <a:pt x="2636" y="50"/>
                    <a:pt x="1899" y="3"/>
                  </a:cubicBezTo>
                  <a:cubicBezTo>
                    <a:pt x="1870" y="1"/>
                    <a:pt x="1841" y="0"/>
                    <a:pt x="1812" y="0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778;p52">
              <a:extLst>
                <a:ext uri="{FF2B5EF4-FFF2-40B4-BE49-F238E27FC236}">
                  <a16:creationId xmlns:a16="http://schemas.microsoft.com/office/drawing/2014/main" id="{DF6C498E-D85D-412C-9A45-E0917CB6C153}"/>
                </a:ext>
              </a:extLst>
            </p:cNvPr>
            <p:cNvSpPr/>
            <p:nvPr/>
          </p:nvSpPr>
          <p:spPr>
            <a:xfrm>
              <a:off x="6582611" y="1944634"/>
              <a:ext cx="373310" cy="175221"/>
            </a:xfrm>
            <a:custGeom>
              <a:avLst/>
              <a:gdLst/>
              <a:ahLst/>
              <a:cxnLst/>
              <a:rect l="l" t="t" r="r" b="b"/>
              <a:pathLst>
                <a:path w="6334" h="2973" extrusionOk="0">
                  <a:moveTo>
                    <a:pt x="4670" y="0"/>
                  </a:moveTo>
                  <a:cubicBezTo>
                    <a:pt x="4624" y="0"/>
                    <a:pt x="4577" y="2"/>
                    <a:pt x="4531" y="5"/>
                  </a:cubicBezTo>
                  <a:cubicBezTo>
                    <a:pt x="3645" y="58"/>
                    <a:pt x="2938" y="122"/>
                    <a:pt x="2071" y="122"/>
                  </a:cubicBezTo>
                  <a:cubicBezTo>
                    <a:pt x="1910" y="122"/>
                    <a:pt x="1743" y="119"/>
                    <a:pt x="1568" y="114"/>
                  </a:cubicBezTo>
                  <a:cubicBezTo>
                    <a:pt x="1557" y="114"/>
                    <a:pt x="1546" y="114"/>
                    <a:pt x="1535" y="114"/>
                  </a:cubicBezTo>
                  <a:cubicBezTo>
                    <a:pt x="781" y="114"/>
                    <a:pt x="110" y="643"/>
                    <a:pt x="48" y="1447"/>
                  </a:cubicBezTo>
                  <a:cubicBezTo>
                    <a:pt x="1" y="2199"/>
                    <a:pt x="596" y="2951"/>
                    <a:pt x="1380" y="2967"/>
                  </a:cubicBezTo>
                  <a:cubicBezTo>
                    <a:pt x="1527" y="2971"/>
                    <a:pt x="1674" y="2973"/>
                    <a:pt x="1821" y="2973"/>
                  </a:cubicBezTo>
                  <a:cubicBezTo>
                    <a:pt x="2899" y="2973"/>
                    <a:pt x="3988" y="2879"/>
                    <a:pt x="5064" y="2810"/>
                  </a:cubicBezTo>
                  <a:cubicBezTo>
                    <a:pt x="5847" y="2763"/>
                    <a:pt x="6333" y="1839"/>
                    <a:pt x="6208" y="1133"/>
                  </a:cubicBezTo>
                  <a:cubicBezTo>
                    <a:pt x="6046" y="352"/>
                    <a:pt x="5398" y="0"/>
                    <a:pt x="4670" y="0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779;p52">
              <a:extLst>
                <a:ext uri="{FF2B5EF4-FFF2-40B4-BE49-F238E27FC236}">
                  <a16:creationId xmlns:a16="http://schemas.microsoft.com/office/drawing/2014/main" id="{4F004205-D210-45B9-AF7D-3191C99F3EB3}"/>
                </a:ext>
              </a:extLst>
            </p:cNvPr>
            <p:cNvSpPr/>
            <p:nvPr/>
          </p:nvSpPr>
          <p:spPr>
            <a:xfrm>
              <a:off x="6397845" y="1876917"/>
              <a:ext cx="390284" cy="225082"/>
            </a:xfrm>
            <a:custGeom>
              <a:avLst/>
              <a:gdLst/>
              <a:ahLst/>
              <a:cxnLst/>
              <a:rect l="l" t="t" r="r" b="b"/>
              <a:pathLst>
                <a:path w="6622" h="3819" extrusionOk="0">
                  <a:moveTo>
                    <a:pt x="1546" y="0"/>
                  </a:moveTo>
                  <a:cubicBezTo>
                    <a:pt x="1109" y="0"/>
                    <a:pt x="693" y="188"/>
                    <a:pt x="408" y="605"/>
                  </a:cubicBezTo>
                  <a:cubicBezTo>
                    <a:pt x="1" y="1201"/>
                    <a:pt x="111" y="2220"/>
                    <a:pt x="785" y="2596"/>
                  </a:cubicBezTo>
                  <a:cubicBezTo>
                    <a:pt x="1929" y="3223"/>
                    <a:pt x="3261" y="3803"/>
                    <a:pt x="4578" y="3818"/>
                  </a:cubicBezTo>
                  <a:cubicBezTo>
                    <a:pt x="4588" y="3818"/>
                    <a:pt x="4598" y="3819"/>
                    <a:pt x="4608" y="3819"/>
                  </a:cubicBezTo>
                  <a:cubicBezTo>
                    <a:pt x="6430" y="3819"/>
                    <a:pt x="6621" y="997"/>
                    <a:pt x="4782" y="966"/>
                  </a:cubicBezTo>
                  <a:cubicBezTo>
                    <a:pt x="4296" y="950"/>
                    <a:pt x="4045" y="872"/>
                    <a:pt x="3559" y="715"/>
                  </a:cubicBezTo>
                  <a:cubicBezTo>
                    <a:pt x="3340" y="652"/>
                    <a:pt x="3120" y="558"/>
                    <a:pt x="2901" y="464"/>
                  </a:cubicBezTo>
                  <a:cubicBezTo>
                    <a:pt x="2791" y="417"/>
                    <a:pt x="2697" y="386"/>
                    <a:pt x="2587" y="339"/>
                  </a:cubicBezTo>
                  <a:cubicBezTo>
                    <a:pt x="2560" y="326"/>
                    <a:pt x="2536" y="315"/>
                    <a:pt x="2516" y="306"/>
                  </a:cubicBezTo>
                  <a:lnTo>
                    <a:pt x="2516" y="306"/>
                  </a:lnTo>
                  <a:cubicBezTo>
                    <a:pt x="2521" y="307"/>
                    <a:pt x="2525" y="308"/>
                    <a:pt x="2526" y="308"/>
                  </a:cubicBezTo>
                  <a:cubicBezTo>
                    <a:pt x="2534" y="308"/>
                    <a:pt x="2507" y="290"/>
                    <a:pt x="2399" y="229"/>
                  </a:cubicBezTo>
                  <a:cubicBezTo>
                    <a:pt x="2127" y="80"/>
                    <a:pt x="1832" y="0"/>
                    <a:pt x="1546" y="0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4780;p52">
              <a:extLst>
                <a:ext uri="{FF2B5EF4-FFF2-40B4-BE49-F238E27FC236}">
                  <a16:creationId xmlns:a16="http://schemas.microsoft.com/office/drawing/2014/main" id="{DF60D01B-28AE-42E0-8C7F-096A16EA9245}"/>
                </a:ext>
              </a:extLst>
            </p:cNvPr>
            <p:cNvSpPr/>
            <p:nvPr/>
          </p:nvSpPr>
          <p:spPr>
            <a:xfrm>
              <a:off x="6442225" y="1942807"/>
              <a:ext cx="335001" cy="317319"/>
            </a:xfrm>
            <a:custGeom>
              <a:avLst/>
              <a:gdLst/>
              <a:ahLst/>
              <a:cxnLst/>
              <a:rect l="l" t="t" r="r" b="b"/>
              <a:pathLst>
                <a:path w="5684" h="5384" extrusionOk="0">
                  <a:moveTo>
                    <a:pt x="3693" y="1"/>
                  </a:moveTo>
                  <a:cubicBezTo>
                    <a:pt x="3291" y="1"/>
                    <a:pt x="2891" y="185"/>
                    <a:pt x="2602" y="631"/>
                  </a:cubicBezTo>
                  <a:cubicBezTo>
                    <a:pt x="2054" y="1446"/>
                    <a:pt x="1395" y="2152"/>
                    <a:pt x="706" y="2857"/>
                  </a:cubicBezTo>
                  <a:cubicBezTo>
                    <a:pt x="173" y="3421"/>
                    <a:pt x="0" y="4236"/>
                    <a:pt x="549" y="4879"/>
                  </a:cubicBezTo>
                  <a:cubicBezTo>
                    <a:pt x="818" y="5193"/>
                    <a:pt x="1262" y="5384"/>
                    <a:pt x="1692" y="5384"/>
                  </a:cubicBezTo>
                  <a:cubicBezTo>
                    <a:pt x="2013" y="5384"/>
                    <a:pt x="2327" y="5277"/>
                    <a:pt x="2555" y="5036"/>
                  </a:cubicBezTo>
                  <a:cubicBezTo>
                    <a:pt x="3417" y="4158"/>
                    <a:pt x="4295" y="3265"/>
                    <a:pt x="4969" y="2230"/>
                  </a:cubicBezTo>
                  <a:cubicBezTo>
                    <a:pt x="5684" y="1135"/>
                    <a:pt x="4687" y="1"/>
                    <a:pt x="3693" y="1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4781;p52">
              <a:extLst>
                <a:ext uri="{FF2B5EF4-FFF2-40B4-BE49-F238E27FC236}">
                  <a16:creationId xmlns:a16="http://schemas.microsoft.com/office/drawing/2014/main" id="{8B753F74-CAF4-4192-8CD9-6DE690129CD0}"/>
                </a:ext>
              </a:extLst>
            </p:cNvPr>
            <p:cNvSpPr/>
            <p:nvPr/>
          </p:nvSpPr>
          <p:spPr>
            <a:xfrm>
              <a:off x="6568349" y="1961313"/>
              <a:ext cx="303528" cy="334824"/>
            </a:xfrm>
            <a:custGeom>
              <a:avLst/>
              <a:gdLst/>
              <a:ahLst/>
              <a:cxnLst/>
              <a:rect l="l" t="t" r="r" b="b"/>
              <a:pathLst>
                <a:path w="5150" h="5681" extrusionOk="0">
                  <a:moveTo>
                    <a:pt x="1885" y="0"/>
                  </a:moveTo>
                  <a:cubicBezTo>
                    <a:pt x="965" y="0"/>
                    <a:pt x="1" y="921"/>
                    <a:pt x="478" y="2041"/>
                  </a:cubicBezTo>
                  <a:cubicBezTo>
                    <a:pt x="948" y="3123"/>
                    <a:pt x="1324" y="4236"/>
                    <a:pt x="2092" y="5176"/>
                  </a:cubicBezTo>
                  <a:cubicBezTo>
                    <a:pt x="2389" y="5533"/>
                    <a:pt x="2750" y="5681"/>
                    <a:pt x="3105" y="5681"/>
                  </a:cubicBezTo>
                  <a:cubicBezTo>
                    <a:pt x="4154" y="5681"/>
                    <a:pt x="5150" y="4381"/>
                    <a:pt x="4271" y="3327"/>
                  </a:cubicBezTo>
                  <a:cubicBezTo>
                    <a:pt x="3691" y="2621"/>
                    <a:pt x="3425" y="1650"/>
                    <a:pt x="3064" y="819"/>
                  </a:cubicBezTo>
                  <a:cubicBezTo>
                    <a:pt x="2815" y="241"/>
                    <a:pt x="2356" y="0"/>
                    <a:pt x="1885" y="0"/>
                  </a:cubicBezTo>
                  <a:close/>
                </a:path>
              </a:pathLst>
            </a:custGeom>
            <a:solidFill>
              <a:srgbClr val="92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782;p52">
              <a:extLst>
                <a:ext uri="{FF2B5EF4-FFF2-40B4-BE49-F238E27FC236}">
                  <a16:creationId xmlns:a16="http://schemas.microsoft.com/office/drawing/2014/main" id="{3AFCF6A9-634E-4D21-96B9-39ABDB705FB4}"/>
                </a:ext>
              </a:extLst>
            </p:cNvPr>
            <p:cNvSpPr/>
            <p:nvPr/>
          </p:nvSpPr>
          <p:spPr>
            <a:xfrm>
              <a:off x="6485602" y="1788630"/>
              <a:ext cx="287674" cy="320561"/>
            </a:xfrm>
            <a:custGeom>
              <a:avLst/>
              <a:gdLst/>
              <a:ahLst/>
              <a:cxnLst/>
              <a:rect l="l" t="t" r="r" b="b"/>
              <a:pathLst>
                <a:path w="4881" h="5439" extrusionOk="0">
                  <a:moveTo>
                    <a:pt x="1591" y="1"/>
                  </a:moveTo>
                  <a:cubicBezTo>
                    <a:pt x="1335" y="1"/>
                    <a:pt x="1080" y="64"/>
                    <a:pt x="863" y="191"/>
                  </a:cubicBezTo>
                  <a:cubicBezTo>
                    <a:pt x="158" y="598"/>
                    <a:pt x="1" y="1445"/>
                    <a:pt x="362" y="2150"/>
                  </a:cubicBezTo>
                  <a:cubicBezTo>
                    <a:pt x="800" y="3028"/>
                    <a:pt x="1239" y="3906"/>
                    <a:pt x="1741" y="4752"/>
                  </a:cubicBezTo>
                  <a:cubicBezTo>
                    <a:pt x="2034" y="5237"/>
                    <a:pt x="2470" y="5438"/>
                    <a:pt x="2906" y="5438"/>
                  </a:cubicBezTo>
                  <a:cubicBezTo>
                    <a:pt x="3892" y="5438"/>
                    <a:pt x="4881" y="4408"/>
                    <a:pt x="4217" y="3310"/>
                  </a:cubicBezTo>
                  <a:cubicBezTo>
                    <a:pt x="3700" y="2464"/>
                    <a:pt x="3261" y="1586"/>
                    <a:pt x="2822" y="708"/>
                  </a:cubicBezTo>
                  <a:cubicBezTo>
                    <a:pt x="2594" y="241"/>
                    <a:pt x="2091" y="1"/>
                    <a:pt x="1591" y="1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783;p52">
              <a:extLst>
                <a:ext uri="{FF2B5EF4-FFF2-40B4-BE49-F238E27FC236}">
                  <a16:creationId xmlns:a16="http://schemas.microsoft.com/office/drawing/2014/main" id="{74E222C4-2F7B-40D4-BD82-99302D5B04D7}"/>
                </a:ext>
              </a:extLst>
            </p:cNvPr>
            <p:cNvSpPr/>
            <p:nvPr/>
          </p:nvSpPr>
          <p:spPr>
            <a:xfrm>
              <a:off x="6565048" y="1826114"/>
              <a:ext cx="349264" cy="284727"/>
            </a:xfrm>
            <a:custGeom>
              <a:avLst/>
              <a:gdLst/>
              <a:ahLst/>
              <a:cxnLst/>
              <a:rect l="l" t="t" r="r" b="b"/>
              <a:pathLst>
                <a:path w="5926" h="4831" extrusionOk="0">
                  <a:moveTo>
                    <a:pt x="4371" y="0"/>
                  </a:moveTo>
                  <a:cubicBezTo>
                    <a:pt x="3997" y="0"/>
                    <a:pt x="3616" y="152"/>
                    <a:pt x="3293" y="401"/>
                  </a:cubicBezTo>
                  <a:cubicBezTo>
                    <a:pt x="2462" y="1060"/>
                    <a:pt x="1835" y="1561"/>
                    <a:pt x="910" y="2157"/>
                  </a:cubicBezTo>
                  <a:cubicBezTo>
                    <a:pt x="267" y="2580"/>
                    <a:pt x="1" y="3426"/>
                    <a:pt x="393" y="4116"/>
                  </a:cubicBezTo>
                  <a:cubicBezTo>
                    <a:pt x="659" y="4553"/>
                    <a:pt x="1165" y="4830"/>
                    <a:pt x="1668" y="4830"/>
                  </a:cubicBezTo>
                  <a:cubicBezTo>
                    <a:pt x="1905" y="4830"/>
                    <a:pt x="2141" y="4769"/>
                    <a:pt x="2352" y="4633"/>
                  </a:cubicBezTo>
                  <a:cubicBezTo>
                    <a:pt x="3387" y="3959"/>
                    <a:pt x="4343" y="3176"/>
                    <a:pt x="5315" y="2423"/>
                  </a:cubicBezTo>
                  <a:cubicBezTo>
                    <a:pt x="5926" y="1953"/>
                    <a:pt x="5816" y="903"/>
                    <a:pt x="5315" y="401"/>
                  </a:cubicBezTo>
                  <a:cubicBezTo>
                    <a:pt x="5034" y="121"/>
                    <a:pt x="4705" y="0"/>
                    <a:pt x="4371" y="0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784;p52">
              <a:extLst>
                <a:ext uri="{FF2B5EF4-FFF2-40B4-BE49-F238E27FC236}">
                  <a16:creationId xmlns:a16="http://schemas.microsoft.com/office/drawing/2014/main" id="{677AB65A-CF85-47FD-8DA0-4CE5311B9086}"/>
                </a:ext>
              </a:extLst>
            </p:cNvPr>
            <p:cNvSpPr/>
            <p:nvPr/>
          </p:nvSpPr>
          <p:spPr>
            <a:xfrm>
              <a:off x="6387708" y="1922356"/>
              <a:ext cx="385098" cy="226143"/>
            </a:xfrm>
            <a:custGeom>
              <a:avLst/>
              <a:gdLst/>
              <a:ahLst/>
              <a:cxnLst/>
              <a:rect l="l" t="t" r="r" b="b"/>
              <a:pathLst>
                <a:path w="6534" h="3837" extrusionOk="0">
                  <a:moveTo>
                    <a:pt x="4555" y="1"/>
                  </a:moveTo>
                  <a:cubicBezTo>
                    <a:pt x="4318" y="1"/>
                    <a:pt x="4065" y="73"/>
                    <a:pt x="3809" y="242"/>
                  </a:cubicBezTo>
                  <a:cubicBezTo>
                    <a:pt x="3402" y="508"/>
                    <a:pt x="3151" y="586"/>
                    <a:pt x="2665" y="727"/>
                  </a:cubicBezTo>
                  <a:cubicBezTo>
                    <a:pt x="2446" y="790"/>
                    <a:pt x="2211" y="837"/>
                    <a:pt x="1975" y="884"/>
                  </a:cubicBezTo>
                  <a:cubicBezTo>
                    <a:pt x="1866" y="916"/>
                    <a:pt x="1756" y="931"/>
                    <a:pt x="1646" y="947"/>
                  </a:cubicBezTo>
                  <a:cubicBezTo>
                    <a:pt x="1600" y="956"/>
                    <a:pt x="1565" y="962"/>
                    <a:pt x="1538" y="968"/>
                  </a:cubicBezTo>
                  <a:lnTo>
                    <a:pt x="1538" y="968"/>
                  </a:lnTo>
                  <a:cubicBezTo>
                    <a:pt x="1514" y="970"/>
                    <a:pt x="1478" y="973"/>
                    <a:pt x="1427" y="978"/>
                  </a:cubicBezTo>
                  <a:cubicBezTo>
                    <a:pt x="659" y="1041"/>
                    <a:pt x="1" y="1574"/>
                    <a:pt x="1" y="2405"/>
                  </a:cubicBezTo>
                  <a:cubicBezTo>
                    <a:pt x="1" y="3092"/>
                    <a:pt x="585" y="3836"/>
                    <a:pt x="1318" y="3836"/>
                  </a:cubicBezTo>
                  <a:cubicBezTo>
                    <a:pt x="1354" y="3836"/>
                    <a:pt x="1390" y="3835"/>
                    <a:pt x="1427" y="3831"/>
                  </a:cubicBezTo>
                  <a:cubicBezTo>
                    <a:pt x="2728" y="3721"/>
                    <a:pt x="4154" y="3439"/>
                    <a:pt x="5251" y="2718"/>
                  </a:cubicBezTo>
                  <a:cubicBezTo>
                    <a:pt x="6534" y="1867"/>
                    <a:pt x="5751" y="1"/>
                    <a:pt x="4555" y="1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785;p52">
              <a:extLst>
                <a:ext uri="{FF2B5EF4-FFF2-40B4-BE49-F238E27FC236}">
                  <a16:creationId xmlns:a16="http://schemas.microsoft.com/office/drawing/2014/main" id="{FD958D44-8E50-48A7-AD9D-956AB4D6376F}"/>
                </a:ext>
              </a:extLst>
            </p:cNvPr>
            <p:cNvSpPr/>
            <p:nvPr/>
          </p:nvSpPr>
          <p:spPr>
            <a:xfrm>
              <a:off x="6542888" y="1940509"/>
              <a:ext cx="195908" cy="359106"/>
            </a:xfrm>
            <a:custGeom>
              <a:avLst/>
              <a:gdLst/>
              <a:ahLst/>
              <a:cxnLst/>
              <a:rect l="l" t="t" r="r" b="b"/>
              <a:pathLst>
                <a:path w="3324" h="6093" extrusionOk="0">
                  <a:moveTo>
                    <a:pt x="1843" y="0"/>
                  </a:moveTo>
                  <a:cubicBezTo>
                    <a:pt x="1129" y="0"/>
                    <a:pt x="424" y="459"/>
                    <a:pt x="440" y="1376"/>
                  </a:cubicBezTo>
                  <a:cubicBezTo>
                    <a:pt x="455" y="2363"/>
                    <a:pt x="299" y="3319"/>
                    <a:pt x="126" y="4291"/>
                  </a:cubicBezTo>
                  <a:cubicBezTo>
                    <a:pt x="1" y="5059"/>
                    <a:pt x="330" y="5827"/>
                    <a:pt x="1129" y="6047"/>
                  </a:cubicBezTo>
                  <a:cubicBezTo>
                    <a:pt x="1242" y="6077"/>
                    <a:pt x="1361" y="6092"/>
                    <a:pt x="1481" y="6092"/>
                  </a:cubicBezTo>
                  <a:cubicBezTo>
                    <a:pt x="2104" y="6092"/>
                    <a:pt x="2780" y="5700"/>
                    <a:pt x="2885" y="5043"/>
                  </a:cubicBezTo>
                  <a:cubicBezTo>
                    <a:pt x="3104" y="3837"/>
                    <a:pt x="3324" y="2614"/>
                    <a:pt x="3292" y="1376"/>
                  </a:cubicBezTo>
                  <a:cubicBezTo>
                    <a:pt x="3277" y="459"/>
                    <a:pt x="2556" y="0"/>
                    <a:pt x="1843" y="0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786;p52">
              <a:extLst>
                <a:ext uri="{FF2B5EF4-FFF2-40B4-BE49-F238E27FC236}">
                  <a16:creationId xmlns:a16="http://schemas.microsoft.com/office/drawing/2014/main" id="{2393DCC5-76F0-40A1-BDAB-47AACC233E0E}"/>
                </a:ext>
              </a:extLst>
            </p:cNvPr>
            <p:cNvSpPr/>
            <p:nvPr/>
          </p:nvSpPr>
          <p:spPr>
            <a:xfrm>
              <a:off x="6550255" y="1946226"/>
              <a:ext cx="399537" cy="262095"/>
            </a:xfrm>
            <a:custGeom>
              <a:avLst/>
              <a:gdLst/>
              <a:ahLst/>
              <a:cxnLst/>
              <a:rect l="l" t="t" r="r" b="b"/>
              <a:pathLst>
                <a:path w="6779" h="4447" extrusionOk="0">
                  <a:moveTo>
                    <a:pt x="2015" y="0"/>
                  </a:moveTo>
                  <a:cubicBezTo>
                    <a:pt x="806" y="0"/>
                    <a:pt x="0" y="1877"/>
                    <a:pt x="1302" y="2705"/>
                  </a:cubicBezTo>
                  <a:cubicBezTo>
                    <a:pt x="2305" y="3332"/>
                    <a:pt x="3246" y="4037"/>
                    <a:pt x="4406" y="4382"/>
                  </a:cubicBezTo>
                  <a:cubicBezTo>
                    <a:pt x="4556" y="4426"/>
                    <a:pt x="4700" y="4446"/>
                    <a:pt x="4835" y="4446"/>
                  </a:cubicBezTo>
                  <a:cubicBezTo>
                    <a:pt x="6287" y="4446"/>
                    <a:pt x="6779" y="2097"/>
                    <a:pt x="5158" y="1623"/>
                  </a:cubicBezTo>
                  <a:cubicBezTo>
                    <a:pt x="4280" y="1373"/>
                    <a:pt x="3528" y="730"/>
                    <a:pt x="2744" y="228"/>
                  </a:cubicBezTo>
                  <a:cubicBezTo>
                    <a:pt x="2494" y="69"/>
                    <a:pt x="2247" y="0"/>
                    <a:pt x="2015" y="0"/>
                  </a:cubicBezTo>
                  <a:close/>
                </a:path>
              </a:pathLst>
            </a:custGeom>
            <a:solidFill>
              <a:srgbClr val="B7E1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787;p52">
              <a:extLst>
                <a:ext uri="{FF2B5EF4-FFF2-40B4-BE49-F238E27FC236}">
                  <a16:creationId xmlns:a16="http://schemas.microsoft.com/office/drawing/2014/main" id="{60B53D99-FD1A-4AAE-A686-1FD17ED9346B}"/>
                </a:ext>
              </a:extLst>
            </p:cNvPr>
            <p:cNvSpPr/>
            <p:nvPr/>
          </p:nvSpPr>
          <p:spPr>
            <a:xfrm>
              <a:off x="6560451" y="1960606"/>
              <a:ext cx="202391" cy="143218"/>
            </a:xfrm>
            <a:custGeom>
              <a:avLst/>
              <a:gdLst/>
              <a:ahLst/>
              <a:cxnLst/>
              <a:rect l="l" t="t" r="r" b="b"/>
              <a:pathLst>
                <a:path w="3434" h="2430" extrusionOk="0">
                  <a:moveTo>
                    <a:pt x="1709" y="0"/>
                  </a:moveTo>
                  <a:cubicBezTo>
                    <a:pt x="1" y="0"/>
                    <a:pt x="1" y="2430"/>
                    <a:pt x="1709" y="2430"/>
                  </a:cubicBezTo>
                  <a:cubicBezTo>
                    <a:pt x="3433" y="2430"/>
                    <a:pt x="3433" y="0"/>
                    <a:pt x="1709" y="0"/>
                  </a:cubicBezTo>
                  <a:close/>
                </a:path>
              </a:pathLst>
            </a:custGeom>
            <a:solidFill>
              <a:srgbClr val="85A8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6" name="Google Shape;4788;p52">
              <a:extLst>
                <a:ext uri="{FF2B5EF4-FFF2-40B4-BE49-F238E27FC236}">
                  <a16:creationId xmlns:a16="http://schemas.microsoft.com/office/drawing/2014/main" id="{53860F2A-65BB-4B9A-8DD1-957C8968DBBD}"/>
                </a:ext>
              </a:extLst>
            </p:cNvPr>
            <p:cNvSpPr/>
            <p:nvPr/>
          </p:nvSpPr>
          <p:spPr>
            <a:xfrm>
              <a:off x="7021394" y="2562581"/>
              <a:ext cx="294805" cy="318675"/>
            </a:xfrm>
            <a:custGeom>
              <a:avLst/>
              <a:gdLst/>
              <a:ahLst/>
              <a:cxnLst/>
              <a:rect l="l" t="t" r="r" b="b"/>
              <a:pathLst>
                <a:path w="5002" h="5407" extrusionOk="0">
                  <a:moveTo>
                    <a:pt x="3352" y="1"/>
                  </a:moveTo>
                  <a:cubicBezTo>
                    <a:pt x="2839" y="1"/>
                    <a:pt x="2353" y="294"/>
                    <a:pt x="2054" y="758"/>
                  </a:cubicBezTo>
                  <a:cubicBezTo>
                    <a:pt x="1537" y="1589"/>
                    <a:pt x="1020" y="2435"/>
                    <a:pt x="565" y="3313"/>
                  </a:cubicBezTo>
                  <a:cubicBezTo>
                    <a:pt x="1" y="4421"/>
                    <a:pt x="986" y="5406"/>
                    <a:pt x="1941" y="5406"/>
                  </a:cubicBezTo>
                  <a:cubicBezTo>
                    <a:pt x="2391" y="5406"/>
                    <a:pt x="2834" y="5188"/>
                    <a:pt x="3105" y="4661"/>
                  </a:cubicBezTo>
                  <a:cubicBezTo>
                    <a:pt x="3543" y="3783"/>
                    <a:pt x="4061" y="2937"/>
                    <a:pt x="4578" y="2106"/>
                  </a:cubicBezTo>
                  <a:cubicBezTo>
                    <a:pt x="5001" y="1432"/>
                    <a:pt x="4641" y="507"/>
                    <a:pt x="3998" y="163"/>
                  </a:cubicBezTo>
                  <a:cubicBezTo>
                    <a:pt x="3786" y="52"/>
                    <a:pt x="3567" y="1"/>
                    <a:pt x="3352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4789;p52">
              <a:extLst>
                <a:ext uri="{FF2B5EF4-FFF2-40B4-BE49-F238E27FC236}">
                  <a16:creationId xmlns:a16="http://schemas.microsoft.com/office/drawing/2014/main" id="{44899FDA-6907-40CF-9A09-F3EE5536E621}"/>
                </a:ext>
              </a:extLst>
            </p:cNvPr>
            <p:cNvSpPr/>
            <p:nvPr/>
          </p:nvSpPr>
          <p:spPr>
            <a:xfrm>
              <a:off x="7034360" y="2713871"/>
              <a:ext cx="370481" cy="241938"/>
            </a:xfrm>
            <a:custGeom>
              <a:avLst/>
              <a:gdLst/>
              <a:ahLst/>
              <a:cxnLst/>
              <a:rect l="l" t="t" r="r" b="b"/>
              <a:pathLst>
                <a:path w="6286" h="4105" extrusionOk="0">
                  <a:moveTo>
                    <a:pt x="1620" y="1"/>
                  </a:moveTo>
                  <a:cubicBezTo>
                    <a:pt x="1109" y="1"/>
                    <a:pt x="618" y="256"/>
                    <a:pt x="345" y="746"/>
                  </a:cubicBezTo>
                  <a:cubicBezTo>
                    <a:pt x="1" y="1404"/>
                    <a:pt x="236" y="2345"/>
                    <a:pt x="941" y="2674"/>
                  </a:cubicBezTo>
                  <a:cubicBezTo>
                    <a:pt x="2054" y="3207"/>
                    <a:pt x="3214" y="3614"/>
                    <a:pt x="4374" y="4038"/>
                  </a:cubicBezTo>
                  <a:cubicBezTo>
                    <a:pt x="4491" y="4084"/>
                    <a:pt x="4612" y="4105"/>
                    <a:pt x="4732" y="4105"/>
                  </a:cubicBezTo>
                  <a:cubicBezTo>
                    <a:pt x="5348" y="4105"/>
                    <a:pt x="5954" y="3552"/>
                    <a:pt x="6098" y="2987"/>
                  </a:cubicBezTo>
                  <a:cubicBezTo>
                    <a:pt x="6286" y="2157"/>
                    <a:pt x="5753" y="1530"/>
                    <a:pt x="5032" y="1263"/>
                  </a:cubicBezTo>
                  <a:cubicBezTo>
                    <a:pt x="4045" y="887"/>
                    <a:pt x="3276" y="621"/>
                    <a:pt x="2289" y="150"/>
                  </a:cubicBezTo>
                  <a:cubicBezTo>
                    <a:pt x="2074" y="50"/>
                    <a:pt x="1845" y="1"/>
                    <a:pt x="1620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8" name="Google Shape;4790;p52">
              <a:extLst>
                <a:ext uri="{FF2B5EF4-FFF2-40B4-BE49-F238E27FC236}">
                  <a16:creationId xmlns:a16="http://schemas.microsoft.com/office/drawing/2014/main" id="{76D03AAA-F6D7-43C0-89C2-86C738A66B63}"/>
                </a:ext>
              </a:extLst>
            </p:cNvPr>
            <p:cNvSpPr/>
            <p:nvPr/>
          </p:nvSpPr>
          <p:spPr>
            <a:xfrm>
              <a:off x="6898575" y="2624476"/>
              <a:ext cx="367652" cy="241922"/>
            </a:xfrm>
            <a:custGeom>
              <a:avLst/>
              <a:gdLst/>
              <a:ahLst/>
              <a:cxnLst/>
              <a:rect l="l" t="t" r="r" b="b"/>
              <a:pathLst>
                <a:path w="6238" h="5002" extrusionOk="0">
                  <a:moveTo>
                    <a:pt x="1653" y="1"/>
                  </a:moveTo>
                  <a:cubicBezTo>
                    <a:pt x="1413" y="1"/>
                    <a:pt x="1166" y="67"/>
                    <a:pt x="925" y="213"/>
                  </a:cubicBezTo>
                  <a:cubicBezTo>
                    <a:pt x="314" y="589"/>
                    <a:pt x="0" y="1561"/>
                    <a:pt x="471" y="2188"/>
                  </a:cubicBezTo>
                  <a:cubicBezTo>
                    <a:pt x="1254" y="3223"/>
                    <a:pt x="2242" y="4289"/>
                    <a:pt x="3433" y="4853"/>
                  </a:cubicBezTo>
                  <a:cubicBezTo>
                    <a:pt x="3652" y="4956"/>
                    <a:pt x="3866" y="5002"/>
                    <a:pt x="4068" y="5002"/>
                  </a:cubicBezTo>
                  <a:cubicBezTo>
                    <a:pt x="5401" y="5002"/>
                    <a:pt x="6237" y="3010"/>
                    <a:pt x="4781" y="2329"/>
                  </a:cubicBezTo>
                  <a:cubicBezTo>
                    <a:pt x="4327" y="2126"/>
                    <a:pt x="4138" y="1937"/>
                    <a:pt x="3762" y="1608"/>
                  </a:cubicBezTo>
                  <a:cubicBezTo>
                    <a:pt x="3590" y="1452"/>
                    <a:pt x="3417" y="1279"/>
                    <a:pt x="3261" y="1107"/>
                  </a:cubicBezTo>
                  <a:cubicBezTo>
                    <a:pt x="3182" y="1028"/>
                    <a:pt x="3104" y="934"/>
                    <a:pt x="3041" y="856"/>
                  </a:cubicBezTo>
                  <a:cubicBezTo>
                    <a:pt x="3010" y="821"/>
                    <a:pt x="2985" y="795"/>
                    <a:pt x="2966" y="775"/>
                  </a:cubicBezTo>
                  <a:lnTo>
                    <a:pt x="2966" y="775"/>
                  </a:lnTo>
                  <a:cubicBezTo>
                    <a:pt x="2952" y="755"/>
                    <a:pt x="2931" y="725"/>
                    <a:pt x="2900" y="684"/>
                  </a:cubicBezTo>
                  <a:cubicBezTo>
                    <a:pt x="2587" y="266"/>
                    <a:pt x="2134" y="1"/>
                    <a:pt x="1653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4791;p52">
              <a:extLst>
                <a:ext uri="{FF2B5EF4-FFF2-40B4-BE49-F238E27FC236}">
                  <a16:creationId xmlns:a16="http://schemas.microsoft.com/office/drawing/2014/main" id="{09C68B79-2308-4C70-9112-F5D28B15CB44}"/>
                </a:ext>
              </a:extLst>
            </p:cNvPr>
            <p:cNvSpPr/>
            <p:nvPr/>
          </p:nvSpPr>
          <p:spPr>
            <a:xfrm>
              <a:off x="6857904" y="2702260"/>
              <a:ext cx="391463" cy="255258"/>
            </a:xfrm>
            <a:custGeom>
              <a:avLst/>
              <a:gdLst/>
              <a:ahLst/>
              <a:cxnLst/>
              <a:rect l="l" t="t" r="r" b="b"/>
              <a:pathLst>
                <a:path w="6642" h="4331" extrusionOk="0">
                  <a:moveTo>
                    <a:pt x="4591" y="1"/>
                  </a:moveTo>
                  <a:cubicBezTo>
                    <a:pt x="4351" y="1"/>
                    <a:pt x="4097" y="72"/>
                    <a:pt x="3841" y="238"/>
                  </a:cubicBezTo>
                  <a:cubicBezTo>
                    <a:pt x="3010" y="771"/>
                    <a:pt x="2117" y="1147"/>
                    <a:pt x="1208" y="1507"/>
                  </a:cubicBezTo>
                  <a:cubicBezTo>
                    <a:pt x="487" y="1789"/>
                    <a:pt x="1" y="2479"/>
                    <a:pt x="236" y="3279"/>
                  </a:cubicBezTo>
                  <a:cubicBezTo>
                    <a:pt x="402" y="3841"/>
                    <a:pt x="996" y="4330"/>
                    <a:pt x="1600" y="4330"/>
                  </a:cubicBezTo>
                  <a:cubicBezTo>
                    <a:pt x="1737" y="4330"/>
                    <a:pt x="1874" y="4305"/>
                    <a:pt x="2007" y="4250"/>
                  </a:cubicBezTo>
                  <a:cubicBezTo>
                    <a:pt x="3151" y="3796"/>
                    <a:pt x="4311" y="3341"/>
                    <a:pt x="5346" y="2667"/>
                  </a:cubicBezTo>
                  <a:cubicBezTo>
                    <a:pt x="6642" y="1842"/>
                    <a:pt x="5806" y="1"/>
                    <a:pt x="4591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4792;p52">
              <a:extLst>
                <a:ext uri="{FF2B5EF4-FFF2-40B4-BE49-F238E27FC236}">
                  <a16:creationId xmlns:a16="http://schemas.microsoft.com/office/drawing/2014/main" id="{9B9CD2D9-C38D-4B63-AE7B-D30CB1F1979B}"/>
                </a:ext>
              </a:extLst>
            </p:cNvPr>
            <p:cNvSpPr/>
            <p:nvPr/>
          </p:nvSpPr>
          <p:spPr>
            <a:xfrm>
              <a:off x="7037130" y="2726247"/>
              <a:ext cx="198148" cy="349794"/>
            </a:xfrm>
            <a:custGeom>
              <a:avLst/>
              <a:gdLst/>
              <a:ahLst/>
              <a:cxnLst/>
              <a:rect l="l" t="t" r="r" b="b"/>
              <a:pathLst>
                <a:path w="3362" h="5935" extrusionOk="0">
                  <a:moveTo>
                    <a:pt x="1611" y="1"/>
                  </a:moveTo>
                  <a:cubicBezTo>
                    <a:pt x="883" y="1"/>
                    <a:pt x="134" y="479"/>
                    <a:pt x="126" y="1414"/>
                  </a:cubicBezTo>
                  <a:cubicBezTo>
                    <a:pt x="110" y="2605"/>
                    <a:pt x="1" y="3781"/>
                    <a:pt x="314" y="4941"/>
                  </a:cubicBezTo>
                  <a:cubicBezTo>
                    <a:pt x="511" y="5636"/>
                    <a:pt x="1053" y="5935"/>
                    <a:pt x="1608" y="5935"/>
                  </a:cubicBezTo>
                  <a:cubicBezTo>
                    <a:pt x="2469" y="5935"/>
                    <a:pt x="3362" y="5217"/>
                    <a:pt x="3057" y="4141"/>
                  </a:cubicBezTo>
                  <a:cubicBezTo>
                    <a:pt x="2822" y="3263"/>
                    <a:pt x="2963" y="2260"/>
                    <a:pt x="2979" y="1351"/>
                  </a:cubicBezTo>
                  <a:cubicBezTo>
                    <a:pt x="2994" y="444"/>
                    <a:pt x="2312" y="1"/>
                    <a:pt x="1611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4793;p52">
              <a:extLst>
                <a:ext uri="{FF2B5EF4-FFF2-40B4-BE49-F238E27FC236}">
                  <a16:creationId xmlns:a16="http://schemas.microsoft.com/office/drawing/2014/main" id="{7125E300-396F-4911-B327-01A664D6878F}"/>
                </a:ext>
              </a:extLst>
            </p:cNvPr>
            <p:cNvSpPr/>
            <p:nvPr/>
          </p:nvSpPr>
          <p:spPr>
            <a:xfrm>
              <a:off x="7027877" y="2527337"/>
              <a:ext cx="189071" cy="339893"/>
            </a:xfrm>
            <a:custGeom>
              <a:avLst/>
              <a:gdLst/>
              <a:ahLst/>
              <a:cxnLst/>
              <a:rect l="l" t="t" r="r" b="b"/>
              <a:pathLst>
                <a:path w="3208" h="5767" extrusionOk="0">
                  <a:moveTo>
                    <a:pt x="1440" y="1"/>
                  </a:moveTo>
                  <a:cubicBezTo>
                    <a:pt x="1394" y="1"/>
                    <a:pt x="1348" y="3"/>
                    <a:pt x="1302" y="8"/>
                  </a:cubicBezTo>
                  <a:cubicBezTo>
                    <a:pt x="487" y="102"/>
                    <a:pt x="1" y="808"/>
                    <a:pt x="32" y="1591"/>
                  </a:cubicBezTo>
                  <a:cubicBezTo>
                    <a:pt x="64" y="2579"/>
                    <a:pt x="111" y="3566"/>
                    <a:pt x="236" y="4538"/>
                  </a:cubicBezTo>
                  <a:cubicBezTo>
                    <a:pt x="344" y="5377"/>
                    <a:pt x="996" y="5767"/>
                    <a:pt x="1651" y="5767"/>
                  </a:cubicBezTo>
                  <a:cubicBezTo>
                    <a:pt x="2427" y="5767"/>
                    <a:pt x="3208" y="5219"/>
                    <a:pt x="3089" y="4225"/>
                  </a:cubicBezTo>
                  <a:cubicBezTo>
                    <a:pt x="2963" y="3253"/>
                    <a:pt x="2916" y="2265"/>
                    <a:pt x="2869" y="1278"/>
                  </a:cubicBezTo>
                  <a:cubicBezTo>
                    <a:pt x="2840" y="543"/>
                    <a:pt x="2135" y="1"/>
                    <a:pt x="1440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4794;p52">
              <a:extLst>
                <a:ext uri="{FF2B5EF4-FFF2-40B4-BE49-F238E27FC236}">
                  <a16:creationId xmlns:a16="http://schemas.microsoft.com/office/drawing/2014/main" id="{66A28073-9BE1-43FA-B3F0-B9A8CB4120BB}"/>
                </a:ext>
              </a:extLst>
            </p:cNvPr>
            <p:cNvSpPr/>
            <p:nvPr/>
          </p:nvSpPr>
          <p:spPr>
            <a:xfrm>
              <a:off x="7037130" y="2661182"/>
              <a:ext cx="373251" cy="209228"/>
            </a:xfrm>
            <a:custGeom>
              <a:avLst/>
              <a:gdLst/>
              <a:ahLst/>
              <a:cxnLst/>
              <a:rect l="l" t="t" r="r" b="b"/>
              <a:pathLst>
                <a:path w="6333" h="3550" extrusionOk="0">
                  <a:moveTo>
                    <a:pt x="4727" y="0"/>
                  </a:moveTo>
                  <a:cubicBezTo>
                    <a:pt x="4565" y="0"/>
                    <a:pt x="4398" y="20"/>
                    <a:pt x="4233" y="57"/>
                  </a:cubicBezTo>
                  <a:cubicBezTo>
                    <a:pt x="3214" y="308"/>
                    <a:pt x="2430" y="527"/>
                    <a:pt x="1349" y="684"/>
                  </a:cubicBezTo>
                  <a:cubicBezTo>
                    <a:pt x="581" y="809"/>
                    <a:pt x="1" y="1468"/>
                    <a:pt x="79" y="2267"/>
                  </a:cubicBezTo>
                  <a:cubicBezTo>
                    <a:pt x="151" y="2962"/>
                    <a:pt x="785" y="3549"/>
                    <a:pt x="1486" y="3549"/>
                  </a:cubicBezTo>
                  <a:cubicBezTo>
                    <a:pt x="1544" y="3549"/>
                    <a:pt x="1603" y="3545"/>
                    <a:pt x="1662" y="3537"/>
                  </a:cubicBezTo>
                  <a:cubicBezTo>
                    <a:pt x="2869" y="3349"/>
                    <a:pt x="4060" y="3019"/>
                    <a:pt x="5251" y="2737"/>
                  </a:cubicBezTo>
                  <a:cubicBezTo>
                    <a:pt x="6020" y="2549"/>
                    <a:pt x="6333" y="1546"/>
                    <a:pt x="6082" y="888"/>
                  </a:cubicBezTo>
                  <a:cubicBezTo>
                    <a:pt x="5849" y="261"/>
                    <a:pt x="5316" y="0"/>
                    <a:pt x="4727" y="0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4795;p52">
              <a:extLst>
                <a:ext uri="{FF2B5EF4-FFF2-40B4-BE49-F238E27FC236}">
                  <a16:creationId xmlns:a16="http://schemas.microsoft.com/office/drawing/2014/main" id="{489DD28E-0793-457E-AF1A-8CF5952EE5B9}"/>
                </a:ext>
              </a:extLst>
            </p:cNvPr>
            <p:cNvSpPr/>
            <p:nvPr/>
          </p:nvSpPr>
          <p:spPr>
            <a:xfrm>
              <a:off x="6843111" y="2660357"/>
              <a:ext cx="394763" cy="194965"/>
            </a:xfrm>
            <a:custGeom>
              <a:avLst/>
              <a:gdLst/>
              <a:ahLst/>
              <a:cxnLst/>
              <a:rect l="l" t="t" r="r" b="b"/>
              <a:pathLst>
                <a:path w="6698" h="3308" extrusionOk="0">
                  <a:moveTo>
                    <a:pt x="1583" y="1"/>
                  </a:moveTo>
                  <a:cubicBezTo>
                    <a:pt x="1042" y="1"/>
                    <a:pt x="540" y="261"/>
                    <a:pt x="299" y="823"/>
                  </a:cubicBezTo>
                  <a:cubicBezTo>
                    <a:pt x="1" y="1482"/>
                    <a:pt x="267" y="2453"/>
                    <a:pt x="1020" y="2704"/>
                  </a:cubicBezTo>
                  <a:cubicBezTo>
                    <a:pt x="1973" y="3034"/>
                    <a:pt x="3051" y="3307"/>
                    <a:pt x="4096" y="3307"/>
                  </a:cubicBezTo>
                  <a:cubicBezTo>
                    <a:pt x="4391" y="3307"/>
                    <a:pt x="4683" y="3285"/>
                    <a:pt x="4970" y="3237"/>
                  </a:cubicBezTo>
                  <a:cubicBezTo>
                    <a:pt x="6698" y="2969"/>
                    <a:pt x="6514" y="378"/>
                    <a:pt x="4917" y="378"/>
                  </a:cubicBezTo>
                  <a:cubicBezTo>
                    <a:pt x="4834" y="378"/>
                    <a:pt x="4747" y="385"/>
                    <a:pt x="4656" y="400"/>
                  </a:cubicBezTo>
                  <a:cubicBezTo>
                    <a:pt x="4460" y="432"/>
                    <a:pt x="4302" y="446"/>
                    <a:pt x="4151" y="446"/>
                  </a:cubicBezTo>
                  <a:cubicBezTo>
                    <a:pt x="3927" y="446"/>
                    <a:pt x="3717" y="416"/>
                    <a:pt x="3418" y="369"/>
                  </a:cubicBezTo>
                  <a:cubicBezTo>
                    <a:pt x="3183" y="337"/>
                    <a:pt x="2948" y="290"/>
                    <a:pt x="2713" y="243"/>
                  </a:cubicBezTo>
                  <a:cubicBezTo>
                    <a:pt x="2603" y="212"/>
                    <a:pt x="2493" y="196"/>
                    <a:pt x="2383" y="165"/>
                  </a:cubicBezTo>
                  <a:cubicBezTo>
                    <a:pt x="2349" y="156"/>
                    <a:pt x="2321" y="149"/>
                    <a:pt x="2297" y="143"/>
                  </a:cubicBezTo>
                  <a:lnTo>
                    <a:pt x="2297" y="143"/>
                  </a:lnTo>
                  <a:cubicBezTo>
                    <a:pt x="2276" y="135"/>
                    <a:pt x="2239" y="122"/>
                    <a:pt x="2180" y="102"/>
                  </a:cubicBezTo>
                  <a:cubicBezTo>
                    <a:pt x="1983" y="35"/>
                    <a:pt x="1780" y="1"/>
                    <a:pt x="1583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4796;p52">
              <a:extLst>
                <a:ext uri="{FF2B5EF4-FFF2-40B4-BE49-F238E27FC236}">
                  <a16:creationId xmlns:a16="http://schemas.microsoft.com/office/drawing/2014/main" id="{196A6D03-50A8-45B1-9B29-188B061B0C5B}"/>
                </a:ext>
              </a:extLst>
            </p:cNvPr>
            <p:cNvSpPr/>
            <p:nvPr/>
          </p:nvSpPr>
          <p:spPr>
            <a:xfrm>
              <a:off x="6929983" y="2695129"/>
              <a:ext cx="294864" cy="335590"/>
            </a:xfrm>
            <a:custGeom>
              <a:avLst/>
              <a:gdLst/>
              <a:ahLst/>
              <a:cxnLst/>
              <a:rect l="l" t="t" r="r" b="b"/>
              <a:pathLst>
                <a:path w="5003" h="5694" extrusionOk="0">
                  <a:moveTo>
                    <a:pt x="3122" y="0"/>
                  </a:moveTo>
                  <a:cubicBezTo>
                    <a:pt x="2636" y="0"/>
                    <a:pt x="2161" y="245"/>
                    <a:pt x="1913" y="829"/>
                  </a:cubicBezTo>
                  <a:cubicBezTo>
                    <a:pt x="1536" y="1738"/>
                    <a:pt x="988" y="2553"/>
                    <a:pt x="455" y="3353"/>
                  </a:cubicBezTo>
                  <a:cubicBezTo>
                    <a:pt x="16" y="4011"/>
                    <a:pt x="0" y="4842"/>
                    <a:pt x="643" y="5375"/>
                  </a:cubicBezTo>
                  <a:cubicBezTo>
                    <a:pt x="892" y="5581"/>
                    <a:pt x="1241" y="5693"/>
                    <a:pt x="1588" y="5693"/>
                  </a:cubicBezTo>
                  <a:cubicBezTo>
                    <a:pt x="2005" y="5693"/>
                    <a:pt x="2418" y="5530"/>
                    <a:pt x="2649" y="5171"/>
                  </a:cubicBezTo>
                  <a:cubicBezTo>
                    <a:pt x="3339" y="4152"/>
                    <a:pt x="4044" y="3133"/>
                    <a:pt x="4530" y="1989"/>
                  </a:cubicBezTo>
                  <a:cubicBezTo>
                    <a:pt x="5002" y="880"/>
                    <a:pt x="4043" y="0"/>
                    <a:pt x="3122" y="0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4797;p52">
              <a:extLst>
                <a:ext uri="{FF2B5EF4-FFF2-40B4-BE49-F238E27FC236}">
                  <a16:creationId xmlns:a16="http://schemas.microsoft.com/office/drawing/2014/main" id="{D3973AAE-B1B7-41E3-803A-14EB80F68FE8}"/>
                </a:ext>
              </a:extLst>
            </p:cNvPr>
            <p:cNvSpPr/>
            <p:nvPr/>
          </p:nvSpPr>
          <p:spPr>
            <a:xfrm>
              <a:off x="7019567" y="2709804"/>
              <a:ext cx="341955" cy="319500"/>
            </a:xfrm>
            <a:custGeom>
              <a:avLst/>
              <a:gdLst/>
              <a:ahLst/>
              <a:cxnLst/>
              <a:rect l="l" t="t" r="r" b="b"/>
              <a:pathLst>
                <a:path w="5802" h="5421" extrusionOk="0">
                  <a:moveTo>
                    <a:pt x="1985" y="0"/>
                  </a:moveTo>
                  <a:cubicBezTo>
                    <a:pt x="988" y="0"/>
                    <a:pt x="1" y="1169"/>
                    <a:pt x="722" y="2273"/>
                  </a:cubicBezTo>
                  <a:cubicBezTo>
                    <a:pt x="1380" y="3260"/>
                    <a:pt x="1944" y="4295"/>
                    <a:pt x="2869" y="5078"/>
                  </a:cubicBezTo>
                  <a:cubicBezTo>
                    <a:pt x="3153" y="5319"/>
                    <a:pt x="3454" y="5420"/>
                    <a:pt x="3740" y="5420"/>
                  </a:cubicBezTo>
                  <a:cubicBezTo>
                    <a:pt x="4876" y="5420"/>
                    <a:pt x="5801" y="3820"/>
                    <a:pt x="4687" y="2868"/>
                  </a:cubicBezTo>
                  <a:cubicBezTo>
                    <a:pt x="3982" y="2273"/>
                    <a:pt x="3559" y="1379"/>
                    <a:pt x="3057" y="611"/>
                  </a:cubicBezTo>
                  <a:cubicBezTo>
                    <a:pt x="2766" y="179"/>
                    <a:pt x="2375" y="0"/>
                    <a:pt x="1985" y="0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4798;p52">
              <a:extLst>
                <a:ext uri="{FF2B5EF4-FFF2-40B4-BE49-F238E27FC236}">
                  <a16:creationId xmlns:a16="http://schemas.microsoft.com/office/drawing/2014/main" id="{663A4DF0-EF98-4B23-917E-E7C317D4F256}"/>
                </a:ext>
              </a:extLst>
            </p:cNvPr>
            <p:cNvSpPr/>
            <p:nvPr/>
          </p:nvSpPr>
          <p:spPr>
            <a:xfrm>
              <a:off x="7014263" y="2718350"/>
              <a:ext cx="218422" cy="146401"/>
            </a:xfrm>
            <a:custGeom>
              <a:avLst/>
              <a:gdLst/>
              <a:ahLst/>
              <a:cxnLst/>
              <a:rect l="l" t="t" r="r" b="b"/>
              <a:pathLst>
                <a:path w="3706" h="2484" extrusionOk="0">
                  <a:moveTo>
                    <a:pt x="1754" y="1"/>
                  </a:moveTo>
                  <a:cubicBezTo>
                    <a:pt x="561" y="1"/>
                    <a:pt x="1" y="1750"/>
                    <a:pt x="1345" y="2347"/>
                  </a:cubicBezTo>
                  <a:cubicBezTo>
                    <a:pt x="1555" y="2442"/>
                    <a:pt x="1755" y="2484"/>
                    <a:pt x="1940" y="2484"/>
                  </a:cubicBezTo>
                  <a:cubicBezTo>
                    <a:pt x="3135" y="2484"/>
                    <a:pt x="3705" y="734"/>
                    <a:pt x="2348" y="137"/>
                  </a:cubicBezTo>
                  <a:cubicBezTo>
                    <a:pt x="2138" y="43"/>
                    <a:pt x="1938" y="1"/>
                    <a:pt x="17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4799;p52">
              <a:extLst>
                <a:ext uri="{FF2B5EF4-FFF2-40B4-BE49-F238E27FC236}">
                  <a16:creationId xmlns:a16="http://schemas.microsoft.com/office/drawing/2014/main" id="{48A9544D-3DE1-4F25-8116-225B9F3E58F9}"/>
                </a:ext>
              </a:extLst>
            </p:cNvPr>
            <p:cNvSpPr/>
            <p:nvPr/>
          </p:nvSpPr>
          <p:spPr>
            <a:xfrm>
              <a:off x="5972795" y="2168298"/>
              <a:ext cx="176636" cy="304943"/>
            </a:xfrm>
            <a:custGeom>
              <a:avLst/>
              <a:gdLst/>
              <a:ahLst/>
              <a:cxnLst/>
              <a:rect l="l" t="t" r="r" b="b"/>
              <a:pathLst>
                <a:path w="2997" h="5174" extrusionOk="0">
                  <a:moveTo>
                    <a:pt x="1624" y="0"/>
                  </a:moveTo>
                  <a:cubicBezTo>
                    <a:pt x="931" y="0"/>
                    <a:pt x="422" y="532"/>
                    <a:pt x="332" y="1194"/>
                  </a:cubicBezTo>
                  <a:cubicBezTo>
                    <a:pt x="207" y="2072"/>
                    <a:pt x="97" y="2950"/>
                    <a:pt x="50" y="3843"/>
                  </a:cubicBezTo>
                  <a:cubicBezTo>
                    <a:pt x="0" y="4711"/>
                    <a:pt x="691" y="5173"/>
                    <a:pt x="1369" y="5173"/>
                  </a:cubicBezTo>
                  <a:cubicBezTo>
                    <a:pt x="1978" y="5173"/>
                    <a:pt x="2576" y="4801"/>
                    <a:pt x="2620" y="4015"/>
                  </a:cubicBezTo>
                  <a:cubicBezTo>
                    <a:pt x="2667" y="3138"/>
                    <a:pt x="2777" y="2244"/>
                    <a:pt x="2902" y="1367"/>
                  </a:cubicBezTo>
                  <a:cubicBezTo>
                    <a:pt x="2997" y="677"/>
                    <a:pt x="2370" y="50"/>
                    <a:pt x="1711" y="3"/>
                  </a:cubicBezTo>
                  <a:cubicBezTo>
                    <a:pt x="1682" y="1"/>
                    <a:pt x="1652" y="0"/>
                    <a:pt x="1624" y="0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4800;p52">
              <a:extLst>
                <a:ext uri="{FF2B5EF4-FFF2-40B4-BE49-F238E27FC236}">
                  <a16:creationId xmlns:a16="http://schemas.microsoft.com/office/drawing/2014/main" id="{7031C80C-7C1D-4EE6-A8E6-F5C0DCEDDADA}"/>
                </a:ext>
              </a:extLst>
            </p:cNvPr>
            <p:cNvSpPr/>
            <p:nvPr/>
          </p:nvSpPr>
          <p:spPr>
            <a:xfrm>
              <a:off x="5972913" y="2317937"/>
              <a:ext cx="336356" cy="157599"/>
            </a:xfrm>
            <a:custGeom>
              <a:avLst/>
              <a:gdLst/>
              <a:ahLst/>
              <a:cxnLst/>
              <a:rect l="l" t="t" r="r" b="b"/>
              <a:pathLst>
                <a:path w="5707" h="2674" extrusionOk="0">
                  <a:moveTo>
                    <a:pt x="4175" y="1"/>
                  </a:moveTo>
                  <a:cubicBezTo>
                    <a:pt x="4142" y="1"/>
                    <a:pt x="4109" y="2"/>
                    <a:pt x="4076" y="3"/>
                  </a:cubicBezTo>
                  <a:cubicBezTo>
                    <a:pt x="3235" y="59"/>
                    <a:pt x="2569" y="115"/>
                    <a:pt x="1732" y="115"/>
                  </a:cubicBezTo>
                  <a:cubicBezTo>
                    <a:pt x="1633" y="115"/>
                    <a:pt x="1531" y="114"/>
                    <a:pt x="1427" y="113"/>
                  </a:cubicBezTo>
                  <a:cubicBezTo>
                    <a:pt x="1416" y="113"/>
                    <a:pt x="1405" y="112"/>
                    <a:pt x="1394" y="112"/>
                  </a:cubicBezTo>
                  <a:cubicBezTo>
                    <a:pt x="702" y="112"/>
                    <a:pt x="94" y="594"/>
                    <a:pt x="48" y="1304"/>
                  </a:cubicBezTo>
                  <a:cubicBezTo>
                    <a:pt x="1" y="1978"/>
                    <a:pt x="549" y="2652"/>
                    <a:pt x="1239" y="2668"/>
                  </a:cubicBezTo>
                  <a:cubicBezTo>
                    <a:pt x="1391" y="2672"/>
                    <a:pt x="1543" y="2674"/>
                    <a:pt x="1695" y="2674"/>
                  </a:cubicBezTo>
                  <a:cubicBezTo>
                    <a:pt x="2652" y="2674"/>
                    <a:pt x="3601" y="2596"/>
                    <a:pt x="4562" y="2542"/>
                  </a:cubicBezTo>
                  <a:cubicBezTo>
                    <a:pt x="5267" y="2495"/>
                    <a:pt x="5706" y="1649"/>
                    <a:pt x="5581" y="1038"/>
                  </a:cubicBezTo>
                  <a:cubicBezTo>
                    <a:pt x="5446" y="306"/>
                    <a:pt x="4842" y="1"/>
                    <a:pt x="4175" y="1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4801;p52">
              <a:extLst>
                <a:ext uri="{FF2B5EF4-FFF2-40B4-BE49-F238E27FC236}">
                  <a16:creationId xmlns:a16="http://schemas.microsoft.com/office/drawing/2014/main" id="{9A814CF7-CC56-4E82-9821-A29EB9C15113}"/>
                </a:ext>
              </a:extLst>
            </p:cNvPr>
            <p:cNvSpPr/>
            <p:nvPr/>
          </p:nvSpPr>
          <p:spPr>
            <a:xfrm>
              <a:off x="5806653" y="2257232"/>
              <a:ext cx="351444" cy="202274"/>
            </a:xfrm>
            <a:custGeom>
              <a:avLst/>
              <a:gdLst/>
              <a:ahLst/>
              <a:cxnLst/>
              <a:rect l="l" t="t" r="r" b="b"/>
              <a:pathLst>
                <a:path w="5963" h="3432" extrusionOk="0">
                  <a:moveTo>
                    <a:pt x="1402" y="1"/>
                  </a:moveTo>
                  <a:cubicBezTo>
                    <a:pt x="1009" y="1"/>
                    <a:pt x="633" y="168"/>
                    <a:pt x="377" y="547"/>
                  </a:cubicBezTo>
                  <a:cubicBezTo>
                    <a:pt x="0" y="1080"/>
                    <a:pt x="94" y="1989"/>
                    <a:pt x="706" y="2334"/>
                  </a:cubicBezTo>
                  <a:cubicBezTo>
                    <a:pt x="1740" y="2898"/>
                    <a:pt x="2947" y="3416"/>
                    <a:pt x="4138" y="3431"/>
                  </a:cubicBezTo>
                  <a:cubicBezTo>
                    <a:pt x="4148" y="3431"/>
                    <a:pt x="4158" y="3432"/>
                    <a:pt x="4168" y="3432"/>
                  </a:cubicBezTo>
                  <a:cubicBezTo>
                    <a:pt x="5786" y="3432"/>
                    <a:pt x="5962" y="892"/>
                    <a:pt x="4311" y="876"/>
                  </a:cubicBezTo>
                  <a:cubicBezTo>
                    <a:pt x="3872" y="861"/>
                    <a:pt x="3637" y="782"/>
                    <a:pt x="3214" y="641"/>
                  </a:cubicBezTo>
                  <a:cubicBezTo>
                    <a:pt x="3010" y="579"/>
                    <a:pt x="2806" y="500"/>
                    <a:pt x="2618" y="422"/>
                  </a:cubicBezTo>
                  <a:cubicBezTo>
                    <a:pt x="2524" y="375"/>
                    <a:pt x="2430" y="343"/>
                    <a:pt x="2336" y="296"/>
                  </a:cubicBezTo>
                  <a:cubicBezTo>
                    <a:pt x="2307" y="284"/>
                    <a:pt x="2283" y="273"/>
                    <a:pt x="2263" y="264"/>
                  </a:cubicBezTo>
                  <a:lnTo>
                    <a:pt x="2263" y="264"/>
                  </a:lnTo>
                  <a:cubicBezTo>
                    <a:pt x="2247" y="253"/>
                    <a:pt x="2217" y="234"/>
                    <a:pt x="2163" y="202"/>
                  </a:cubicBezTo>
                  <a:cubicBezTo>
                    <a:pt x="1922" y="72"/>
                    <a:pt x="1658" y="1"/>
                    <a:pt x="1402" y="1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4802;p52">
              <a:extLst>
                <a:ext uri="{FF2B5EF4-FFF2-40B4-BE49-F238E27FC236}">
                  <a16:creationId xmlns:a16="http://schemas.microsoft.com/office/drawing/2014/main" id="{15DD8DCD-F45A-4076-8885-69D3991BC99E}"/>
                </a:ext>
              </a:extLst>
            </p:cNvPr>
            <p:cNvSpPr/>
            <p:nvPr/>
          </p:nvSpPr>
          <p:spPr>
            <a:xfrm>
              <a:off x="5847319" y="2316581"/>
              <a:ext cx="300640" cy="285729"/>
            </a:xfrm>
            <a:custGeom>
              <a:avLst/>
              <a:gdLst/>
              <a:ahLst/>
              <a:cxnLst/>
              <a:rect l="l" t="t" r="r" b="b"/>
              <a:pathLst>
                <a:path w="5101" h="4848" extrusionOk="0">
                  <a:moveTo>
                    <a:pt x="3313" y="1"/>
                  </a:moveTo>
                  <a:cubicBezTo>
                    <a:pt x="2954" y="1"/>
                    <a:pt x="2596" y="164"/>
                    <a:pt x="2336" y="559"/>
                  </a:cubicBezTo>
                  <a:cubicBezTo>
                    <a:pt x="1850" y="1311"/>
                    <a:pt x="1238" y="1938"/>
                    <a:pt x="627" y="2565"/>
                  </a:cubicBezTo>
                  <a:cubicBezTo>
                    <a:pt x="141" y="3083"/>
                    <a:pt x="0" y="3819"/>
                    <a:pt x="486" y="4384"/>
                  </a:cubicBezTo>
                  <a:cubicBezTo>
                    <a:pt x="730" y="4673"/>
                    <a:pt x="1130" y="4847"/>
                    <a:pt x="1518" y="4847"/>
                  </a:cubicBezTo>
                  <a:cubicBezTo>
                    <a:pt x="1804" y="4847"/>
                    <a:pt x="2083" y="4753"/>
                    <a:pt x="2288" y="4540"/>
                  </a:cubicBezTo>
                  <a:cubicBezTo>
                    <a:pt x="3057" y="3741"/>
                    <a:pt x="3856" y="2942"/>
                    <a:pt x="4452" y="2017"/>
                  </a:cubicBezTo>
                  <a:cubicBezTo>
                    <a:pt x="5101" y="1021"/>
                    <a:pt x="4208" y="1"/>
                    <a:pt x="3313" y="1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4803;p52">
              <a:extLst>
                <a:ext uri="{FF2B5EF4-FFF2-40B4-BE49-F238E27FC236}">
                  <a16:creationId xmlns:a16="http://schemas.microsoft.com/office/drawing/2014/main" id="{3290CA98-5AC6-46A7-A0F7-C6E31E1F9664}"/>
                </a:ext>
              </a:extLst>
            </p:cNvPr>
            <p:cNvSpPr/>
            <p:nvPr/>
          </p:nvSpPr>
          <p:spPr>
            <a:xfrm>
              <a:off x="5960124" y="2333083"/>
              <a:ext cx="273411" cy="301406"/>
            </a:xfrm>
            <a:custGeom>
              <a:avLst/>
              <a:gdLst/>
              <a:ahLst/>
              <a:cxnLst/>
              <a:rect l="l" t="t" r="r" b="b"/>
              <a:pathLst>
                <a:path w="4639" h="5114" extrusionOk="0">
                  <a:moveTo>
                    <a:pt x="1703" y="1"/>
                  </a:moveTo>
                  <a:cubicBezTo>
                    <a:pt x="873" y="1"/>
                    <a:pt x="1" y="833"/>
                    <a:pt x="437" y="1831"/>
                  </a:cubicBezTo>
                  <a:cubicBezTo>
                    <a:pt x="860" y="2818"/>
                    <a:pt x="1205" y="3821"/>
                    <a:pt x="1895" y="4652"/>
                  </a:cubicBezTo>
                  <a:cubicBezTo>
                    <a:pt x="2161" y="4978"/>
                    <a:pt x="2486" y="5113"/>
                    <a:pt x="2805" y="5113"/>
                  </a:cubicBezTo>
                  <a:cubicBezTo>
                    <a:pt x="3745" y="5113"/>
                    <a:pt x="4638" y="3938"/>
                    <a:pt x="3854" y="2991"/>
                  </a:cubicBezTo>
                  <a:cubicBezTo>
                    <a:pt x="3321" y="2364"/>
                    <a:pt x="3086" y="1486"/>
                    <a:pt x="2757" y="734"/>
                  </a:cubicBezTo>
                  <a:cubicBezTo>
                    <a:pt x="2535" y="216"/>
                    <a:pt x="2125" y="1"/>
                    <a:pt x="1703" y="1"/>
                  </a:cubicBezTo>
                  <a:close/>
                </a:path>
              </a:pathLst>
            </a:custGeom>
            <a:solidFill>
              <a:srgbClr val="F9C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4" name="Google Shape;4804;p52">
              <a:extLst>
                <a:ext uri="{FF2B5EF4-FFF2-40B4-BE49-F238E27FC236}">
                  <a16:creationId xmlns:a16="http://schemas.microsoft.com/office/drawing/2014/main" id="{8E0A89A1-50BC-4905-9466-5E3AB8A30A09}"/>
                </a:ext>
              </a:extLst>
            </p:cNvPr>
            <p:cNvSpPr/>
            <p:nvPr/>
          </p:nvSpPr>
          <p:spPr>
            <a:xfrm>
              <a:off x="5886099" y="2177963"/>
              <a:ext cx="258854" cy="288381"/>
            </a:xfrm>
            <a:custGeom>
              <a:avLst/>
              <a:gdLst/>
              <a:ahLst/>
              <a:cxnLst/>
              <a:rect l="l" t="t" r="r" b="b"/>
              <a:pathLst>
                <a:path w="4392" h="4893" extrusionOk="0">
                  <a:moveTo>
                    <a:pt x="1431" y="0"/>
                  </a:moveTo>
                  <a:cubicBezTo>
                    <a:pt x="1198" y="0"/>
                    <a:pt x="966" y="56"/>
                    <a:pt x="768" y="168"/>
                  </a:cubicBezTo>
                  <a:cubicBezTo>
                    <a:pt x="141" y="544"/>
                    <a:pt x="0" y="1297"/>
                    <a:pt x="314" y="1924"/>
                  </a:cubicBezTo>
                  <a:cubicBezTo>
                    <a:pt x="706" y="2723"/>
                    <a:pt x="1113" y="3522"/>
                    <a:pt x="1568" y="4275"/>
                  </a:cubicBezTo>
                  <a:cubicBezTo>
                    <a:pt x="1832" y="4711"/>
                    <a:pt x="2224" y="4893"/>
                    <a:pt x="2616" y="4893"/>
                  </a:cubicBezTo>
                  <a:cubicBezTo>
                    <a:pt x="3503" y="4893"/>
                    <a:pt x="4392" y="3963"/>
                    <a:pt x="3794" y="2974"/>
                  </a:cubicBezTo>
                  <a:cubicBezTo>
                    <a:pt x="3323" y="2221"/>
                    <a:pt x="2931" y="1422"/>
                    <a:pt x="2540" y="623"/>
                  </a:cubicBezTo>
                  <a:cubicBezTo>
                    <a:pt x="2333" y="209"/>
                    <a:pt x="1881" y="0"/>
                    <a:pt x="1431" y="0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5" name="Google Shape;4805;p52">
              <a:extLst>
                <a:ext uri="{FF2B5EF4-FFF2-40B4-BE49-F238E27FC236}">
                  <a16:creationId xmlns:a16="http://schemas.microsoft.com/office/drawing/2014/main" id="{6CA2B97C-8BCF-4F37-99BB-754601B0F901}"/>
                </a:ext>
              </a:extLst>
            </p:cNvPr>
            <p:cNvSpPr/>
            <p:nvPr/>
          </p:nvSpPr>
          <p:spPr>
            <a:xfrm>
              <a:off x="5957236" y="2211557"/>
              <a:ext cx="315080" cy="256083"/>
            </a:xfrm>
            <a:custGeom>
              <a:avLst/>
              <a:gdLst/>
              <a:ahLst/>
              <a:cxnLst/>
              <a:rect l="l" t="t" r="r" b="b"/>
              <a:pathLst>
                <a:path w="5346" h="4345" extrusionOk="0">
                  <a:moveTo>
                    <a:pt x="3944" y="0"/>
                  </a:moveTo>
                  <a:cubicBezTo>
                    <a:pt x="3607" y="0"/>
                    <a:pt x="3263" y="141"/>
                    <a:pt x="2963" y="366"/>
                  </a:cubicBezTo>
                  <a:cubicBezTo>
                    <a:pt x="2210" y="946"/>
                    <a:pt x="1662" y="1401"/>
                    <a:pt x="831" y="1949"/>
                  </a:cubicBezTo>
                  <a:cubicBezTo>
                    <a:pt x="235" y="2325"/>
                    <a:pt x="0" y="3078"/>
                    <a:pt x="361" y="3705"/>
                  </a:cubicBezTo>
                  <a:cubicBezTo>
                    <a:pt x="593" y="4096"/>
                    <a:pt x="1047" y="4345"/>
                    <a:pt x="1496" y="4345"/>
                  </a:cubicBezTo>
                  <a:cubicBezTo>
                    <a:pt x="1712" y="4345"/>
                    <a:pt x="1928" y="4287"/>
                    <a:pt x="2116" y="4159"/>
                  </a:cubicBezTo>
                  <a:cubicBezTo>
                    <a:pt x="3057" y="3564"/>
                    <a:pt x="3903" y="2858"/>
                    <a:pt x="4781" y="2184"/>
                  </a:cubicBezTo>
                  <a:cubicBezTo>
                    <a:pt x="5345" y="1761"/>
                    <a:pt x="5236" y="821"/>
                    <a:pt x="4781" y="366"/>
                  </a:cubicBezTo>
                  <a:cubicBezTo>
                    <a:pt x="4531" y="109"/>
                    <a:pt x="4241" y="0"/>
                    <a:pt x="3944" y="0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4806;p52">
              <a:extLst>
                <a:ext uri="{FF2B5EF4-FFF2-40B4-BE49-F238E27FC236}">
                  <a16:creationId xmlns:a16="http://schemas.microsoft.com/office/drawing/2014/main" id="{99954F7B-13F4-4AEA-B35F-50E751084F1E}"/>
                </a:ext>
              </a:extLst>
            </p:cNvPr>
            <p:cNvSpPr/>
            <p:nvPr/>
          </p:nvSpPr>
          <p:spPr>
            <a:xfrm>
              <a:off x="5797400" y="2298075"/>
              <a:ext cx="347024" cy="204160"/>
            </a:xfrm>
            <a:custGeom>
              <a:avLst/>
              <a:gdLst/>
              <a:ahLst/>
              <a:cxnLst/>
              <a:rect l="l" t="t" r="r" b="b"/>
              <a:pathLst>
                <a:path w="5888" h="3464" extrusionOk="0">
                  <a:moveTo>
                    <a:pt x="4100" y="1"/>
                  </a:moveTo>
                  <a:cubicBezTo>
                    <a:pt x="3888" y="1"/>
                    <a:pt x="3662" y="65"/>
                    <a:pt x="3433" y="215"/>
                  </a:cubicBezTo>
                  <a:cubicBezTo>
                    <a:pt x="3073" y="465"/>
                    <a:pt x="2838" y="528"/>
                    <a:pt x="2414" y="654"/>
                  </a:cubicBezTo>
                  <a:cubicBezTo>
                    <a:pt x="2195" y="716"/>
                    <a:pt x="1991" y="763"/>
                    <a:pt x="1787" y="795"/>
                  </a:cubicBezTo>
                  <a:cubicBezTo>
                    <a:pt x="1693" y="826"/>
                    <a:pt x="1584" y="842"/>
                    <a:pt x="1490" y="857"/>
                  </a:cubicBezTo>
                  <a:cubicBezTo>
                    <a:pt x="1465" y="862"/>
                    <a:pt x="1444" y="865"/>
                    <a:pt x="1426" y="869"/>
                  </a:cubicBezTo>
                  <a:lnTo>
                    <a:pt x="1426" y="869"/>
                  </a:lnTo>
                  <a:cubicBezTo>
                    <a:pt x="1425" y="867"/>
                    <a:pt x="1419" y="866"/>
                    <a:pt x="1406" y="866"/>
                  </a:cubicBezTo>
                  <a:cubicBezTo>
                    <a:pt x="1386" y="866"/>
                    <a:pt x="1348" y="868"/>
                    <a:pt x="1286" y="873"/>
                  </a:cubicBezTo>
                  <a:cubicBezTo>
                    <a:pt x="596" y="951"/>
                    <a:pt x="1" y="1422"/>
                    <a:pt x="1" y="2174"/>
                  </a:cubicBezTo>
                  <a:cubicBezTo>
                    <a:pt x="1" y="2790"/>
                    <a:pt x="548" y="3463"/>
                    <a:pt x="1200" y="3463"/>
                  </a:cubicBezTo>
                  <a:cubicBezTo>
                    <a:pt x="1228" y="3463"/>
                    <a:pt x="1257" y="3462"/>
                    <a:pt x="1286" y="3459"/>
                  </a:cubicBezTo>
                  <a:cubicBezTo>
                    <a:pt x="2461" y="3350"/>
                    <a:pt x="3747" y="3099"/>
                    <a:pt x="4734" y="2440"/>
                  </a:cubicBezTo>
                  <a:cubicBezTo>
                    <a:pt x="5887" y="1681"/>
                    <a:pt x="5178" y="1"/>
                    <a:pt x="4100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4807;p52">
              <a:extLst>
                <a:ext uri="{FF2B5EF4-FFF2-40B4-BE49-F238E27FC236}">
                  <a16:creationId xmlns:a16="http://schemas.microsoft.com/office/drawing/2014/main" id="{32F932AE-767B-488B-AB3F-D4BA183E0368}"/>
                </a:ext>
              </a:extLst>
            </p:cNvPr>
            <p:cNvSpPr/>
            <p:nvPr/>
          </p:nvSpPr>
          <p:spPr>
            <a:xfrm>
              <a:off x="5936903" y="2314636"/>
              <a:ext cx="176518" cy="322801"/>
            </a:xfrm>
            <a:custGeom>
              <a:avLst/>
              <a:gdLst/>
              <a:ahLst/>
              <a:cxnLst/>
              <a:rect l="l" t="t" r="r" b="b"/>
              <a:pathLst>
                <a:path w="2995" h="5477" extrusionOk="0">
                  <a:moveTo>
                    <a:pt x="1670" y="0"/>
                  </a:moveTo>
                  <a:cubicBezTo>
                    <a:pt x="1027" y="0"/>
                    <a:pt x="392" y="412"/>
                    <a:pt x="408" y="1235"/>
                  </a:cubicBezTo>
                  <a:cubicBezTo>
                    <a:pt x="424" y="2128"/>
                    <a:pt x="283" y="2990"/>
                    <a:pt x="126" y="3852"/>
                  </a:cubicBezTo>
                  <a:cubicBezTo>
                    <a:pt x="0" y="4558"/>
                    <a:pt x="298" y="5247"/>
                    <a:pt x="1019" y="5435"/>
                  </a:cubicBezTo>
                  <a:cubicBezTo>
                    <a:pt x="1121" y="5463"/>
                    <a:pt x="1229" y="5477"/>
                    <a:pt x="1339" y="5477"/>
                  </a:cubicBezTo>
                  <a:cubicBezTo>
                    <a:pt x="1902" y="5477"/>
                    <a:pt x="2511" y="5119"/>
                    <a:pt x="2602" y="4542"/>
                  </a:cubicBezTo>
                  <a:cubicBezTo>
                    <a:pt x="2790" y="3460"/>
                    <a:pt x="2994" y="2348"/>
                    <a:pt x="2979" y="1235"/>
                  </a:cubicBezTo>
                  <a:cubicBezTo>
                    <a:pt x="2963" y="412"/>
                    <a:pt x="2312" y="0"/>
                    <a:pt x="1670" y="0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4808;p52">
              <a:extLst>
                <a:ext uri="{FF2B5EF4-FFF2-40B4-BE49-F238E27FC236}">
                  <a16:creationId xmlns:a16="http://schemas.microsoft.com/office/drawing/2014/main" id="{FF1AF61E-51C0-462C-9F3F-AA17A3E34828}"/>
                </a:ext>
              </a:extLst>
            </p:cNvPr>
            <p:cNvSpPr/>
            <p:nvPr/>
          </p:nvSpPr>
          <p:spPr>
            <a:xfrm>
              <a:off x="5944682" y="2319705"/>
              <a:ext cx="358458" cy="235632"/>
            </a:xfrm>
            <a:custGeom>
              <a:avLst/>
              <a:gdLst/>
              <a:ahLst/>
              <a:cxnLst/>
              <a:rect l="l" t="t" r="r" b="b"/>
              <a:pathLst>
                <a:path w="6082" h="3998" extrusionOk="0">
                  <a:moveTo>
                    <a:pt x="1806" y="1"/>
                  </a:moveTo>
                  <a:cubicBezTo>
                    <a:pt x="714" y="1"/>
                    <a:pt x="0" y="1685"/>
                    <a:pt x="1169" y="2434"/>
                  </a:cubicBezTo>
                  <a:cubicBezTo>
                    <a:pt x="2063" y="2998"/>
                    <a:pt x="2909" y="3641"/>
                    <a:pt x="3944" y="3939"/>
                  </a:cubicBezTo>
                  <a:cubicBezTo>
                    <a:pt x="4081" y="3979"/>
                    <a:pt x="4211" y="3997"/>
                    <a:pt x="4333" y="3997"/>
                  </a:cubicBezTo>
                  <a:cubicBezTo>
                    <a:pt x="5641" y="3997"/>
                    <a:pt x="6081" y="1878"/>
                    <a:pt x="4633" y="1462"/>
                  </a:cubicBezTo>
                  <a:cubicBezTo>
                    <a:pt x="3850" y="1227"/>
                    <a:pt x="3160" y="647"/>
                    <a:pt x="2470" y="208"/>
                  </a:cubicBezTo>
                  <a:cubicBezTo>
                    <a:pt x="2242" y="64"/>
                    <a:pt x="2017" y="1"/>
                    <a:pt x="1806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4809;p52">
              <a:extLst>
                <a:ext uri="{FF2B5EF4-FFF2-40B4-BE49-F238E27FC236}">
                  <a16:creationId xmlns:a16="http://schemas.microsoft.com/office/drawing/2014/main" id="{47E0B9D8-AAD7-424E-A8B3-2D3ED0D2873D}"/>
                </a:ext>
              </a:extLst>
            </p:cNvPr>
            <p:cNvSpPr/>
            <p:nvPr/>
          </p:nvSpPr>
          <p:spPr>
            <a:xfrm>
              <a:off x="5952580" y="2332848"/>
              <a:ext cx="182058" cy="129427"/>
            </a:xfrm>
            <a:custGeom>
              <a:avLst/>
              <a:gdLst/>
              <a:ahLst/>
              <a:cxnLst/>
              <a:rect l="l" t="t" r="r" b="b"/>
              <a:pathLst>
                <a:path w="3089" h="2196" extrusionOk="0">
                  <a:moveTo>
                    <a:pt x="1553" y="1"/>
                  </a:moveTo>
                  <a:cubicBezTo>
                    <a:pt x="1" y="1"/>
                    <a:pt x="1" y="2195"/>
                    <a:pt x="1553" y="2195"/>
                  </a:cubicBezTo>
                  <a:cubicBezTo>
                    <a:pt x="3089" y="2195"/>
                    <a:pt x="3089" y="1"/>
                    <a:pt x="1553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05" name="Google Shape;3577;p79">
            <a:extLst>
              <a:ext uri="{FF2B5EF4-FFF2-40B4-BE49-F238E27FC236}">
                <a16:creationId xmlns:a16="http://schemas.microsoft.com/office/drawing/2014/main" id="{276B0FD6-9586-4CAD-8DCB-9EBACE3400FE}"/>
              </a:ext>
            </a:extLst>
          </p:cNvPr>
          <p:cNvGrpSpPr/>
          <p:nvPr/>
        </p:nvGrpSpPr>
        <p:grpSpPr>
          <a:xfrm>
            <a:off x="3224952" y="630215"/>
            <a:ext cx="334467" cy="260133"/>
            <a:chOff x="2471675" y="2390075"/>
            <a:chExt cx="250850" cy="195100"/>
          </a:xfrm>
        </p:grpSpPr>
        <p:sp>
          <p:nvSpPr>
            <p:cNvPr id="206" name="Google Shape;3578;p79">
              <a:extLst>
                <a:ext uri="{FF2B5EF4-FFF2-40B4-BE49-F238E27FC236}">
                  <a16:creationId xmlns:a16="http://schemas.microsoft.com/office/drawing/2014/main" id="{4D7637A6-1D8F-4073-994D-6DD6D6D9330A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07" name="Google Shape;3579;p79">
              <a:extLst>
                <a:ext uri="{FF2B5EF4-FFF2-40B4-BE49-F238E27FC236}">
                  <a16:creationId xmlns:a16="http://schemas.microsoft.com/office/drawing/2014/main" id="{5717435E-12A1-474F-B1B8-211ED584F03F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08" name="Google Shape;3580;p79">
            <a:extLst>
              <a:ext uri="{FF2B5EF4-FFF2-40B4-BE49-F238E27FC236}">
                <a16:creationId xmlns:a16="http://schemas.microsoft.com/office/drawing/2014/main" id="{30959E24-A316-4C37-B563-F93FBA243C26}"/>
              </a:ext>
            </a:extLst>
          </p:cNvPr>
          <p:cNvGrpSpPr/>
          <p:nvPr/>
        </p:nvGrpSpPr>
        <p:grpSpPr>
          <a:xfrm>
            <a:off x="1556821" y="5047725"/>
            <a:ext cx="408800" cy="343767"/>
            <a:chOff x="1607625" y="3435300"/>
            <a:chExt cx="306600" cy="257825"/>
          </a:xfrm>
        </p:grpSpPr>
        <p:sp>
          <p:nvSpPr>
            <p:cNvPr id="209" name="Google Shape;3581;p79">
              <a:extLst>
                <a:ext uri="{FF2B5EF4-FFF2-40B4-BE49-F238E27FC236}">
                  <a16:creationId xmlns:a16="http://schemas.microsoft.com/office/drawing/2014/main" id="{DB77BFF2-75D5-422B-B690-F487426AE1B3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10" name="Google Shape;3582;p79">
              <a:extLst>
                <a:ext uri="{FF2B5EF4-FFF2-40B4-BE49-F238E27FC236}">
                  <a16:creationId xmlns:a16="http://schemas.microsoft.com/office/drawing/2014/main" id="{41956AE9-AEC5-46F2-A44C-563682A274F7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75F7B177-D07F-488B-AFE1-E4E10571AEDF}"/>
              </a:ext>
            </a:extLst>
          </p:cNvPr>
          <p:cNvGrpSpPr/>
          <p:nvPr/>
        </p:nvGrpSpPr>
        <p:grpSpPr>
          <a:xfrm>
            <a:off x="2220943" y="1895989"/>
            <a:ext cx="5948717" cy="4065368"/>
            <a:chOff x="2220943" y="1895989"/>
            <a:chExt cx="5948717" cy="4065368"/>
          </a:xfrm>
        </p:grpSpPr>
        <p:grpSp>
          <p:nvGrpSpPr>
            <p:cNvPr id="70" name="Google Shape;4076;p51">
              <a:extLst>
                <a:ext uri="{FF2B5EF4-FFF2-40B4-BE49-F238E27FC236}">
                  <a16:creationId xmlns:a16="http://schemas.microsoft.com/office/drawing/2014/main" id="{CB636198-4683-43F1-B980-7634C4393D19}"/>
                </a:ext>
              </a:extLst>
            </p:cNvPr>
            <p:cNvGrpSpPr/>
            <p:nvPr/>
          </p:nvGrpSpPr>
          <p:grpSpPr>
            <a:xfrm rot="10475131">
              <a:off x="6871472" y="5231247"/>
              <a:ext cx="970435" cy="730110"/>
              <a:chOff x="-1051733" y="3931527"/>
              <a:chExt cx="864150" cy="672972"/>
            </a:xfrm>
          </p:grpSpPr>
          <p:sp>
            <p:nvSpPr>
              <p:cNvPr id="78" name="Google Shape;4077;p51">
                <a:extLst>
                  <a:ext uri="{FF2B5EF4-FFF2-40B4-BE49-F238E27FC236}">
                    <a16:creationId xmlns:a16="http://schemas.microsoft.com/office/drawing/2014/main" id="{5C5303D1-DC28-4DB9-B434-0B5AB5770B21}"/>
                  </a:ext>
                </a:extLst>
              </p:cNvPr>
              <p:cNvSpPr/>
              <p:nvPr/>
            </p:nvSpPr>
            <p:spPr>
              <a:xfrm flipH="1">
                <a:off x="-1051733" y="3931527"/>
                <a:ext cx="849461" cy="672726"/>
              </a:xfrm>
              <a:custGeom>
                <a:avLst/>
                <a:gdLst/>
                <a:ahLst/>
                <a:cxnLst/>
                <a:rect l="l" t="t" r="r" b="b"/>
                <a:pathLst>
                  <a:path w="24753" h="19603" extrusionOk="0">
                    <a:moveTo>
                      <a:pt x="9154" y="0"/>
                    </a:moveTo>
                    <a:cubicBezTo>
                      <a:pt x="7784" y="0"/>
                      <a:pt x="6757" y="2694"/>
                      <a:pt x="6301" y="3629"/>
                    </a:cubicBezTo>
                    <a:cubicBezTo>
                      <a:pt x="4064" y="8446"/>
                      <a:pt x="2306" y="13444"/>
                      <a:pt x="1" y="18260"/>
                    </a:cubicBezTo>
                    <a:lnTo>
                      <a:pt x="92" y="19561"/>
                    </a:lnTo>
                    <a:cubicBezTo>
                      <a:pt x="1507" y="19561"/>
                      <a:pt x="3217" y="19602"/>
                      <a:pt x="4828" y="19602"/>
                    </a:cubicBezTo>
                    <a:cubicBezTo>
                      <a:pt x="5634" y="19602"/>
                      <a:pt x="6415" y="19592"/>
                      <a:pt x="7122" y="19561"/>
                    </a:cubicBezTo>
                    <a:cubicBezTo>
                      <a:pt x="12030" y="19379"/>
                      <a:pt x="16663" y="19196"/>
                      <a:pt x="21206" y="17530"/>
                    </a:cubicBezTo>
                    <a:cubicBezTo>
                      <a:pt x="24752" y="16251"/>
                      <a:pt x="24634" y="13625"/>
                      <a:pt x="20939" y="13625"/>
                    </a:cubicBezTo>
                    <a:cubicBezTo>
                      <a:pt x="20877" y="13625"/>
                      <a:pt x="20814" y="13625"/>
                      <a:pt x="20749" y="13627"/>
                    </a:cubicBezTo>
                    <a:cubicBezTo>
                      <a:pt x="18464" y="13710"/>
                      <a:pt x="14967" y="15250"/>
                      <a:pt x="12534" y="15250"/>
                    </a:cubicBezTo>
                    <a:cubicBezTo>
                      <a:pt x="12294" y="15250"/>
                      <a:pt x="12064" y="15235"/>
                      <a:pt x="11847" y="15202"/>
                    </a:cubicBezTo>
                    <a:cubicBezTo>
                      <a:pt x="14449" y="14083"/>
                      <a:pt x="17234" y="12235"/>
                      <a:pt x="19083" y="11116"/>
                    </a:cubicBezTo>
                    <a:cubicBezTo>
                      <a:pt x="20201" y="10386"/>
                      <a:pt x="24629" y="7784"/>
                      <a:pt x="21571" y="6962"/>
                    </a:cubicBezTo>
                    <a:cubicBezTo>
                      <a:pt x="21299" y="6874"/>
                      <a:pt x="21025" y="6835"/>
                      <a:pt x="20751" y="6835"/>
                    </a:cubicBezTo>
                    <a:cubicBezTo>
                      <a:pt x="19248" y="6835"/>
                      <a:pt x="17721" y="8005"/>
                      <a:pt x="16389" y="8719"/>
                    </a:cubicBezTo>
                    <a:cubicBezTo>
                      <a:pt x="14358" y="9747"/>
                      <a:pt x="11573" y="11869"/>
                      <a:pt x="9542" y="12600"/>
                    </a:cubicBezTo>
                    <a:cubicBezTo>
                      <a:pt x="11117" y="10842"/>
                      <a:pt x="12418" y="8811"/>
                      <a:pt x="13879" y="6962"/>
                    </a:cubicBezTo>
                    <a:cubicBezTo>
                      <a:pt x="14723" y="5935"/>
                      <a:pt x="17873" y="3264"/>
                      <a:pt x="15933" y="2055"/>
                    </a:cubicBezTo>
                    <a:cubicBezTo>
                      <a:pt x="15722" y="1922"/>
                      <a:pt x="15498" y="1861"/>
                      <a:pt x="15262" y="1861"/>
                    </a:cubicBezTo>
                    <a:cubicBezTo>
                      <a:pt x="12689" y="1861"/>
                      <a:pt x="8762" y="9133"/>
                      <a:pt x="6483" y="10660"/>
                    </a:cubicBezTo>
                    <a:cubicBezTo>
                      <a:pt x="7876" y="7966"/>
                      <a:pt x="8606" y="5478"/>
                      <a:pt x="9542" y="3059"/>
                    </a:cubicBezTo>
                    <a:cubicBezTo>
                      <a:pt x="9816" y="2146"/>
                      <a:pt x="10637" y="0"/>
                      <a:pt x="9154" y="0"/>
                    </a:cubicBezTo>
                    <a:close/>
                  </a:path>
                </a:pathLst>
              </a:custGeom>
              <a:solidFill>
                <a:srgbClr val="FFDB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" name="Google Shape;4078;p51">
                <a:extLst>
                  <a:ext uri="{FF2B5EF4-FFF2-40B4-BE49-F238E27FC236}">
                    <a16:creationId xmlns:a16="http://schemas.microsoft.com/office/drawing/2014/main" id="{0ED8D22A-6D55-4CD0-ACCB-F2BB31DDFB80}"/>
                  </a:ext>
                </a:extLst>
              </p:cNvPr>
              <p:cNvSpPr/>
              <p:nvPr/>
            </p:nvSpPr>
            <p:spPr>
              <a:xfrm flipH="1">
                <a:off x="-905988" y="4215682"/>
                <a:ext cx="715211" cy="388817"/>
              </a:xfrm>
              <a:custGeom>
                <a:avLst/>
                <a:gdLst/>
                <a:ahLst/>
                <a:cxnLst/>
                <a:rect l="l" t="t" r="r" b="b"/>
                <a:pathLst>
                  <a:path w="20841" h="11330" extrusionOk="0">
                    <a:moveTo>
                      <a:pt x="20347" y="0"/>
                    </a:moveTo>
                    <a:cubicBezTo>
                      <a:pt x="20292" y="0"/>
                      <a:pt x="20232" y="16"/>
                      <a:pt x="20171" y="51"/>
                    </a:cubicBezTo>
                    <a:cubicBezTo>
                      <a:pt x="16451" y="2151"/>
                      <a:pt x="12662" y="4137"/>
                      <a:pt x="8987" y="6328"/>
                    </a:cubicBezTo>
                    <a:cubicBezTo>
                      <a:pt x="7252" y="7378"/>
                      <a:pt x="5426" y="8360"/>
                      <a:pt x="3531" y="9113"/>
                    </a:cubicBezTo>
                    <a:cubicBezTo>
                      <a:pt x="2413" y="9570"/>
                      <a:pt x="1180" y="9958"/>
                      <a:pt x="267" y="10756"/>
                    </a:cubicBezTo>
                    <a:cubicBezTo>
                      <a:pt x="1" y="10987"/>
                      <a:pt x="246" y="11329"/>
                      <a:pt x="519" y="11329"/>
                    </a:cubicBezTo>
                    <a:cubicBezTo>
                      <a:pt x="596" y="11329"/>
                      <a:pt x="676" y="11302"/>
                      <a:pt x="747" y="11236"/>
                    </a:cubicBezTo>
                    <a:cubicBezTo>
                      <a:pt x="1797" y="10346"/>
                      <a:pt x="3235" y="10026"/>
                      <a:pt x="4467" y="9478"/>
                    </a:cubicBezTo>
                    <a:cubicBezTo>
                      <a:pt x="6293" y="8679"/>
                      <a:pt x="8074" y="7698"/>
                      <a:pt x="9786" y="6671"/>
                    </a:cubicBezTo>
                    <a:cubicBezTo>
                      <a:pt x="13301" y="4548"/>
                      <a:pt x="16953" y="2654"/>
                      <a:pt x="20513" y="645"/>
                    </a:cubicBezTo>
                    <a:cubicBezTo>
                      <a:pt x="20841" y="452"/>
                      <a:pt x="20648" y="0"/>
                      <a:pt x="20347" y="0"/>
                    </a:cubicBezTo>
                    <a:close/>
                  </a:path>
                </a:pathLst>
              </a:custGeom>
              <a:solidFill>
                <a:srgbClr val="FFA5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" name="Google Shape;4079;p51">
                <a:extLst>
                  <a:ext uri="{FF2B5EF4-FFF2-40B4-BE49-F238E27FC236}">
                    <a16:creationId xmlns:a16="http://schemas.microsoft.com/office/drawing/2014/main" id="{C2E2D93C-1AEB-42C8-8AC9-43C1782814FA}"/>
                  </a:ext>
                </a:extLst>
              </p:cNvPr>
              <p:cNvSpPr/>
              <p:nvPr/>
            </p:nvSpPr>
            <p:spPr>
              <a:xfrm flipH="1">
                <a:off x="-708145" y="4056376"/>
                <a:ext cx="520562" cy="544893"/>
              </a:xfrm>
              <a:custGeom>
                <a:avLst/>
                <a:gdLst/>
                <a:ahLst/>
                <a:cxnLst/>
                <a:rect l="l" t="t" r="r" b="b"/>
                <a:pathLst>
                  <a:path w="15169" h="15878" extrusionOk="0">
                    <a:moveTo>
                      <a:pt x="14670" y="0"/>
                    </a:moveTo>
                    <a:cubicBezTo>
                      <a:pt x="14592" y="0"/>
                      <a:pt x="14512" y="32"/>
                      <a:pt x="14444" y="106"/>
                    </a:cubicBezTo>
                    <a:cubicBezTo>
                      <a:pt x="12070" y="2662"/>
                      <a:pt x="9810" y="5310"/>
                      <a:pt x="7710" y="8049"/>
                    </a:cubicBezTo>
                    <a:cubicBezTo>
                      <a:pt x="5519" y="10902"/>
                      <a:pt x="3031" y="13047"/>
                      <a:pt x="269" y="15307"/>
                    </a:cubicBezTo>
                    <a:cubicBezTo>
                      <a:pt x="1" y="15522"/>
                      <a:pt x="238" y="15877"/>
                      <a:pt x="518" y="15877"/>
                    </a:cubicBezTo>
                    <a:cubicBezTo>
                      <a:pt x="594" y="15877"/>
                      <a:pt x="675" y="15850"/>
                      <a:pt x="748" y="15787"/>
                    </a:cubicBezTo>
                    <a:cubicBezTo>
                      <a:pt x="3099" y="13892"/>
                      <a:pt x="5542" y="12066"/>
                      <a:pt x="7368" y="9624"/>
                    </a:cubicBezTo>
                    <a:cubicBezTo>
                      <a:pt x="9742" y="6497"/>
                      <a:pt x="12252" y="3484"/>
                      <a:pt x="14923" y="608"/>
                    </a:cubicBezTo>
                    <a:cubicBezTo>
                      <a:pt x="15169" y="345"/>
                      <a:pt x="14929" y="0"/>
                      <a:pt x="14670" y="0"/>
                    </a:cubicBezTo>
                    <a:close/>
                  </a:path>
                </a:pathLst>
              </a:custGeom>
              <a:solidFill>
                <a:srgbClr val="FFA5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" name="Google Shape;4080;p51">
                <a:extLst>
                  <a:ext uri="{FF2B5EF4-FFF2-40B4-BE49-F238E27FC236}">
                    <a16:creationId xmlns:a16="http://schemas.microsoft.com/office/drawing/2014/main" id="{E85A6AC9-C62F-4C35-A03C-177A18BC19F8}"/>
                  </a:ext>
                </a:extLst>
              </p:cNvPr>
              <p:cNvSpPr/>
              <p:nvPr/>
            </p:nvSpPr>
            <p:spPr>
              <a:xfrm flipH="1">
                <a:off x="-530450" y="3963816"/>
                <a:ext cx="318947" cy="611984"/>
              </a:xfrm>
              <a:custGeom>
                <a:avLst/>
                <a:gdLst/>
                <a:ahLst/>
                <a:cxnLst/>
                <a:rect l="l" t="t" r="r" b="b"/>
                <a:pathLst>
                  <a:path w="9294" h="17833" extrusionOk="0">
                    <a:moveTo>
                      <a:pt x="8862" y="0"/>
                    </a:moveTo>
                    <a:cubicBezTo>
                      <a:pt x="8726" y="0"/>
                      <a:pt x="8593" y="70"/>
                      <a:pt x="8539" y="230"/>
                    </a:cubicBezTo>
                    <a:cubicBezTo>
                      <a:pt x="7672" y="3243"/>
                      <a:pt x="6029" y="5914"/>
                      <a:pt x="4842" y="8790"/>
                    </a:cubicBezTo>
                    <a:cubicBezTo>
                      <a:pt x="3586" y="11780"/>
                      <a:pt x="2285" y="14702"/>
                      <a:pt x="208" y="17235"/>
                    </a:cubicBezTo>
                    <a:cubicBezTo>
                      <a:pt x="1" y="17495"/>
                      <a:pt x="225" y="17832"/>
                      <a:pt x="465" y="17832"/>
                    </a:cubicBezTo>
                    <a:cubicBezTo>
                      <a:pt x="542" y="17832"/>
                      <a:pt x="621" y="17798"/>
                      <a:pt x="687" y="17715"/>
                    </a:cubicBezTo>
                    <a:cubicBezTo>
                      <a:pt x="2650" y="15364"/>
                      <a:pt x="3974" y="12670"/>
                      <a:pt x="5138" y="9863"/>
                    </a:cubicBezTo>
                    <a:cubicBezTo>
                      <a:pt x="6462" y="6690"/>
                      <a:pt x="8265" y="3723"/>
                      <a:pt x="9224" y="436"/>
                    </a:cubicBezTo>
                    <a:cubicBezTo>
                      <a:pt x="9294" y="171"/>
                      <a:pt x="9075" y="0"/>
                      <a:pt x="8862" y="0"/>
                    </a:cubicBezTo>
                    <a:close/>
                  </a:path>
                </a:pathLst>
              </a:custGeom>
              <a:solidFill>
                <a:srgbClr val="FFA5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" name="Google Shape;4081;p51">
                <a:extLst>
                  <a:ext uri="{FF2B5EF4-FFF2-40B4-BE49-F238E27FC236}">
                    <a16:creationId xmlns:a16="http://schemas.microsoft.com/office/drawing/2014/main" id="{ABFC7A98-107B-4AF8-943C-0F387936AF05}"/>
                  </a:ext>
                </a:extLst>
              </p:cNvPr>
              <p:cNvSpPr/>
              <p:nvPr/>
            </p:nvSpPr>
            <p:spPr>
              <a:xfrm flipH="1">
                <a:off x="-951201" y="4435258"/>
                <a:ext cx="738101" cy="155390"/>
              </a:xfrm>
              <a:custGeom>
                <a:avLst/>
                <a:gdLst/>
                <a:ahLst/>
                <a:cxnLst/>
                <a:rect l="l" t="t" r="r" b="b"/>
                <a:pathLst>
                  <a:path w="21508" h="4528" extrusionOk="0">
                    <a:moveTo>
                      <a:pt x="21045" y="1"/>
                    </a:moveTo>
                    <a:cubicBezTo>
                      <a:pt x="21009" y="1"/>
                      <a:pt x="20971" y="6"/>
                      <a:pt x="20931" y="19"/>
                    </a:cubicBezTo>
                    <a:cubicBezTo>
                      <a:pt x="17827" y="1069"/>
                      <a:pt x="14403" y="1412"/>
                      <a:pt x="11185" y="1982"/>
                    </a:cubicBezTo>
                    <a:cubicBezTo>
                      <a:pt x="9313" y="2302"/>
                      <a:pt x="7464" y="2553"/>
                      <a:pt x="5592" y="2872"/>
                    </a:cubicBezTo>
                    <a:cubicBezTo>
                      <a:pt x="3981" y="3169"/>
                      <a:pt x="2489" y="3820"/>
                      <a:pt x="840" y="3820"/>
                    </a:cubicBezTo>
                    <a:cubicBezTo>
                      <a:pt x="713" y="3820"/>
                      <a:pt x="585" y="3816"/>
                      <a:pt x="457" y="3808"/>
                    </a:cubicBezTo>
                    <a:cubicBezTo>
                      <a:pt x="449" y="3808"/>
                      <a:pt x="442" y="3808"/>
                      <a:pt x="435" y="3808"/>
                    </a:cubicBezTo>
                    <a:cubicBezTo>
                      <a:pt x="0" y="3808"/>
                      <a:pt x="7" y="4493"/>
                      <a:pt x="457" y="4516"/>
                    </a:cubicBezTo>
                    <a:cubicBezTo>
                      <a:pt x="585" y="4523"/>
                      <a:pt x="713" y="4527"/>
                      <a:pt x="841" y="4527"/>
                    </a:cubicBezTo>
                    <a:cubicBezTo>
                      <a:pt x="2232" y="4527"/>
                      <a:pt x="3572" y="4095"/>
                      <a:pt x="4930" y="3740"/>
                    </a:cubicBezTo>
                    <a:cubicBezTo>
                      <a:pt x="6688" y="3283"/>
                      <a:pt x="8537" y="3123"/>
                      <a:pt x="10340" y="2827"/>
                    </a:cubicBezTo>
                    <a:cubicBezTo>
                      <a:pt x="12120" y="2530"/>
                      <a:pt x="13901" y="2142"/>
                      <a:pt x="15704" y="1845"/>
                    </a:cubicBezTo>
                    <a:cubicBezTo>
                      <a:pt x="17530" y="1548"/>
                      <a:pt x="19356" y="1297"/>
                      <a:pt x="21114" y="704"/>
                    </a:cubicBezTo>
                    <a:cubicBezTo>
                      <a:pt x="21507" y="559"/>
                      <a:pt x="21393" y="1"/>
                      <a:pt x="21045" y="1"/>
                    </a:cubicBezTo>
                    <a:close/>
                  </a:path>
                </a:pathLst>
              </a:custGeom>
              <a:solidFill>
                <a:srgbClr val="FFA5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7" name="Google Shape;4060;p51">
              <a:extLst>
                <a:ext uri="{FF2B5EF4-FFF2-40B4-BE49-F238E27FC236}">
                  <a16:creationId xmlns:a16="http://schemas.microsoft.com/office/drawing/2014/main" id="{F2A02697-4ED4-4694-A972-190AB700BE9E}"/>
                </a:ext>
              </a:extLst>
            </p:cNvPr>
            <p:cNvGrpSpPr/>
            <p:nvPr/>
          </p:nvGrpSpPr>
          <p:grpSpPr>
            <a:xfrm rot="815345">
              <a:off x="2220943" y="2362100"/>
              <a:ext cx="1430310" cy="1128913"/>
              <a:chOff x="5913226" y="4077344"/>
              <a:chExt cx="914289" cy="694967"/>
            </a:xfrm>
          </p:grpSpPr>
          <p:sp>
            <p:nvSpPr>
              <p:cNvPr id="89" name="Google Shape;4061;p51">
                <a:extLst>
                  <a:ext uri="{FF2B5EF4-FFF2-40B4-BE49-F238E27FC236}">
                    <a16:creationId xmlns:a16="http://schemas.microsoft.com/office/drawing/2014/main" id="{9F993C3B-BE64-4B7E-B575-3B78DB24CD65}"/>
                  </a:ext>
                </a:extLst>
              </p:cNvPr>
              <p:cNvSpPr/>
              <p:nvPr/>
            </p:nvSpPr>
            <p:spPr>
              <a:xfrm>
                <a:off x="5913226" y="4077344"/>
                <a:ext cx="891397" cy="675677"/>
              </a:xfrm>
              <a:custGeom>
                <a:avLst/>
                <a:gdLst/>
                <a:ahLst/>
                <a:cxnLst/>
                <a:rect l="l" t="t" r="r" b="b"/>
                <a:pathLst>
                  <a:path w="25975" h="19689" extrusionOk="0">
                    <a:moveTo>
                      <a:pt x="7300" y="1"/>
                    </a:moveTo>
                    <a:cubicBezTo>
                      <a:pt x="5044" y="1"/>
                      <a:pt x="8279" y="4954"/>
                      <a:pt x="8559" y="6222"/>
                    </a:cubicBezTo>
                    <a:cubicBezTo>
                      <a:pt x="6796" y="4606"/>
                      <a:pt x="2825" y="2102"/>
                      <a:pt x="1058" y="2102"/>
                    </a:cubicBezTo>
                    <a:cubicBezTo>
                      <a:pt x="355" y="2102"/>
                      <a:pt x="0" y="2499"/>
                      <a:pt x="273" y="3506"/>
                    </a:cubicBezTo>
                    <a:cubicBezTo>
                      <a:pt x="1072" y="6291"/>
                      <a:pt x="5363" y="8664"/>
                      <a:pt x="7783" y="10696"/>
                    </a:cubicBezTo>
                    <a:cubicBezTo>
                      <a:pt x="6094" y="11221"/>
                      <a:pt x="319" y="10878"/>
                      <a:pt x="3378" y="13412"/>
                    </a:cubicBezTo>
                    <a:cubicBezTo>
                      <a:pt x="5295" y="15033"/>
                      <a:pt x="9837" y="14485"/>
                      <a:pt x="11640" y="16014"/>
                    </a:cubicBezTo>
                    <a:cubicBezTo>
                      <a:pt x="10887" y="16197"/>
                      <a:pt x="7600" y="16562"/>
                      <a:pt x="7440" y="17521"/>
                    </a:cubicBezTo>
                    <a:cubicBezTo>
                      <a:pt x="7052" y="19164"/>
                      <a:pt x="11549" y="19552"/>
                      <a:pt x="12576" y="19552"/>
                    </a:cubicBezTo>
                    <a:cubicBezTo>
                      <a:pt x="13609" y="19627"/>
                      <a:pt x="14860" y="19649"/>
                      <a:pt x="16216" y="19649"/>
                    </a:cubicBezTo>
                    <a:cubicBezTo>
                      <a:pt x="18120" y="19649"/>
                      <a:pt x="20229" y="19606"/>
                      <a:pt x="22227" y="19606"/>
                    </a:cubicBezTo>
                    <a:cubicBezTo>
                      <a:pt x="23557" y="19606"/>
                      <a:pt x="24837" y="19625"/>
                      <a:pt x="25975" y="19689"/>
                    </a:cubicBezTo>
                    <a:cubicBezTo>
                      <a:pt x="25084" y="17543"/>
                      <a:pt x="24514" y="14576"/>
                      <a:pt x="24103" y="12202"/>
                    </a:cubicBezTo>
                    <a:cubicBezTo>
                      <a:pt x="23943" y="10947"/>
                      <a:pt x="23464" y="7295"/>
                      <a:pt x="22596" y="6336"/>
                    </a:cubicBezTo>
                    <a:cubicBezTo>
                      <a:pt x="22205" y="5940"/>
                      <a:pt x="21880" y="5777"/>
                      <a:pt x="21600" y="5777"/>
                    </a:cubicBezTo>
                    <a:cubicBezTo>
                      <a:pt x="20542" y="5777"/>
                      <a:pt x="20140" y="8103"/>
                      <a:pt x="19310" y="8915"/>
                    </a:cubicBezTo>
                    <a:cubicBezTo>
                      <a:pt x="18283" y="6176"/>
                      <a:pt x="17780" y="4601"/>
                      <a:pt x="16434" y="2707"/>
                    </a:cubicBezTo>
                    <a:cubicBezTo>
                      <a:pt x="15815" y="1739"/>
                      <a:pt x="15368" y="1351"/>
                      <a:pt x="15042" y="1351"/>
                    </a:cubicBezTo>
                    <a:cubicBezTo>
                      <a:pt x="13961" y="1351"/>
                      <a:pt x="14214" y="5620"/>
                      <a:pt x="13969" y="7181"/>
                    </a:cubicBezTo>
                    <a:cubicBezTo>
                      <a:pt x="12188" y="4487"/>
                      <a:pt x="10339" y="493"/>
                      <a:pt x="7783" y="59"/>
                    </a:cubicBezTo>
                    <a:cubicBezTo>
                      <a:pt x="7600" y="19"/>
                      <a:pt x="7439" y="1"/>
                      <a:pt x="7300" y="1"/>
                    </a:cubicBezTo>
                    <a:close/>
                  </a:path>
                </a:pathLst>
              </a:custGeom>
              <a:solidFill>
                <a:srgbClr val="CFD6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Google Shape;4062;p51">
                <a:extLst>
                  <a:ext uri="{FF2B5EF4-FFF2-40B4-BE49-F238E27FC236}">
                    <a16:creationId xmlns:a16="http://schemas.microsoft.com/office/drawing/2014/main" id="{37498EC4-0A7B-45EB-AD97-FCD9C13CF5AA}"/>
                  </a:ext>
                </a:extLst>
              </p:cNvPr>
              <p:cNvSpPr/>
              <p:nvPr/>
            </p:nvSpPr>
            <p:spPr>
              <a:xfrm>
                <a:off x="6022599" y="4229579"/>
                <a:ext cx="804917" cy="542731"/>
              </a:xfrm>
              <a:custGeom>
                <a:avLst/>
                <a:gdLst/>
                <a:ahLst/>
                <a:cxnLst/>
                <a:rect l="l" t="t" r="r" b="b"/>
                <a:pathLst>
                  <a:path w="23455" h="15815" extrusionOk="0">
                    <a:moveTo>
                      <a:pt x="494" y="0"/>
                    </a:moveTo>
                    <a:cubicBezTo>
                      <a:pt x="193" y="0"/>
                      <a:pt x="0" y="452"/>
                      <a:pt x="328" y="645"/>
                    </a:cubicBezTo>
                    <a:cubicBezTo>
                      <a:pt x="8179" y="5141"/>
                      <a:pt x="15141" y="10962"/>
                      <a:pt x="22788" y="15755"/>
                    </a:cubicBezTo>
                    <a:cubicBezTo>
                      <a:pt x="22851" y="15796"/>
                      <a:pt x="22914" y="15814"/>
                      <a:pt x="22972" y="15814"/>
                    </a:cubicBezTo>
                    <a:cubicBezTo>
                      <a:pt x="23268" y="15814"/>
                      <a:pt x="23454" y="15352"/>
                      <a:pt x="23130" y="15162"/>
                    </a:cubicBezTo>
                    <a:cubicBezTo>
                      <a:pt x="15484" y="10368"/>
                      <a:pt x="8522" y="4525"/>
                      <a:pt x="670" y="51"/>
                    </a:cubicBezTo>
                    <a:cubicBezTo>
                      <a:pt x="609" y="16"/>
                      <a:pt x="550" y="0"/>
                      <a:pt x="494" y="0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Google Shape;4063;p51">
                <a:extLst>
                  <a:ext uri="{FF2B5EF4-FFF2-40B4-BE49-F238E27FC236}">
                    <a16:creationId xmlns:a16="http://schemas.microsoft.com/office/drawing/2014/main" id="{D7719FC5-E66E-4978-B722-CF37602244B4}"/>
                  </a:ext>
                </a:extLst>
              </p:cNvPr>
              <p:cNvSpPr/>
              <p:nvPr/>
            </p:nvSpPr>
            <p:spPr>
              <a:xfrm>
                <a:off x="6385548" y="4469464"/>
                <a:ext cx="17262" cy="14894"/>
              </a:xfrm>
              <a:custGeom>
                <a:avLst/>
                <a:gdLst/>
                <a:ahLst/>
                <a:cxnLst/>
                <a:rect l="l" t="t" r="r" b="b"/>
                <a:pathLst>
                  <a:path w="503" h="434" extrusionOk="0">
                    <a:moveTo>
                      <a:pt x="502" y="0"/>
                    </a:moveTo>
                    <a:cubicBezTo>
                      <a:pt x="342" y="0"/>
                      <a:pt x="160" y="23"/>
                      <a:pt x="0" y="23"/>
                    </a:cubicBezTo>
                    <a:cubicBezTo>
                      <a:pt x="46" y="160"/>
                      <a:pt x="114" y="297"/>
                      <a:pt x="183" y="434"/>
                    </a:cubicBezTo>
                    <a:cubicBezTo>
                      <a:pt x="274" y="297"/>
                      <a:pt x="388" y="160"/>
                      <a:pt x="502" y="0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" name="Google Shape;4064;p51">
                <a:extLst>
                  <a:ext uri="{FF2B5EF4-FFF2-40B4-BE49-F238E27FC236}">
                    <a16:creationId xmlns:a16="http://schemas.microsoft.com/office/drawing/2014/main" id="{31D11FE4-8CC3-49F0-84E1-38BB4DFAC5DD}"/>
                  </a:ext>
                </a:extLst>
              </p:cNvPr>
              <p:cNvSpPr/>
              <p:nvPr/>
            </p:nvSpPr>
            <p:spPr>
              <a:xfrm>
                <a:off x="6117248" y="4185240"/>
                <a:ext cx="300415" cy="339537"/>
              </a:xfrm>
              <a:custGeom>
                <a:avLst/>
                <a:gdLst/>
                <a:ahLst/>
                <a:cxnLst/>
                <a:rect l="l" t="t" r="r" b="b"/>
                <a:pathLst>
                  <a:path w="8754" h="9894" extrusionOk="0">
                    <a:moveTo>
                      <a:pt x="3300" y="1"/>
                    </a:moveTo>
                    <a:cubicBezTo>
                      <a:pt x="3062" y="1"/>
                      <a:pt x="2819" y="250"/>
                      <a:pt x="2979" y="522"/>
                    </a:cubicBezTo>
                    <a:cubicBezTo>
                      <a:pt x="4554" y="3055"/>
                      <a:pt x="6586" y="5543"/>
                      <a:pt x="7818" y="8305"/>
                    </a:cubicBezTo>
                    <a:cubicBezTo>
                      <a:pt x="7978" y="8305"/>
                      <a:pt x="8160" y="8282"/>
                      <a:pt x="8320" y="8282"/>
                    </a:cubicBezTo>
                    <a:cubicBezTo>
                      <a:pt x="8206" y="8442"/>
                      <a:pt x="8092" y="8579"/>
                      <a:pt x="8001" y="8716"/>
                    </a:cubicBezTo>
                    <a:cubicBezTo>
                      <a:pt x="7932" y="8579"/>
                      <a:pt x="7864" y="8442"/>
                      <a:pt x="7818" y="8305"/>
                    </a:cubicBezTo>
                    <a:cubicBezTo>
                      <a:pt x="5307" y="8374"/>
                      <a:pt x="2819" y="8556"/>
                      <a:pt x="400" y="9218"/>
                    </a:cubicBezTo>
                    <a:cubicBezTo>
                      <a:pt x="0" y="9323"/>
                      <a:pt x="124" y="9893"/>
                      <a:pt x="485" y="9893"/>
                    </a:cubicBezTo>
                    <a:cubicBezTo>
                      <a:pt x="516" y="9893"/>
                      <a:pt x="548" y="9889"/>
                      <a:pt x="582" y="9880"/>
                    </a:cubicBezTo>
                    <a:cubicBezTo>
                      <a:pt x="3116" y="9195"/>
                      <a:pt x="5718" y="9035"/>
                      <a:pt x="8320" y="8990"/>
                    </a:cubicBezTo>
                    <a:cubicBezTo>
                      <a:pt x="8526" y="8967"/>
                      <a:pt x="8754" y="8762"/>
                      <a:pt x="8663" y="8533"/>
                    </a:cubicBezTo>
                    <a:cubicBezTo>
                      <a:pt x="7453" y="5543"/>
                      <a:pt x="5284" y="2895"/>
                      <a:pt x="3573" y="156"/>
                    </a:cubicBezTo>
                    <a:cubicBezTo>
                      <a:pt x="3504" y="47"/>
                      <a:pt x="3403" y="1"/>
                      <a:pt x="3300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" name="Google Shape;4065;p51">
                <a:extLst>
                  <a:ext uri="{FF2B5EF4-FFF2-40B4-BE49-F238E27FC236}">
                    <a16:creationId xmlns:a16="http://schemas.microsoft.com/office/drawing/2014/main" id="{1C04B069-F769-4C9E-8FD2-C848FFC6BA79}"/>
                  </a:ext>
                </a:extLst>
              </p:cNvPr>
              <p:cNvSpPr/>
              <p:nvPr/>
            </p:nvSpPr>
            <p:spPr>
              <a:xfrm>
                <a:off x="6316775" y="4277659"/>
                <a:ext cx="225466" cy="320594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9342" extrusionOk="0">
                    <a:moveTo>
                      <a:pt x="4338" y="0"/>
                    </a:moveTo>
                    <a:cubicBezTo>
                      <a:pt x="4133" y="0"/>
                      <a:pt x="3921" y="170"/>
                      <a:pt x="3990" y="431"/>
                    </a:cubicBezTo>
                    <a:cubicBezTo>
                      <a:pt x="4469" y="2462"/>
                      <a:pt x="5177" y="4471"/>
                      <a:pt x="5633" y="6525"/>
                    </a:cubicBezTo>
                    <a:cubicBezTo>
                      <a:pt x="5747" y="7027"/>
                      <a:pt x="5816" y="7552"/>
                      <a:pt x="5862" y="8077"/>
                    </a:cubicBezTo>
                    <a:cubicBezTo>
                      <a:pt x="5862" y="8260"/>
                      <a:pt x="3807" y="8305"/>
                      <a:pt x="3602" y="8328"/>
                    </a:cubicBezTo>
                    <a:cubicBezTo>
                      <a:pt x="2529" y="8374"/>
                      <a:pt x="1479" y="8442"/>
                      <a:pt x="406" y="8671"/>
                    </a:cubicBezTo>
                    <a:cubicBezTo>
                      <a:pt x="1" y="8756"/>
                      <a:pt x="134" y="9341"/>
                      <a:pt x="509" y="9341"/>
                    </a:cubicBezTo>
                    <a:cubicBezTo>
                      <a:pt x="534" y="9341"/>
                      <a:pt x="561" y="9338"/>
                      <a:pt x="589" y="9333"/>
                    </a:cubicBezTo>
                    <a:cubicBezTo>
                      <a:pt x="2483" y="8945"/>
                      <a:pt x="4401" y="9059"/>
                      <a:pt x="6295" y="8785"/>
                    </a:cubicBezTo>
                    <a:cubicBezTo>
                      <a:pt x="6455" y="8762"/>
                      <a:pt x="6569" y="8579"/>
                      <a:pt x="6546" y="8442"/>
                    </a:cubicBezTo>
                    <a:cubicBezTo>
                      <a:pt x="6478" y="5635"/>
                      <a:pt x="5314" y="2941"/>
                      <a:pt x="4652" y="248"/>
                    </a:cubicBezTo>
                    <a:cubicBezTo>
                      <a:pt x="4606" y="75"/>
                      <a:pt x="4474" y="0"/>
                      <a:pt x="4338" y="0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" name="Google Shape;4066;p51">
                <a:extLst>
                  <a:ext uri="{FF2B5EF4-FFF2-40B4-BE49-F238E27FC236}">
                    <a16:creationId xmlns:a16="http://schemas.microsoft.com/office/drawing/2014/main" id="{4CBD97A2-9F09-4756-BFE9-BBAD6CDD405F}"/>
                  </a:ext>
                </a:extLst>
              </p:cNvPr>
              <p:cNvSpPr/>
              <p:nvPr/>
            </p:nvSpPr>
            <p:spPr>
              <a:xfrm>
                <a:off x="6664384" y="4677021"/>
                <a:ext cx="14139" cy="14928"/>
              </a:xfrm>
              <a:custGeom>
                <a:avLst/>
                <a:gdLst/>
                <a:ahLst/>
                <a:cxnLst/>
                <a:rect l="l" t="t" r="r" b="b"/>
                <a:pathLst>
                  <a:path w="412" h="435" extrusionOk="0">
                    <a:moveTo>
                      <a:pt x="1" y="1"/>
                    </a:moveTo>
                    <a:cubicBezTo>
                      <a:pt x="24" y="161"/>
                      <a:pt x="47" y="298"/>
                      <a:pt x="69" y="435"/>
                    </a:cubicBezTo>
                    <a:cubicBezTo>
                      <a:pt x="184" y="275"/>
                      <a:pt x="298" y="138"/>
                      <a:pt x="412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" name="Google Shape;4067;p51">
                <a:extLst>
                  <a:ext uri="{FF2B5EF4-FFF2-40B4-BE49-F238E27FC236}">
                    <a16:creationId xmlns:a16="http://schemas.microsoft.com/office/drawing/2014/main" id="{351F60AD-1963-4A9B-807B-B7081CDDE302}"/>
                  </a:ext>
                </a:extLst>
              </p:cNvPr>
              <p:cNvSpPr/>
              <p:nvPr/>
            </p:nvSpPr>
            <p:spPr>
              <a:xfrm>
                <a:off x="6432530" y="4400622"/>
                <a:ext cx="258514" cy="304636"/>
              </a:xfrm>
              <a:custGeom>
                <a:avLst/>
                <a:gdLst/>
                <a:ahLst/>
                <a:cxnLst/>
                <a:rect l="l" t="t" r="r" b="b"/>
                <a:pathLst>
                  <a:path w="7533" h="8877" extrusionOk="0">
                    <a:moveTo>
                      <a:pt x="6120" y="1"/>
                    </a:moveTo>
                    <a:cubicBezTo>
                      <a:pt x="5920" y="1"/>
                      <a:pt x="5689" y="171"/>
                      <a:pt x="5730" y="431"/>
                    </a:cubicBezTo>
                    <a:cubicBezTo>
                      <a:pt x="6072" y="2988"/>
                      <a:pt x="6323" y="5544"/>
                      <a:pt x="6757" y="8055"/>
                    </a:cubicBezTo>
                    <a:lnTo>
                      <a:pt x="7168" y="8055"/>
                    </a:lnTo>
                    <a:cubicBezTo>
                      <a:pt x="7054" y="8192"/>
                      <a:pt x="6940" y="8329"/>
                      <a:pt x="6825" y="8489"/>
                    </a:cubicBezTo>
                    <a:cubicBezTo>
                      <a:pt x="6803" y="8352"/>
                      <a:pt x="6780" y="8215"/>
                      <a:pt x="6757" y="8055"/>
                    </a:cubicBezTo>
                    <a:cubicBezTo>
                      <a:pt x="4657" y="8169"/>
                      <a:pt x="2557" y="8192"/>
                      <a:pt x="457" y="8192"/>
                    </a:cubicBezTo>
                    <a:cubicBezTo>
                      <a:pt x="1" y="8192"/>
                      <a:pt x="1" y="8877"/>
                      <a:pt x="457" y="8877"/>
                    </a:cubicBezTo>
                    <a:cubicBezTo>
                      <a:pt x="2694" y="8877"/>
                      <a:pt x="4931" y="8854"/>
                      <a:pt x="7168" y="8740"/>
                    </a:cubicBezTo>
                    <a:cubicBezTo>
                      <a:pt x="7396" y="8740"/>
                      <a:pt x="7533" y="8534"/>
                      <a:pt x="7487" y="8306"/>
                    </a:cubicBezTo>
                    <a:cubicBezTo>
                      <a:pt x="7008" y="5635"/>
                      <a:pt x="6757" y="2942"/>
                      <a:pt x="6392" y="249"/>
                    </a:cubicBezTo>
                    <a:cubicBezTo>
                      <a:pt x="6373" y="76"/>
                      <a:pt x="6254" y="1"/>
                      <a:pt x="6120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8" name="Google Shape;4068;p51">
              <a:extLst>
                <a:ext uri="{FF2B5EF4-FFF2-40B4-BE49-F238E27FC236}">
                  <a16:creationId xmlns:a16="http://schemas.microsoft.com/office/drawing/2014/main" id="{F5EE6DCD-F521-4A8C-A937-6905534FD75C}"/>
                </a:ext>
              </a:extLst>
            </p:cNvPr>
            <p:cNvGrpSpPr/>
            <p:nvPr/>
          </p:nvGrpSpPr>
          <p:grpSpPr>
            <a:xfrm rot="344346">
              <a:off x="3008973" y="1957364"/>
              <a:ext cx="591583" cy="868204"/>
              <a:chOff x="6055204" y="4369368"/>
              <a:chExt cx="545279" cy="773107"/>
            </a:xfrm>
          </p:grpSpPr>
          <p:sp>
            <p:nvSpPr>
              <p:cNvPr id="83" name="Google Shape;4069;p51">
                <a:extLst>
                  <a:ext uri="{FF2B5EF4-FFF2-40B4-BE49-F238E27FC236}">
                    <a16:creationId xmlns:a16="http://schemas.microsoft.com/office/drawing/2014/main" id="{68744706-FFB8-46D1-BF1E-E15CFFE5734E}"/>
                  </a:ext>
                </a:extLst>
              </p:cNvPr>
              <p:cNvSpPr/>
              <p:nvPr/>
            </p:nvSpPr>
            <p:spPr>
              <a:xfrm>
                <a:off x="6055204" y="4591716"/>
                <a:ext cx="257793" cy="151958"/>
              </a:xfrm>
              <a:custGeom>
                <a:avLst/>
                <a:gdLst/>
                <a:ahLst/>
                <a:cxnLst/>
                <a:rect l="l" t="t" r="r" b="b"/>
                <a:pathLst>
                  <a:path w="7512" h="4428" extrusionOk="0">
                    <a:moveTo>
                      <a:pt x="2539" y="0"/>
                    </a:moveTo>
                    <a:cubicBezTo>
                      <a:pt x="1131" y="0"/>
                      <a:pt x="0" y="955"/>
                      <a:pt x="573" y="2673"/>
                    </a:cubicBezTo>
                    <a:cubicBezTo>
                      <a:pt x="981" y="3929"/>
                      <a:pt x="2197" y="4428"/>
                      <a:pt x="3532" y="4428"/>
                    </a:cubicBezTo>
                    <a:cubicBezTo>
                      <a:pt x="5035" y="4428"/>
                      <a:pt x="6689" y="3796"/>
                      <a:pt x="7511" y="2901"/>
                    </a:cubicBezTo>
                    <a:lnTo>
                      <a:pt x="7466" y="2810"/>
                    </a:lnTo>
                    <a:cubicBezTo>
                      <a:pt x="6507" y="1600"/>
                      <a:pt x="5001" y="596"/>
                      <a:pt x="3563" y="162"/>
                    </a:cubicBezTo>
                    <a:cubicBezTo>
                      <a:pt x="3218" y="53"/>
                      <a:pt x="2871" y="0"/>
                      <a:pt x="2539" y="0"/>
                    </a:cubicBezTo>
                    <a:close/>
                  </a:path>
                </a:pathLst>
              </a:custGeom>
              <a:solidFill>
                <a:srgbClr val="459B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Google Shape;4070;p51">
                <a:extLst>
                  <a:ext uri="{FF2B5EF4-FFF2-40B4-BE49-F238E27FC236}">
                    <a16:creationId xmlns:a16="http://schemas.microsoft.com/office/drawing/2014/main" id="{9B5E3FA3-573B-4310-806A-B784274C218A}"/>
                  </a:ext>
                </a:extLst>
              </p:cNvPr>
              <p:cNvSpPr/>
              <p:nvPr/>
            </p:nvSpPr>
            <p:spPr>
              <a:xfrm>
                <a:off x="6081114" y="4369368"/>
                <a:ext cx="247120" cy="236551"/>
              </a:xfrm>
              <a:custGeom>
                <a:avLst/>
                <a:gdLst/>
                <a:ahLst/>
                <a:cxnLst/>
                <a:rect l="l" t="t" r="r" b="b"/>
                <a:pathLst>
                  <a:path w="7201" h="6893" extrusionOk="0">
                    <a:moveTo>
                      <a:pt x="4723" y="0"/>
                    </a:moveTo>
                    <a:cubicBezTo>
                      <a:pt x="4407" y="0"/>
                      <a:pt x="4045" y="92"/>
                      <a:pt x="3629" y="296"/>
                    </a:cubicBezTo>
                    <a:cubicBezTo>
                      <a:pt x="0" y="2099"/>
                      <a:pt x="4451" y="5865"/>
                      <a:pt x="6232" y="6892"/>
                    </a:cubicBezTo>
                    <a:lnTo>
                      <a:pt x="6346" y="6892"/>
                    </a:lnTo>
                    <a:cubicBezTo>
                      <a:pt x="6791" y="5637"/>
                      <a:pt x="7201" y="0"/>
                      <a:pt x="4723" y="0"/>
                    </a:cubicBezTo>
                    <a:close/>
                  </a:path>
                </a:pathLst>
              </a:custGeom>
              <a:solidFill>
                <a:srgbClr val="459B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Google Shape;4071;p51">
                <a:extLst>
                  <a:ext uri="{FF2B5EF4-FFF2-40B4-BE49-F238E27FC236}">
                    <a16:creationId xmlns:a16="http://schemas.microsoft.com/office/drawing/2014/main" id="{5AA4585E-4C08-4D52-9735-9613219ADD12}"/>
                  </a:ext>
                </a:extLst>
              </p:cNvPr>
              <p:cNvSpPr/>
              <p:nvPr/>
            </p:nvSpPr>
            <p:spPr>
              <a:xfrm>
                <a:off x="6436720" y="4482413"/>
                <a:ext cx="163763" cy="309921"/>
              </a:xfrm>
              <a:custGeom>
                <a:avLst/>
                <a:gdLst/>
                <a:ahLst/>
                <a:cxnLst/>
                <a:rect l="l" t="t" r="r" b="b"/>
                <a:pathLst>
                  <a:path w="4772" h="9031" extrusionOk="0">
                    <a:moveTo>
                      <a:pt x="2488" y="1"/>
                    </a:moveTo>
                    <a:cubicBezTo>
                      <a:pt x="2069" y="1"/>
                      <a:pt x="1625" y="199"/>
                      <a:pt x="1188" y="677"/>
                    </a:cubicBezTo>
                    <a:cubicBezTo>
                      <a:pt x="1" y="1955"/>
                      <a:pt x="663" y="4466"/>
                      <a:pt x="914" y="5972"/>
                    </a:cubicBezTo>
                    <a:cubicBezTo>
                      <a:pt x="1074" y="6908"/>
                      <a:pt x="1485" y="8026"/>
                      <a:pt x="914" y="8825"/>
                    </a:cubicBezTo>
                    <a:lnTo>
                      <a:pt x="1005" y="9031"/>
                    </a:lnTo>
                    <a:cubicBezTo>
                      <a:pt x="1736" y="8711"/>
                      <a:pt x="2352" y="8392"/>
                      <a:pt x="2877" y="7775"/>
                    </a:cubicBezTo>
                    <a:cubicBezTo>
                      <a:pt x="3972" y="6543"/>
                      <a:pt x="4771" y="4694"/>
                      <a:pt x="4726" y="3050"/>
                    </a:cubicBezTo>
                    <a:cubicBezTo>
                      <a:pt x="4726" y="1690"/>
                      <a:pt x="3713" y="1"/>
                      <a:pt x="2488" y="1"/>
                    </a:cubicBezTo>
                    <a:close/>
                  </a:path>
                </a:pathLst>
              </a:custGeom>
              <a:solidFill>
                <a:srgbClr val="459B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Google Shape;4072;p51">
                <a:extLst>
                  <a:ext uri="{FF2B5EF4-FFF2-40B4-BE49-F238E27FC236}">
                    <a16:creationId xmlns:a16="http://schemas.microsoft.com/office/drawing/2014/main" id="{8596E077-58B9-4E5B-AF1E-8D4456E70BC3}"/>
                  </a:ext>
                </a:extLst>
              </p:cNvPr>
              <p:cNvSpPr/>
              <p:nvPr/>
            </p:nvSpPr>
            <p:spPr>
              <a:xfrm>
                <a:off x="6229918" y="4464258"/>
                <a:ext cx="268740" cy="678217"/>
              </a:xfrm>
              <a:custGeom>
                <a:avLst/>
                <a:gdLst/>
                <a:ahLst/>
                <a:cxnLst/>
                <a:rect l="l" t="t" r="r" b="b"/>
                <a:pathLst>
                  <a:path w="7831" h="19763" extrusionOk="0">
                    <a:moveTo>
                      <a:pt x="431" y="0"/>
                    </a:moveTo>
                    <a:cubicBezTo>
                      <a:pt x="224" y="0"/>
                      <a:pt x="0" y="176"/>
                      <a:pt x="69" y="452"/>
                    </a:cubicBezTo>
                    <a:cubicBezTo>
                      <a:pt x="1005" y="4264"/>
                      <a:pt x="3562" y="7231"/>
                      <a:pt x="5388" y="10632"/>
                    </a:cubicBezTo>
                    <a:cubicBezTo>
                      <a:pt x="6940" y="13463"/>
                      <a:pt x="7259" y="16772"/>
                      <a:pt x="6346" y="19763"/>
                    </a:cubicBezTo>
                    <a:lnTo>
                      <a:pt x="7077" y="19763"/>
                    </a:lnTo>
                    <a:cubicBezTo>
                      <a:pt x="7830" y="17229"/>
                      <a:pt x="7739" y="14444"/>
                      <a:pt x="6780" y="11933"/>
                    </a:cubicBezTo>
                    <a:cubicBezTo>
                      <a:pt x="5182" y="7779"/>
                      <a:pt x="1827" y="4652"/>
                      <a:pt x="731" y="247"/>
                    </a:cubicBezTo>
                    <a:cubicBezTo>
                      <a:pt x="695" y="76"/>
                      <a:pt x="567" y="0"/>
                      <a:pt x="431" y="0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Google Shape;4073;p51">
                <a:extLst>
                  <a:ext uri="{FF2B5EF4-FFF2-40B4-BE49-F238E27FC236}">
                    <a16:creationId xmlns:a16="http://schemas.microsoft.com/office/drawing/2014/main" id="{32808818-559A-4D44-8275-3E445D56F391}"/>
                  </a:ext>
                </a:extLst>
              </p:cNvPr>
              <p:cNvSpPr/>
              <p:nvPr/>
            </p:nvSpPr>
            <p:spPr>
              <a:xfrm>
                <a:off x="6410261" y="4586397"/>
                <a:ext cx="136172" cy="23991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6991" extrusionOk="0">
                    <a:moveTo>
                      <a:pt x="3236" y="1"/>
                    </a:moveTo>
                    <a:cubicBezTo>
                      <a:pt x="3034" y="1"/>
                      <a:pt x="2817" y="171"/>
                      <a:pt x="2872" y="431"/>
                    </a:cubicBezTo>
                    <a:cubicBezTo>
                      <a:pt x="3214" y="2166"/>
                      <a:pt x="2438" y="5795"/>
                      <a:pt x="407" y="6297"/>
                    </a:cubicBezTo>
                    <a:cubicBezTo>
                      <a:pt x="1" y="6404"/>
                      <a:pt x="135" y="6991"/>
                      <a:pt x="509" y="6991"/>
                    </a:cubicBezTo>
                    <a:cubicBezTo>
                      <a:pt x="535" y="6991"/>
                      <a:pt x="561" y="6988"/>
                      <a:pt x="589" y="6982"/>
                    </a:cubicBezTo>
                    <a:cubicBezTo>
                      <a:pt x="3032" y="6366"/>
                      <a:pt x="3967" y="2371"/>
                      <a:pt x="3534" y="249"/>
                    </a:cubicBezTo>
                    <a:cubicBezTo>
                      <a:pt x="3497" y="76"/>
                      <a:pt x="3370" y="1"/>
                      <a:pt x="3236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Google Shape;4074;p51">
                <a:extLst>
                  <a:ext uri="{FF2B5EF4-FFF2-40B4-BE49-F238E27FC236}">
                    <a16:creationId xmlns:a16="http://schemas.microsoft.com/office/drawing/2014/main" id="{A648ABA8-17D3-4D27-93DB-03C312E88543}"/>
                  </a:ext>
                </a:extLst>
              </p:cNvPr>
              <p:cNvSpPr/>
              <p:nvPr/>
            </p:nvSpPr>
            <p:spPr>
              <a:xfrm>
                <a:off x="6161316" y="4668349"/>
                <a:ext cx="190325" cy="42622"/>
              </a:xfrm>
              <a:custGeom>
                <a:avLst/>
                <a:gdLst/>
                <a:ahLst/>
                <a:cxnLst/>
                <a:rect l="l" t="t" r="r" b="b"/>
                <a:pathLst>
                  <a:path w="5546" h="1242" extrusionOk="0">
                    <a:moveTo>
                      <a:pt x="5031" y="1"/>
                    </a:moveTo>
                    <a:cubicBezTo>
                      <a:pt x="4974" y="1"/>
                      <a:pt x="4914" y="16"/>
                      <a:pt x="4853" y="52"/>
                    </a:cubicBezTo>
                    <a:cubicBezTo>
                      <a:pt x="4229" y="407"/>
                      <a:pt x="3554" y="544"/>
                      <a:pt x="2868" y="544"/>
                    </a:cubicBezTo>
                    <a:cubicBezTo>
                      <a:pt x="2101" y="544"/>
                      <a:pt x="1320" y="372"/>
                      <a:pt x="585" y="143"/>
                    </a:cubicBezTo>
                    <a:cubicBezTo>
                      <a:pt x="551" y="134"/>
                      <a:pt x="518" y="130"/>
                      <a:pt x="487" y="130"/>
                    </a:cubicBezTo>
                    <a:cubicBezTo>
                      <a:pt x="126" y="130"/>
                      <a:pt x="1" y="702"/>
                      <a:pt x="379" y="828"/>
                    </a:cubicBezTo>
                    <a:cubicBezTo>
                      <a:pt x="1185" y="1070"/>
                      <a:pt x="2031" y="1242"/>
                      <a:pt x="2863" y="1242"/>
                    </a:cubicBezTo>
                    <a:cubicBezTo>
                      <a:pt x="3680" y="1242"/>
                      <a:pt x="4483" y="1075"/>
                      <a:pt x="5218" y="645"/>
                    </a:cubicBezTo>
                    <a:cubicBezTo>
                      <a:pt x="5546" y="453"/>
                      <a:pt x="5337" y="1"/>
                      <a:pt x="5031" y="1"/>
                    </a:cubicBezTo>
                    <a:close/>
                  </a:path>
                </a:pathLst>
              </a:custGeom>
              <a:solidFill>
                <a:srgbClr val="0E51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9" name="Google Shape;4075;p51">
              <a:extLst>
                <a:ext uri="{FF2B5EF4-FFF2-40B4-BE49-F238E27FC236}">
                  <a16:creationId xmlns:a16="http://schemas.microsoft.com/office/drawing/2014/main" id="{482B356D-E2B1-49D4-814C-F70075FE4D7D}"/>
                </a:ext>
              </a:extLst>
            </p:cNvPr>
            <p:cNvSpPr/>
            <p:nvPr/>
          </p:nvSpPr>
          <p:spPr>
            <a:xfrm rot="980768">
              <a:off x="3185448" y="1895989"/>
              <a:ext cx="4984212" cy="3968467"/>
            </a:xfrm>
            <a:prstGeom prst="cloud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" name="Google Shape;4089;p51">
                  <a:extLst>
                    <a:ext uri="{FF2B5EF4-FFF2-40B4-BE49-F238E27FC236}">
                      <a16:creationId xmlns:a16="http://schemas.microsoft.com/office/drawing/2014/main" id="{6678F68F-14D4-4FFD-B7FC-9319033F3B3E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3829423" y="2590883"/>
                  <a:ext cx="4058306" cy="461700"/>
                </a:xfrm>
                <a:prstGeom prst="rect">
                  <a:avLst/>
                </a:prstGeom>
              </p:spPr>
              <p:txBody>
                <a:bodyPr spcFirstLastPara="1" wrap="square" lIns="91425" tIns="91425" rIns="91425" bIns="91425" anchor="t" anchorCtr="0">
                  <a:no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6B4C6D"/>
                    </a:buClr>
                    <a:buSzPts val="1400"/>
                    <a:buFont typeface="Karla"/>
                    <a:buNone/>
                    <a:tabLst>
                      <a:tab pos="534988" algn="l"/>
                      <a:tab pos="982663" algn="l"/>
                      <a:tab pos="1974850" algn="l"/>
                      <a:tab pos="2424113" algn="l"/>
                      <a:tab pos="3856038" algn="l"/>
                    </a:tabLst>
                    <a:defRPr/>
                  </a:pPr>
                  <a:r>
                    <a:rPr kumimoji="0" lang="th-TH" sz="2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Karla"/>
                    </a:rPr>
                    <a:t>เนื่องจากเศษส่วนทุกจำนวน ตัวเศษเป็น </a:t>
                  </a:r>
                  <a:r>
                    <a:rPr lang="th-TH" kern="0" dirty="0">
                      <a:solidFill>
                        <a:srgbClr val="002060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Karla"/>
                    </a:rPr>
                    <a:t>3</a:t>
                  </a:r>
                  <a:r>
                    <a:rPr kumimoji="0" lang="th-TH" sz="2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Karla"/>
                    </a:rPr>
                    <a:t> เท่ากัน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6B4C6D"/>
                    </a:buClr>
                    <a:buSzPts val="1400"/>
                    <a:buFont typeface="Karla"/>
                    <a:buNone/>
                    <a:tabLst>
                      <a:tab pos="534988" algn="l"/>
                      <a:tab pos="982663" algn="l"/>
                      <a:tab pos="1974850" algn="l"/>
                      <a:tab pos="2424113" algn="l"/>
                      <a:tab pos="3856038" algn="l"/>
                    </a:tabLst>
                    <a:defRPr/>
                  </a:pPr>
                  <a:r>
                    <a:rPr kumimoji="0" lang="th-TH" sz="2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Karla"/>
                    </a:rPr>
                    <a:t>จึงเรียงลำดับเศษส่วนจากเศษส่วนที่ตัวส่วนน้อยไปมาก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6B4C6D"/>
                    </a:buClr>
                    <a:buSzPts val="1400"/>
                    <a:buFont typeface="Arial" panose="020B0604020202020204" pitchFamily="34" charset="0"/>
                    <a:buNone/>
                    <a:tabLst>
                      <a:tab pos="534988" algn="l"/>
                      <a:tab pos="715963" algn="l"/>
                      <a:tab pos="982663" algn="l"/>
                      <a:tab pos="1974850" algn="l"/>
                      <a:tab pos="2424113" algn="l"/>
                      <a:tab pos="3856038" algn="l"/>
                    </a:tabLst>
                    <a:defRPr/>
                  </a:pPr>
                  <a:r>
                    <a:rPr kumimoji="0" lang="th-TH" sz="2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Karla"/>
                    </a:rPr>
                    <a:t>จะได้		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</a:t>
                  </a:r>
                  <a:r>
                    <a:rPr kumimoji="0" lang="en-US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</a:t>
                  </a:r>
                  <a:r>
                    <a:rPr kumimoji="0" lang="en-US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206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206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endPara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0"/>
                    </a:spcAft>
                    <a:buClr>
                      <a:srgbClr val="6B4C6D"/>
                    </a:buClr>
                    <a:buSzTx/>
                    <a:buFont typeface="Arial" panose="020B0604020202020204" pitchFamily="34" charset="0"/>
                    <a:buChar char="•"/>
                    <a:tabLst>
                      <a:tab pos="715963" algn="l"/>
                      <a:tab pos="982663" algn="l"/>
                      <a:tab pos="1974850" algn="l"/>
                      <a:tab pos="2424113" algn="l"/>
                      <a:tab pos="3856038" algn="l"/>
                    </a:tabLst>
                    <a:defRPr/>
                  </a:pPr>
                  <a:endParaRPr kumimoji="0" lang="th-TH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Karla"/>
                  </a:endParaRPr>
                </a:p>
              </p:txBody>
            </p:sp>
          </mc:Choice>
          <mc:Fallback xmlns="">
            <p:sp>
              <p:nvSpPr>
                <p:cNvPr id="100" name="Google Shape;4089;p51">
                  <a:extLst>
                    <a:ext uri="{FF2B5EF4-FFF2-40B4-BE49-F238E27FC236}">
                      <a16:creationId xmlns:a16="http://schemas.microsoft.com/office/drawing/2014/main" id="{6678F68F-14D4-4FFD-B7FC-9319033F3B3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829423" y="2590883"/>
                  <a:ext cx="4058306" cy="461700"/>
                </a:xfrm>
                <a:prstGeom prst="rect">
                  <a:avLst/>
                </a:prstGeom>
                <a:blipFill>
                  <a:blip r:embed="rId4"/>
                  <a:stretch>
                    <a:fillRect l="-3003" t="-3947" r="-1952" b="-456579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75BBA9AD-96CF-4F1A-B183-7F12D48E9421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10E918FE-D26D-4B04-8557-ADC71E0E832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F7CC1193-4F7A-4E89-9B9C-6F642882101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5" name="กลุ่ม 104">
            <a:extLst>
              <a:ext uri="{FF2B5EF4-FFF2-40B4-BE49-F238E27FC236}">
                <a16:creationId xmlns:a16="http://schemas.microsoft.com/office/drawing/2014/main" id="{1000E04F-67B3-47FD-9818-E11EB1489C9C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CE1B1BB4-BF61-4CCB-A0DA-183CA2AC166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7" name="รูปแบบอิสระ: รูปร่าง 106">
              <a:extLst>
                <a:ext uri="{FF2B5EF4-FFF2-40B4-BE49-F238E27FC236}">
                  <a16:creationId xmlns:a16="http://schemas.microsoft.com/office/drawing/2014/main" id="{FB249957-0479-4418-816F-FF932565180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0" name="กลุ่ม 109">
            <a:extLst>
              <a:ext uri="{FF2B5EF4-FFF2-40B4-BE49-F238E27FC236}">
                <a16:creationId xmlns:a16="http://schemas.microsoft.com/office/drawing/2014/main" id="{7B8CD04B-26DE-4EFE-A36C-92F51F70B534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98344173-F989-4EBA-A755-9ACB60B815F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B1172E0E-AA32-47A1-97D0-E60502484F3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3EB594FC-4DC4-46A5-BE67-A4150F8DB4B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F373533A-3349-4FE4-A21A-FCEFD819453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CBDD91BC-EC01-4D0E-9281-3B6D548405A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BB77ABC5-DB06-45FA-9EF0-8BC605450755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422A3E42-8342-4FF7-88A5-A8D5ADE3771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47" name="รูปแบบอิสระ: รูปร่าง 146">
              <a:extLst>
                <a:ext uri="{FF2B5EF4-FFF2-40B4-BE49-F238E27FC236}">
                  <a16:creationId xmlns:a16="http://schemas.microsoft.com/office/drawing/2014/main" id="{25D8F890-2677-4C88-B2EF-C6EDA2F8D87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48" name="กลุ่ม 147">
            <a:extLst>
              <a:ext uri="{FF2B5EF4-FFF2-40B4-BE49-F238E27FC236}">
                <a16:creationId xmlns:a16="http://schemas.microsoft.com/office/drawing/2014/main" id="{D76B9ED3-698E-40AB-B8A4-CF5548EE64C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BADBEF8A-3559-4F13-B62A-3B68640A540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335142F1-A317-4A60-9BE0-BCC015DBBC5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A5C9817E-4C6D-4742-8101-F4DD269F92F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54ABA808-D1B0-43A7-84B1-6ABDFA46891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1CFFBBDD-33F1-4DBF-8D0C-D800FC419B9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6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E7002738-7340-42A4-9437-D8273CB766A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A8181D7-1A06-4EF5-8096-27007302C059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68E3743-4650-4A66-A3E6-F06650724830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01D5127F-5D6A-490E-BA16-BFC4D4088033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6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37A843DF-FAEB-470C-82DA-90FEF0827D4A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7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2A5AEE8E-0C28-4B48-A3C5-7AC95006FD9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71" name="รูปภาพ 170">
            <a:hlinkClick r:id="rId11" action="ppaction://hlinksldjump"/>
            <a:extLst>
              <a:ext uri="{FF2B5EF4-FFF2-40B4-BE49-F238E27FC236}">
                <a16:creationId xmlns:a16="http://schemas.microsoft.com/office/drawing/2014/main" id="{2DB062CF-A32C-4DE2-BA20-0D9A30C3C729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72" name="กลุ่ม 171">
            <a:extLst>
              <a:ext uri="{FF2B5EF4-FFF2-40B4-BE49-F238E27FC236}">
                <a16:creationId xmlns:a16="http://schemas.microsoft.com/office/drawing/2014/main" id="{894EC534-4C8A-41EA-A6C5-41B96226F08F}"/>
              </a:ext>
            </a:extLst>
          </p:cNvPr>
          <p:cNvGrpSpPr/>
          <p:nvPr/>
        </p:nvGrpSpPr>
        <p:grpSpPr>
          <a:xfrm>
            <a:off x="2768379" y="634784"/>
            <a:ext cx="5571381" cy="1043738"/>
            <a:chOff x="665588" y="464379"/>
            <a:chExt cx="5571381" cy="104373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3" name="Google Shape;3054;p54">
                  <a:extLst>
                    <a:ext uri="{FF2B5EF4-FFF2-40B4-BE49-F238E27FC236}">
                      <a16:creationId xmlns:a16="http://schemas.microsoft.com/office/drawing/2014/main" id="{CF5DDE93-FD84-451E-82A8-104EB6A40C34}"/>
                    </a:ext>
                  </a:extLst>
                </p:cNvPr>
                <p:cNvSpPr/>
                <p:nvPr/>
              </p:nvSpPr>
              <p:spPr>
                <a:xfrm>
                  <a:off x="1626748" y="780723"/>
                  <a:ext cx="4610221" cy="718768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CAED3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เรียงลำดับ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4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kumimoji="0" lang="ar-AE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4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ar-AE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4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kumimoji="0" lang="ar-AE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4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Cordia New" panose="020B0304020202020204" pitchFamily="34" charset="-34"/>
                    </a:rPr>
                    <a:t> </a:t>
                  </a:r>
                  <a:r>
                    <a:rPr kumimoji="0" 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</a:t>
                  </a:r>
                  <a:r>
                    <a:rPr kumimoji="0" lang="th-TH" sz="2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จากมากไปน้อย</a:t>
                  </a:r>
                  <a:endPara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endParaRPr>
                </a:p>
              </p:txBody>
            </p:sp>
          </mc:Choice>
          <mc:Fallback xmlns="">
            <p:sp>
              <p:nvSpPr>
                <p:cNvPr id="173" name="Google Shape;3054;p54">
                  <a:extLst>
                    <a:ext uri="{FF2B5EF4-FFF2-40B4-BE49-F238E27FC236}">
                      <a16:creationId xmlns:a16="http://schemas.microsoft.com/office/drawing/2014/main" id="{CF5DDE93-FD84-451E-82A8-104EB6A40C3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8" y="780723"/>
                  <a:ext cx="4610221" cy="718768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13"/>
                  <a:stretch>
                    <a:fillRect b="-8475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74" name="Google Shape;3075;p54">
              <a:extLst>
                <a:ext uri="{FF2B5EF4-FFF2-40B4-BE49-F238E27FC236}">
                  <a16:creationId xmlns:a16="http://schemas.microsoft.com/office/drawing/2014/main" id="{91243393-DB33-4903-9B51-2F19260E40D2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175" name="Google Shape;3076;p54">
                <a:extLst>
                  <a:ext uri="{FF2B5EF4-FFF2-40B4-BE49-F238E27FC236}">
                    <a16:creationId xmlns:a16="http://schemas.microsoft.com/office/drawing/2014/main" id="{F105A2C4-EAF8-4755-9416-87363FC3A9E1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176" name="Google Shape;3077;p54">
                <a:extLst>
                  <a:ext uri="{FF2B5EF4-FFF2-40B4-BE49-F238E27FC236}">
                    <a16:creationId xmlns:a16="http://schemas.microsoft.com/office/drawing/2014/main" id="{BEAB7ADC-78F9-4763-A834-5F6AEF38E79C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177" name="Google Shape;3078;p54">
                  <a:extLst>
                    <a:ext uri="{FF2B5EF4-FFF2-40B4-BE49-F238E27FC236}">
                      <a16:creationId xmlns:a16="http://schemas.microsoft.com/office/drawing/2014/main" id="{79B332E2-0C9D-4D87-9D8D-875F76178BD3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3079;p54">
                  <a:extLst>
                    <a:ext uri="{FF2B5EF4-FFF2-40B4-BE49-F238E27FC236}">
                      <a16:creationId xmlns:a16="http://schemas.microsoft.com/office/drawing/2014/main" id="{DCADBF1C-F40B-4EDB-B231-8491110E643C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3080;p54">
                  <a:extLst>
                    <a:ext uri="{FF2B5EF4-FFF2-40B4-BE49-F238E27FC236}">
                      <a16:creationId xmlns:a16="http://schemas.microsoft.com/office/drawing/2014/main" id="{C20E3F95-9A53-46B6-ACE1-C5109326D88D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0" name="Google Shape;3081;p54">
                  <a:extLst>
                    <a:ext uri="{FF2B5EF4-FFF2-40B4-BE49-F238E27FC236}">
                      <a16:creationId xmlns:a16="http://schemas.microsoft.com/office/drawing/2014/main" id="{3C2BC273-53B7-47DC-B2C2-4542643CB334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3082;p54">
                  <a:extLst>
                    <a:ext uri="{FF2B5EF4-FFF2-40B4-BE49-F238E27FC236}">
                      <a16:creationId xmlns:a16="http://schemas.microsoft.com/office/drawing/2014/main" id="{9BE5DDC3-F193-4E03-AD22-1ECCB27C8F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3083;p54">
                  <a:extLst>
                    <a:ext uri="{FF2B5EF4-FFF2-40B4-BE49-F238E27FC236}">
                      <a16:creationId xmlns:a16="http://schemas.microsoft.com/office/drawing/2014/main" id="{8BE9F504-5B5A-4792-AB46-99C1E2930491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3" name="Google Shape;3084;p54">
                  <a:extLst>
                    <a:ext uri="{FF2B5EF4-FFF2-40B4-BE49-F238E27FC236}">
                      <a16:creationId xmlns:a16="http://schemas.microsoft.com/office/drawing/2014/main" id="{F531BB2A-624D-4D97-BA79-CFAE6F0C8293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3085;p54">
                  <a:extLst>
                    <a:ext uri="{FF2B5EF4-FFF2-40B4-BE49-F238E27FC236}">
                      <a16:creationId xmlns:a16="http://schemas.microsoft.com/office/drawing/2014/main" id="{8339296B-F9F4-45C8-88A1-5A92A5E454B2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3086;p54">
                  <a:extLst>
                    <a:ext uri="{FF2B5EF4-FFF2-40B4-BE49-F238E27FC236}">
                      <a16:creationId xmlns:a16="http://schemas.microsoft.com/office/drawing/2014/main" id="{2AEBCBF8-B116-4011-8706-94424B8316FE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3087;p54">
                  <a:extLst>
                    <a:ext uri="{FF2B5EF4-FFF2-40B4-BE49-F238E27FC236}">
                      <a16:creationId xmlns:a16="http://schemas.microsoft.com/office/drawing/2014/main" id="{FB3910F2-78D0-4B90-AA58-6D1686C7258A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3088;p54">
                  <a:extLst>
                    <a:ext uri="{FF2B5EF4-FFF2-40B4-BE49-F238E27FC236}">
                      <a16:creationId xmlns:a16="http://schemas.microsoft.com/office/drawing/2014/main" id="{8B90DC69-6C00-4A63-8B72-3CFACC26F2A1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3089;p54">
                  <a:extLst>
                    <a:ext uri="{FF2B5EF4-FFF2-40B4-BE49-F238E27FC236}">
                      <a16:creationId xmlns:a16="http://schemas.microsoft.com/office/drawing/2014/main" id="{0EC553DA-70BB-4751-B821-B0CF3CED7E78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3090;p54">
                  <a:extLst>
                    <a:ext uri="{FF2B5EF4-FFF2-40B4-BE49-F238E27FC236}">
                      <a16:creationId xmlns:a16="http://schemas.microsoft.com/office/drawing/2014/main" id="{14A15FB1-9652-4084-9908-8DD672CD7AEB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3091;p54">
                  <a:extLst>
                    <a:ext uri="{FF2B5EF4-FFF2-40B4-BE49-F238E27FC236}">
                      <a16:creationId xmlns:a16="http://schemas.microsoft.com/office/drawing/2014/main" id="{1C5DB6EA-5D18-4C18-8891-88642ECB7082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3092;p54">
                  <a:extLst>
                    <a:ext uri="{FF2B5EF4-FFF2-40B4-BE49-F238E27FC236}">
                      <a16:creationId xmlns:a16="http://schemas.microsoft.com/office/drawing/2014/main" id="{2F9C7E6D-4EB4-41D4-B752-FD1DF9A35D8A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3093;p54">
                  <a:extLst>
                    <a:ext uri="{FF2B5EF4-FFF2-40B4-BE49-F238E27FC236}">
                      <a16:creationId xmlns:a16="http://schemas.microsoft.com/office/drawing/2014/main" id="{1257C037-5369-4CA2-841E-3258DD38EA49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3094;p54">
                  <a:extLst>
                    <a:ext uri="{FF2B5EF4-FFF2-40B4-BE49-F238E27FC236}">
                      <a16:creationId xmlns:a16="http://schemas.microsoft.com/office/drawing/2014/main" id="{D2B8AEA8-AAE5-47CB-B04A-A791D23B28AF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3095;p54">
                  <a:extLst>
                    <a:ext uri="{FF2B5EF4-FFF2-40B4-BE49-F238E27FC236}">
                      <a16:creationId xmlns:a16="http://schemas.microsoft.com/office/drawing/2014/main" id="{190BE14D-3D2A-453D-ACF1-77AA84466769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5" name="Google Shape;3096;p54">
                  <a:extLst>
                    <a:ext uri="{FF2B5EF4-FFF2-40B4-BE49-F238E27FC236}">
                      <a16:creationId xmlns:a16="http://schemas.microsoft.com/office/drawing/2014/main" id="{B8BBA4A8-C436-4F28-8400-653D3E711B2E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6" name="Google Shape;3097;p54">
                  <a:extLst>
                    <a:ext uri="{FF2B5EF4-FFF2-40B4-BE49-F238E27FC236}">
                      <a16:creationId xmlns:a16="http://schemas.microsoft.com/office/drawing/2014/main" id="{48647862-C778-482F-BFA3-5A7F790A1F91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7" name="Google Shape;3098;p54">
                  <a:extLst>
                    <a:ext uri="{FF2B5EF4-FFF2-40B4-BE49-F238E27FC236}">
                      <a16:creationId xmlns:a16="http://schemas.microsoft.com/office/drawing/2014/main" id="{32082AA8-B744-4325-9FE6-1EB7AFF27C42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8" name="Google Shape;3099;p54">
                  <a:extLst>
                    <a:ext uri="{FF2B5EF4-FFF2-40B4-BE49-F238E27FC236}">
                      <a16:creationId xmlns:a16="http://schemas.microsoft.com/office/drawing/2014/main" id="{9E241590-4AD1-46F6-A6BA-141B3A2ADC86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99" name="Google Shape;3100;p54">
                  <a:extLst>
                    <a:ext uri="{FF2B5EF4-FFF2-40B4-BE49-F238E27FC236}">
                      <a16:creationId xmlns:a16="http://schemas.microsoft.com/office/drawing/2014/main" id="{3A0A4D29-92B6-4846-B48E-3F462DBEFE10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00" name="Google Shape;3101;p54">
                  <a:extLst>
                    <a:ext uri="{FF2B5EF4-FFF2-40B4-BE49-F238E27FC236}">
                      <a16:creationId xmlns:a16="http://schemas.microsoft.com/office/drawing/2014/main" id="{8C001743-8F2D-4569-828E-628F7FCF2F25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01" name="Google Shape;3102;p54">
                  <a:extLst>
                    <a:ext uri="{FF2B5EF4-FFF2-40B4-BE49-F238E27FC236}">
                      <a16:creationId xmlns:a16="http://schemas.microsoft.com/office/drawing/2014/main" id="{C112F777-D204-48AA-9347-3391E416BAB6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02" name="Google Shape;3103;p54">
                  <a:extLst>
                    <a:ext uri="{FF2B5EF4-FFF2-40B4-BE49-F238E27FC236}">
                      <a16:creationId xmlns:a16="http://schemas.microsoft.com/office/drawing/2014/main" id="{D1410A05-421D-41AC-81FA-E1DCCEE3E02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03" name="Google Shape;3104;p54">
                  <a:extLst>
                    <a:ext uri="{FF2B5EF4-FFF2-40B4-BE49-F238E27FC236}">
                      <a16:creationId xmlns:a16="http://schemas.microsoft.com/office/drawing/2014/main" id="{F49BB00A-A84B-4291-B9A0-0633C9BD4F78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09610552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75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8" presetClass="entr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9EFBAA76-6CEC-4A78-BE89-8073844FD659}"/>
              </a:ext>
            </a:extLst>
          </p:cNvPr>
          <p:cNvGrpSpPr/>
          <p:nvPr/>
        </p:nvGrpSpPr>
        <p:grpSpPr>
          <a:xfrm>
            <a:off x="2892613" y="1733086"/>
            <a:ext cx="2520000" cy="843008"/>
            <a:chOff x="1518475" y="3221786"/>
            <a:chExt cx="8815865" cy="3026102"/>
          </a:xfrm>
        </p:grpSpPr>
        <p:sp>
          <p:nvSpPr>
            <p:cNvPr id="194" name="Google Shape;4035;p55">
              <a:extLst>
                <a:ext uri="{FF2B5EF4-FFF2-40B4-BE49-F238E27FC236}">
                  <a16:creationId xmlns:a16="http://schemas.microsoft.com/office/drawing/2014/main" id="{44340ADC-F96A-40DB-BE69-D010A7F56CEF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036;p55">
              <a:extLst>
                <a:ext uri="{FF2B5EF4-FFF2-40B4-BE49-F238E27FC236}">
                  <a16:creationId xmlns:a16="http://schemas.microsoft.com/office/drawing/2014/main" id="{5B05CCCB-893D-41FF-BE9D-7214EF93C971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49" name="Google Shape;3580;p79">
            <a:extLst>
              <a:ext uri="{FF2B5EF4-FFF2-40B4-BE49-F238E27FC236}">
                <a16:creationId xmlns:a16="http://schemas.microsoft.com/office/drawing/2014/main" id="{C28EC831-0EA7-4671-A445-1E92D2CE8637}"/>
              </a:ext>
            </a:extLst>
          </p:cNvPr>
          <p:cNvGrpSpPr/>
          <p:nvPr/>
        </p:nvGrpSpPr>
        <p:grpSpPr>
          <a:xfrm>
            <a:off x="5724253" y="5909103"/>
            <a:ext cx="408800" cy="343767"/>
            <a:chOff x="1607625" y="3435300"/>
            <a:chExt cx="306600" cy="257825"/>
          </a:xfrm>
        </p:grpSpPr>
        <p:sp>
          <p:nvSpPr>
            <p:cNvPr id="150" name="Google Shape;3581;p79">
              <a:extLst>
                <a:ext uri="{FF2B5EF4-FFF2-40B4-BE49-F238E27FC236}">
                  <a16:creationId xmlns:a16="http://schemas.microsoft.com/office/drawing/2014/main" id="{B8379D58-2D5A-48F0-8CBE-0885B7922518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51" name="Google Shape;3582;p79">
              <a:extLst>
                <a:ext uri="{FF2B5EF4-FFF2-40B4-BE49-F238E27FC236}">
                  <a16:creationId xmlns:a16="http://schemas.microsoft.com/office/drawing/2014/main" id="{FD74BBB0-9126-4E8E-875E-FC2622626568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2" name="Google Shape;3807;p53">
            <a:extLst>
              <a:ext uri="{FF2B5EF4-FFF2-40B4-BE49-F238E27FC236}">
                <a16:creationId xmlns:a16="http://schemas.microsoft.com/office/drawing/2014/main" id="{6EABC2E5-E7DD-487A-AF6C-E209F28646BD}"/>
              </a:ext>
            </a:extLst>
          </p:cNvPr>
          <p:cNvSpPr/>
          <p:nvPr/>
        </p:nvSpPr>
        <p:spPr>
          <a:xfrm rot="329428">
            <a:off x="1273669" y="5635235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9972862" y="5515158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1616784" y="715829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เรียงลำดับเศษส่วนจากมากไปน้อย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/>
              <p:nvPr/>
            </p:nvSpPr>
            <p:spPr>
              <a:xfrm>
                <a:off x="3175265" y="1780752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75265" y="1780752"/>
                <a:ext cx="1810924" cy="701218"/>
              </a:xfrm>
              <a:prstGeom prst="rect">
                <a:avLst/>
              </a:prstGeom>
              <a:blipFill>
                <a:blip r:embed="rId5"/>
                <a:stretch>
                  <a:fillRect b="-1739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4" name="Google Shape;972;p53">
            <a:extLst>
              <a:ext uri="{FF2B5EF4-FFF2-40B4-BE49-F238E27FC236}">
                <a16:creationId xmlns:a16="http://schemas.microsoft.com/office/drawing/2014/main" id="{22EA9042-3CAD-44BD-87AA-B6D3405DD574}"/>
              </a:ext>
            </a:extLst>
          </p:cNvPr>
          <p:cNvCxnSpPr/>
          <p:nvPr/>
        </p:nvCxnSpPr>
        <p:spPr>
          <a:xfrm>
            <a:off x="6480185" y="2312786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Google Shape;3842;p61">
                <a:extLst>
                  <a:ext uri="{FF2B5EF4-FFF2-40B4-BE49-F238E27FC236}">
                    <a16:creationId xmlns:a16="http://schemas.microsoft.com/office/drawing/2014/main" id="{E471740B-9B7E-4838-8B1E-B48799098DD8}"/>
                  </a:ext>
                </a:extLst>
              </p:cNvPr>
              <p:cNvSpPr txBox="1"/>
              <p:nvPr/>
            </p:nvSpPr>
            <p:spPr>
              <a:xfrm>
                <a:off x="6583701" y="2068306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05" name="Google Shape;3842;p61">
                <a:extLst>
                  <a:ext uri="{FF2B5EF4-FFF2-40B4-BE49-F238E27FC236}">
                    <a16:creationId xmlns:a16="http://schemas.microsoft.com/office/drawing/2014/main" id="{E471740B-9B7E-4838-8B1E-B48799098D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3701" y="2068306"/>
                <a:ext cx="2277288" cy="395041"/>
              </a:xfrm>
              <a:prstGeom prst="rect">
                <a:avLst/>
              </a:prstGeom>
              <a:blipFill>
                <a:blip r:embed="rId6"/>
                <a:stretch>
                  <a:fillRect t="-13846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090821" y="1871663"/>
            <a:ext cx="540000" cy="540000"/>
            <a:chOff x="1239484" y="1722687"/>
            <a:chExt cx="540000" cy="540000"/>
          </a:xfrm>
        </p:grpSpPr>
        <p:sp>
          <p:nvSpPr>
            <p:cNvPr id="19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13" name="Google Shape;2122;p44">
            <a:extLst>
              <a:ext uri="{FF2B5EF4-FFF2-40B4-BE49-F238E27FC236}">
                <a16:creationId xmlns:a16="http://schemas.microsoft.com/office/drawing/2014/main" id="{3735F2DE-72B6-43F2-9CC4-698E006B24CF}"/>
              </a:ext>
            </a:extLst>
          </p:cNvPr>
          <p:cNvGrpSpPr/>
          <p:nvPr/>
        </p:nvGrpSpPr>
        <p:grpSpPr>
          <a:xfrm rot="-2526362">
            <a:off x="5908743" y="2153420"/>
            <a:ext cx="355631" cy="318731"/>
            <a:chOff x="15933525" y="1705100"/>
            <a:chExt cx="266725" cy="239050"/>
          </a:xfrm>
        </p:grpSpPr>
        <p:sp>
          <p:nvSpPr>
            <p:cNvPr id="214" name="Google Shape;2123;p44">
              <a:extLst>
                <a:ext uri="{FF2B5EF4-FFF2-40B4-BE49-F238E27FC236}">
                  <a16:creationId xmlns:a16="http://schemas.microsoft.com/office/drawing/2014/main" id="{3481BFDF-C1D1-4DE9-BA0D-D9097CDB59EA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2124;p44">
              <a:extLst>
                <a:ext uri="{FF2B5EF4-FFF2-40B4-BE49-F238E27FC236}">
                  <a16:creationId xmlns:a16="http://schemas.microsoft.com/office/drawing/2014/main" id="{D7A11EFF-1C4E-47FF-9C92-F8EC72D0A8AE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2125;p44">
              <a:extLst>
                <a:ext uri="{FF2B5EF4-FFF2-40B4-BE49-F238E27FC236}">
                  <a16:creationId xmlns:a16="http://schemas.microsoft.com/office/drawing/2014/main" id="{D5BD0876-5210-45F0-BB9D-67C4FB007CF8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2126;p44">
              <a:extLst>
                <a:ext uri="{FF2B5EF4-FFF2-40B4-BE49-F238E27FC236}">
                  <a16:creationId xmlns:a16="http://schemas.microsoft.com/office/drawing/2014/main" id="{0AD4BD9F-DC54-46F0-97BE-8DE09D5CFDD9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2127;p44">
              <a:extLst>
                <a:ext uri="{FF2B5EF4-FFF2-40B4-BE49-F238E27FC236}">
                  <a16:creationId xmlns:a16="http://schemas.microsoft.com/office/drawing/2014/main" id="{33A23511-7647-4AF8-B08C-56991126FD65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2128;p44">
              <a:extLst>
                <a:ext uri="{FF2B5EF4-FFF2-40B4-BE49-F238E27FC236}">
                  <a16:creationId xmlns:a16="http://schemas.microsoft.com/office/drawing/2014/main" id="{38B1DE28-C5BE-4D90-B77C-0D722CE2404E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2129;p44">
              <a:extLst>
                <a:ext uri="{FF2B5EF4-FFF2-40B4-BE49-F238E27FC236}">
                  <a16:creationId xmlns:a16="http://schemas.microsoft.com/office/drawing/2014/main" id="{98577862-622B-4B00-BB3B-253EA82C74C0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2130;p44">
              <a:extLst>
                <a:ext uri="{FF2B5EF4-FFF2-40B4-BE49-F238E27FC236}">
                  <a16:creationId xmlns:a16="http://schemas.microsoft.com/office/drawing/2014/main" id="{9F8CBDA9-46D8-4316-974C-28A317C5E9A3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2131;p44">
              <a:extLst>
                <a:ext uri="{FF2B5EF4-FFF2-40B4-BE49-F238E27FC236}">
                  <a16:creationId xmlns:a16="http://schemas.microsoft.com/office/drawing/2014/main" id="{5F04897C-E89B-4BC0-8CFF-721D1EC3523C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2132;p44">
              <a:extLst>
                <a:ext uri="{FF2B5EF4-FFF2-40B4-BE49-F238E27FC236}">
                  <a16:creationId xmlns:a16="http://schemas.microsoft.com/office/drawing/2014/main" id="{D555C4E7-97A0-40A9-8DE5-F24ED3CFFB96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AFF4B2FE-3968-475C-A872-E86E6EEB2ABC}"/>
              </a:ext>
            </a:extLst>
          </p:cNvPr>
          <p:cNvGrpSpPr/>
          <p:nvPr/>
        </p:nvGrpSpPr>
        <p:grpSpPr>
          <a:xfrm>
            <a:off x="2892613" y="3152995"/>
            <a:ext cx="2520000" cy="843008"/>
            <a:chOff x="1518475" y="3221786"/>
            <a:chExt cx="8815865" cy="3026102"/>
          </a:xfrm>
        </p:grpSpPr>
        <p:sp>
          <p:nvSpPr>
            <p:cNvPr id="227" name="Google Shape;4035;p55">
              <a:extLst>
                <a:ext uri="{FF2B5EF4-FFF2-40B4-BE49-F238E27FC236}">
                  <a16:creationId xmlns:a16="http://schemas.microsoft.com/office/drawing/2014/main" id="{329732BB-4E4D-4FCE-A5EA-FA7F8960C46C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036;p55">
              <a:extLst>
                <a:ext uri="{FF2B5EF4-FFF2-40B4-BE49-F238E27FC236}">
                  <a16:creationId xmlns:a16="http://schemas.microsoft.com/office/drawing/2014/main" id="{F52BC666-EA32-4559-870D-F839368FC55C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29" name="กล่องข้อความ 228">
                <a:extLst>
                  <a:ext uri="{FF2B5EF4-FFF2-40B4-BE49-F238E27FC236}">
                    <a16:creationId xmlns:a16="http://schemas.microsoft.com/office/drawing/2014/main" id="{5FC5B9AD-293B-4200-8991-29471F3D2A5D}"/>
                  </a:ext>
                </a:extLst>
              </p:cNvPr>
              <p:cNvSpPr txBox="1"/>
              <p:nvPr/>
            </p:nvSpPr>
            <p:spPr>
              <a:xfrm>
                <a:off x="3175265" y="3200661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29" name="กล่องข้อความ 228">
                <a:extLst>
                  <a:ext uri="{FF2B5EF4-FFF2-40B4-BE49-F238E27FC236}">
                    <a16:creationId xmlns:a16="http://schemas.microsoft.com/office/drawing/2014/main" id="{5FC5B9AD-293B-4200-8991-29471F3D2A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75265" y="3200661"/>
                <a:ext cx="1810924" cy="701218"/>
              </a:xfrm>
              <a:prstGeom prst="rect">
                <a:avLst/>
              </a:prstGeom>
              <a:blipFill>
                <a:blip r:embed="rId7"/>
                <a:stretch>
                  <a:fillRect b="-1739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30" name="Google Shape;972;p53">
            <a:extLst>
              <a:ext uri="{FF2B5EF4-FFF2-40B4-BE49-F238E27FC236}">
                <a16:creationId xmlns:a16="http://schemas.microsoft.com/office/drawing/2014/main" id="{2D9FEDB3-8A45-448D-98DF-4A3DCCEB7EE5}"/>
              </a:ext>
            </a:extLst>
          </p:cNvPr>
          <p:cNvCxnSpPr/>
          <p:nvPr/>
        </p:nvCxnSpPr>
        <p:spPr>
          <a:xfrm>
            <a:off x="6480185" y="3732695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31" name="Google Shape;3842;p61">
                <a:extLst>
                  <a:ext uri="{FF2B5EF4-FFF2-40B4-BE49-F238E27FC236}">
                    <a16:creationId xmlns:a16="http://schemas.microsoft.com/office/drawing/2014/main" id="{217CB7D1-F5E6-40D7-8D39-B28EA96DD7DC}"/>
                  </a:ext>
                </a:extLst>
              </p:cNvPr>
              <p:cNvSpPr txBox="1"/>
              <p:nvPr/>
            </p:nvSpPr>
            <p:spPr>
              <a:xfrm>
                <a:off x="6583701" y="3505469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31" name="Google Shape;3842;p61">
                <a:extLst>
                  <a:ext uri="{FF2B5EF4-FFF2-40B4-BE49-F238E27FC236}">
                    <a16:creationId xmlns:a16="http://schemas.microsoft.com/office/drawing/2014/main" id="{217CB7D1-F5E6-40D7-8D39-B28EA96DD7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3701" y="3505469"/>
                <a:ext cx="2277288" cy="395041"/>
              </a:xfrm>
              <a:prstGeom prst="rect">
                <a:avLst/>
              </a:prstGeom>
              <a:blipFill>
                <a:blip r:embed="rId8"/>
                <a:stretch>
                  <a:fillRect t="-15385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32" name="กลุ่ม 231">
            <a:extLst>
              <a:ext uri="{FF2B5EF4-FFF2-40B4-BE49-F238E27FC236}">
                <a16:creationId xmlns:a16="http://schemas.microsoft.com/office/drawing/2014/main" id="{FA5F7D14-4110-4948-8CE7-8023317B8422}"/>
              </a:ext>
            </a:extLst>
          </p:cNvPr>
          <p:cNvGrpSpPr/>
          <p:nvPr/>
        </p:nvGrpSpPr>
        <p:grpSpPr>
          <a:xfrm>
            <a:off x="2090821" y="3291572"/>
            <a:ext cx="540000" cy="540000"/>
            <a:chOff x="1239484" y="1722687"/>
            <a:chExt cx="540000" cy="540000"/>
          </a:xfrm>
        </p:grpSpPr>
        <p:sp>
          <p:nvSpPr>
            <p:cNvPr id="233" name="Google Shape;523;p27">
              <a:extLst>
                <a:ext uri="{FF2B5EF4-FFF2-40B4-BE49-F238E27FC236}">
                  <a16:creationId xmlns:a16="http://schemas.microsoft.com/office/drawing/2014/main" id="{535939E3-8A6E-4828-B803-863ECDCC82FD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656;p49">
              <a:extLst>
                <a:ext uri="{FF2B5EF4-FFF2-40B4-BE49-F238E27FC236}">
                  <a16:creationId xmlns:a16="http://schemas.microsoft.com/office/drawing/2014/main" id="{04C5A2CF-90E8-4E8F-837B-4228C5E1A743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35" name="Google Shape;2122;p44">
            <a:extLst>
              <a:ext uri="{FF2B5EF4-FFF2-40B4-BE49-F238E27FC236}">
                <a16:creationId xmlns:a16="http://schemas.microsoft.com/office/drawing/2014/main" id="{33452BA7-D342-4FE1-9775-14DC72EA9468}"/>
              </a:ext>
            </a:extLst>
          </p:cNvPr>
          <p:cNvGrpSpPr/>
          <p:nvPr/>
        </p:nvGrpSpPr>
        <p:grpSpPr>
          <a:xfrm rot="-2526362">
            <a:off x="5908743" y="3573329"/>
            <a:ext cx="355631" cy="318731"/>
            <a:chOff x="15933525" y="1705100"/>
            <a:chExt cx="266725" cy="239050"/>
          </a:xfrm>
        </p:grpSpPr>
        <p:sp>
          <p:nvSpPr>
            <p:cNvPr id="236" name="Google Shape;2123;p44">
              <a:extLst>
                <a:ext uri="{FF2B5EF4-FFF2-40B4-BE49-F238E27FC236}">
                  <a16:creationId xmlns:a16="http://schemas.microsoft.com/office/drawing/2014/main" id="{3C6506D5-C73D-4E0D-9CDD-9C8A95AD07CF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2124;p44">
              <a:extLst>
                <a:ext uri="{FF2B5EF4-FFF2-40B4-BE49-F238E27FC236}">
                  <a16:creationId xmlns:a16="http://schemas.microsoft.com/office/drawing/2014/main" id="{8A5D889B-7AFE-48BC-B417-32677A7E6FCC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2125;p44">
              <a:extLst>
                <a:ext uri="{FF2B5EF4-FFF2-40B4-BE49-F238E27FC236}">
                  <a16:creationId xmlns:a16="http://schemas.microsoft.com/office/drawing/2014/main" id="{F3E27600-9FD0-4F9A-84E8-79EAD6B2280D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2126;p44">
              <a:extLst>
                <a:ext uri="{FF2B5EF4-FFF2-40B4-BE49-F238E27FC236}">
                  <a16:creationId xmlns:a16="http://schemas.microsoft.com/office/drawing/2014/main" id="{0963D79F-BFD7-4D75-9109-E06F1BB257D2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2127;p44">
              <a:extLst>
                <a:ext uri="{FF2B5EF4-FFF2-40B4-BE49-F238E27FC236}">
                  <a16:creationId xmlns:a16="http://schemas.microsoft.com/office/drawing/2014/main" id="{4E058377-7FF1-4943-B8A4-CA1CD3A1A5BC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2128;p44">
              <a:extLst>
                <a:ext uri="{FF2B5EF4-FFF2-40B4-BE49-F238E27FC236}">
                  <a16:creationId xmlns:a16="http://schemas.microsoft.com/office/drawing/2014/main" id="{749E2A45-659B-4F0A-A779-7DEFF0E0AA29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2129;p44">
              <a:extLst>
                <a:ext uri="{FF2B5EF4-FFF2-40B4-BE49-F238E27FC236}">
                  <a16:creationId xmlns:a16="http://schemas.microsoft.com/office/drawing/2014/main" id="{E5B594CB-2BA8-4736-AEE0-F9679CE71AA6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2130;p44">
              <a:extLst>
                <a:ext uri="{FF2B5EF4-FFF2-40B4-BE49-F238E27FC236}">
                  <a16:creationId xmlns:a16="http://schemas.microsoft.com/office/drawing/2014/main" id="{79B6E6F8-3677-40D4-97FF-2AC7C0831471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5" name="Google Shape;2131;p44">
              <a:extLst>
                <a:ext uri="{FF2B5EF4-FFF2-40B4-BE49-F238E27FC236}">
                  <a16:creationId xmlns:a16="http://schemas.microsoft.com/office/drawing/2014/main" id="{445409FD-81B6-40AA-8177-9396FD2A8AEB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2132;p44">
              <a:extLst>
                <a:ext uri="{FF2B5EF4-FFF2-40B4-BE49-F238E27FC236}">
                  <a16:creationId xmlns:a16="http://schemas.microsoft.com/office/drawing/2014/main" id="{C61B6302-7528-45C0-9D26-04E20F6C54F1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9" name="กลุ่ม 248">
            <a:extLst>
              <a:ext uri="{FF2B5EF4-FFF2-40B4-BE49-F238E27FC236}">
                <a16:creationId xmlns:a16="http://schemas.microsoft.com/office/drawing/2014/main" id="{20B7EE57-C092-4A6F-B831-290D5F5EB0AD}"/>
              </a:ext>
            </a:extLst>
          </p:cNvPr>
          <p:cNvGrpSpPr/>
          <p:nvPr/>
        </p:nvGrpSpPr>
        <p:grpSpPr>
          <a:xfrm>
            <a:off x="2896464" y="4616719"/>
            <a:ext cx="2520000" cy="843008"/>
            <a:chOff x="1518475" y="3221786"/>
            <a:chExt cx="8815865" cy="3026102"/>
          </a:xfrm>
        </p:grpSpPr>
        <p:sp>
          <p:nvSpPr>
            <p:cNvPr id="250" name="Google Shape;4035;p55">
              <a:extLst>
                <a:ext uri="{FF2B5EF4-FFF2-40B4-BE49-F238E27FC236}">
                  <a16:creationId xmlns:a16="http://schemas.microsoft.com/office/drawing/2014/main" id="{8CF57E25-BFF5-4470-BAEE-D1A17435476B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2" name="Google Shape;4036;p55">
              <a:extLst>
                <a:ext uri="{FF2B5EF4-FFF2-40B4-BE49-F238E27FC236}">
                  <a16:creationId xmlns:a16="http://schemas.microsoft.com/office/drawing/2014/main" id="{B6B8238E-7D38-43CD-99B3-D61D9E253F83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53" name="กล่องข้อความ 252">
                <a:extLst>
                  <a:ext uri="{FF2B5EF4-FFF2-40B4-BE49-F238E27FC236}">
                    <a16:creationId xmlns:a16="http://schemas.microsoft.com/office/drawing/2014/main" id="{3FD1CC1E-83D1-4147-A73F-B9F99839F363}"/>
                  </a:ext>
                </a:extLst>
              </p:cNvPr>
              <p:cNvSpPr txBox="1"/>
              <p:nvPr/>
            </p:nvSpPr>
            <p:spPr>
              <a:xfrm>
                <a:off x="2983870" y="4664385"/>
                <a:ext cx="2365866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14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13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53" name="กล่องข้อความ 252">
                <a:extLst>
                  <a:ext uri="{FF2B5EF4-FFF2-40B4-BE49-F238E27FC236}">
                    <a16:creationId xmlns:a16="http://schemas.microsoft.com/office/drawing/2014/main" id="{3FD1CC1E-83D1-4147-A73F-B9F99839F3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3870" y="4664385"/>
                <a:ext cx="2365866" cy="701218"/>
              </a:xfrm>
              <a:prstGeom prst="rect">
                <a:avLst/>
              </a:prstGeom>
              <a:blipFill>
                <a:blip r:embed="rId9"/>
                <a:stretch>
                  <a:fillRect b="-1652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54" name="Google Shape;972;p53">
            <a:extLst>
              <a:ext uri="{FF2B5EF4-FFF2-40B4-BE49-F238E27FC236}">
                <a16:creationId xmlns:a16="http://schemas.microsoft.com/office/drawing/2014/main" id="{85A2BD1E-1D3C-4C26-B0DB-50B3B7E54EC6}"/>
              </a:ext>
            </a:extLst>
          </p:cNvPr>
          <p:cNvCxnSpPr/>
          <p:nvPr/>
        </p:nvCxnSpPr>
        <p:spPr>
          <a:xfrm>
            <a:off x="6484036" y="5196419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55" name="Google Shape;3842;p61">
                <a:extLst>
                  <a:ext uri="{FF2B5EF4-FFF2-40B4-BE49-F238E27FC236}">
                    <a16:creationId xmlns:a16="http://schemas.microsoft.com/office/drawing/2014/main" id="{1FDB4B86-EC6F-4E92-9518-94B8E8F10106}"/>
                  </a:ext>
                </a:extLst>
              </p:cNvPr>
              <p:cNvSpPr txBox="1"/>
              <p:nvPr/>
            </p:nvSpPr>
            <p:spPr>
              <a:xfrm>
                <a:off x="6577721" y="4951940"/>
                <a:ext cx="252618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13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14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55" name="Google Shape;3842;p61">
                <a:extLst>
                  <a:ext uri="{FF2B5EF4-FFF2-40B4-BE49-F238E27FC236}">
                    <a16:creationId xmlns:a16="http://schemas.microsoft.com/office/drawing/2014/main" id="{1FDB4B86-EC6F-4E92-9518-94B8E8F101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77721" y="4951940"/>
                <a:ext cx="2526189" cy="395041"/>
              </a:xfrm>
              <a:prstGeom prst="rect">
                <a:avLst/>
              </a:prstGeom>
              <a:blipFill>
                <a:blip r:embed="rId10"/>
                <a:stretch>
                  <a:fillRect t="-13846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56" name="กลุ่ม 255">
            <a:extLst>
              <a:ext uri="{FF2B5EF4-FFF2-40B4-BE49-F238E27FC236}">
                <a16:creationId xmlns:a16="http://schemas.microsoft.com/office/drawing/2014/main" id="{76FB8484-4550-4AAD-8A72-EB27BB58FAD2}"/>
              </a:ext>
            </a:extLst>
          </p:cNvPr>
          <p:cNvGrpSpPr/>
          <p:nvPr/>
        </p:nvGrpSpPr>
        <p:grpSpPr>
          <a:xfrm>
            <a:off x="2094672" y="4755296"/>
            <a:ext cx="540000" cy="540000"/>
            <a:chOff x="1239484" y="1722687"/>
            <a:chExt cx="540000" cy="540000"/>
          </a:xfrm>
        </p:grpSpPr>
        <p:sp>
          <p:nvSpPr>
            <p:cNvPr id="257" name="Google Shape;523;p27">
              <a:extLst>
                <a:ext uri="{FF2B5EF4-FFF2-40B4-BE49-F238E27FC236}">
                  <a16:creationId xmlns:a16="http://schemas.microsoft.com/office/drawing/2014/main" id="{5BC17A07-90D6-4E50-9821-8906EB55E576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8" name="Google Shape;656;p49">
              <a:extLst>
                <a:ext uri="{FF2B5EF4-FFF2-40B4-BE49-F238E27FC236}">
                  <a16:creationId xmlns:a16="http://schemas.microsoft.com/office/drawing/2014/main" id="{82CF7880-89C4-4D56-874A-FA010BA4CF1E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59" name="Google Shape;2122;p44">
            <a:extLst>
              <a:ext uri="{FF2B5EF4-FFF2-40B4-BE49-F238E27FC236}">
                <a16:creationId xmlns:a16="http://schemas.microsoft.com/office/drawing/2014/main" id="{1EEBFB03-16AB-4706-9C7D-D41A8C9B43AD}"/>
              </a:ext>
            </a:extLst>
          </p:cNvPr>
          <p:cNvGrpSpPr/>
          <p:nvPr/>
        </p:nvGrpSpPr>
        <p:grpSpPr>
          <a:xfrm rot="-2526362">
            <a:off x="5912594" y="5037053"/>
            <a:ext cx="355631" cy="318731"/>
            <a:chOff x="15933525" y="1705100"/>
            <a:chExt cx="266725" cy="239050"/>
          </a:xfrm>
        </p:grpSpPr>
        <p:sp>
          <p:nvSpPr>
            <p:cNvPr id="260" name="Google Shape;2123;p44">
              <a:extLst>
                <a:ext uri="{FF2B5EF4-FFF2-40B4-BE49-F238E27FC236}">
                  <a16:creationId xmlns:a16="http://schemas.microsoft.com/office/drawing/2014/main" id="{265FDDDD-D1D4-407C-B6DF-409B9CCE84CD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1" name="Google Shape;2124;p44">
              <a:extLst>
                <a:ext uri="{FF2B5EF4-FFF2-40B4-BE49-F238E27FC236}">
                  <a16:creationId xmlns:a16="http://schemas.microsoft.com/office/drawing/2014/main" id="{3DADC363-20A3-4020-9D95-714AB73ADDE8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2" name="Google Shape;2125;p44">
              <a:extLst>
                <a:ext uri="{FF2B5EF4-FFF2-40B4-BE49-F238E27FC236}">
                  <a16:creationId xmlns:a16="http://schemas.microsoft.com/office/drawing/2014/main" id="{305223FA-01A6-41E3-A5E6-EDC7ABC330C5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3" name="Google Shape;2126;p44">
              <a:extLst>
                <a:ext uri="{FF2B5EF4-FFF2-40B4-BE49-F238E27FC236}">
                  <a16:creationId xmlns:a16="http://schemas.microsoft.com/office/drawing/2014/main" id="{52249686-97CC-44C6-9533-12C93AD6ECEF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4" name="Google Shape;2127;p44">
              <a:extLst>
                <a:ext uri="{FF2B5EF4-FFF2-40B4-BE49-F238E27FC236}">
                  <a16:creationId xmlns:a16="http://schemas.microsoft.com/office/drawing/2014/main" id="{1E1314B8-EDA1-4313-A38E-5538B5FEED0D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5" name="Google Shape;2128;p44">
              <a:extLst>
                <a:ext uri="{FF2B5EF4-FFF2-40B4-BE49-F238E27FC236}">
                  <a16:creationId xmlns:a16="http://schemas.microsoft.com/office/drawing/2014/main" id="{E00845AC-7507-496E-A9B4-26D9732063E6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6" name="Google Shape;2129;p44">
              <a:extLst>
                <a:ext uri="{FF2B5EF4-FFF2-40B4-BE49-F238E27FC236}">
                  <a16:creationId xmlns:a16="http://schemas.microsoft.com/office/drawing/2014/main" id="{E4F4FD02-0F60-4148-92C3-A1CB4110FAE1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7" name="Google Shape;2130;p44">
              <a:extLst>
                <a:ext uri="{FF2B5EF4-FFF2-40B4-BE49-F238E27FC236}">
                  <a16:creationId xmlns:a16="http://schemas.microsoft.com/office/drawing/2014/main" id="{7512BE6C-1302-4F9D-8835-C208690B34D6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8" name="Google Shape;2131;p44">
              <a:extLst>
                <a:ext uri="{FF2B5EF4-FFF2-40B4-BE49-F238E27FC236}">
                  <a16:creationId xmlns:a16="http://schemas.microsoft.com/office/drawing/2014/main" id="{E647B342-C230-4851-A1F7-53F14BF3BE16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9" name="Google Shape;2132;p44">
              <a:extLst>
                <a:ext uri="{FF2B5EF4-FFF2-40B4-BE49-F238E27FC236}">
                  <a16:creationId xmlns:a16="http://schemas.microsoft.com/office/drawing/2014/main" id="{A44912E2-48D5-454A-AF3F-08257856AAD0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FB6F8F2A-01EA-4766-AE90-D723C03A2184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2D7A43C4-85CC-47E4-B477-0C225E8C7B9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9F5076CA-C3C2-4640-B635-0DE6B82F8EF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CA510DB1-F530-4A7B-95D2-8C426D065F9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428727BD-279A-488F-9A44-15FF425E9B0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C1D0358B-1482-44E4-BB6A-5ACF835ABB9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76CB3D00-6830-4028-A81C-68F58A04854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8B3059CA-8C2E-4D36-A044-33704A78F62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F363303C-3F0A-4253-B384-6B93E316470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D215D4EA-FF7F-4ACC-B134-84064F24FE5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AB9B8CC0-7588-4E73-8C16-7D736FA5FD5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FFE5F814-C976-4F5F-8690-FB225EB1358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61BA5154-8D4D-48DC-9634-ADA9D3CFF6CF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1A1151A6-04EE-4927-9586-2D0E77FD550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C6A6E7C7-6EA2-4219-9AE2-F99EB489CE8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41739FAD-3510-4FD3-B7C5-DADAF6232783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F2407C66-793E-47EF-8E8D-E959786E668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4C57168F-5212-43DF-B72B-5DB3F1E4751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6" name="กลุ่ม 105">
            <a:extLst>
              <a:ext uri="{FF2B5EF4-FFF2-40B4-BE49-F238E27FC236}">
                <a16:creationId xmlns:a16="http://schemas.microsoft.com/office/drawing/2014/main" id="{32934D4E-3E9A-4277-9C4C-284F9CC3245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7" name="รูปแบบอิสระ: รูปร่าง 106">
              <a:extLst>
                <a:ext uri="{FF2B5EF4-FFF2-40B4-BE49-F238E27FC236}">
                  <a16:creationId xmlns:a16="http://schemas.microsoft.com/office/drawing/2014/main" id="{CD41C8DC-B11B-4749-9FF6-A205398E578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9" name="รูปแบบอิสระ: รูปร่าง 108">
              <a:extLst>
                <a:ext uri="{FF2B5EF4-FFF2-40B4-BE49-F238E27FC236}">
                  <a16:creationId xmlns:a16="http://schemas.microsoft.com/office/drawing/2014/main" id="{5C1F333D-D067-4187-9F8B-44B8BF62EA0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1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F26FC7CE-938A-476A-A3AB-E4022A0D435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7737C2D5-9B09-400C-807E-EA6216EBAFA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C6010FBB-3388-44E9-8635-E5575C57E380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769DFFF5-3936-446F-8D94-65047502670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B14404A-D20E-4A04-97BE-EDDCB40124D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5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FA95F9B0-A029-4432-A37C-F6E26C26CD74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6" name="รูปภาพ 115">
            <a:hlinkClick r:id="rId17" action="ppaction://hlinksldjump"/>
            <a:extLst>
              <a:ext uri="{FF2B5EF4-FFF2-40B4-BE49-F238E27FC236}">
                <a16:creationId xmlns:a16="http://schemas.microsoft.com/office/drawing/2014/main" id="{22E27B46-F93E-4765-B1DB-C7308EFA7EC2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5310207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" grpId="0"/>
      <p:bldP spid="231" grpId="0"/>
      <p:bldP spid="255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9EFBAA76-6CEC-4A78-BE89-8073844FD659}"/>
              </a:ext>
            </a:extLst>
          </p:cNvPr>
          <p:cNvGrpSpPr/>
          <p:nvPr/>
        </p:nvGrpSpPr>
        <p:grpSpPr>
          <a:xfrm>
            <a:off x="2892613" y="1802095"/>
            <a:ext cx="2520000" cy="843008"/>
            <a:chOff x="1518475" y="3221786"/>
            <a:chExt cx="8815865" cy="3026102"/>
          </a:xfrm>
        </p:grpSpPr>
        <p:sp>
          <p:nvSpPr>
            <p:cNvPr id="194" name="Google Shape;4035;p55">
              <a:extLst>
                <a:ext uri="{FF2B5EF4-FFF2-40B4-BE49-F238E27FC236}">
                  <a16:creationId xmlns:a16="http://schemas.microsoft.com/office/drawing/2014/main" id="{44340ADC-F96A-40DB-BE69-D010A7F56CEF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036;p55">
              <a:extLst>
                <a:ext uri="{FF2B5EF4-FFF2-40B4-BE49-F238E27FC236}">
                  <a16:creationId xmlns:a16="http://schemas.microsoft.com/office/drawing/2014/main" id="{5B05CCCB-893D-41FF-BE9D-7214EF93C971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49" name="Google Shape;3580;p79">
            <a:extLst>
              <a:ext uri="{FF2B5EF4-FFF2-40B4-BE49-F238E27FC236}">
                <a16:creationId xmlns:a16="http://schemas.microsoft.com/office/drawing/2014/main" id="{C28EC831-0EA7-4671-A445-1E92D2CE8637}"/>
              </a:ext>
            </a:extLst>
          </p:cNvPr>
          <p:cNvGrpSpPr/>
          <p:nvPr/>
        </p:nvGrpSpPr>
        <p:grpSpPr>
          <a:xfrm>
            <a:off x="5724253" y="5909103"/>
            <a:ext cx="408800" cy="343767"/>
            <a:chOff x="1607625" y="3435300"/>
            <a:chExt cx="306600" cy="257825"/>
          </a:xfrm>
        </p:grpSpPr>
        <p:sp>
          <p:nvSpPr>
            <p:cNvPr id="150" name="Google Shape;3581;p79">
              <a:extLst>
                <a:ext uri="{FF2B5EF4-FFF2-40B4-BE49-F238E27FC236}">
                  <a16:creationId xmlns:a16="http://schemas.microsoft.com/office/drawing/2014/main" id="{B8379D58-2D5A-48F0-8CBE-0885B7922518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51" name="Google Shape;3582;p79">
              <a:extLst>
                <a:ext uri="{FF2B5EF4-FFF2-40B4-BE49-F238E27FC236}">
                  <a16:creationId xmlns:a16="http://schemas.microsoft.com/office/drawing/2014/main" id="{FD74BBB0-9126-4E8E-875E-FC2622626568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2" name="Google Shape;3807;p53">
            <a:extLst>
              <a:ext uri="{FF2B5EF4-FFF2-40B4-BE49-F238E27FC236}">
                <a16:creationId xmlns:a16="http://schemas.microsoft.com/office/drawing/2014/main" id="{6EABC2E5-E7DD-487A-AF6C-E209F28646BD}"/>
              </a:ext>
            </a:extLst>
          </p:cNvPr>
          <p:cNvSpPr/>
          <p:nvPr/>
        </p:nvSpPr>
        <p:spPr>
          <a:xfrm rot="329428">
            <a:off x="1273669" y="5635235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9972862" y="5515158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1616784" y="715829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เรียงลำดับเศษส่วนจากน้อยไปมาก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/>
              <p:nvPr/>
            </p:nvSpPr>
            <p:spPr>
              <a:xfrm>
                <a:off x="3175265" y="1849761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75265" y="1849761"/>
                <a:ext cx="1810924" cy="701218"/>
              </a:xfrm>
              <a:prstGeom prst="rect">
                <a:avLst/>
              </a:prstGeom>
              <a:blipFill>
                <a:blip r:embed="rId5"/>
                <a:stretch>
                  <a:fillRect b="-1652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4" name="Google Shape;972;p53">
            <a:extLst>
              <a:ext uri="{FF2B5EF4-FFF2-40B4-BE49-F238E27FC236}">
                <a16:creationId xmlns:a16="http://schemas.microsoft.com/office/drawing/2014/main" id="{22EA9042-3CAD-44BD-87AA-B6D3405DD574}"/>
              </a:ext>
            </a:extLst>
          </p:cNvPr>
          <p:cNvCxnSpPr/>
          <p:nvPr/>
        </p:nvCxnSpPr>
        <p:spPr>
          <a:xfrm>
            <a:off x="6480185" y="2381795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Google Shape;3842;p61">
                <a:extLst>
                  <a:ext uri="{FF2B5EF4-FFF2-40B4-BE49-F238E27FC236}">
                    <a16:creationId xmlns:a16="http://schemas.microsoft.com/office/drawing/2014/main" id="{E471740B-9B7E-4838-8B1E-B48799098DD8}"/>
                  </a:ext>
                </a:extLst>
              </p:cNvPr>
              <p:cNvSpPr txBox="1"/>
              <p:nvPr/>
            </p:nvSpPr>
            <p:spPr>
              <a:xfrm>
                <a:off x="6583701" y="2145941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05" name="Google Shape;3842;p61">
                <a:extLst>
                  <a:ext uri="{FF2B5EF4-FFF2-40B4-BE49-F238E27FC236}">
                    <a16:creationId xmlns:a16="http://schemas.microsoft.com/office/drawing/2014/main" id="{E471740B-9B7E-4838-8B1E-B48799098D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3701" y="2145941"/>
                <a:ext cx="2277288" cy="395041"/>
              </a:xfrm>
              <a:prstGeom prst="rect">
                <a:avLst/>
              </a:prstGeom>
              <a:blipFill>
                <a:blip r:embed="rId6"/>
                <a:stretch>
                  <a:fillRect t="-15385" b="-6769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2090821" y="1940672"/>
            <a:ext cx="540000" cy="540000"/>
            <a:chOff x="1239484" y="1722687"/>
            <a:chExt cx="540000" cy="540000"/>
          </a:xfrm>
        </p:grpSpPr>
        <p:sp>
          <p:nvSpPr>
            <p:cNvPr id="19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13" name="Google Shape;2122;p44">
            <a:extLst>
              <a:ext uri="{FF2B5EF4-FFF2-40B4-BE49-F238E27FC236}">
                <a16:creationId xmlns:a16="http://schemas.microsoft.com/office/drawing/2014/main" id="{3735F2DE-72B6-43F2-9CC4-698E006B24CF}"/>
              </a:ext>
            </a:extLst>
          </p:cNvPr>
          <p:cNvGrpSpPr/>
          <p:nvPr/>
        </p:nvGrpSpPr>
        <p:grpSpPr>
          <a:xfrm rot="-2526362">
            <a:off x="5908743" y="2222429"/>
            <a:ext cx="355631" cy="318731"/>
            <a:chOff x="15933525" y="1705100"/>
            <a:chExt cx="266725" cy="239050"/>
          </a:xfrm>
        </p:grpSpPr>
        <p:sp>
          <p:nvSpPr>
            <p:cNvPr id="214" name="Google Shape;2123;p44">
              <a:extLst>
                <a:ext uri="{FF2B5EF4-FFF2-40B4-BE49-F238E27FC236}">
                  <a16:creationId xmlns:a16="http://schemas.microsoft.com/office/drawing/2014/main" id="{3481BFDF-C1D1-4DE9-BA0D-D9097CDB59EA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2124;p44">
              <a:extLst>
                <a:ext uri="{FF2B5EF4-FFF2-40B4-BE49-F238E27FC236}">
                  <a16:creationId xmlns:a16="http://schemas.microsoft.com/office/drawing/2014/main" id="{D7A11EFF-1C4E-47FF-9C92-F8EC72D0A8AE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2125;p44">
              <a:extLst>
                <a:ext uri="{FF2B5EF4-FFF2-40B4-BE49-F238E27FC236}">
                  <a16:creationId xmlns:a16="http://schemas.microsoft.com/office/drawing/2014/main" id="{D5BD0876-5210-45F0-BB9D-67C4FB007CF8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2126;p44">
              <a:extLst>
                <a:ext uri="{FF2B5EF4-FFF2-40B4-BE49-F238E27FC236}">
                  <a16:creationId xmlns:a16="http://schemas.microsoft.com/office/drawing/2014/main" id="{0AD4BD9F-DC54-46F0-97BE-8DE09D5CFDD9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2127;p44">
              <a:extLst>
                <a:ext uri="{FF2B5EF4-FFF2-40B4-BE49-F238E27FC236}">
                  <a16:creationId xmlns:a16="http://schemas.microsoft.com/office/drawing/2014/main" id="{33A23511-7647-4AF8-B08C-56991126FD65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2128;p44">
              <a:extLst>
                <a:ext uri="{FF2B5EF4-FFF2-40B4-BE49-F238E27FC236}">
                  <a16:creationId xmlns:a16="http://schemas.microsoft.com/office/drawing/2014/main" id="{38B1DE28-C5BE-4D90-B77C-0D722CE2404E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2129;p44">
              <a:extLst>
                <a:ext uri="{FF2B5EF4-FFF2-40B4-BE49-F238E27FC236}">
                  <a16:creationId xmlns:a16="http://schemas.microsoft.com/office/drawing/2014/main" id="{98577862-622B-4B00-BB3B-253EA82C74C0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2130;p44">
              <a:extLst>
                <a:ext uri="{FF2B5EF4-FFF2-40B4-BE49-F238E27FC236}">
                  <a16:creationId xmlns:a16="http://schemas.microsoft.com/office/drawing/2014/main" id="{9F8CBDA9-46D8-4316-974C-28A317C5E9A3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2131;p44">
              <a:extLst>
                <a:ext uri="{FF2B5EF4-FFF2-40B4-BE49-F238E27FC236}">
                  <a16:creationId xmlns:a16="http://schemas.microsoft.com/office/drawing/2014/main" id="{5F04897C-E89B-4BC0-8CFF-721D1EC3523C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2132;p44">
              <a:extLst>
                <a:ext uri="{FF2B5EF4-FFF2-40B4-BE49-F238E27FC236}">
                  <a16:creationId xmlns:a16="http://schemas.microsoft.com/office/drawing/2014/main" id="{D555C4E7-97A0-40A9-8DE5-F24ED3CFFB96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AFF4B2FE-3968-475C-A872-E86E6EEB2ABC}"/>
              </a:ext>
            </a:extLst>
          </p:cNvPr>
          <p:cNvGrpSpPr/>
          <p:nvPr/>
        </p:nvGrpSpPr>
        <p:grpSpPr>
          <a:xfrm>
            <a:off x="2892613" y="3222004"/>
            <a:ext cx="2520000" cy="843008"/>
            <a:chOff x="1518475" y="3221786"/>
            <a:chExt cx="8815865" cy="3026102"/>
          </a:xfrm>
        </p:grpSpPr>
        <p:sp>
          <p:nvSpPr>
            <p:cNvPr id="227" name="Google Shape;4035;p55">
              <a:extLst>
                <a:ext uri="{FF2B5EF4-FFF2-40B4-BE49-F238E27FC236}">
                  <a16:creationId xmlns:a16="http://schemas.microsoft.com/office/drawing/2014/main" id="{329732BB-4E4D-4FCE-A5EA-FA7F8960C46C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036;p55">
              <a:extLst>
                <a:ext uri="{FF2B5EF4-FFF2-40B4-BE49-F238E27FC236}">
                  <a16:creationId xmlns:a16="http://schemas.microsoft.com/office/drawing/2014/main" id="{F52BC666-EA32-4559-870D-F839368FC55C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29" name="กล่องข้อความ 228">
                <a:extLst>
                  <a:ext uri="{FF2B5EF4-FFF2-40B4-BE49-F238E27FC236}">
                    <a16:creationId xmlns:a16="http://schemas.microsoft.com/office/drawing/2014/main" id="{5FC5B9AD-293B-4200-8991-29471F3D2A5D}"/>
                  </a:ext>
                </a:extLst>
              </p:cNvPr>
              <p:cNvSpPr txBox="1"/>
              <p:nvPr/>
            </p:nvSpPr>
            <p:spPr>
              <a:xfrm>
                <a:off x="3175264" y="3269670"/>
                <a:ext cx="1974705" cy="696666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30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29" name="กล่องข้อความ 228">
                <a:extLst>
                  <a:ext uri="{FF2B5EF4-FFF2-40B4-BE49-F238E27FC236}">
                    <a16:creationId xmlns:a16="http://schemas.microsoft.com/office/drawing/2014/main" id="{5FC5B9AD-293B-4200-8991-29471F3D2A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75264" y="3269670"/>
                <a:ext cx="1974705" cy="696666"/>
              </a:xfrm>
              <a:prstGeom prst="rect">
                <a:avLst/>
              </a:prstGeom>
              <a:blipFill>
                <a:blip r:embed="rId7"/>
                <a:stretch>
                  <a:fillRect b="-1739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30" name="Google Shape;972;p53">
            <a:extLst>
              <a:ext uri="{FF2B5EF4-FFF2-40B4-BE49-F238E27FC236}">
                <a16:creationId xmlns:a16="http://schemas.microsoft.com/office/drawing/2014/main" id="{2D9FEDB3-8A45-448D-98DF-4A3DCCEB7EE5}"/>
              </a:ext>
            </a:extLst>
          </p:cNvPr>
          <p:cNvCxnSpPr/>
          <p:nvPr/>
        </p:nvCxnSpPr>
        <p:spPr>
          <a:xfrm>
            <a:off x="6480185" y="3801704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31" name="Google Shape;3842;p61">
                <a:extLst>
                  <a:ext uri="{FF2B5EF4-FFF2-40B4-BE49-F238E27FC236}">
                    <a16:creationId xmlns:a16="http://schemas.microsoft.com/office/drawing/2014/main" id="{217CB7D1-F5E6-40D7-8D39-B28EA96DD7DC}"/>
                  </a:ext>
                </a:extLst>
              </p:cNvPr>
              <p:cNvSpPr txBox="1"/>
              <p:nvPr/>
            </p:nvSpPr>
            <p:spPr>
              <a:xfrm>
                <a:off x="6583701" y="3574477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31" name="Google Shape;3842;p61">
                <a:extLst>
                  <a:ext uri="{FF2B5EF4-FFF2-40B4-BE49-F238E27FC236}">
                    <a16:creationId xmlns:a16="http://schemas.microsoft.com/office/drawing/2014/main" id="{217CB7D1-F5E6-40D7-8D39-B28EA96DD7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3701" y="3574477"/>
                <a:ext cx="2277288" cy="395041"/>
              </a:xfrm>
              <a:prstGeom prst="rect">
                <a:avLst/>
              </a:prstGeom>
              <a:blipFill>
                <a:blip r:embed="rId8"/>
                <a:stretch>
                  <a:fillRect t="-13846" b="-70769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32" name="กลุ่ม 231">
            <a:extLst>
              <a:ext uri="{FF2B5EF4-FFF2-40B4-BE49-F238E27FC236}">
                <a16:creationId xmlns:a16="http://schemas.microsoft.com/office/drawing/2014/main" id="{FA5F7D14-4110-4948-8CE7-8023317B8422}"/>
              </a:ext>
            </a:extLst>
          </p:cNvPr>
          <p:cNvGrpSpPr/>
          <p:nvPr/>
        </p:nvGrpSpPr>
        <p:grpSpPr>
          <a:xfrm>
            <a:off x="2090821" y="3360581"/>
            <a:ext cx="540000" cy="540000"/>
            <a:chOff x="1239484" y="1722687"/>
            <a:chExt cx="540000" cy="540000"/>
          </a:xfrm>
        </p:grpSpPr>
        <p:sp>
          <p:nvSpPr>
            <p:cNvPr id="233" name="Google Shape;523;p27">
              <a:extLst>
                <a:ext uri="{FF2B5EF4-FFF2-40B4-BE49-F238E27FC236}">
                  <a16:creationId xmlns:a16="http://schemas.microsoft.com/office/drawing/2014/main" id="{535939E3-8A6E-4828-B803-863ECDCC82FD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656;p49">
              <a:extLst>
                <a:ext uri="{FF2B5EF4-FFF2-40B4-BE49-F238E27FC236}">
                  <a16:creationId xmlns:a16="http://schemas.microsoft.com/office/drawing/2014/main" id="{04C5A2CF-90E8-4E8F-837B-4228C5E1A743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35" name="Google Shape;2122;p44">
            <a:extLst>
              <a:ext uri="{FF2B5EF4-FFF2-40B4-BE49-F238E27FC236}">
                <a16:creationId xmlns:a16="http://schemas.microsoft.com/office/drawing/2014/main" id="{33452BA7-D342-4FE1-9775-14DC72EA9468}"/>
              </a:ext>
            </a:extLst>
          </p:cNvPr>
          <p:cNvGrpSpPr/>
          <p:nvPr/>
        </p:nvGrpSpPr>
        <p:grpSpPr>
          <a:xfrm rot="-2526362">
            <a:off x="5908743" y="3642338"/>
            <a:ext cx="355631" cy="318731"/>
            <a:chOff x="15933525" y="1705100"/>
            <a:chExt cx="266725" cy="239050"/>
          </a:xfrm>
        </p:grpSpPr>
        <p:sp>
          <p:nvSpPr>
            <p:cNvPr id="236" name="Google Shape;2123;p44">
              <a:extLst>
                <a:ext uri="{FF2B5EF4-FFF2-40B4-BE49-F238E27FC236}">
                  <a16:creationId xmlns:a16="http://schemas.microsoft.com/office/drawing/2014/main" id="{3C6506D5-C73D-4E0D-9CDD-9C8A95AD07CF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2124;p44">
              <a:extLst>
                <a:ext uri="{FF2B5EF4-FFF2-40B4-BE49-F238E27FC236}">
                  <a16:creationId xmlns:a16="http://schemas.microsoft.com/office/drawing/2014/main" id="{8A5D889B-7AFE-48BC-B417-32677A7E6FCC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2125;p44">
              <a:extLst>
                <a:ext uri="{FF2B5EF4-FFF2-40B4-BE49-F238E27FC236}">
                  <a16:creationId xmlns:a16="http://schemas.microsoft.com/office/drawing/2014/main" id="{F3E27600-9FD0-4F9A-84E8-79EAD6B2280D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2126;p44">
              <a:extLst>
                <a:ext uri="{FF2B5EF4-FFF2-40B4-BE49-F238E27FC236}">
                  <a16:creationId xmlns:a16="http://schemas.microsoft.com/office/drawing/2014/main" id="{0963D79F-BFD7-4D75-9109-E06F1BB257D2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2127;p44">
              <a:extLst>
                <a:ext uri="{FF2B5EF4-FFF2-40B4-BE49-F238E27FC236}">
                  <a16:creationId xmlns:a16="http://schemas.microsoft.com/office/drawing/2014/main" id="{4E058377-7FF1-4943-B8A4-CA1CD3A1A5BC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2128;p44">
              <a:extLst>
                <a:ext uri="{FF2B5EF4-FFF2-40B4-BE49-F238E27FC236}">
                  <a16:creationId xmlns:a16="http://schemas.microsoft.com/office/drawing/2014/main" id="{749E2A45-659B-4F0A-A779-7DEFF0E0AA29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2129;p44">
              <a:extLst>
                <a:ext uri="{FF2B5EF4-FFF2-40B4-BE49-F238E27FC236}">
                  <a16:creationId xmlns:a16="http://schemas.microsoft.com/office/drawing/2014/main" id="{E5B594CB-2BA8-4736-AEE0-F9679CE71AA6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2130;p44">
              <a:extLst>
                <a:ext uri="{FF2B5EF4-FFF2-40B4-BE49-F238E27FC236}">
                  <a16:creationId xmlns:a16="http://schemas.microsoft.com/office/drawing/2014/main" id="{79B6E6F8-3677-40D4-97FF-2AC7C0831471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5" name="Google Shape;2131;p44">
              <a:extLst>
                <a:ext uri="{FF2B5EF4-FFF2-40B4-BE49-F238E27FC236}">
                  <a16:creationId xmlns:a16="http://schemas.microsoft.com/office/drawing/2014/main" id="{445409FD-81B6-40AA-8177-9396FD2A8AEB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6" name="Google Shape;2132;p44">
              <a:extLst>
                <a:ext uri="{FF2B5EF4-FFF2-40B4-BE49-F238E27FC236}">
                  <a16:creationId xmlns:a16="http://schemas.microsoft.com/office/drawing/2014/main" id="{C61B6302-7528-45C0-9D26-04E20F6C54F1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9" name="กลุ่ม 248">
            <a:extLst>
              <a:ext uri="{FF2B5EF4-FFF2-40B4-BE49-F238E27FC236}">
                <a16:creationId xmlns:a16="http://schemas.microsoft.com/office/drawing/2014/main" id="{20B7EE57-C092-4A6F-B831-290D5F5EB0AD}"/>
              </a:ext>
            </a:extLst>
          </p:cNvPr>
          <p:cNvGrpSpPr/>
          <p:nvPr/>
        </p:nvGrpSpPr>
        <p:grpSpPr>
          <a:xfrm>
            <a:off x="2896464" y="4685728"/>
            <a:ext cx="2520000" cy="843008"/>
            <a:chOff x="1518475" y="3221786"/>
            <a:chExt cx="8815865" cy="3026102"/>
          </a:xfrm>
        </p:grpSpPr>
        <p:sp>
          <p:nvSpPr>
            <p:cNvPr id="250" name="Google Shape;4035;p55">
              <a:extLst>
                <a:ext uri="{FF2B5EF4-FFF2-40B4-BE49-F238E27FC236}">
                  <a16:creationId xmlns:a16="http://schemas.microsoft.com/office/drawing/2014/main" id="{8CF57E25-BFF5-4470-BAEE-D1A17435476B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2" name="Google Shape;4036;p55">
              <a:extLst>
                <a:ext uri="{FF2B5EF4-FFF2-40B4-BE49-F238E27FC236}">
                  <a16:creationId xmlns:a16="http://schemas.microsoft.com/office/drawing/2014/main" id="{B6B8238E-7D38-43CD-99B3-D61D9E253F83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53" name="กล่องข้อความ 252">
                <a:extLst>
                  <a:ext uri="{FF2B5EF4-FFF2-40B4-BE49-F238E27FC236}">
                    <a16:creationId xmlns:a16="http://schemas.microsoft.com/office/drawing/2014/main" id="{3FD1CC1E-83D1-4147-A73F-B9F99839F363}"/>
                  </a:ext>
                </a:extLst>
              </p:cNvPr>
              <p:cNvSpPr txBox="1"/>
              <p:nvPr/>
            </p:nvSpPr>
            <p:spPr>
              <a:xfrm>
                <a:off x="2983870" y="4733394"/>
                <a:ext cx="2365866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14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17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53" name="กล่องข้อความ 252">
                <a:extLst>
                  <a:ext uri="{FF2B5EF4-FFF2-40B4-BE49-F238E27FC236}">
                    <a16:creationId xmlns:a16="http://schemas.microsoft.com/office/drawing/2014/main" id="{3FD1CC1E-83D1-4147-A73F-B9F99839F36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83870" y="4733394"/>
                <a:ext cx="2365866" cy="701218"/>
              </a:xfrm>
              <a:prstGeom prst="rect">
                <a:avLst/>
              </a:prstGeom>
              <a:blipFill>
                <a:blip r:embed="rId9"/>
                <a:stretch>
                  <a:fillRect b="-1637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54" name="Google Shape;972;p53">
            <a:extLst>
              <a:ext uri="{FF2B5EF4-FFF2-40B4-BE49-F238E27FC236}">
                <a16:creationId xmlns:a16="http://schemas.microsoft.com/office/drawing/2014/main" id="{85A2BD1E-1D3C-4C26-B0DB-50B3B7E54EC6}"/>
              </a:ext>
            </a:extLst>
          </p:cNvPr>
          <p:cNvCxnSpPr/>
          <p:nvPr/>
        </p:nvCxnSpPr>
        <p:spPr>
          <a:xfrm>
            <a:off x="6484036" y="5265428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55" name="Google Shape;3842;p61">
                <a:extLst>
                  <a:ext uri="{FF2B5EF4-FFF2-40B4-BE49-F238E27FC236}">
                    <a16:creationId xmlns:a16="http://schemas.microsoft.com/office/drawing/2014/main" id="{1FDB4B86-EC6F-4E92-9518-94B8E8F10106}"/>
                  </a:ext>
                </a:extLst>
              </p:cNvPr>
              <p:cNvSpPr txBox="1"/>
              <p:nvPr/>
            </p:nvSpPr>
            <p:spPr>
              <a:xfrm>
                <a:off x="6630682" y="5020949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14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55" name="Google Shape;3842;p61">
                <a:extLst>
                  <a:ext uri="{FF2B5EF4-FFF2-40B4-BE49-F238E27FC236}">
                    <a16:creationId xmlns:a16="http://schemas.microsoft.com/office/drawing/2014/main" id="{1FDB4B86-EC6F-4E92-9518-94B8E8F1010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30682" y="5020949"/>
                <a:ext cx="2277288" cy="395041"/>
              </a:xfrm>
              <a:prstGeom prst="rect">
                <a:avLst/>
              </a:prstGeom>
              <a:blipFill>
                <a:blip r:embed="rId10"/>
                <a:stretch>
                  <a:fillRect t="-14063" b="-718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56" name="กลุ่ม 255">
            <a:extLst>
              <a:ext uri="{FF2B5EF4-FFF2-40B4-BE49-F238E27FC236}">
                <a16:creationId xmlns:a16="http://schemas.microsoft.com/office/drawing/2014/main" id="{76FB8484-4550-4AAD-8A72-EB27BB58FAD2}"/>
              </a:ext>
            </a:extLst>
          </p:cNvPr>
          <p:cNvGrpSpPr/>
          <p:nvPr/>
        </p:nvGrpSpPr>
        <p:grpSpPr>
          <a:xfrm>
            <a:off x="2094672" y="4824305"/>
            <a:ext cx="540000" cy="540000"/>
            <a:chOff x="1239484" y="1722687"/>
            <a:chExt cx="540000" cy="540000"/>
          </a:xfrm>
        </p:grpSpPr>
        <p:sp>
          <p:nvSpPr>
            <p:cNvPr id="257" name="Google Shape;523;p27">
              <a:extLst>
                <a:ext uri="{FF2B5EF4-FFF2-40B4-BE49-F238E27FC236}">
                  <a16:creationId xmlns:a16="http://schemas.microsoft.com/office/drawing/2014/main" id="{5BC17A07-90D6-4E50-9821-8906EB55E576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8" name="Google Shape;656;p49">
              <a:extLst>
                <a:ext uri="{FF2B5EF4-FFF2-40B4-BE49-F238E27FC236}">
                  <a16:creationId xmlns:a16="http://schemas.microsoft.com/office/drawing/2014/main" id="{82CF7880-89C4-4D56-874A-FA010BA4CF1E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59" name="Google Shape;2122;p44">
            <a:extLst>
              <a:ext uri="{FF2B5EF4-FFF2-40B4-BE49-F238E27FC236}">
                <a16:creationId xmlns:a16="http://schemas.microsoft.com/office/drawing/2014/main" id="{1EEBFB03-16AB-4706-9C7D-D41A8C9B43AD}"/>
              </a:ext>
            </a:extLst>
          </p:cNvPr>
          <p:cNvGrpSpPr/>
          <p:nvPr/>
        </p:nvGrpSpPr>
        <p:grpSpPr>
          <a:xfrm rot="-2526362">
            <a:off x="5912594" y="5106062"/>
            <a:ext cx="355631" cy="318731"/>
            <a:chOff x="15933525" y="1705100"/>
            <a:chExt cx="266725" cy="239050"/>
          </a:xfrm>
        </p:grpSpPr>
        <p:sp>
          <p:nvSpPr>
            <p:cNvPr id="260" name="Google Shape;2123;p44">
              <a:extLst>
                <a:ext uri="{FF2B5EF4-FFF2-40B4-BE49-F238E27FC236}">
                  <a16:creationId xmlns:a16="http://schemas.microsoft.com/office/drawing/2014/main" id="{265FDDDD-D1D4-407C-B6DF-409B9CCE84CD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1" name="Google Shape;2124;p44">
              <a:extLst>
                <a:ext uri="{FF2B5EF4-FFF2-40B4-BE49-F238E27FC236}">
                  <a16:creationId xmlns:a16="http://schemas.microsoft.com/office/drawing/2014/main" id="{3DADC363-20A3-4020-9D95-714AB73ADDE8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2" name="Google Shape;2125;p44">
              <a:extLst>
                <a:ext uri="{FF2B5EF4-FFF2-40B4-BE49-F238E27FC236}">
                  <a16:creationId xmlns:a16="http://schemas.microsoft.com/office/drawing/2014/main" id="{305223FA-01A6-41E3-A5E6-EDC7ABC330C5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3" name="Google Shape;2126;p44">
              <a:extLst>
                <a:ext uri="{FF2B5EF4-FFF2-40B4-BE49-F238E27FC236}">
                  <a16:creationId xmlns:a16="http://schemas.microsoft.com/office/drawing/2014/main" id="{52249686-97CC-44C6-9533-12C93AD6ECEF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4" name="Google Shape;2127;p44">
              <a:extLst>
                <a:ext uri="{FF2B5EF4-FFF2-40B4-BE49-F238E27FC236}">
                  <a16:creationId xmlns:a16="http://schemas.microsoft.com/office/drawing/2014/main" id="{1E1314B8-EDA1-4313-A38E-5538B5FEED0D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5" name="Google Shape;2128;p44">
              <a:extLst>
                <a:ext uri="{FF2B5EF4-FFF2-40B4-BE49-F238E27FC236}">
                  <a16:creationId xmlns:a16="http://schemas.microsoft.com/office/drawing/2014/main" id="{E00845AC-7507-496E-A9B4-26D9732063E6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6" name="Google Shape;2129;p44">
              <a:extLst>
                <a:ext uri="{FF2B5EF4-FFF2-40B4-BE49-F238E27FC236}">
                  <a16:creationId xmlns:a16="http://schemas.microsoft.com/office/drawing/2014/main" id="{E4F4FD02-0F60-4148-92C3-A1CB4110FAE1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7" name="Google Shape;2130;p44">
              <a:extLst>
                <a:ext uri="{FF2B5EF4-FFF2-40B4-BE49-F238E27FC236}">
                  <a16:creationId xmlns:a16="http://schemas.microsoft.com/office/drawing/2014/main" id="{7512BE6C-1302-4F9D-8835-C208690B34D6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8" name="Google Shape;2131;p44">
              <a:extLst>
                <a:ext uri="{FF2B5EF4-FFF2-40B4-BE49-F238E27FC236}">
                  <a16:creationId xmlns:a16="http://schemas.microsoft.com/office/drawing/2014/main" id="{E647B342-C230-4851-A1F7-53F14BF3BE16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9" name="Google Shape;2132;p44">
              <a:extLst>
                <a:ext uri="{FF2B5EF4-FFF2-40B4-BE49-F238E27FC236}">
                  <a16:creationId xmlns:a16="http://schemas.microsoft.com/office/drawing/2014/main" id="{A44912E2-48D5-454A-AF3F-08257856AAD0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5CACCA10-238E-4234-AB4B-A0F573A3D335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7F7D8F5F-E87C-4726-B233-C2AF063F3CD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8CF246EE-92C6-4621-A5E3-F3F527FE0C3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E46CB1DC-0B28-4A75-B124-49AF4493FE8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7D6ACD41-2B12-45F1-BC65-5071BEC63E7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F53281B7-51BC-45EA-893E-6E3E762F394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B68349D8-A240-4764-A4EC-E586D74C4722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901591AC-0B32-47B6-A43F-718CF701DD0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F42A7B66-EEAE-473D-A221-AA8BE6216FE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F9EF45B3-2CC3-4E1C-9A0C-69C73F4A7509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2AA99D4A-8EEB-49CE-9C13-CBE39AE38E0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21E27D3B-BE4B-445A-B36E-A26AA1502D4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507A4DFE-569E-4B32-A3CE-CB46F2C1E59A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ECC5D533-717F-4957-BBA9-DD92F3EAA3F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28C86A50-92FD-4AC6-81F2-AE21B0564C3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E8C1DE76-014E-4CA2-ACE2-597C5F053762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9B9541AD-7062-4DA6-B7A0-35AF91474A2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4B7956B1-B446-4C9A-81EE-DA67E5A11A8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6" name="กลุ่ม 105">
            <a:extLst>
              <a:ext uri="{FF2B5EF4-FFF2-40B4-BE49-F238E27FC236}">
                <a16:creationId xmlns:a16="http://schemas.microsoft.com/office/drawing/2014/main" id="{BFC0E0EE-82A0-45A4-8E15-C146E50EF33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7" name="รูปแบบอิสระ: รูปร่าง 106">
              <a:extLst>
                <a:ext uri="{FF2B5EF4-FFF2-40B4-BE49-F238E27FC236}">
                  <a16:creationId xmlns:a16="http://schemas.microsoft.com/office/drawing/2014/main" id="{16CEB23C-D236-432C-8E02-C33E98ECBF1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9" name="รูปแบบอิสระ: รูปร่าง 108">
              <a:extLst>
                <a:ext uri="{FF2B5EF4-FFF2-40B4-BE49-F238E27FC236}">
                  <a16:creationId xmlns:a16="http://schemas.microsoft.com/office/drawing/2014/main" id="{AB3CC261-E728-4739-A388-21A2C685F6C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10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25D019A9-4AE2-4745-B4AD-55624DC435C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1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DE30C2A8-3504-4F38-81CF-B9FC20640CD0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2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42345D17-7C10-4343-B981-7A843E0880B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3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8DCA1547-DF74-4CA4-8B28-CC94CF26941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4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CB5A0EC8-8888-49ED-84E7-6DA5E063520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5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73DA6205-818D-4642-8F39-1A083DAFD8D6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6" name="รูปภาพ 115">
            <a:hlinkClick r:id="rId17" action="ppaction://hlinksldjump"/>
            <a:extLst>
              <a:ext uri="{FF2B5EF4-FFF2-40B4-BE49-F238E27FC236}">
                <a16:creationId xmlns:a16="http://schemas.microsoft.com/office/drawing/2014/main" id="{45F7DF9E-3A25-456C-827C-3BDDD83DE639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802481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" grpId="0"/>
      <p:bldP spid="231" grpId="0"/>
      <p:bldP spid="255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68" name="กล่องข้อความ 167">
                <a:extLst>
                  <a:ext uri="{FF2B5EF4-FFF2-40B4-BE49-F238E27FC236}">
                    <a16:creationId xmlns:a16="http://schemas.microsoft.com/office/drawing/2014/main" id="{C5EA28FC-A7B1-4B3E-B8F1-39430E27FEC3}"/>
                  </a:ext>
                </a:extLst>
              </p:cNvPr>
              <p:cNvSpPr txBox="1"/>
              <p:nvPr/>
            </p:nvSpPr>
            <p:spPr>
              <a:xfrm>
                <a:off x="6244777" y="2263280"/>
                <a:ext cx="1942648" cy="69717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   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   	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   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</a:p>
            </p:txBody>
          </p:sp>
        </mc:Choice>
        <mc:Fallback xmlns="">
          <p:sp>
            <p:nvSpPr>
              <p:cNvPr id="168" name="กล่องข้อความ 167">
                <a:extLst>
                  <a:ext uri="{FF2B5EF4-FFF2-40B4-BE49-F238E27FC236}">
                    <a16:creationId xmlns:a16="http://schemas.microsoft.com/office/drawing/2014/main" id="{C5EA28FC-A7B1-4B3E-B8F1-39430E27FEC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4777" y="2263280"/>
                <a:ext cx="1942648" cy="697179"/>
              </a:xfrm>
              <a:prstGeom prst="rect">
                <a:avLst/>
              </a:prstGeom>
              <a:blipFill>
                <a:blip r:embed="rId4"/>
                <a:stretch>
                  <a:fillRect r="-2194"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DA32EF63-99D6-4905-8E4F-26489DD64C9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528CD66A-8374-4A16-9934-D8CC7EEC5A1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DD322EFC-3F17-4CAF-8B7C-BD081DFC5A9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9D336516-9ED2-43D3-AD3C-CDDB1EF1A511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4499677B-3C0C-4BF3-9DFF-0276F03BDEC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911E5A41-75E6-45D7-BEA4-E138D7D7804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1F89C9BD-9F21-4D75-B600-7A91F9648188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D04F9DC7-765D-4626-8EAD-4CFC51DA706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1F75DFE2-26AC-4697-B3A4-D4A0033D46B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5B2B168E-A1FC-46FA-8015-7A4903219B9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91A71273-6646-46D6-8EC7-32C13E5D02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D0B78FB4-CED5-4907-BD56-036C9FD2F5E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FB3D6282-068E-40F0-A36A-989E43AD6DB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C10C3CA7-26DC-4118-8247-97CFA8A8533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0638697C-F6BC-4EFD-A78F-C0F804B9B8F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33A7884C-BE6C-4719-B5E7-5478357A6CB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8D9C5EDE-6FAF-4184-91A4-20548DE44A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EF9E45D3-B819-485C-BB58-1A82438E49D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34BAAFCE-F73F-4691-B2B7-F697C6822CE0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9FE1557F-7D49-4AAF-B11B-C8DAC852109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4" name="รูปแบบอิสระ: รูปร่าง 103">
              <a:extLst>
                <a:ext uri="{FF2B5EF4-FFF2-40B4-BE49-F238E27FC236}">
                  <a16:creationId xmlns:a16="http://schemas.microsoft.com/office/drawing/2014/main" id="{0672B4D1-0AAD-4B02-8D5F-1D6413C321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1DA2843-6597-481C-9A81-E6DCCED7ED8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91D0A8A-3DD6-45A0-8930-9D2E65BD65A5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CFB8EEC7-6C77-4009-9084-8B91F70F091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FB57755-0BCA-4F6E-AC06-22CB2296914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9F46E30-CCE9-4716-BA7D-0038E14C5F0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0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0A9CE08C-A3B2-4353-A29F-368797BECC0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1" name="รูปภาพ 110">
            <a:hlinkClick r:id="rId11" action="ppaction://hlinksldjump"/>
            <a:extLst>
              <a:ext uri="{FF2B5EF4-FFF2-40B4-BE49-F238E27FC236}">
                <a16:creationId xmlns:a16="http://schemas.microsoft.com/office/drawing/2014/main" id="{2506C864-7BE0-4D83-A35F-98DD6E46DF20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12" name="กลุ่ม 111">
            <a:extLst>
              <a:ext uri="{FF2B5EF4-FFF2-40B4-BE49-F238E27FC236}">
                <a16:creationId xmlns:a16="http://schemas.microsoft.com/office/drawing/2014/main" id="{CA1B6DB8-41A2-420B-AA19-ED8CEF0D16E2}"/>
              </a:ext>
            </a:extLst>
          </p:cNvPr>
          <p:cNvGrpSpPr/>
          <p:nvPr/>
        </p:nvGrpSpPr>
        <p:grpSpPr>
          <a:xfrm>
            <a:off x="954896" y="570885"/>
            <a:ext cx="2641600" cy="733223"/>
            <a:chOff x="982795" y="710715"/>
            <a:chExt cx="2641600" cy="733223"/>
          </a:xfrm>
        </p:grpSpPr>
        <p:sp>
          <p:nvSpPr>
            <p:cNvPr id="113" name="Google Shape;698;p49">
              <a:extLst>
                <a:ext uri="{FF2B5EF4-FFF2-40B4-BE49-F238E27FC236}">
                  <a16:creationId xmlns:a16="http://schemas.microsoft.com/office/drawing/2014/main" id="{4D870F93-0CDC-4505-911B-E71E211345D2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701;p49">
              <a:extLst>
                <a:ext uri="{FF2B5EF4-FFF2-40B4-BE49-F238E27FC236}">
                  <a16:creationId xmlns:a16="http://schemas.microsoft.com/office/drawing/2014/main" id="{58F47A1A-2219-4734-B1C8-3DAFE9C4E6EC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grpSp>
        <p:nvGrpSpPr>
          <p:cNvPr id="115" name="กลุ่ม 2">
            <a:extLst>
              <a:ext uri="{FF2B5EF4-FFF2-40B4-BE49-F238E27FC236}">
                <a16:creationId xmlns:a16="http://schemas.microsoft.com/office/drawing/2014/main" id="{FE476F3B-7785-44E9-ADB4-99B49E0A02FD}"/>
              </a:ext>
            </a:extLst>
          </p:cNvPr>
          <p:cNvGrpSpPr/>
          <p:nvPr/>
        </p:nvGrpSpPr>
        <p:grpSpPr>
          <a:xfrm>
            <a:off x="3673673" y="733002"/>
            <a:ext cx="468000" cy="468000"/>
            <a:chOff x="1239484" y="1722687"/>
            <a:chExt cx="468000" cy="468000"/>
          </a:xfrm>
        </p:grpSpPr>
        <p:sp>
          <p:nvSpPr>
            <p:cNvPr id="118" name="Google Shape;523;p27">
              <a:extLst>
                <a:ext uri="{FF2B5EF4-FFF2-40B4-BE49-F238E27FC236}">
                  <a16:creationId xmlns:a16="http://schemas.microsoft.com/office/drawing/2014/main" id="{6F7711D8-54B3-41B6-808A-43229DA2A9F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656;p49">
              <a:extLst>
                <a:ext uri="{FF2B5EF4-FFF2-40B4-BE49-F238E27FC236}">
                  <a16:creationId xmlns:a16="http://schemas.microsoft.com/office/drawing/2014/main" id="{2E6DE4F2-FEFB-4A94-B13F-949CCA94E71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20" name="กล่องข้อความ 119">
            <a:extLst>
              <a:ext uri="{FF2B5EF4-FFF2-40B4-BE49-F238E27FC236}">
                <a16:creationId xmlns:a16="http://schemas.microsoft.com/office/drawing/2014/main" id="{06173938-47D8-4252-AEC2-DEDD7667EC24}"/>
              </a:ext>
            </a:extLst>
          </p:cNvPr>
          <p:cNvSpPr txBox="1"/>
          <p:nvPr/>
        </p:nvSpPr>
        <p:spPr>
          <a:xfrm>
            <a:off x="4215274" y="721599"/>
            <a:ext cx="459132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เติมเครื่องหมาย 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&gt; &lt; </a:t>
            </a: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หรือ เติมตัวเลขแสดงจำนวน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6" name="กล่องข้อความ 125">
                <a:extLst>
                  <a:ext uri="{FF2B5EF4-FFF2-40B4-BE49-F238E27FC236}">
                    <a16:creationId xmlns:a16="http://schemas.microsoft.com/office/drawing/2014/main" id="{41156EC0-4FF5-4D21-95C2-1048460374BA}"/>
                  </a:ext>
                </a:extLst>
              </p:cNvPr>
              <p:cNvSpPr txBox="1"/>
              <p:nvPr/>
            </p:nvSpPr>
            <p:spPr>
              <a:xfrm>
                <a:off x="2881019" y="1303602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26" name="กล่องข้อความ 125">
                <a:extLst>
                  <a:ext uri="{FF2B5EF4-FFF2-40B4-BE49-F238E27FC236}">
                    <a16:creationId xmlns:a16="http://schemas.microsoft.com/office/drawing/2014/main" id="{41156EC0-4FF5-4D21-95C2-1048460374B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1019" y="1303602"/>
                <a:ext cx="1491691" cy="701218"/>
              </a:xfrm>
              <a:prstGeom prst="rect">
                <a:avLst/>
              </a:prstGeom>
              <a:blipFill>
                <a:blip r:embed="rId13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7" name="Google Shape;587;p23">
            <a:extLst>
              <a:ext uri="{FF2B5EF4-FFF2-40B4-BE49-F238E27FC236}">
                <a16:creationId xmlns:a16="http://schemas.microsoft.com/office/drawing/2014/main" id="{5CE56354-E546-41D7-9A26-EC596A8726A6}"/>
              </a:ext>
            </a:extLst>
          </p:cNvPr>
          <p:cNvSpPr/>
          <p:nvPr/>
        </p:nvSpPr>
        <p:spPr>
          <a:xfrm>
            <a:off x="3355619" y="1446666"/>
            <a:ext cx="542489" cy="457681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28" name="กล่องข้อความ 127">
            <a:extLst>
              <a:ext uri="{FF2B5EF4-FFF2-40B4-BE49-F238E27FC236}">
                <a16:creationId xmlns:a16="http://schemas.microsoft.com/office/drawing/2014/main" id="{107824D7-6ADB-483A-A0D7-1354743326F9}"/>
              </a:ext>
            </a:extLst>
          </p:cNvPr>
          <p:cNvSpPr txBox="1"/>
          <p:nvPr/>
        </p:nvSpPr>
        <p:spPr>
          <a:xfrm>
            <a:off x="3341389" y="1318130"/>
            <a:ext cx="54248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&lt;</a:t>
            </a:r>
            <a:endParaRPr kumimoji="0" lang="th-TH" sz="40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8" name="กล่องข้อความ 137">
                <a:extLst>
                  <a:ext uri="{FF2B5EF4-FFF2-40B4-BE49-F238E27FC236}">
                    <a16:creationId xmlns:a16="http://schemas.microsoft.com/office/drawing/2014/main" id="{044E61BA-1257-4386-9C7B-FE1CF204D271}"/>
                  </a:ext>
                </a:extLst>
              </p:cNvPr>
              <p:cNvSpPr txBox="1"/>
              <p:nvPr/>
            </p:nvSpPr>
            <p:spPr>
              <a:xfrm>
                <a:off x="6235633" y="1304108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 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&gt;</a:t>
                </a: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     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38" name="กล่องข้อความ 137">
                <a:extLst>
                  <a:ext uri="{FF2B5EF4-FFF2-40B4-BE49-F238E27FC236}">
                    <a16:creationId xmlns:a16="http://schemas.microsoft.com/office/drawing/2014/main" id="{044E61BA-1257-4386-9C7B-FE1CF204D2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35633" y="1304108"/>
                <a:ext cx="1491691" cy="701218"/>
              </a:xfrm>
              <a:prstGeom prst="rect">
                <a:avLst/>
              </a:prstGeom>
              <a:blipFill>
                <a:blip r:embed="rId14"/>
                <a:stretch>
                  <a:fillRect b="-1565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183F773B-2C0C-4D0E-84CE-EE774B6D0F15}"/>
              </a:ext>
            </a:extLst>
          </p:cNvPr>
          <p:cNvSpPr txBox="1"/>
          <p:nvPr/>
        </p:nvSpPr>
        <p:spPr>
          <a:xfrm>
            <a:off x="2183032" y="1395256"/>
            <a:ext cx="37542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1)</a:t>
            </a:r>
          </a:p>
        </p:txBody>
      </p:sp>
      <p:sp>
        <p:nvSpPr>
          <p:cNvPr id="162" name="กล่องข้อความ 161">
            <a:extLst>
              <a:ext uri="{FF2B5EF4-FFF2-40B4-BE49-F238E27FC236}">
                <a16:creationId xmlns:a16="http://schemas.microsoft.com/office/drawing/2014/main" id="{07AE55A2-7DA2-4B26-ABF1-45070635B1BB}"/>
              </a:ext>
            </a:extLst>
          </p:cNvPr>
          <p:cNvSpPr txBox="1"/>
          <p:nvPr/>
        </p:nvSpPr>
        <p:spPr>
          <a:xfrm>
            <a:off x="2179939" y="2236418"/>
            <a:ext cx="42992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3)</a:t>
            </a:r>
          </a:p>
        </p:txBody>
      </p:sp>
      <p:sp>
        <p:nvSpPr>
          <p:cNvPr id="163" name="กล่องข้อความ 162">
            <a:extLst>
              <a:ext uri="{FF2B5EF4-FFF2-40B4-BE49-F238E27FC236}">
                <a16:creationId xmlns:a16="http://schemas.microsoft.com/office/drawing/2014/main" id="{DC47174E-9AB1-4A53-A4DE-675882B00E63}"/>
              </a:ext>
            </a:extLst>
          </p:cNvPr>
          <p:cNvSpPr txBox="1"/>
          <p:nvPr/>
        </p:nvSpPr>
        <p:spPr>
          <a:xfrm>
            <a:off x="5614248" y="1404496"/>
            <a:ext cx="43473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2)</a:t>
            </a:r>
          </a:p>
        </p:txBody>
      </p:sp>
      <p:sp>
        <p:nvSpPr>
          <p:cNvPr id="164" name="กล่องข้อความ 163">
            <a:extLst>
              <a:ext uri="{FF2B5EF4-FFF2-40B4-BE49-F238E27FC236}">
                <a16:creationId xmlns:a16="http://schemas.microsoft.com/office/drawing/2014/main" id="{3BB2A628-FE6F-49C8-AD38-F4AC21533C1C}"/>
              </a:ext>
            </a:extLst>
          </p:cNvPr>
          <p:cNvSpPr txBox="1"/>
          <p:nvPr/>
        </p:nvSpPr>
        <p:spPr>
          <a:xfrm>
            <a:off x="5611155" y="2245658"/>
            <a:ext cx="439544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4)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5" name="กล่องข้อความ 164">
                <a:extLst>
                  <a:ext uri="{FF2B5EF4-FFF2-40B4-BE49-F238E27FC236}">
                    <a16:creationId xmlns:a16="http://schemas.microsoft.com/office/drawing/2014/main" id="{651B8B34-79CB-49EA-A12A-6A501C77017B}"/>
                  </a:ext>
                </a:extLst>
              </p:cNvPr>
              <p:cNvSpPr txBox="1"/>
              <p:nvPr/>
            </p:nvSpPr>
            <p:spPr>
              <a:xfrm>
                <a:off x="2881019" y="2125614"/>
                <a:ext cx="1491691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  </m:t>
                        </m:r>
                        <m: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 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&gt;</a:t>
                </a:r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65" name="กล่องข้อความ 164">
                <a:extLst>
                  <a:ext uri="{FF2B5EF4-FFF2-40B4-BE49-F238E27FC236}">
                    <a16:creationId xmlns:a16="http://schemas.microsoft.com/office/drawing/2014/main" id="{651B8B34-79CB-49EA-A12A-6A501C7701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81019" y="2125614"/>
                <a:ext cx="1491691" cy="701218"/>
              </a:xfrm>
              <a:prstGeom prst="rect">
                <a:avLst/>
              </a:prstGeom>
              <a:blipFill>
                <a:blip r:embed="rId15"/>
                <a:stretch>
                  <a:fillRect b="-1652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6" name="Google Shape;587;p23">
            <a:extLst>
              <a:ext uri="{FF2B5EF4-FFF2-40B4-BE49-F238E27FC236}">
                <a16:creationId xmlns:a16="http://schemas.microsoft.com/office/drawing/2014/main" id="{DE78F697-68F9-4464-9EB3-6C06555BD80E}"/>
              </a:ext>
            </a:extLst>
          </p:cNvPr>
          <p:cNvSpPr/>
          <p:nvPr/>
        </p:nvSpPr>
        <p:spPr>
          <a:xfrm>
            <a:off x="7588506" y="2682781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69" name="Google Shape;587;p23">
            <a:extLst>
              <a:ext uri="{FF2B5EF4-FFF2-40B4-BE49-F238E27FC236}">
                <a16:creationId xmlns:a16="http://schemas.microsoft.com/office/drawing/2014/main" id="{740288D4-259A-4343-A659-D955582A1362}"/>
              </a:ext>
            </a:extLst>
          </p:cNvPr>
          <p:cNvSpPr/>
          <p:nvPr/>
        </p:nvSpPr>
        <p:spPr>
          <a:xfrm>
            <a:off x="6347432" y="2689262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71" name="Google Shape;587;p23">
            <a:extLst>
              <a:ext uri="{FF2B5EF4-FFF2-40B4-BE49-F238E27FC236}">
                <a16:creationId xmlns:a16="http://schemas.microsoft.com/office/drawing/2014/main" id="{9B692493-178A-4B09-A983-E27C0F167B89}"/>
              </a:ext>
            </a:extLst>
          </p:cNvPr>
          <p:cNvSpPr/>
          <p:nvPr/>
        </p:nvSpPr>
        <p:spPr>
          <a:xfrm>
            <a:off x="6973878" y="2483161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73" name="กลุ่ม 2">
            <a:extLst>
              <a:ext uri="{FF2B5EF4-FFF2-40B4-BE49-F238E27FC236}">
                <a16:creationId xmlns:a16="http://schemas.microsoft.com/office/drawing/2014/main" id="{F8633B19-02FB-46F6-8339-A7CDED041171}"/>
              </a:ext>
            </a:extLst>
          </p:cNvPr>
          <p:cNvGrpSpPr/>
          <p:nvPr/>
        </p:nvGrpSpPr>
        <p:grpSpPr>
          <a:xfrm>
            <a:off x="1265637" y="2998274"/>
            <a:ext cx="468000" cy="468000"/>
            <a:chOff x="1239484" y="1722687"/>
            <a:chExt cx="468000" cy="468000"/>
          </a:xfrm>
        </p:grpSpPr>
        <p:sp>
          <p:nvSpPr>
            <p:cNvPr id="174" name="Google Shape;523;p27">
              <a:extLst>
                <a:ext uri="{FF2B5EF4-FFF2-40B4-BE49-F238E27FC236}">
                  <a16:creationId xmlns:a16="http://schemas.microsoft.com/office/drawing/2014/main" id="{1B07AE02-E95F-4525-8C0C-989CDFFC5CC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656;p49">
              <a:extLst>
                <a:ext uri="{FF2B5EF4-FFF2-40B4-BE49-F238E27FC236}">
                  <a16:creationId xmlns:a16="http://schemas.microsoft.com/office/drawing/2014/main" id="{BF7847DD-04DE-4314-94FB-2CB7D267AD8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76" name="กล่องข้อความ 175">
            <a:extLst>
              <a:ext uri="{FF2B5EF4-FFF2-40B4-BE49-F238E27FC236}">
                <a16:creationId xmlns:a16="http://schemas.microsoft.com/office/drawing/2014/main" id="{A03163BD-8C7F-461F-8AAF-E3AD72CD7449}"/>
              </a:ext>
            </a:extLst>
          </p:cNvPr>
          <p:cNvSpPr txBox="1"/>
          <p:nvPr/>
        </p:nvSpPr>
        <p:spPr>
          <a:xfrm>
            <a:off x="1807238" y="2986871"/>
            <a:ext cx="315823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เรียงลำดับเศษส่วนจากมากไปน้อย</a:t>
            </a:r>
          </a:p>
        </p:txBody>
      </p:sp>
      <p:grpSp>
        <p:nvGrpSpPr>
          <p:cNvPr id="177" name="กลุ่ม 176">
            <a:extLst>
              <a:ext uri="{FF2B5EF4-FFF2-40B4-BE49-F238E27FC236}">
                <a16:creationId xmlns:a16="http://schemas.microsoft.com/office/drawing/2014/main" id="{644D9F4B-FBB4-4053-9C44-404467D9AF77}"/>
              </a:ext>
            </a:extLst>
          </p:cNvPr>
          <p:cNvGrpSpPr/>
          <p:nvPr/>
        </p:nvGrpSpPr>
        <p:grpSpPr>
          <a:xfrm>
            <a:off x="2009496" y="3625072"/>
            <a:ext cx="2520000" cy="843008"/>
            <a:chOff x="1518475" y="3221786"/>
            <a:chExt cx="8815865" cy="3026102"/>
          </a:xfrm>
        </p:grpSpPr>
        <p:sp>
          <p:nvSpPr>
            <p:cNvPr id="178" name="Google Shape;4035;p55">
              <a:extLst>
                <a:ext uri="{FF2B5EF4-FFF2-40B4-BE49-F238E27FC236}">
                  <a16:creationId xmlns:a16="http://schemas.microsoft.com/office/drawing/2014/main" id="{9112A48B-565D-4BB4-8BDD-11B2B8073C0A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036;p55">
              <a:extLst>
                <a:ext uri="{FF2B5EF4-FFF2-40B4-BE49-F238E27FC236}">
                  <a16:creationId xmlns:a16="http://schemas.microsoft.com/office/drawing/2014/main" id="{0403343B-CE5B-486D-9EA7-7F01DB5A8114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80" name="กล่องข้อความ 179">
                <a:extLst>
                  <a:ext uri="{FF2B5EF4-FFF2-40B4-BE49-F238E27FC236}">
                    <a16:creationId xmlns:a16="http://schemas.microsoft.com/office/drawing/2014/main" id="{4525DDF7-F9C7-4789-8327-30E2DDA54E1B}"/>
                  </a:ext>
                </a:extLst>
              </p:cNvPr>
              <p:cNvSpPr txBox="1"/>
              <p:nvPr/>
            </p:nvSpPr>
            <p:spPr>
              <a:xfrm>
                <a:off x="2096902" y="3709314"/>
                <a:ext cx="2365866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80" name="กล่องข้อความ 179">
                <a:extLst>
                  <a:ext uri="{FF2B5EF4-FFF2-40B4-BE49-F238E27FC236}">
                    <a16:creationId xmlns:a16="http://schemas.microsoft.com/office/drawing/2014/main" id="{4525DDF7-F9C7-4789-8327-30E2DDA54E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02" y="3709314"/>
                <a:ext cx="2365866" cy="701218"/>
              </a:xfrm>
              <a:prstGeom prst="rect">
                <a:avLst/>
              </a:prstGeom>
              <a:blipFill>
                <a:blip r:embed="rId16"/>
                <a:stretch>
                  <a:fillRect b="-1637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1" name="Google Shape;972;p53">
            <a:extLst>
              <a:ext uri="{FF2B5EF4-FFF2-40B4-BE49-F238E27FC236}">
                <a16:creationId xmlns:a16="http://schemas.microsoft.com/office/drawing/2014/main" id="{4116F9CE-80A4-40AC-BD26-194819402819}"/>
              </a:ext>
            </a:extLst>
          </p:cNvPr>
          <p:cNvCxnSpPr/>
          <p:nvPr/>
        </p:nvCxnSpPr>
        <p:spPr>
          <a:xfrm>
            <a:off x="5597068" y="4195628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2" name="Google Shape;3842;p61">
                <a:extLst>
                  <a:ext uri="{FF2B5EF4-FFF2-40B4-BE49-F238E27FC236}">
                    <a16:creationId xmlns:a16="http://schemas.microsoft.com/office/drawing/2014/main" id="{B08F3A5E-60A7-40CB-89D7-1375B9471905}"/>
                  </a:ext>
                </a:extLst>
              </p:cNvPr>
              <p:cNvSpPr txBox="1"/>
              <p:nvPr/>
            </p:nvSpPr>
            <p:spPr>
              <a:xfrm>
                <a:off x="5743714" y="3951149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182" name="Google Shape;3842;p61">
                <a:extLst>
                  <a:ext uri="{FF2B5EF4-FFF2-40B4-BE49-F238E27FC236}">
                    <a16:creationId xmlns:a16="http://schemas.microsoft.com/office/drawing/2014/main" id="{B08F3A5E-60A7-40CB-89D7-1375B94719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43714" y="3951149"/>
                <a:ext cx="2277288" cy="395041"/>
              </a:xfrm>
              <a:prstGeom prst="rect">
                <a:avLst/>
              </a:prstGeom>
              <a:blipFill>
                <a:blip r:embed="rId17"/>
                <a:stretch>
                  <a:fillRect t="-13846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83" name="Google Shape;2122;p44">
            <a:extLst>
              <a:ext uri="{FF2B5EF4-FFF2-40B4-BE49-F238E27FC236}">
                <a16:creationId xmlns:a16="http://schemas.microsoft.com/office/drawing/2014/main" id="{C2DA0622-9489-452C-BFAD-220B0A796E43}"/>
              </a:ext>
            </a:extLst>
          </p:cNvPr>
          <p:cNvGrpSpPr/>
          <p:nvPr/>
        </p:nvGrpSpPr>
        <p:grpSpPr>
          <a:xfrm rot="-2526362">
            <a:off x="5025626" y="4036262"/>
            <a:ext cx="355631" cy="318731"/>
            <a:chOff x="15933525" y="1705100"/>
            <a:chExt cx="266725" cy="239050"/>
          </a:xfrm>
        </p:grpSpPr>
        <p:sp>
          <p:nvSpPr>
            <p:cNvPr id="184" name="Google Shape;2123;p44">
              <a:extLst>
                <a:ext uri="{FF2B5EF4-FFF2-40B4-BE49-F238E27FC236}">
                  <a16:creationId xmlns:a16="http://schemas.microsoft.com/office/drawing/2014/main" id="{3790A526-95FD-455D-88B0-AC4AAC79A577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2124;p44">
              <a:extLst>
                <a:ext uri="{FF2B5EF4-FFF2-40B4-BE49-F238E27FC236}">
                  <a16:creationId xmlns:a16="http://schemas.microsoft.com/office/drawing/2014/main" id="{2A6F7886-9DED-472F-B9B9-CBBB15A0D5AB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2125;p44">
              <a:extLst>
                <a:ext uri="{FF2B5EF4-FFF2-40B4-BE49-F238E27FC236}">
                  <a16:creationId xmlns:a16="http://schemas.microsoft.com/office/drawing/2014/main" id="{19895706-1B79-4FDF-A7FC-A9C679853270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2126;p44">
              <a:extLst>
                <a:ext uri="{FF2B5EF4-FFF2-40B4-BE49-F238E27FC236}">
                  <a16:creationId xmlns:a16="http://schemas.microsoft.com/office/drawing/2014/main" id="{7D7467AC-F47F-4E0B-8908-482C23066B7D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2127;p44">
              <a:extLst>
                <a:ext uri="{FF2B5EF4-FFF2-40B4-BE49-F238E27FC236}">
                  <a16:creationId xmlns:a16="http://schemas.microsoft.com/office/drawing/2014/main" id="{ADCA317C-9C13-4EF9-8E3A-A9415AE53E8C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2128;p44">
              <a:extLst>
                <a:ext uri="{FF2B5EF4-FFF2-40B4-BE49-F238E27FC236}">
                  <a16:creationId xmlns:a16="http://schemas.microsoft.com/office/drawing/2014/main" id="{B38CA0CE-6C8C-47B7-870E-9106C9E32292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2129;p44">
              <a:extLst>
                <a:ext uri="{FF2B5EF4-FFF2-40B4-BE49-F238E27FC236}">
                  <a16:creationId xmlns:a16="http://schemas.microsoft.com/office/drawing/2014/main" id="{C4130E00-ECC5-4BB7-A85A-B7407110B9F7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2130;p44">
              <a:extLst>
                <a:ext uri="{FF2B5EF4-FFF2-40B4-BE49-F238E27FC236}">
                  <a16:creationId xmlns:a16="http://schemas.microsoft.com/office/drawing/2014/main" id="{51F27B82-664A-463F-A9BC-0C0CFAF2F934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2131;p44">
              <a:extLst>
                <a:ext uri="{FF2B5EF4-FFF2-40B4-BE49-F238E27FC236}">
                  <a16:creationId xmlns:a16="http://schemas.microsoft.com/office/drawing/2014/main" id="{5A376BB0-841A-4A74-904B-DF1F3D388317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2132;p44">
              <a:extLst>
                <a:ext uri="{FF2B5EF4-FFF2-40B4-BE49-F238E27FC236}">
                  <a16:creationId xmlns:a16="http://schemas.microsoft.com/office/drawing/2014/main" id="{9EE116CF-6DE2-44D3-8601-BF7B857A798A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94" name="กลุ่ม 2">
            <a:extLst>
              <a:ext uri="{FF2B5EF4-FFF2-40B4-BE49-F238E27FC236}">
                <a16:creationId xmlns:a16="http://schemas.microsoft.com/office/drawing/2014/main" id="{6EEBD295-B023-4AFB-BA0D-B9354286AD6B}"/>
              </a:ext>
            </a:extLst>
          </p:cNvPr>
          <p:cNvGrpSpPr/>
          <p:nvPr/>
        </p:nvGrpSpPr>
        <p:grpSpPr>
          <a:xfrm>
            <a:off x="1265637" y="4704431"/>
            <a:ext cx="468000" cy="468000"/>
            <a:chOff x="1239484" y="1722687"/>
            <a:chExt cx="468000" cy="468000"/>
          </a:xfrm>
        </p:grpSpPr>
        <p:sp>
          <p:nvSpPr>
            <p:cNvPr id="195" name="Google Shape;523;p27">
              <a:extLst>
                <a:ext uri="{FF2B5EF4-FFF2-40B4-BE49-F238E27FC236}">
                  <a16:creationId xmlns:a16="http://schemas.microsoft.com/office/drawing/2014/main" id="{478F7A4F-E443-428D-A9F5-E62A590966C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656;p49">
              <a:extLst>
                <a:ext uri="{FF2B5EF4-FFF2-40B4-BE49-F238E27FC236}">
                  <a16:creationId xmlns:a16="http://schemas.microsoft.com/office/drawing/2014/main" id="{A79EDE78-791B-4C48-9E96-C2009C65F2D6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97" name="กล่องข้อความ 196">
            <a:extLst>
              <a:ext uri="{FF2B5EF4-FFF2-40B4-BE49-F238E27FC236}">
                <a16:creationId xmlns:a16="http://schemas.microsoft.com/office/drawing/2014/main" id="{36CD066B-6673-4286-A549-692137FFB18B}"/>
              </a:ext>
            </a:extLst>
          </p:cNvPr>
          <p:cNvSpPr txBox="1"/>
          <p:nvPr/>
        </p:nvSpPr>
        <p:spPr>
          <a:xfrm>
            <a:off x="1807238" y="4693028"/>
            <a:ext cx="315823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เรียงลำดับเศษส่วนจากน้อยไปมาก</a:t>
            </a:r>
          </a:p>
        </p:txBody>
      </p:sp>
      <p:grpSp>
        <p:nvGrpSpPr>
          <p:cNvPr id="198" name="กลุ่ม 197">
            <a:extLst>
              <a:ext uri="{FF2B5EF4-FFF2-40B4-BE49-F238E27FC236}">
                <a16:creationId xmlns:a16="http://schemas.microsoft.com/office/drawing/2014/main" id="{88C4F4D4-5C66-450B-9A1F-8E2825D4481E}"/>
              </a:ext>
            </a:extLst>
          </p:cNvPr>
          <p:cNvGrpSpPr/>
          <p:nvPr/>
        </p:nvGrpSpPr>
        <p:grpSpPr>
          <a:xfrm>
            <a:off x="2009496" y="5331229"/>
            <a:ext cx="2520000" cy="843008"/>
            <a:chOff x="1518475" y="3221786"/>
            <a:chExt cx="8815865" cy="3026102"/>
          </a:xfrm>
        </p:grpSpPr>
        <p:sp>
          <p:nvSpPr>
            <p:cNvPr id="199" name="Google Shape;4035;p55">
              <a:extLst>
                <a:ext uri="{FF2B5EF4-FFF2-40B4-BE49-F238E27FC236}">
                  <a16:creationId xmlns:a16="http://schemas.microsoft.com/office/drawing/2014/main" id="{D7A5EC49-4764-4E7A-9FD2-C6556330B264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036;p55">
              <a:extLst>
                <a:ext uri="{FF2B5EF4-FFF2-40B4-BE49-F238E27FC236}">
                  <a16:creationId xmlns:a16="http://schemas.microsoft.com/office/drawing/2014/main" id="{5DDB7836-4D14-4D84-9E7F-B25A5BC21C83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01" name="กล่องข้อความ 200">
                <a:extLst>
                  <a:ext uri="{FF2B5EF4-FFF2-40B4-BE49-F238E27FC236}">
                    <a16:creationId xmlns:a16="http://schemas.microsoft.com/office/drawing/2014/main" id="{90FF18AC-5248-4D1C-8F1D-1D55B87851A5}"/>
                  </a:ext>
                </a:extLst>
              </p:cNvPr>
              <p:cNvSpPr txBox="1"/>
              <p:nvPr/>
            </p:nvSpPr>
            <p:spPr>
              <a:xfrm>
                <a:off x="2096902" y="5415471"/>
                <a:ext cx="2365866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01" name="กล่องข้อความ 200">
                <a:extLst>
                  <a:ext uri="{FF2B5EF4-FFF2-40B4-BE49-F238E27FC236}">
                    <a16:creationId xmlns:a16="http://schemas.microsoft.com/office/drawing/2014/main" id="{90FF18AC-5248-4D1C-8F1D-1D55B87851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02" y="5415471"/>
                <a:ext cx="2365866" cy="701218"/>
              </a:xfrm>
              <a:prstGeom prst="rect">
                <a:avLst/>
              </a:prstGeom>
              <a:blipFill>
                <a:blip r:embed="rId18"/>
                <a:stretch>
                  <a:fillRect b="-1739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2" name="Google Shape;972;p53">
            <a:extLst>
              <a:ext uri="{FF2B5EF4-FFF2-40B4-BE49-F238E27FC236}">
                <a16:creationId xmlns:a16="http://schemas.microsoft.com/office/drawing/2014/main" id="{7FD9F96D-1E95-4A99-8C0D-9F1CA177C24F}"/>
              </a:ext>
            </a:extLst>
          </p:cNvPr>
          <p:cNvCxnSpPr/>
          <p:nvPr/>
        </p:nvCxnSpPr>
        <p:spPr>
          <a:xfrm>
            <a:off x="5597068" y="5901785"/>
            <a:ext cx="2736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03" name="Google Shape;3842;p61">
                <a:extLst>
                  <a:ext uri="{FF2B5EF4-FFF2-40B4-BE49-F238E27FC236}">
                    <a16:creationId xmlns:a16="http://schemas.microsoft.com/office/drawing/2014/main" id="{D668D418-D421-448C-B5D3-581911245D76}"/>
                  </a:ext>
                </a:extLst>
              </p:cNvPr>
              <p:cNvSpPr txBox="1"/>
              <p:nvPr/>
            </p:nvSpPr>
            <p:spPr>
              <a:xfrm>
                <a:off x="5743714" y="5657306"/>
                <a:ext cx="2277288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th-TH" sz="26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 </m:t>
                    </m:r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203" name="Google Shape;3842;p61">
                <a:extLst>
                  <a:ext uri="{FF2B5EF4-FFF2-40B4-BE49-F238E27FC236}">
                    <a16:creationId xmlns:a16="http://schemas.microsoft.com/office/drawing/2014/main" id="{D668D418-D421-448C-B5D3-581911245D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43714" y="5657306"/>
                <a:ext cx="2277288" cy="395041"/>
              </a:xfrm>
              <a:prstGeom prst="rect">
                <a:avLst/>
              </a:prstGeom>
              <a:blipFill>
                <a:blip r:embed="rId19"/>
                <a:stretch>
                  <a:fillRect t="-15385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04" name="Google Shape;2122;p44">
            <a:extLst>
              <a:ext uri="{FF2B5EF4-FFF2-40B4-BE49-F238E27FC236}">
                <a16:creationId xmlns:a16="http://schemas.microsoft.com/office/drawing/2014/main" id="{7DFBBADD-233B-4087-8E17-244A43F5AF60}"/>
              </a:ext>
            </a:extLst>
          </p:cNvPr>
          <p:cNvGrpSpPr/>
          <p:nvPr/>
        </p:nvGrpSpPr>
        <p:grpSpPr>
          <a:xfrm rot="-2526362">
            <a:off x="5025626" y="5742419"/>
            <a:ext cx="355631" cy="318731"/>
            <a:chOff x="15933525" y="1705100"/>
            <a:chExt cx="266725" cy="239050"/>
          </a:xfrm>
        </p:grpSpPr>
        <p:sp>
          <p:nvSpPr>
            <p:cNvPr id="205" name="Google Shape;2123;p44">
              <a:extLst>
                <a:ext uri="{FF2B5EF4-FFF2-40B4-BE49-F238E27FC236}">
                  <a16:creationId xmlns:a16="http://schemas.microsoft.com/office/drawing/2014/main" id="{32982148-8CFC-4C54-8C57-3F5BC47BEAF7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2124;p44">
              <a:extLst>
                <a:ext uri="{FF2B5EF4-FFF2-40B4-BE49-F238E27FC236}">
                  <a16:creationId xmlns:a16="http://schemas.microsoft.com/office/drawing/2014/main" id="{3A28C4A5-6F34-4BFA-B107-E05EF70AF3DF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2125;p44">
              <a:extLst>
                <a:ext uri="{FF2B5EF4-FFF2-40B4-BE49-F238E27FC236}">
                  <a16:creationId xmlns:a16="http://schemas.microsoft.com/office/drawing/2014/main" id="{3634F75A-6825-4ADE-B33C-D4C86D569F67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2126;p44">
              <a:extLst>
                <a:ext uri="{FF2B5EF4-FFF2-40B4-BE49-F238E27FC236}">
                  <a16:creationId xmlns:a16="http://schemas.microsoft.com/office/drawing/2014/main" id="{CC43E056-5CF9-4181-B03A-A4388E839409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2127;p44">
              <a:extLst>
                <a:ext uri="{FF2B5EF4-FFF2-40B4-BE49-F238E27FC236}">
                  <a16:creationId xmlns:a16="http://schemas.microsoft.com/office/drawing/2014/main" id="{992D988B-542F-42CB-836D-8A80A45D7C3B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2128;p44">
              <a:extLst>
                <a:ext uri="{FF2B5EF4-FFF2-40B4-BE49-F238E27FC236}">
                  <a16:creationId xmlns:a16="http://schemas.microsoft.com/office/drawing/2014/main" id="{982E2E89-A143-41AE-87F1-9A902B6950E4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2129;p44">
              <a:extLst>
                <a:ext uri="{FF2B5EF4-FFF2-40B4-BE49-F238E27FC236}">
                  <a16:creationId xmlns:a16="http://schemas.microsoft.com/office/drawing/2014/main" id="{E5D664EC-E5A8-44A5-9D86-CB602C81BF2F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2130;p44">
              <a:extLst>
                <a:ext uri="{FF2B5EF4-FFF2-40B4-BE49-F238E27FC236}">
                  <a16:creationId xmlns:a16="http://schemas.microsoft.com/office/drawing/2014/main" id="{9DA69205-3932-4256-9918-88E01458F20A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2131;p44">
              <a:extLst>
                <a:ext uri="{FF2B5EF4-FFF2-40B4-BE49-F238E27FC236}">
                  <a16:creationId xmlns:a16="http://schemas.microsoft.com/office/drawing/2014/main" id="{E4D3CB6B-AA6A-44DE-8AE8-7ACEB8DB4B90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2132;p44">
              <a:extLst>
                <a:ext uri="{FF2B5EF4-FFF2-40B4-BE49-F238E27FC236}">
                  <a16:creationId xmlns:a16="http://schemas.microsoft.com/office/drawing/2014/main" id="{4CACB262-6005-4D02-83BE-161B21F2BC38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97" name="Google Shape;587;p23">
            <a:extLst>
              <a:ext uri="{FF2B5EF4-FFF2-40B4-BE49-F238E27FC236}">
                <a16:creationId xmlns:a16="http://schemas.microsoft.com/office/drawing/2014/main" id="{7E73DBB4-E530-46C4-84E4-53FB53AA3D78}"/>
              </a:ext>
            </a:extLst>
          </p:cNvPr>
          <p:cNvSpPr/>
          <p:nvPr/>
        </p:nvSpPr>
        <p:spPr>
          <a:xfrm>
            <a:off x="7317263" y="1721683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67" name="กล่องข้อความ 166">
            <a:extLst>
              <a:ext uri="{FF2B5EF4-FFF2-40B4-BE49-F238E27FC236}">
                <a16:creationId xmlns:a16="http://schemas.microsoft.com/office/drawing/2014/main" id="{65503C6F-D92B-4B9A-AECA-C1A354396493}"/>
              </a:ext>
            </a:extLst>
          </p:cNvPr>
          <p:cNvSpPr txBox="1"/>
          <p:nvPr/>
        </p:nvSpPr>
        <p:spPr>
          <a:xfrm>
            <a:off x="7208315" y="1658125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10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98" name="Google Shape;587;p23">
            <a:extLst>
              <a:ext uri="{FF2B5EF4-FFF2-40B4-BE49-F238E27FC236}">
                <a16:creationId xmlns:a16="http://schemas.microsoft.com/office/drawing/2014/main" id="{F63F107E-EF50-4A3A-BF07-325837876EA8}"/>
              </a:ext>
            </a:extLst>
          </p:cNvPr>
          <p:cNvSpPr/>
          <p:nvPr/>
        </p:nvSpPr>
        <p:spPr>
          <a:xfrm>
            <a:off x="2943642" y="2542548"/>
            <a:ext cx="324595" cy="313744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E3E5F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17780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170" name="กล่องข้อความ 169">
            <a:extLst>
              <a:ext uri="{FF2B5EF4-FFF2-40B4-BE49-F238E27FC236}">
                <a16:creationId xmlns:a16="http://schemas.microsoft.com/office/drawing/2014/main" id="{0DD34D4D-5882-4652-8E0A-EA6B5738965E}"/>
              </a:ext>
            </a:extLst>
          </p:cNvPr>
          <p:cNvSpPr txBox="1"/>
          <p:nvPr/>
        </p:nvSpPr>
        <p:spPr>
          <a:xfrm>
            <a:off x="6223930" y="2629086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12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72" name="กล่องข้อความ 171">
            <a:extLst>
              <a:ext uri="{FF2B5EF4-FFF2-40B4-BE49-F238E27FC236}">
                <a16:creationId xmlns:a16="http://schemas.microsoft.com/office/drawing/2014/main" id="{B18BDFBB-6D0C-44E7-9CF3-12B4FC14CC75}"/>
              </a:ext>
            </a:extLst>
          </p:cNvPr>
          <p:cNvSpPr txBox="1"/>
          <p:nvPr/>
        </p:nvSpPr>
        <p:spPr>
          <a:xfrm>
            <a:off x="7487644" y="2612749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8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99" name="กล่องข้อความ 98">
            <a:extLst>
              <a:ext uri="{FF2B5EF4-FFF2-40B4-BE49-F238E27FC236}">
                <a16:creationId xmlns:a16="http://schemas.microsoft.com/office/drawing/2014/main" id="{0779A72A-09A8-423D-89F2-E40398A2B8FF}"/>
              </a:ext>
            </a:extLst>
          </p:cNvPr>
          <p:cNvSpPr txBox="1"/>
          <p:nvPr/>
        </p:nvSpPr>
        <p:spPr>
          <a:xfrm>
            <a:off x="6855787" y="2382834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600" kern="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Comfortaa"/>
              </a:rPr>
              <a:t>&lt;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00" name="กล่องข้อความ 99">
            <a:extLst>
              <a:ext uri="{FF2B5EF4-FFF2-40B4-BE49-F238E27FC236}">
                <a16:creationId xmlns:a16="http://schemas.microsoft.com/office/drawing/2014/main" id="{A1643B9E-14CB-4A73-ABDE-6C49F6C111B7}"/>
              </a:ext>
            </a:extLst>
          </p:cNvPr>
          <p:cNvSpPr txBox="1"/>
          <p:nvPr/>
        </p:nvSpPr>
        <p:spPr>
          <a:xfrm>
            <a:off x="2824139" y="2479402"/>
            <a:ext cx="542489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Comfortaa"/>
              </a:rPr>
              <a:t>6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44189844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0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/>
      <p:bldP spid="182" grpId="0"/>
      <p:bldP spid="203" grpId="0"/>
      <p:bldP spid="167" grpId="0"/>
      <p:bldP spid="170" grpId="0"/>
      <p:bldP spid="172" grpId="0"/>
      <p:bldP spid="99" grpId="0"/>
      <p:bldP spid="100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3040266" y="1329006"/>
            <a:ext cx="7207119" cy="3555401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9352049" y="745433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120107" y="1341600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5" name="Google Shape;4250;p57">
            <a:extLst>
              <a:ext uri="{FF2B5EF4-FFF2-40B4-BE49-F238E27FC236}">
                <a16:creationId xmlns:a16="http://schemas.microsoft.com/office/drawing/2014/main" id="{068F1F6A-B9C6-47C9-A0D0-5EE3E90F7829}"/>
              </a:ext>
            </a:extLst>
          </p:cNvPr>
          <p:cNvGrpSpPr/>
          <p:nvPr/>
        </p:nvGrpSpPr>
        <p:grpSpPr>
          <a:xfrm rot="-1541473">
            <a:off x="8157584" y="3678583"/>
            <a:ext cx="4049217" cy="2998711"/>
            <a:chOff x="75004" y="2532151"/>
            <a:chExt cx="3037060" cy="2249141"/>
          </a:xfrm>
        </p:grpSpPr>
        <p:grpSp>
          <p:nvGrpSpPr>
            <p:cNvPr id="246" name="Google Shape;4251;p57">
              <a:extLst>
                <a:ext uri="{FF2B5EF4-FFF2-40B4-BE49-F238E27FC236}">
                  <a16:creationId xmlns:a16="http://schemas.microsoft.com/office/drawing/2014/main" id="{BFA36F23-117D-4671-AC39-058329878177}"/>
                </a:ext>
              </a:extLst>
            </p:cNvPr>
            <p:cNvGrpSpPr/>
            <p:nvPr/>
          </p:nvGrpSpPr>
          <p:grpSpPr>
            <a:xfrm rot="925807">
              <a:off x="236870" y="2864556"/>
              <a:ext cx="2713328" cy="1584332"/>
              <a:chOff x="1677050" y="1326500"/>
              <a:chExt cx="2265900" cy="1323075"/>
            </a:xfrm>
          </p:grpSpPr>
          <p:sp>
            <p:nvSpPr>
              <p:cNvPr id="254" name="Google Shape;4252;p57">
                <a:extLst>
                  <a:ext uri="{FF2B5EF4-FFF2-40B4-BE49-F238E27FC236}">
                    <a16:creationId xmlns:a16="http://schemas.microsoft.com/office/drawing/2014/main" id="{878244CE-C2B3-4498-AB44-6B408775EAAD}"/>
                  </a:ext>
                </a:extLst>
              </p:cNvPr>
              <p:cNvSpPr/>
              <p:nvPr/>
            </p:nvSpPr>
            <p:spPr>
              <a:xfrm>
                <a:off x="1677050" y="1326500"/>
                <a:ext cx="2265900" cy="1323075"/>
              </a:xfrm>
              <a:custGeom>
                <a:avLst/>
                <a:gdLst/>
                <a:ahLst/>
                <a:cxnLst/>
                <a:rect l="l" t="t" r="r" b="b"/>
                <a:pathLst>
                  <a:path w="90636" h="52923" extrusionOk="0">
                    <a:moveTo>
                      <a:pt x="41008" y="0"/>
                    </a:moveTo>
                    <a:cubicBezTo>
                      <a:pt x="40985" y="0"/>
                      <a:pt x="40962" y="4"/>
                      <a:pt x="40939" y="11"/>
                    </a:cubicBezTo>
                    <a:cubicBezTo>
                      <a:pt x="40013" y="291"/>
                      <a:pt x="39082" y="592"/>
                      <a:pt x="38168" y="905"/>
                    </a:cubicBezTo>
                    <a:cubicBezTo>
                      <a:pt x="38043" y="949"/>
                      <a:pt x="37976" y="1085"/>
                      <a:pt x="38019" y="1210"/>
                    </a:cubicBezTo>
                    <a:cubicBezTo>
                      <a:pt x="38054" y="1310"/>
                      <a:pt x="38145" y="1373"/>
                      <a:pt x="38246" y="1373"/>
                    </a:cubicBezTo>
                    <a:cubicBezTo>
                      <a:pt x="38271" y="1373"/>
                      <a:pt x="38298" y="1368"/>
                      <a:pt x="38325" y="1358"/>
                    </a:cubicBezTo>
                    <a:cubicBezTo>
                      <a:pt x="39233" y="1047"/>
                      <a:pt x="40159" y="748"/>
                      <a:pt x="41079" y="469"/>
                    </a:cubicBezTo>
                    <a:cubicBezTo>
                      <a:pt x="41204" y="431"/>
                      <a:pt x="41277" y="296"/>
                      <a:pt x="41238" y="170"/>
                    </a:cubicBezTo>
                    <a:cubicBezTo>
                      <a:pt x="41207" y="67"/>
                      <a:pt x="41111" y="0"/>
                      <a:pt x="41008" y="0"/>
                    </a:cubicBezTo>
                    <a:close/>
                    <a:moveTo>
                      <a:pt x="35515" y="1880"/>
                    </a:moveTo>
                    <a:cubicBezTo>
                      <a:pt x="35487" y="1880"/>
                      <a:pt x="35458" y="1885"/>
                      <a:pt x="35430" y="1895"/>
                    </a:cubicBezTo>
                    <a:cubicBezTo>
                      <a:pt x="34525" y="2242"/>
                      <a:pt x="33617" y="2607"/>
                      <a:pt x="32730" y="2982"/>
                    </a:cubicBezTo>
                    <a:cubicBezTo>
                      <a:pt x="32608" y="3034"/>
                      <a:pt x="32551" y="3175"/>
                      <a:pt x="32602" y="3297"/>
                    </a:cubicBezTo>
                    <a:cubicBezTo>
                      <a:pt x="32641" y="3388"/>
                      <a:pt x="32730" y="3444"/>
                      <a:pt x="32822" y="3444"/>
                    </a:cubicBezTo>
                    <a:cubicBezTo>
                      <a:pt x="32854" y="3444"/>
                      <a:pt x="32887" y="3438"/>
                      <a:pt x="32915" y="3423"/>
                    </a:cubicBezTo>
                    <a:cubicBezTo>
                      <a:pt x="33798" y="3051"/>
                      <a:pt x="34701" y="2688"/>
                      <a:pt x="35600" y="2344"/>
                    </a:cubicBezTo>
                    <a:cubicBezTo>
                      <a:pt x="35724" y="2296"/>
                      <a:pt x="35785" y="2159"/>
                      <a:pt x="35739" y="2034"/>
                    </a:cubicBezTo>
                    <a:cubicBezTo>
                      <a:pt x="35703" y="1938"/>
                      <a:pt x="35612" y="1880"/>
                      <a:pt x="35515" y="1880"/>
                    </a:cubicBezTo>
                    <a:close/>
                    <a:moveTo>
                      <a:pt x="30170" y="4140"/>
                    </a:moveTo>
                    <a:cubicBezTo>
                      <a:pt x="30136" y="4140"/>
                      <a:pt x="30102" y="4148"/>
                      <a:pt x="30069" y="4163"/>
                    </a:cubicBezTo>
                    <a:cubicBezTo>
                      <a:pt x="29195" y="4568"/>
                      <a:pt x="28315" y="4996"/>
                      <a:pt x="27451" y="5433"/>
                    </a:cubicBezTo>
                    <a:cubicBezTo>
                      <a:pt x="27332" y="5494"/>
                      <a:pt x="27286" y="5638"/>
                      <a:pt x="27345" y="5756"/>
                    </a:cubicBezTo>
                    <a:cubicBezTo>
                      <a:pt x="27388" y="5840"/>
                      <a:pt x="27472" y="5888"/>
                      <a:pt x="27559" y="5888"/>
                    </a:cubicBezTo>
                    <a:cubicBezTo>
                      <a:pt x="27596" y="5888"/>
                      <a:pt x="27633" y="5879"/>
                      <a:pt x="27666" y="5862"/>
                    </a:cubicBezTo>
                    <a:cubicBezTo>
                      <a:pt x="28526" y="5426"/>
                      <a:pt x="29401" y="5001"/>
                      <a:pt x="30270" y="4598"/>
                    </a:cubicBezTo>
                    <a:cubicBezTo>
                      <a:pt x="30391" y="4541"/>
                      <a:pt x="30443" y="4399"/>
                      <a:pt x="30388" y="4278"/>
                    </a:cubicBezTo>
                    <a:cubicBezTo>
                      <a:pt x="30347" y="4192"/>
                      <a:pt x="30260" y="4140"/>
                      <a:pt x="30170" y="4140"/>
                    </a:cubicBezTo>
                    <a:close/>
                    <a:moveTo>
                      <a:pt x="82832" y="7504"/>
                    </a:moveTo>
                    <a:cubicBezTo>
                      <a:pt x="82704" y="7505"/>
                      <a:pt x="82587" y="7605"/>
                      <a:pt x="82583" y="7736"/>
                    </a:cubicBezTo>
                    <a:cubicBezTo>
                      <a:pt x="82579" y="7868"/>
                      <a:pt x="82681" y="7980"/>
                      <a:pt x="82815" y="7984"/>
                    </a:cubicBezTo>
                    <a:cubicBezTo>
                      <a:pt x="83120" y="7994"/>
                      <a:pt x="83427" y="8018"/>
                      <a:pt x="83732" y="8056"/>
                    </a:cubicBezTo>
                    <a:cubicBezTo>
                      <a:pt x="84396" y="8138"/>
                      <a:pt x="85022" y="8280"/>
                      <a:pt x="85590" y="8478"/>
                    </a:cubicBezTo>
                    <a:cubicBezTo>
                      <a:pt x="85617" y="8487"/>
                      <a:pt x="85643" y="8491"/>
                      <a:pt x="85669" y="8491"/>
                    </a:cubicBezTo>
                    <a:cubicBezTo>
                      <a:pt x="85770" y="8491"/>
                      <a:pt x="85861" y="8427"/>
                      <a:pt x="85897" y="8330"/>
                    </a:cubicBezTo>
                    <a:cubicBezTo>
                      <a:pt x="85939" y="8205"/>
                      <a:pt x="85875" y="8069"/>
                      <a:pt x="85748" y="8025"/>
                    </a:cubicBezTo>
                    <a:cubicBezTo>
                      <a:pt x="85148" y="7816"/>
                      <a:pt x="84489" y="7667"/>
                      <a:pt x="83791" y="7580"/>
                    </a:cubicBezTo>
                    <a:cubicBezTo>
                      <a:pt x="83472" y="7540"/>
                      <a:pt x="83150" y="7516"/>
                      <a:pt x="82832" y="7504"/>
                    </a:cubicBezTo>
                    <a:close/>
                    <a:moveTo>
                      <a:pt x="24992" y="6765"/>
                    </a:moveTo>
                    <a:cubicBezTo>
                      <a:pt x="24953" y="6765"/>
                      <a:pt x="24914" y="6775"/>
                      <a:pt x="24877" y="6795"/>
                    </a:cubicBezTo>
                    <a:cubicBezTo>
                      <a:pt x="24041" y="7258"/>
                      <a:pt x="23190" y="7745"/>
                      <a:pt x="22354" y="8245"/>
                    </a:cubicBezTo>
                    <a:cubicBezTo>
                      <a:pt x="22239" y="8313"/>
                      <a:pt x="22202" y="8461"/>
                      <a:pt x="22270" y="8574"/>
                    </a:cubicBezTo>
                    <a:cubicBezTo>
                      <a:pt x="22315" y="8649"/>
                      <a:pt x="22394" y="8691"/>
                      <a:pt x="22477" y="8691"/>
                    </a:cubicBezTo>
                    <a:cubicBezTo>
                      <a:pt x="22518" y="8691"/>
                      <a:pt x="22560" y="8680"/>
                      <a:pt x="22600" y="8657"/>
                    </a:cubicBezTo>
                    <a:cubicBezTo>
                      <a:pt x="23432" y="8160"/>
                      <a:pt x="24277" y="7675"/>
                      <a:pt x="25109" y="7216"/>
                    </a:cubicBezTo>
                    <a:cubicBezTo>
                      <a:pt x="25225" y="7151"/>
                      <a:pt x="25267" y="7005"/>
                      <a:pt x="25204" y="6890"/>
                    </a:cubicBezTo>
                    <a:cubicBezTo>
                      <a:pt x="25159" y="6811"/>
                      <a:pt x="25077" y="6765"/>
                      <a:pt x="24992" y="6765"/>
                    </a:cubicBezTo>
                    <a:close/>
                    <a:moveTo>
                      <a:pt x="79941" y="7774"/>
                    </a:moveTo>
                    <a:cubicBezTo>
                      <a:pt x="79924" y="7774"/>
                      <a:pt x="79907" y="7776"/>
                      <a:pt x="79890" y="7780"/>
                    </a:cubicBezTo>
                    <a:cubicBezTo>
                      <a:pt x="78950" y="7989"/>
                      <a:pt x="78013" y="8314"/>
                      <a:pt x="77103" y="8746"/>
                    </a:cubicBezTo>
                    <a:cubicBezTo>
                      <a:pt x="76983" y="8803"/>
                      <a:pt x="76933" y="8945"/>
                      <a:pt x="76989" y="9065"/>
                    </a:cubicBezTo>
                    <a:cubicBezTo>
                      <a:pt x="77030" y="9152"/>
                      <a:pt x="77116" y="9203"/>
                      <a:pt x="77206" y="9203"/>
                    </a:cubicBezTo>
                    <a:cubicBezTo>
                      <a:pt x="77240" y="9203"/>
                      <a:pt x="77276" y="9195"/>
                      <a:pt x="77310" y="9180"/>
                    </a:cubicBezTo>
                    <a:cubicBezTo>
                      <a:pt x="78187" y="8763"/>
                      <a:pt x="79090" y="8449"/>
                      <a:pt x="79994" y="8248"/>
                    </a:cubicBezTo>
                    <a:cubicBezTo>
                      <a:pt x="80124" y="8218"/>
                      <a:pt x="80204" y="8091"/>
                      <a:pt x="80176" y="7962"/>
                    </a:cubicBezTo>
                    <a:cubicBezTo>
                      <a:pt x="80150" y="7849"/>
                      <a:pt x="80052" y="7774"/>
                      <a:pt x="79941" y="7774"/>
                    </a:cubicBezTo>
                    <a:close/>
                    <a:moveTo>
                      <a:pt x="20011" y="9744"/>
                    </a:moveTo>
                    <a:cubicBezTo>
                      <a:pt x="19967" y="9744"/>
                      <a:pt x="19922" y="9756"/>
                      <a:pt x="19882" y="9782"/>
                    </a:cubicBezTo>
                    <a:cubicBezTo>
                      <a:pt x="19075" y="10304"/>
                      <a:pt x="18261" y="10848"/>
                      <a:pt x="17464" y="11405"/>
                    </a:cubicBezTo>
                    <a:cubicBezTo>
                      <a:pt x="17356" y="11479"/>
                      <a:pt x="17329" y="11628"/>
                      <a:pt x="17404" y="11738"/>
                    </a:cubicBezTo>
                    <a:cubicBezTo>
                      <a:pt x="17452" y="11803"/>
                      <a:pt x="17525" y="11840"/>
                      <a:pt x="17601" y="11840"/>
                    </a:cubicBezTo>
                    <a:cubicBezTo>
                      <a:pt x="17648" y="11840"/>
                      <a:pt x="17696" y="11826"/>
                      <a:pt x="17737" y="11796"/>
                    </a:cubicBezTo>
                    <a:cubicBezTo>
                      <a:pt x="18531" y="11244"/>
                      <a:pt x="19340" y="10702"/>
                      <a:pt x="20141" y="10185"/>
                    </a:cubicBezTo>
                    <a:cubicBezTo>
                      <a:pt x="20253" y="10113"/>
                      <a:pt x="20286" y="9965"/>
                      <a:pt x="20214" y="9853"/>
                    </a:cubicBezTo>
                    <a:cubicBezTo>
                      <a:pt x="20168" y="9782"/>
                      <a:pt x="20090" y="9744"/>
                      <a:pt x="20011" y="9744"/>
                    </a:cubicBezTo>
                    <a:close/>
                    <a:moveTo>
                      <a:pt x="88132" y="9499"/>
                    </a:moveTo>
                    <a:cubicBezTo>
                      <a:pt x="88070" y="9499"/>
                      <a:pt x="88008" y="9523"/>
                      <a:pt x="87962" y="9571"/>
                    </a:cubicBezTo>
                    <a:cubicBezTo>
                      <a:pt x="87869" y="9666"/>
                      <a:pt x="87871" y="9818"/>
                      <a:pt x="87966" y="9909"/>
                    </a:cubicBezTo>
                    <a:cubicBezTo>
                      <a:pt x="88613" y="10537"/>
                      <a:pt x="89123" y="11320"/>
                      <a:pt x="89488" y="12237"/>
                    </a:cubicBezTo>
                    <a:cubicBezTo>
                      <a:pt x="89525" y="12332"/>
                      <a:pt x="89615" y="12388"/>
                      <a:pt x="89711" y="12388"/>
                    </a:cubicBezTo>
                    <a:cubicBezTo>
                      <a:pt x="89740" y="12388"/>
                      <a:pt x="89772" y="12382"/>
                      <a:pt x="89800" y="12372"/>
                    </a:cubicBezTo>
                    <a:cubicBezTo>
                      <a:pt x="89922" y="12323"/>
                      <a:pt x="89982" y="12183"/>
                      <a:pt x="89933" y="12061"/>
                    </a:cubicBezTo>
                    <a:cubicBezTo>
                      <a:pt x="89545" y="11079"/>
                      <a:pt x="88995" y="10241"/>
                      <a:pt x="88300" y="9566"/>
                    </a:cubicBezTo>
                    <a:cubicBezTo>
                      <a:pt x="88254" y="9521"/>
                      <a:pt x="88193" y="9499"/>
                      <a:pt x="88132" y="9499"/>
                    </a:cubicBezTo>
                    <a:close/>
                    <a:moveTo>
                      <a:pt x="74727" y="10225"/>
                    </a:moveTo>
                    <a:cubicBezTo>
                      <a:pt x="74677" y="10225"/>
                      <a:pt x="74627" y="10241"/>
                      <a:pt x="74584" y="10273"/>
                    </a:cubicBezTo>
                    <a:cubicBezTo>
                      <a:pt x="73804" y="10858"/>
                      <a:pt x="73067" y="11521"/>
                      <a:pt x="72400" y="12247"/>
                    </a:cubicBezTo>
                    <a:cubicBezTo>
                      <a:pt x="72311" y="12344"/>
                      <a:pt x="72316" y="12495"/>
                      <a:pt x="72415" y="12586"/>
                    </a:cubicBezTo>
                    <a:cubicBezTo>
                      <a:pt x="72461" y="12627"/>
                      <a:pt x="72519" y="12649"/>
                      <a:pt x="72576" y="12649"/>
                    </a:cubicBezTo>
                    <a:cubicBezTo>
                      <a:pt x="72642" y="12649"/>
                      <a:pt x="72706" y="12624"/>
                      <a:pt x="72755" y="12573"/>
                    </a:cubicBezTo>
                    <a:cubicBezTo>
                      <a:pt x="73403" y="11869"/>
                      <a:pt x="74115" y="11224"/>
                      <a:pt x="74872" y="10657"/>
                    </a:cubicBezTo>
                    <a:cubicBezTo>
                      <a:pt x="74978" y="10578"/>
                      <a:pt x="74998" y="10428"/>
                      <a:pt x="74919" y="10322"/>
                    </a:cubicBezTo>
                    <a:cubicBezTo>
                      <a:pt x="74872" y="10259"/>
                      <a:pt x="74800" y="10225"/>
                      <a:pt x="74727" y="10225"/>
                    </a:cubicBezTo>
                    <a:close/>
                    <a:moveTo>
                      <a:pt x="15249" y="13063"/>
                    </a:moveTo>
                    <a:cubicBezTo>
                      <a:pt x="15199" y="13063"/>
                      <a:pt x="15148" y="13079"/>
                      <a:pt x="15105" y="13111"/>
                    </a:cubicBezTo>
                    <a:cubicBezTo>
                      <a:pt x="14335" y="13689"/>
                      <a:pt x="13562" y="14291"/>
                      <a:pt x="12807" y="14897"/>
                    </a:cubicBezTo>
                    <a:cubicBezTo>
                      <a:pt x="12704" y="14981"/>
                      <a:pt x="12688" y="15132"/>
                      <a:pt x="12771" y="15235"/>
                    </a:cubicBezTo>
                    <a:cubicBezTo>
                      <a:pt x="12817" y="15292"/>
                      <a:pt x="12886" y="15324"/>
                      <a:pt x="12957" y="15324"/>
                    </a:cubicBezTo>
                    <a:cubicBezTo>
                      <a:pt x="13009" y="15324"/>
                      <a:pt x="13062" y="15306"/>
                      <a:pt x="13110" y="15272"/>
                    </a:cubicBezTo>
                    <a:cubicBezTo>
                      <a:pt x="13857" y="14666"/>
                      <a:pt x="14627" y="14069"/>
                      <a:pt x="15393" y="13495"/>
                    </a:cubicBezTo>
                    <a:cubicBezTo>
                      <a:pt x="15499" y="13415"/>
                      <a:pt x="15521" y="13264"/>
                      <a:pt x="15442" y="13158"/>
                    </a:cubicBezTo>
                    <a:cubicBezTo>
                      <a:pt x="15394" y="13096"/>
                      <a:pt x="15322" y="13063"/>
                      <a:pt x="15249" y="13063"/>
                    </a:cubicBezTo>
                    <a:close/>
                    <a:moveTo>
                      <a:pt x="70814" y="14473"/>
                    </a:moveTo>
                    <a:cubicBezTo>
                      <a:pt x="70735" y="14473"/>
                      <a:pt x="70657" y="14512"/>
                      <a:pt x="70611" y="14584"/>
                    </a:cubicBezTo>
                    <a:cubicBezTo>
                      <a:pt x="70445" y="14849"/>
                      <a:pt x="70287" y="15117"/>
                      <a:pt x="70137" y="15391"/>
                    </a:cubicBezTo>
                    <a:cubicBezTo>
                      <a:pt x="69821" y="15968"/>
                      <a:pt x="69530" y="16576"/>
                      <a:pt x="69271" y="17200"/>
                    </a:cubicBezTo>
                    <a:cubicBezTo>
                      <a:pt x="69220" y="17323"/>
                      <a:pt x="69278" y="17462"/>
                      <a:pt x="69401" y="17514"/>
                    </a:cubicBezTo>
                    <a:cubicBezTo>
                      <a:pt x="69430" y="17526"/>
                      <a:pt x="69462" y="17532"/>
                      <a:pt x="69492" y="17532"/>
                    </a:cubicBezTo>
                    <a:cubicBezTo>
                      <a:pt x="69586" y="17532"/>
                      <a:pt x="69674" y="17476"/>
                      <a:pt x="69712" y="17385"/>
                    </a:cubicBezTo>
                    <a:cubicBezTo>
                      <a:pt x="69965" y="16777"/>
                      <a:pt x="70249" y="16183"/>
                      <a:pt x="70557" y="15621"/>
                    </a:cubicBezTo>
                    <a:cubicBezTo>
                      <a:pt x="70702" y="15357"/>
                      <a:pt x="70856" y="15095"/>
                      <a:pt x="71017" y="14840"/>
                    </a:cubicBezTo>
                    <a:cubicBezTo>
                      <a:pt x="71088" y="14728"/>
                      <a:pt x="71054" y="14580"/>
                      <a:pt x="70942" y="14510"/>
                    </a:cubicBezTo>
                    <a:cubicBezTo>
                      <a:pt x="70902" y="14485"/>
                      <a:pt x="70858" y="14473"/>
                      <a:pt x="70814" y="14473"/>
                    </a:cubicBezTo>
                    <a:close/>
                    <a:moveTo>
                      <a:pt x="90341" y="14730"/>
                    </a:moveTo>
                    <a:cubicBezTo>
                      <a:pt x="90336" y="14730"/>
                      <a:pt x="90331" y="14730"/>
                      <a:pt x="90326" y="14730"/>
                    </a:cubicBezTo>
                    <a:cubicBezTo>
                      <a:pt x="90194" y="14740"/>
                      <a:pt x="90096" y="14858"/>
                      <a:pt x="90107" y="14990"/>
                    </a:cubicBezTo>
                    <a:cubicBezTo>
                      <a:pt x="90140" y="15351"/>
                      <a:pt x="90156" y="15728"/>
                      <a:pt x="90156" y="16111"/>
                    </a:cubicBezTo>
                    <a:cubicBezTo>
                      <a:pt x="90156" y="16675"/>
                      <a:pt x="90122" y="17256"/>
                      <a:pt x="90054" y="17841"/>
                    </a:cubicBezTo>
                    <a:cubicBezTo>
                      <a:pt x="90039" y="17972"/>
                      <a:pt x="90134" y="18091"/>
                      <a:pt x="90265" y="18106"/>
                    </a:cubicBezTo>
                    <a:cubicBezTo>
                      <a:pt x="90275" y="18108"/>
                      <a:pt x="90284" y="18108"/>
                      <a:pt x="90293" y="18108"/>
                    </a:cubicBezTo>
                    <a:cubicBezTo>
                      <a:pt x="90414" y="18108"/>
                      <a:pt x="90518" y="18018"/>
                      <a:pt x="90530" y="17894"/>
                    </a:cubicBezTo>
                    <a:cubicBezTo>
                      <a:pt x="90601" y="17291"/>
                      <a:pt x="90636" y="16693"/>
                      <a:pt x="90636" y="16111"/>
                    </a:cubicBezTo>
                    <a:cubicBezTo>
                      <a:pt x="90636" y="15715"/>
                      <a:pt x="90619" y="15324"/>
                      <a:pt x="90586" y="14948"/>
                    </a:cubicBezTo>
                    <a:cubicBezTo>
                      <a:pt x="90574" y="14821"/>
                      <a:pt x="90465" y="14730"/>
                      <a:pt x="90341" y="14730"/>
                    </a:cubicBezTo>
                    <a:close/>
                    <a:moveTo>
                      <a:pt x="10730" y="16706"/>
                    </a:moveTo>
                    <a:cubicBezTo>
                      <a:pt x="10674" y="16706"/>
                      <a:pt x="10617" y="16726"/>
                      <a:pt x="10571" y="16765"/>
                    </a:cubicBezTo>
                    <a:cubicBezTo>
                      <a:pt x="10226" y="17066"/>
                      <a:pt x="9880" y="17370"/>
                      <a:pt x="9538" y="17676"/>
                    </a:cubicBezTo>
                    <a:cubicBezTo>
                      <a:pt x="9159" y="18017"/>
                      <a:pt x="8782" y="18363"/>
                      <a:pt x="8408" y="18714"/>
                    </a:cubicBezTo>
                    <a:cubicBezTo>
                      <a:pt x="8312" y="18804"/>
                      <a:pt x="8307" y="18957"/>
                      <a:pt x="8398" y="19053"/>
                    </a:cubicBezTo>
                    <a:cubicBezTo>
                      <a:pt x="8446" y="19102"/>
                      <a:pt x="8509" y="19127"/>
                      <a:pt x="8573" y="19127"/>
                    </a:cubicBezTo>
                    <a:cubicBezTo>
                      <a:pt x="8633" y="19127"/>
                      <a:pt x="8691" y="19107"/>
                      <a:pt x="8736" y="19063"/>
                    </a:cubicBezTo>
                    <a:cubicBezTo>
                      <a:pt x="9108" y="18714"/>
                      <a:pt x="9484" y="18369"/>
                      <a:pt x="9859" y="18032"/>
                    </a:cubicBezTo>
                    <a:cubicBezTo>
                      <a:pt x="10199" y="17727"/>
                      <a:pt x="10541" y="17425"/>
                      <a:pt x="10886" y="17126"/>
                    </a:cubicBezTo>
                    <a:cubicBezTo>
                      <a:pt x="10987" y="17040"/>
                      <a:pt x="10996" y="16889"/>
                      <a:pt x="10910" y="16789"/>
                    </a:cubicBezTo>
                    <a:cubicBezTo>
                      <a:pt x="10863" y="16734"/>
                      <a:pt x="10797" y="16706"/>
                      <a:pt x="10730" y="16706"/>
                    </a:cubicBezTo>
                    <a:close/>
                    <a:moveTo>
                      <a:pt x="68578" y="19806"/>
                    </a:moveTo>
                    <a:cubicBezTo>
                      <a:pt x="68471" y="19806"/>
                      <a:pt x="68375" y="19878"/>
                      <a:pt x="68347" y="19987"/>
                    </a:cubicBezTo>
                    <a:cubicBezTo>
                      <a:pt x="68113" y="20905"/>
                      <a:pt x="67932" y="21873"/>
                      <a:pt x="67804" y="22866"/>
                    </a:cubicBezTo>
                    <a:cubicBezTo>
                      <a:pt x="67787" y="22997"/>
                      <a:pt x="67881" y="23117"/>
                      <a:pt x="68012" y="23134"/>
                    </a:cubicBezTo>
                    <a:cubicBezTo>
                      <a:pt x="68023" y="23135"/>
                      <a:pt x="68033" y="23135"/>
                      <a:pt x="68042" y="23135"/>
                    </a:cubicBezTo>
                    <a:cubicBezTo>
                      <a:pt x="68161" y="23135"/>
                      <a:pt x="68265" y="23048"/>
                      <a:pt x="68279" y="22927"/>
                    </a:cubicBezTo>
                    <a:cubicBezTo>
                      <a:pt x="68403" y="21954"/>
                      <a:pt x="68582" y="21005"/>
                      <a:pt x="68812" y="20106"/>
                    </a:cubicBezTo>
                    <a:cubicBezTo>
                      <a:pt x="68844" y="19977"/>
                      <a:pt x="68767" y="19847"/>
                      <a:pt x="68639" y="19814"/>
                    </a:cubicBezTo>
                    <a:cubicBezTo>
                      <a:pt x="68618" y="19808"/>
                      <a:pt x="68598" y="19806"/>
                      <a:pt x="68578" y="19806"/>
                    </a:cubicBezTo>
                    <a:close/>
                    <a:moveTo>
                      <a:pt x="6519" y="20700"/>
                    </a:moveTo>
                    <a:cubicBezTo>
                      <a:pt x="6455" y="20700"/>
                      <a:pt x="6392" y="20725"/>
                      <a:pt x="6345" y="20776"/>
                    </a:cubicBezTo>
                    <a:cubicBezTo>
                      <a:pt x="5647" y="21519"/>
                      <a:pt x="5003" y="22261"/>
                      <a:pt x="4432" y="22987"/>
                    </a:cubicBezTo>
                    <a:cubicBezTo>
                      <a:pt x="4349" y="23090"/>
                      <a:pt x="4366" y="23241"/>
                      <a:pt x="4471" y="23322"/>
                    </a:cubicBezTo>
                    <a:cubicBezTo>
                      <a:pt x="4515" y="23357"/>
                      <a:pt x="4567" y="23374"/>
                      <a:pt x="4619" y="23374"/>
                    </a:cubicBezTo>
                    <a:cubicBezTo>
                      <a:pt x="4690" y="23374"/>
                      <a:pt x="4760" y="23341"/>
                      <a:pt x="4809" y="23283"/>
                    </a:cubicBezTo>
                    <a:cubicBezTo>
                      <a:pt x="5374" y="22569"/>
                      <a:pt x="6007" y="21836"/>
                      <a:pt x="6695" y="21103"/>
                    </a:cubicBezTo>
                    <a:cubicBezTo>
                      <a:pt x="6785" y="21006"/>
                      <a:pt x="6780" y="20855"/>
                      <a:pt x="6684" y="20765"/>
                    </a:cubicBezTo>
                    <a:cubicBezTo>
                      <a:pt x="6636" y="20721"/>
                      <a:pt x="6578" y="20700"/>
                      <a:pt x="6519" y="20700"/>
                    </a:cubicBezTo>
                    <a:close/>
                    <a:moveTo>
                      <a:pt x="89726" y="20472"/>
                    </a:moveTo>
                    <a:cubicBezTo>
                      <a:pt x="89620" y="20472"/>
                      <a:pt x="89523" y="20541"/>
                      <a:pt x="89493" y="20648"/>
                    </a:cubicBezTo>
                    <a:cubicBezTo>
                      <a:pt x="89245" y="21556"/>
                      <a:pt x="88942" y="22476"/>
                      <a:pt x="88594" y="23382"/>
                    </a:cubicBezTo>
                    <a:cubicBezTo>
                      <a:pt x="88548" y="23505"/>
                      <a:pt x="88609" y="23643"/>
                      <a:pt x="88733" y="23691"/>
                    </a:cubicBezTo>
                    <a:cubicBezTo>
                      <a:pt x="88761" y="23702"/>
                      <a:pt x="88790" y="23707"/>
                      <a:pt x="88819" y="23707"/>
                    </a:cubicBezTo>
                    <a:cubicBezTo>
                      <a:pt x="88915" y="23707"/>
                      <a:pt x="89006" y="23649"/>
                      <a:pt x="89043" y="23553"/>
                    </a:cubicBezTo>
                    <a:cubicBezTo>
                      <a:pt x="89396" y="22632"/>
                      <a:pt x="89704" y="21698"/>
                      <a:pt x="89956" y="20775"/>
                    </a:cubicBezTo>
                    <a:cubicBezTo>
                      <a:pt x="89992" y="20647"/>
                      <a:pt x="89916" y="20515"/>
                      <a:pt x="89789" y="20480"/>
                    </a:cubicBezTo>
                    <a:cubicBezTo>
                      <a:pt x="89768" y="20474"/>
                      <a:pt x="89747" y="20472"/>
                      <a:pt x="89726" y="20472"/>
                    </a:cubicBezTo>
                    <a:close/>
                    <a:moveTo>
                      <a:pt x="28468" y="25752"/>
                    </a:moveTo>
                    <a:cubicBezTo>
                      <a:pt x="28394" y="25752"/>
                      <a:pt x="28319" y="25754"/>
                      <a:pt x="28243" y="25758"/>
                    </a:cubicBezTo>
                    <a:cubicBezTo>
                      <a:pt x="28111" y="25765"/>
                      <a:pt x="28011" y="25878"/>
                      <a:pt x="28018" y="26011"/>
                    </a:cubicBezTo>
                    <a:cubicBezTo>
                      <a:pt x="28024" y="26135"/>
                      <a:pt x="28126" y="26238"/>
                      <a:pt x="28250" y="26238"/>
                    </a:cubicBezTo>
                    <a:cubicBezTo>
                      <a:pt x="28256" y="26238"/>
                      <a:pt x="28263" y="26237"/>
                      <a:pt x="28271" y="26237"/>
                    </a:cubicBezTo>
                    <a:cubicBezTo>
                      <a:pt x="28333" y="26234"/>
                      <a:pt x="28395" y="26232"/>
                      <a:pt x="28456" y="26232"/>
                    </a:cubicBezTo>
                    <a:cubicBezTo>
                      <a:pt x="28982" y="26232"/>
                      <a:pt x="29480" y="26348"/>
                      <a:pt x="29926" y="26580"/>
                    </a:cubicBezTo>
                    <a:cubicBezTo>
                      <a:pt x="30220" y="26735"/>
                      <a:pt x="30483" y="26932"/>
                      <a:pt x="30709" y="27168"/>
                    </a:cubicBezTo>
                    <a:cubicBezTo>
                      <a:pt x="30755" y="27217"/>
                      <a:pt x="30818" y="27243"/>
                      <a:pt x="30882" y="27243"/>
                    </a:cubicBezTo>
                    <a:cubicBezTo>
                      <a:pt x="30941" y="27243"/>
                      <a:pt x="31001" y="27220"/>
                      <a:pt x="31047" y="27176"/>
                    </a:cubicBezTo>
                    <a:cubicBezTo>
                      <a:pt x="31143" y="27085"/>
                      <a:pt x="31147" y="26933"/>
                      <a:pt x="31055" y="26837"/>
                    </a:cubicBezTo>
                    <a:cubicBezTo>
                      <a:pt x="30794" y="26564"/>
                      <a:pt x="30488" y="26334"/>
                      <a:pt x="30147" y="26155"/>
                    </a:cubicBezTo>
                    <a:cubicBezTo>
                      <a:pt x="29635" y="25888"/>
                      <a:pt x="29067" y="25752"/>
                      <a:pt x="28468" y="25752"/>
                    </a:cubicBezTo>
                    <a:close/>
                    <a:moveTo>
                      <a:pt x="2945" y="25263"/>
                    </a:moveTo>
                    <a:cubicBezTo>
                      <a:pt x="2866" y="25263"/>
                      <a:pt x="2788" y="25303"/>
                      <a:pt x="2743" y="25376"/>
                    </a:cubicBezTo>
                    <a:cubicBezTo>
                      <a:pt x="2210" y="26233"/>
                      <a:pt x="1747" y="27106"/>
                      <a:pt x="1367" y="27968"/>
                    </a:cubicBezTo>
                    <a:cubicBezTo>
                      <a:pt x="1314" y="28090"/>
                      <a:pt x="1368" y="28231"/>
                      <a:pt x="1490" y="28284"/>
                    </a:cubicBezTo>
                    <a:cubicBezTo>
                      <a:pt x="1521" y="28298"/>
                      <a:pt x="1554" y="28304"/>
                      <a:pt x="1586" y="28304"/>
                    </a:cubicBezTo>
                    <a:cubicBezTo>
                      <a:pt x="1679" y="28304"/>
                      <a:pt x="1767" y="28250"/>
                      <a:pt x="1806" y="28160"/>
                    </a:cubicBezTo>
                    <a:cubicBezTo>
                      <a:pt x="2176" y="27318"/>
                      <a:pt x="2630" y="26467"/>
                      <a:pt x="3150" y="25629"/>
                    </a:cubicBezTo>
                    <a:cubicBezTo>
                      <a:pt x="3219" y="25516"/>
                      <a:pt x="3185" y="25369"/>
                      <a:pt x="3072" y="25299"/>
                    </a:cubicBezTo>
                    <a:cubicBezTo>
                      <a:pt x="3033" y="25275"/>
                      <a:pt x="2989" y="25263"/>
                      <a:pt x="2945" y="25263"/>
                    </a:cubicBezTo>
                    <a:close/>
                    <a:moveTo>
                      <a:pt x="87656" y="25887"/>
                    </a:moveTo>
                    <a:cubicBezTo>
                      <a:pt x="87567" y="25887"/>
                      <a:pt x="87481" y="25935"/>
                      <a:pt x="87440" y="26020"/>
                    </a:cubicBezTo>
                    <a:cubicBezTo>
                      <a:pt x="87030" y="26859"/>
                      <a:pt x="86569" y="27711"/>
                      <a:pt x="86068" y="28555"/>
                    </a:cubicBezTo>
                    <a:cubicBezTo>
                      <a:pt x="86001" y="28670"/>
                      <a:pt x="86039" y="28817"/>
                      <a:pt x="86153" y="28885"/>
                    </a:cubicBezTo>
                    <a:cubicBezTo>
                      <a:pt x="86192" y="28907"/>
                      <a:pt x="86233" y="28919"/>
                      <a:pt x="86276" y="28919"/>
                    </a:cubicBezTo>
                    <a:cubicBezTo>
                      <a:pt x="86356" y="28919"/>
                      <a:pt x="86436" y="28876"/>
                      <a:pt x="86480" y="28799"/>
                    </a:cubicBezTo>
                    <a:cubicBezTo>
                      <a:pt x="86985" y="27944"/>
                      <a:pt x="87453" y="27080"/>
                      <a:pt x="87870" y="26230"/>
                    </a:cubicBezTo>
                    <a:cubicBezTo>
                      <a:pt x="87928" y="26112"/>
                      <a:pt x="87879" y="25968"/>
                      <a:pt x="87761" y="25910"/>
                    </a:cubicBezTo>
                    <a:cubicBezTo>
                      <a:pt x="87727" y="25894"/>
                      <a:pt x="87691" y="25887"/>
                      <a:pt x="87656" y="25887"/>
                    </a:cubicBezTo>
                    <a:close/>
                    <a:moveTo>
                      <a:pt x="67837" y="25550"/>
                    </a:moveTo>
                    <a:cubicBezTo>
                      <a:pt x="67708" y="25560"/>
                      <a:pt x="67595" y="25652"/>
                      <a:pt x="67593" y="25785"/>
                    </a:cubicBezTo>
                    <a:cubicBezTo>
                      <a:pt x="67588" y="26011"/>
                      <a:pt x="67585" y="26237"/>
                      <a:pt x="67585" y="26463"/>
                    </a:cubicBezTo>
                    <a:cubicBezTo>
                      <a:pt x="67585" y="27192"/>
                      <a:pt x="67611" y="27947"/>
                      <a:pt x="67662" y="28706"/>
                    </a:cubicBezTo>
                    <a:cubicBezTo>
                      <a:pt x="67670" y="28834"/>
                      <a:pt x="67775" y="28931"/>
                      <a:pt x="67900" y="28931"/>
                    </a:cubicBezTo>
                    <a:cubicBezTo>
                      <a:pt x="67906" y="28931"/>
                      <a:pt x="67911" y="28931"/>
                      <a:pt x="67917" y="28930"/>
                    </a:cubicBezTo>
                    <a:cubicBezTo>
                      <a:pt x="68048" y="28920"/>
                      <a:pt x="68148" y="28807"/>
                      <a:pt x="68141" y="28674"/>
                    </a:cubicBezTo>
                    <a:cubicBezTo>
                      <a:pt x="68090" y="27926"/>
                      <a:pt x="68064" y="27181"/>
                      <a:pt x="68064" y="26463"/>
                    </a:cubicBezTo>
                    <a:cubicBezTo>
                      <a:pt x="68064" y="26239"/>
                      <a:pt x="68067" y="26018"/>
                      <a:pt x="68071" y="25794"/>
                    </a:cubicBezTo>
                    <a:cubicBezTo>
                      <a:pt x="68074" y="25663"/>
                      <a:pt x="67969" y="25552"/>
                      <a:pt x="67837" y="25550"/>
                    </a:cubicBezTo>
                    <a:close/>
                    <a:moveTo>
                      <a:pt x="25555" y="26725"/>
                    </a:moveTo>
                    <a:cubicBezTo>
                      <a:pt x="25511" y="26725"/>
                      <a:pt x="25465" y="26738"/>
                      <a:pt x="25425" y="26764"/>
                    </a:cubicBezTo>
                    <a:cubicBezTo>
                      <a:pt x="24939" y="27079"/>
                      <a:pt x="24483" y="27452"/>
                      <a:pt x="24070" y="27871"/>
                    </a:cubicBezTo>
                    <a:cubicBezTo>
                      <a:pt x="23783" y="28160"/>
                      <a:pt x="23511" y="28469"/>
                      <a:pt x="23257" y="28791"/>
                    </a:cubicBezTo>
                    <a:cubicBezTo>
                      <a:pt x="23176" y="28894"/>
                      <a:pt x="23193" y="29045"/>
                      <a:pt x="23296" y="29126"/>
                    </a:cubicBezTo>
                    <a:cubicBezTo>
                      <a:pt x="23340" y="29161"/>
                      <a:pt x="23392" y="29177"/>
                      <a:pt x="23444" y="29177"/>
                    </a:cubicBezTo>
                    <a:cubicBezTo>
                      <a:pt x="23515" y="29177"/>
                      <a:pt x="23585" y="29147"/>
                      <a:pt x="23634" y="29089"/>
                    </a:cubicBezTo>
                    <a:cubicBezTo>
                      <a:pt x="23877" y="28781"/>
                      <a:pt x="24139" y="28485"/>
                      <a:pt x="24411" y="28208"/>
                    </a:cubicBezTo>
                    <a:cubicBezTo>
                      <a:pt x="24802" y="27813"/>
                      <a:pt x="25230" y="27463"/>
                      <a:pt x="25686" y="27166"/>
                    </a:cubicBezTo>
                    <a:cubicBezTo>
                      <a:pt x="25798" y="27094"/>
                      <a:pt x="25828" y="26946"/>
                      <a:pt x="25757" y="26834"/>
                    </a:cubicBezTo>
                    <a:cubicBezTo>
                      <a:pt x="25711" y="26764"/>
                      <a:pt x="25634" y="26725"/>
                      <a:pt x="25555" y="26725"/>
                    </a:cubicBezTo>
                    <a:close/>
                    <a:moveTo>
                      <a:pt x="31937" y="29402"/>
                    </a:moveTo>
                    <a:cubicBezTo>
                      <a:pt x="31936" y="29402"/>
                      <a:pt x="31934" y="29402"/>
                      <a:pt x="31933" y="29402"/>
                    </a:cubicBezTo>
                    <a:cubicBezTo>
                      <a:pt x="31799" y="29413"/>
                      <a:pt x="31702" y="29528"/>
                      <a:pt x="31714" y="29660"/>
                    </a:cubicBezTo>
                    <a:cubicBezTo>
                      <a:pt x="31727" y="29834"/>
                      <a:pt x="31735" y="30009"/>
                      <a:pt x="31735" y="30186"/>
                    </a:cubicBezTo>
                    <a:cubicBezTo>
                      <a:pt x="31735" y="30920"/>
                      <a:pt x="31611" y="31698"/>
                      <a:pt x="31376" y="32432"/>
                    </a:cubicBezTo>
                    <a:cubicBezTo>
                      <a:pt x="31335" y="32558"/>
                      <a:pt x="31405" y="32692"/>
                      <a:pt x="31532" y="32733"/>
                    </a:cubicBezTo>
                    <a:cubicBezTo>
                      <a:pt x="31557" y="32741"/>
                      <a:pt x="31580" y="32744"/>
                      <a:pt x="31605" y="32744"/>
                    </a:cubicBezTo>
                    <a:cubicBezTo>
                      <a:pt x="31707" y="32744"/>
                      <a:pt x="31800" y="32680"/>
                      <a:pt x="31833" y="32577"/>
                    </a:cubicBezTo>
                    <a:cubicBezTo>
                      <a:pt x="32083" y="31796"/>
                      <a:pt x="32215" y="30969"/>
                      <a:pt x="32215" y="30186"/>
                    </a:cubicBezTo>
                    <a:cubicBezTo>
                      <a:pt x="32215" y="29997"/>
                      <a:pt x="32206" y="29807"/>
                      <a:pt x="32190" y="29621"/>
                    </a:cubicBezTo>
                    <a:cubicBezTo>
                      <a:pt x="32181" y="29490"/>
                      <a:pt x="32066" y="29402"/>
                      <a:pt x="31937" y="29402"/>
                    </a:cubicBezTo>
                    <a:close/>
                    <a:moveTo>
                      <a:pt x="84705" y="30882"/>
                    </a:moveTo>
                    <a:cubicBezTo>
                      <a:pt x="84630" y="30882"/>
                      <a:pt x="84555" y="30918"/>
                      <a:pt x="84510" y="30986"/>
                    </a:cubicBezTo>
                    <a:cubicBezTo>
                      <a:pt x="83978" y="31756"/>
                      <a:pt x="83402" y="32539"/>
                      <a:pt x="82795" y="33311"/>
                    </a:cubicBezTo>
                    <a:cubicBezTo>
                      <a:pt x="82714" y="33414"/>
                      <a:pt x="82732" y="33565"/>
                      <a:pt x="82837" y="33647"/>
                    </a:cubicBezTo>
                    <a:cubicBezTo>
                      <a:pt x="82880" y="33680"/>
                      <a:pt x="82933" y="33697"/>
                      <a:pt x="82985" y="33697"/>
                    </a:cubicBezTo>
                    <a:cubicBezTo>
                      <a:pt x="83057" y="33697"/>
                      <a:pt x="83126" y="33667"/>
                      <a:pt x="83173" y="33607"/>
                    </a:cubicBezTo>
                    <a:cubicBezTo>
                      <a:pt x="83783" y="32827"/>
                      <a:pt x="84367" y="32036"/>
                      <a:pt x="84904" y="31258"/>
                    </a:cubicBezTo>
                    <a:cubicBezTo>
                      <a:pt x="84979" y="31150"/>
                      <a:pt x="84951" y="31000"/>
                      <a:pt x="84843" y="30925"/>
                    </a:cubicBezTo>
                    <a:cubicBezTo>
                      <a:pt x="84801" y="30896"/>
                      <a:pt x="84753" y="30882"/>
                      <a:pt x="84705" y="30882"/>
                    </a:cubicBezTo>
                    <a:close/>
                    <a:moveTo>
                      <a:pt x="638" y="30566"/>
                    </a:moveTo>
                    <a:cubicBezTo>
                      <a:pt x="530" y="30566"/>
                      <a:pt x="432" y="30639"/>
                      <a:pt x="406" y="30748"/>
                    </a:cubicBezTo>
                    <a:cubicBezTo>
                      <a:pt x="171" y="31689"/>
                      <a:pt x="38" y="32671"/>
                      <a:pt x="5" y="33668"/>
                    </a:cubicBezTo>
                    <a:cubicBezTo>
                      <a:pt x="1" y="33799"/>
                      <a:pt x="104" y="33911"/>
                      <a:pt x="237" y="33915"/>
                    </a:cubicBezTo>
                    <a:lnTo>
                      <a:pt x="245" y="33915"/>
                    </a:lnTo>
                    <a:cubicBezTo>
                      <a:pt x="374" y="33915"/>
                      <a:pt x="481" y="33814"/>
                      <a:pt x="484" y="33684"/>
                    </a:cubicBezTo>
                    <a:cubicBezTo>
                      <a:pt x="515" y="32721"/>
                      <a:pt x="646" y="31772"/>
                      <a:pt x="871" y="30863"/>
                    </a:cubicBezTo>
                    <a:cubicBezTo>
                      <a:pt x="903" y="30734"/>
                      <a:pt x="825" y="30605"/>
                      <a:pt x="696" y="30573"/>
                    </a:cubicBezTo>
                    <a:cubicBezTo>
                      <a:pt x="677" y="30568"/>
                      <a:pt x="657" y="30566"/>
                      <a:pt x="638" y="30566"/>
                    </a:cubicBezTo>
                    <a:close/>
                    <a:moveTo>
                      <a:pt x="21951" y="31179"/>
                    </a:moveTo>
                    <a:cubicBezTo>
                      <a:pt x="21859" y="31179"/>
                      <a:pt x="21772" y="31231"/>
                      <a:pt x="21732" y="31320"/>
                    </a:cubicBezTo>
                    <a:cubicBezTo>
                      <a:pt x="21333" y="32216"/>
                      <a:pt x="21039" y="33163"/>
                      <a:pt x="20856" y="34139"/>
                    </a:cubicBezTo>
                    <a:cubicBezTo>
                      <a:pt x="20830" y="34269"/>
                      <a:pt x="20917" y="34395"/>
                      <a:pt x="21047" y="34419"/>
                    </a:cubicBezTo>
                    <a:cubicBezTo>
                      <a:pt x="21062" y="34421"/>
                      <a:pt x="21078" y="34423"/>
                      <a:pt x="21092" y="34423"/>
                    </a:cubicBezTo>
                    <a:cubicBezTo>
                      <a:pt x="21205" y="34423"/>
                      <a:pt x="21304" y="34342"/>
                      <a:pt x="21326" y="34227"/>
                    </a:cubicBezTo>
                    <a:cubicBezTo>
                      <a:pt x="21502" y="33290"/>
                      <a:pt x="21787" y="32376"/>
                      <a:pt x="22171" y="31515"/>
                    </a:cubicBezTo>
                    <a:cubicBezTo>
                      <a:pt x="22224" y="31395"/>
                      <a:pt x="22171" y="31253"/>
                      <a:pt x="22049" y="31200"/>
                    </a:cubicBezTo>
                    <a:cubicBezTo>
                      <a:pt x="22017" y="31185"/>
                      <a:pt x="21984" y="31179"/>
                      <a:pt x="21951" y="31179"/>
                    </a:cubicBezTo>
                    <a:close/>
                    <a:moveTo>
                      <a:pt x="68207" y="31338"/>
                    </a:moveTo>
                    <a:cubicBezTo>
                      <a:pt x="68196" y="31338"/>
                      <a:pt x="68184" y="31339"/>
                      <a:pt x="68172" y="31341"/>
                    </a:cubicBezTo>
                    <a:cubicBezTo>
                      <a:pt x="68041" y="31359"/>
                      <a:pt x="67951" y="31480"/>
                      <a:pt x="67969" y="31612"/>
                    </a:cubicBezTo>
                    <a:cubicBezTo>
                      <a:pt x="68106" y="32567"/>
                      <a:pt x="68279" y="33533"/>
                      <a:pt x="68482" y="34483"/>
                    </a:cubicBezTo>
                    <a:cubicBezTo>
                      <a:pt x="68505" y="34595"/>
                      <a:pt x="68606" y="34673"/>
                      <a:pt x="68716" y="34673"/>
                    </a:cubicBezTo>
                    <a:cubicBezTo>
                      <a:pt x="68733" y="34673"/>
                      <a:pt x="68748" y="34672"/>
                      <a:pt x="68765" y="34670"/>
                    </a:cubicBezTo>
                    <a:cubicBezTo>
                      <a:pt x="68895" y="34641"/>
                      <a:pt x="68978" y="34515"/>
                      <a:pt x="68950" y="34385"/>
                    </a:cubicBezTo>
                    <a:cubicBezTo>
                      <a:pt x="68749" y="33444"/>
                      <a:pt x="68579" y="32489"/>
                      <a:pt x="68443" y="31544"/>
                    </a:cubicBezTo>
                    <a:cubicBezTo>
                      <a:pt x="68427" y="31424"/>
                      <a:pt x="68324" y="31338"/>
                      <a:pt x="68207" y="31338"/>
                    </a:cubicBezTo>
                    <a:close/>
                    <a:moveTo>
                      <a:pt x="30323" y="34859"/>
                    </a:moveTo>
                    <a:cubicBezTo>
                      <a:pt x="30245" y="34859"/>
                      <a:pt x="30168" y="34897"/>
                      <a:pt x="30122" y="34968"/>
                    </a:cubicBezTo>
                    <a:cubicBezTo>
                      <a:pt x="29624" y="35737"/>
                      <a:pt x="29024" y="36485"/>
                      <a:pt x="28338" y="37192"/>
                    </a:cubicBezTo>
                    <a:cubicBezTo>
                      <a:pt x="28247" y="37287"/>
                      <a:pt x="28249" y="37440"/>
                      <a:pt x="28344" y="37531"/>
                    </a:cubicBezTo>
                    <a:cubicBezTo>
                      <a:pt x="28390" y="37576"/>
                      <a:pt x="28450" y="37599"/>
                      <a:pt x="28511" y="37599"/>
                    </a:cubicBezTo>
                    <a:cubicBezTo>
                      <a:pt x="28573" y="37599"/>
                      <a:pt x="28635" y="37575"/>
                      <a:pt x="28683" y="37525"/>
                    </a:cubicBezTo>
                    <a:cubicBezTo>
                      <a:pt x="29390" y="36796"/>
                      <a:pt x="30010" y="36022"/>
                      <a:pt x="30524" y="35229"/>
                    </a:cubicBezTo>
                    <a:cubicBezTo>
                      <a:pt x="30597" y="35118"/>
                      <a:pt x="30566" y="34969"/>
                      <a:pt x="30454" y="34898"/>
                    </a:cubicBezTo>
                    <a:cubicBezTo>
                      <a:pt x="30414" y="34872"/>
                      <a:pt x="30368" y="34859"/>
                      <a:pt x="30323" y="34859"/>
                    </a:cubicBezTo>
                    <a:close/>
                    <a:moveTo>
                      <a:pt x="81135" y="35454"/>
                    </a:moveTo>
                    <a:cubicBezTo>
                      <a:pt x="81068" y="35454"/>
                      <a:pt x="81002" y="35481"/>
                      <a:pt x="80954" y="35535"/>
                    </a:cubicBezTo>
                    <a:cubicBezTo>
                      <a:pt x="80320" y="36261"/>
                      <a:pt x="79662" y="36977"/>
                      <a:pt x="78998" y="37664"/>
                    </a:cubicBezTo>
                    <a:cubicBezTo>
                      <a:pt x="78905" y="37758"/>
                      <a:pt x="78909" y="37910"/>
                      <a:pt x="79004" y="38003"/>
                    </a:cubicBezTo>
                    <a:cubicBezTo>
                      <a:pt x="79050" y="38047"/>
                      <a:pt x="79109" y="38071"/>
                      <a:pt x="79170" y="38071"/>
                    </a:cubicBezTo>
                    <a:cubicBezTo>
                      <a:pt x="79233" y="38071"/>
                      <a:pt x="79295" y="38046"/>
                      <a:pt x="79340" y="37996"/>
                    </a:cubicBezTo>
                    <a:cubicBezTo>
                      <a:pt x="80011" y="37305"/>
                      <a:pt x="80676" y="36583"/>
                      <a:pt x="81314" y="35851"/>
                    </a:cubicBezTo>
                    <a:cubicBezTo>
                      <a:pt x="81401" y="35751"/>
                      <a:pt x="81392" y="35600"/>
                      <a:pt x="81291" y="35512"/>
                    </a:cubicBezTo>
                    <a:cubicBezTo>
                      <a:pt x="81246" y="35473"/>
                      <a:pt x="81190" y="35454"/>
                      <a:pt x="81135" y="35454"/>
                    </a:cubicBezTo>
                    <a:close/>
                    <a:moveTo>
                      <a:pt x="455" y="36324"/>
                    </a:moveTo>
                    <a:cubicBezTo>
                      <a:pt x="439" y="36324"/>
                      <a:pt x="424" y="36325"/>
                      <a:pt x="409" y="36328"/>
                    </a:cubicBezTo>
                    <a:cubicBezTo>
                      <a:pt x="278" y="36352"/>
                      <a:pt x="192" y="36475"/>
                      <a:pt x="214" y="36606"/>
                    </a:cubicBezTo>
                    <a:cubicBezTo>
                      <a:pt x="388" y="37600"/>
                      <a:pt x="667" y="38552"/>
                      <a:pt x="1041" y="39439"/>
                    </a:cubicBezTo>
                    <a:cubicBezTo>
                      <a:pt x="1079" y="39531"/>
                      <a:pt x="1168" y="39586"/>
                      <a:pt x="1261" y="39586"/>
                    </a:cubicBezTo>
                    <a:cubicBezTo>
                      <a:pt x="1294" y="39586"/>
                      <a:pt x="1325" y="39581"/>
                      <a:pt x="1357" y="39568"/>
                    </a:cubicBezTo>
                    <a:cubicBezTo>
                      <a:pt x="1479" y="39516"/>
                      <a:pt x="1535" y="39375"/>
                      <a:pt x="1485" y="39253"/>
                    </a:cubicBezTo>
                    <a:cubicBezTo>
                      <a:pt x="1124" y="38399"/>
                      <a:pt x="857" y="37480"/>
                      <a:pt x="687" y="36524"/>
                    </a:cubicBezTo>
                    <a:cubicBezTo>
                      <a:pt x="666" y="36408"/>
                      <a:pt x="566" y="36324"/>
                      <a:pt x="455" y="36324"/>
                    </a:cubicBezTo>
                    <a:close/>
                    <a:moveTo>
                      <a:pt x="20899" y="36832"/>
                    </a:moveTo>
                    <a:cubicBezTo>
                      <a:pt x="20892" y="36832"/>
                      <a:pt x="20885" y="36833"/>
                      <a:pt x="20879" y="36833"/>
                    </a:cubicBezTo>
                    <a:cubicBezTo>
                      <a:pt x="20748" y="36841"/>
                      <a:pt x="20646" y="36953"/>
                      <a:pt x="20652" y="37085"/>
                    </a:cubicBezTo>
                    <a:cubicBezTo>
                      <a:pt x="20700" y="38084"/>
                      <a:pt x="20870" y="39063"/>
                      <a:pt x="21155" y="39997"/>
                    </a:cubicBezTo>
                    <a:cubicBezTo>
                      <a:pt x="21186" y="40100"/>
                      <a:pt x="21281" y="40167"/>
                      <a:pt x="21384" y="40167"/>
                    </a:cubicBezTo>
                    <a:cubicBezTo>
                      <a:pt x="21408" y="40167"/>
                      <a:pt x="21431" y="40163"/>
                      <a:pt x="21454" y="40155"/>
                    </a:cubicBezTo>
                    <a:cubicBezTo>
                      <a:pt x="21580" y="40117"/>
                      <a:pt x="21652" y="39983"/>
                      <a:pt x="21613" y="39856"/>
                    </a:cubicBezTo>
                    <a:cubicBezTo>
                      <a:pt x="21338" y="38961"/>
                      <a:pt x="21177" y="38021"/>
                      <a:pt x="21129" y="37061"/>
                    </a:cubicBezTo>
                    <a:cubicBezTo>
                      <a:pt x="21123" y="36935"/>
                      <a:pt x="21017" y="36832"/>
                      <a:pt x="20899" y="36832"/>
                    </a:cubicBezTo>
                    <a:close/>
                    <a:moveTo>
                      <a:pt x="69413" y="37010"/>
                    </a:moveTo>
                    <a:cubicBezTo>
                      <a:pt x="69392" y="37010"/>
                      <a:pt x="69370" y="37013"/>
                      <a:pt x="69349" y="37018"/>
                    </a:cubicBezTo>
                    <a:cubicBezTo>
                      <a:pt x="69221" y="37056"/>
                      <a:pt x="69147" y="37188"/>
                      <a:pt x="69183" y="37315"/>
                    </a:cubicBezTo>
                    <a:cubicBezTo>
                      <a:pt x="69446" y="38247"/>
                      <a:pt x="69744" y="39183"/>
                      <a:pt x="70068" y="40096"/>
                    </a:cubicBezTo>
                    <a:cubicBezTo>
                      <a:pt x="70103" y="40195"/>
                      <a:pt x="70196" y="40256"/>
                      <a:pt x="70294" y="40256"/>
                    </a:cubicBezTo>
                    <a:cubicBezTo>
                      <a:pt x="70321" y="40256"/>
                      <a:pt x="70348" y="40251"/>
                      <a:pt x="70376" y="40241"/>
                    </a:cubicBezTo>
                    <a:cubicBezTo>
                      <a:pt x="70501" y="40196"/>
                      <a:pt x="70565" y="40059"/>
                      <a:pt x="70521" y="39935"/>
                    </a:cubicBezTo>
                    <a:cubicBezTo>
                      <a:pt x="70199" y="39031"/>
                      <a:pt x="69906" y="38104"/>
                      <a:pt x="69645" y="37184"/>
                    </a:cubicBezTo>
                    <a:cubicBezTo>
                      <a:pt x="69615" y="37078"/>
                      <a:pt x="69517" y="37010"/>
                      <a:pt x="69413" y="37010"/>
                    </a:cubicBezTo>
                    <a:close/>
                    <a:moveTo>
                      <a:pt x="26334" y="39037"/>
                    </a:moveTo>
                    <a:cubicBezTo>
                      <a:pt x="26284" y="39037"/>
                      <a:pt x="26232" y="39054"/>
                      <a:pt x="26188" y="39087"/>
                    </a:cubicBezTo>
                    <a:cubicBezTo>
                      <a:pt x="25469" y="39635"/>
                      <a:pt x="24667" y="40173"/>
                      <a:pt x="23803" y="40692"/>
                    </a:cubicBezTo>
                    <a:cubicBezTo>
                      <a:pt x="23690" y="40759"/>
                      <a:pt x="23653" y="40907"/>
                      <a:pt x="23721" y="41020"/>
                    </a:cubicBezTo>
                    <a:cubicBezTo>
                      <a:pt x="23766" y="41095"/>
                      <a:pt x="23845" y="41138"/>
                      <a:pt x="23928" y="41138"/>
                    </a:cubicBezTo>
                    <a:cubicBezTo>
                      <a:pt x="23968" y="41138"/>
                      <a:pt x="24011" y="41126"/>
                      <a:pt x="24051" y="41104"/>
                    </a:cubicBezTo>
                    <a:cubicBezTo>
                      <a:pt x="24929" y="40575"/>
                      <a:pt x="25747" y="40027"/>
                      <a:pt x="26480" y="39468"/>
                    </a:cubicBezTo>
                    <a:cubicBezTo>
                      <a:pt x="26584" y="39388"/>
                      <a:pt x="26605" y="39237"/>
                      <a:pt x="26525" y="39132"/>
                    </a:cubicBezTo>
                    <a:cubicBezTo>
                      <a:pt x="26478" y="39070"/>
                      <a:pt x="26407" y="39037"/>
                      <a:pt x="26334" y="39037"/>
                    </a:cubicBezTo>
                    <a:close/>
                    <a:moveTo>
                      <a:pt x="77097" y="39623"/>
                    </a:moveTo>
                    <a:cubicBezTo>
                      <a:pt x="77038" y="39623"/>
                      <a:pt x="76980" y="39644"/>
                      <a:pt x="76934" y="39687"/>
                    </a:cubicBezTo>
                    <a:cubicBezTo>
                      <a:pt x="76229" y="40342"/>
                      <a:pt x="75500" y="40984"/>
                      <a:pt x="74766" y="41596"/>
                    </a:cubicBezTo>
                    <a:cubicBezTo>
                      <a:pt x="74664" y="41681"/>
                      <a:pt x="74650" y="41832"/>
                      <a:pt x="74735" y="41934"/>
                    </a:cubicBezTo>
                    <a:cubicBezTo>
                      <a:pt x="74783" y="41990"/>
                      <a:pt x="74850" y="42020"/>
                      <a:pt x="74919" y="42020"/>
                    </a:cubicBezTo>
                    <a:cubicBezTo>
                      <a:pt x="74973" y="42020"/>
                      <a:pt x="75026" y="42002"/>
                      <a:pt x="75072" y="41964"/>
                    </a:cubicBezTo>
                    <a:cubicBezTo>
                      <a:pt x="75814" y="41348"/>
                      <a:pt x="76550" y="40699"/>
                      <a:pt x="77260" y="40038"/>
                    </a:cubicBezTo>
                    <a:cubicBezTo>
                      <a:pt x="77357" y="39948"/>
                      <a:pt x="77363" y="39796"/>
                      <a:pt x="77272" y="39699"/>
                    </a:cubicBezTo>
                    <a:cubicBezTo>
                      <a:pt x="77225" y="39648"/>
                      <a:pt x="77161" y="39623"/>
                      <a:pt x="77097" y="39623"/>
                    </a:cubicBezTo>
                    <a:close/>
                    <a:moveTo>
                      <a:pt x="21377" y="42045"/>
                    </a:moveTo>
                    <a:cubicBezTo>
                      <a:pt x="21341" y="42045"/>
                      <a:pt x="21305" y="42053"/>
                      <a:pt x="21271" y="42069"/>
                    </a:cubicBezTo>
                    <a:cubicBezTo>
                      <a:pt x="20770" y="42318"/>
                      <a:pt x="20235" y="42571"/>
                      <a:pt x="19677" y="42823"/>
                    </a:cubicBezTo>
                    <a:cubicBezTo>
                      <a:pt x="19339" y="42977"/>
                      <a:pt x="18994" y="43127"/>
                      <a:pt x="18645" y="43273"/>
                    </a:cubicBezTo>
                    <a:cubicBezTo>
                      <a:pt x="18523" y="43324"/>
                      <a:pt x="18467" y="43464"/>
                      <a:pt x="18518" y="43587"/>
                    </a:cubicBezTo>
                    <a:cubicBezTo>
                      <a:pt x="18557" y="43679"/>
                      <a:pt x="18645" y="43734"/>
                      <a:pt x="18739" y="43734"/>
                    </a:cubicBezTo>
                    <a:cubicBezTo>
                      <a:pt x="18769" y="43734"/>
                      <a:pt x="18801" y="43728"/>
                      <a:pt x="18832" y="43717"/>
                    </a:cubicBezTo>
                    <a:cubicBezTo>
                      <a:pt x="19184" y="43568"/>
                      <a:pt x="19532" y="43415"/>
                      <a:pt x="19875" y="43261"/>
                    </a:cubicBezTo>
                    <a:cubicBezTo>
                      <a:pt x="20438" y="43007"/>
                      <a:pt x="20979" y="42749"/>
                      <a:pt x="21484" y="42500"/>
                    </a:cubicBezTo>
                    <a:cubicBezTo>
                      <a:pt x="21603" y="42441"/>
                      <a:pt x="21652" y="42297"/>
                      <a:pt x="21592" y="42178"/>
                    </a:cubicBezTo>
                    <a:cubicBezTo>
                      <a:pt x="21551" y="42093"/>
                      <a:pt x="21466" y="42045"/>
                      <a:pt x="21377" y="42045"/>
                    </a:cubicBezTo>
                    <a:close/>
                    <a:moveTo>
                      <a:pt x="2719" y="41609"/>
                    </a:moveTo>
                    <a:cubicBezTo>
                      <a:pt x="2667" y="41609"/>
                      <a:pt x="2615" y="41625"/>
                      <a:pt x="2571" y="41659"/>
                    </a:cubicBezTo>
                    <a:cubicBezTo>
                      <a:pt x="2467" y="41741"/>
                      <a:pt x="2449" y="41891"/>
                      <a:pt x="2530" y="41996"/>
                    </a:cubicBezTo>
                    <a:cubicBezTo>
                      <a:pt x="3157" y="42794"/>
                      <a:pt x="3884" y="43478"/>
                      <a:pt x="4693" y="44024"/>
                    </a:cubicBezTo>
                    <a:cubicBezTo>
                      <a:pt x="4733" y="44052"/>
                      <a:pt x="4781" y="44065"/>
                      <a:pt x="4827" y="44065"/>
                    </a:cubicBezTo>
                    <a:cubicBezTo>
                      <a:pt x="4905" y="44065"/>
                      <a:pt x="4980" y="44029"/>
                      <a:pt x="5026" y="43961"/>
                    </a:cubicBezTo>
                    <a:cubicBezTo>
                      <a:pt x="5099" y="43850"/>
                      <a:pt x="5071" y="43701"/>
                      <a:pt x="4961" y="43628"/>
                    </a:cubicBezTo>
                    <a:cubicBezTo>
                      <a:pt x="4194" y="43109"/>
                      <a:pt x="3503" y="42461"/>
                      <a:pt x="2907" y="41701"/>
                    </a:cubicBezTo>
                    <a:cubicBezTo>
                      <a:pt x="2861" y="41640"/>
                      <a:pt x="2791" y="41609"/>
                      <a:pt x="2719" y="41609"/>
                    </a:cubicBezTo>
                    <a:close/>
                    <a:moveTo>
                      <a:pt x="22579" y="42323"/>
                    </a:moveTo>
                    <a:cubicBezTo>
                      <a:pt x="22536" y="42323"/>
                      <a:pt x="22493" y="42335"/>
                      <a:pt x="22454" y="42358"/>
                    </a:cubicBezTo>
                    <a:cubicBezTo>
                      <a:pt x="22341" y="42427"/>
                      <a:pt x="22304" y="42574"/>
                      <a:pt x="22374" y="42687"/>
                    </a:cubicBezTo>
                    <a:cubicBezTo>
                      <a:pt x="22867" y="43500"/>
                      <a:pt x="23470" y="44286"/>
                      <a:pt x="24167" y="45025"/>
                    </a:cubicBezTo>
                    <a:cubicBezTo>
                      <a:pt x="24216" y="45074"/>
                      <a:pt x="24279" y="45100"/>
                      <a:pt x="24342" y="45100"/>
                    </a:cubicBezTo>
                    <a:cubicBezTo>
                      <a:pt x="24402" y="45100"/>
                      <a:pt x="24461" y="45079"/>
                      <a:pt x="24506" y="45035"/>
                    </a:cubicBezTo>
                    <a:cubicBezTo>
                      <a:pt x="24602" y="44943"/>
                      <a:pt x="24606" y="44792"/>
                      <a:pt x="24516" y="44696"/>
                    </a:cubicBezTo>
                    <a:cubicBezTo>
                      <a:pt x="23843" y="43981"/>
                      <a:pt x="23260" y="43222"/>
                      <a:pt x="22783" y="42439"/>
                    </a:cubicBezTo>
                    <a:cubicBezTo>
                      <a:pt x="22738" y="42364"/>
                      <a:pt x="22660" y="42323"/>
                      <a:pt x="22579" y="42323"/>
                    </a:cubicBezTo>
                    <a:close/>
                    <a:moveTo>
                      <a:pt x="16017" y="44263"/>
                    </a:moveTo>
                    <a:cubicBezTo>
                      <a:pt x="15993" y="44263"/>
                      <a:pt x="15969" y="44266"/>
                      <a:pt x="15945" y="44274"/>
                    </a:cubicBezTo>
                    <a:cubicBezTo>
                      <a:pt x="14979" y="44581"/>
                      <a:pt x="14043" y="44814"/>
                      <a:pt x="13162" y="44970"/>
                    </a:cubicBezTo>
                    <a:cubicBezTo>
                      <a:pt x="13031" y="44994"/>
                      <a:pt x="12945" y="45117"/>
                      <a:pt x="12968" y="45248"/>
                    </a:cubicBezTo>
                    <a:cubicBezTo>
                      <a:pt x="12987" y="45363"/>
                      <a:pt x="13088" y="45446"/>
                      <a:pt x="13202" y="45446"/>
                    </a:cubicBezTo>
                    <a:cubicBezTo>
                      <a:pt x="13217" y="45446"/>
                      <a:pt x="13231" y="45446"/>
                      <a:pt x="13244" y="45440"/>
                    </a:cubicBezTo>
                    <a:cubicBezTo>
                      <a:pt x="14145" y="45282"/>
                      <a:pt x="15103" y="45044"/>
                      <a:pt x="16090" y="44730"/>
                    </a:cubicBezTo>
                    <a:cubicBezTo>
                      <a:pt x="16216" y="44690"/>
                      <a:pt x="16285" y="44556"/>
                      <a:pt x="16246" y="44429"/>
                    </a:cubicBezTo>
                    <a:cubicBezTo>
                      <a:pt x="16214" y="44328"/>
                      <a:pt x="16118" y="44263"/>
                      <a:pt x="16017" y="44263"/>
                    </a:cubicBezTo>
                    <a:close/>
                    <a:moveTo>
                      <a:pt x="71350" y="42481"/>
                    </a:moveTo>
                    <a:cubicBezTo>
                      <a:pt x="71319" y="42481"/>
                      <a:pt x="71287" y="42488"/>
                      <a:pt x="71257" y="42501"/>
                    </a:cubicBezTo>
                    <a:cubicBezTo>
                      <a:pt x="71135" y="42553"/>
                      <a:pt x="71079" y="42694"/>
                      <a:pt x="71131" y="42816"/>
                    </a:cubicBezTo>
                    <a:cubicBezTo>
                      <a:pt x="71300" y="43211"/>
                      <a:pt x="71475" y="43606"/>
                      <a:pt x="71658" y="43999"/>
                    </a:cubicBezTo>
                    <a:cubicBezTo>
                      <a:pt x="71152" y="44357"/>
                      <a:pt x="70643" y="44708"/>
                      <a:pt x="70130" y="45045"/>
                    </a:cubicBezTo>
                    <a:cubicBezTo>
                      <a:pt x="70021" y="45117"/>
                      <a:pt x="69989" y="45265"/>
                      <a:pt x="70062" y="45377"/>
                    </a:cubicBezTo>
                    <a:cubicBezTo>
                      <a:pt x="70109" y="45446"/>
                      <a:pt x="70185" y="45484"/>
                      <a:pt x="70263" y="45484"/>
                    </a:cubicBezTo>
                    <a:cubicBezTo>
                      <a:pt x="70308" y="45484"/>
                      <a:pt x="70354" y="45472"/>
                      <a:pt x="70394" y="45445"/>
                    </a:cubicBezTo>
                    <a:cubicBezTo>
                      <a:pt x="70887" y="45119"/>
                      <a:pt x="71378" y="44782"/>
                      <a:pt x="71864" y="44437"/>
                    </a:cubicBezTo>
                    <a:cubicBezTo>
                      <a:pt x="72026" y="44779"/>
                      <a:pt x="72192" y="45121"/>
                      <a:pt x="72364" y="45457"/>
                    </a:cubicBezTo>
                    <a:cubicBezTo>
                      <a:pt x="72406" y="45541"/>
                      <a:pt x="72490" y="45588"/>
                      <a:pt x="72578" y="45588"/>
                    </a:cubicBezTo>
                    <a:cubicBezTo>
                      <a:pt x="72615" y="45588"/>
                      <a:pt x="72652" y="45580"/>
                      <a:pt x="72687" y="45565"/>
                    </a:cubicBezTo>
                    <a:cubicBezTo>
                      <a:pt x="72805" y="45506"/>
                      <a:pt x="72852" y="45362"/>
                      <a:pt x="72793" y="45244"/>
                    </a:cubicBezTo>
                    <a:cubicBezTo>
                      <a:pt x="72610" y="44885"/>
                      <a:pt x="72434" y="44522"/>
                      <a:pt x="72260" y="44156"/>
                    </a:cubicBezTo>
                    <a:cubicBezTo>
                      <a:pt x="72435" y="44030"/>
                      <a:pt x="72609" y="43901"/>
                      <a:pt x="72783" y="43772"/>
                    </a:cubicBezTo>
                    <a:cubicBezTo>
                      <a:pt x="72889" y="43693"/>
                      <a:pt x="72911" y="43543"/>
                      <a:pt x="72832" y="43437"/>
                    </a:cubicBezTo>
                    <a:cubicBezTo>
                      <a:pt x="72784" y="43374"/>
                      <a:pt x="72711" y="43340"/>
                      <a:pt x="72638" y="43340"/>
                    </a:cubicBezTo>
                    <a:cubicBezTo>
                      <a:pt x="72589" y="43340"/>
                      <a:pt x="72539" y="43355"/>
                      <a:pt x="72496" y="43387"/>
                    </a:cubicBezTo>
                    <a:cubicBezTo>
                      <a:pt x="72349" y="43498"/>
                      <a:pt x="72202" y="43605"/>
                      <a:pt x="72054" y="43714"/>
                    </a:cubicBezTo>
                    <a:cubicBezTo>
                      <a:pt x="71887" y="43352"/>
                      <a:pt x="71727" y="42990"/>
                      <a:pt x="71571" y="42626"/>
                    </a:cubicBezTo>
                    <a:cubicBezTo>
                      <a:pt x="71532" y="42536"/>
                      <a:pt x="71443" y="42481"/>
                      <a:pt x="71350" y="42481"/>
                    </a:cubicBezTo>
                    <a:close/>
                    <a:moveTo>
                      <a:pt x="7448" y="44799"/>
                    </a:moveTo>
                    <a:cubicBezTo>
                      <a:pt x="7344" y="44799"/>
                      <a:pt x="7249" y="44868"/>
                      <a:pt x="7219" y="44973"/>
                    </a:cubicBezTo>
                    <a:cubicBezTo>
                      <a:pt x="7183" y="45100"/>
                      <a:pt x="7256" y="45232"/>
                      <a:pt x="7382" y="45270"/>
                    </a:cubicBezTo>
                    <a:cubicBezTo>
                      <a:pt x="8294" y="45532"/>
                      <a:pt x="9278" y="45674"/>
                      <a:pt x="10311" y="45691"/>
                    </a:cubicBezTo>
                    <a:lnTo>
                      <a:pt x="10315" y="45691"/>
                    </a:lnTo>
                    <a:cubicBezTo>
                      <a:pt x="10446" y="45691"/>
                      <a:pt x="10552" y="45586"/>
                      <a:pt x="10553" y="45456"/>
                    </a:cubicBezTo>
                    <a:cubicBezTo>
                      <a:pt x="10554" y="45323"/>
                      <a:pt x="10451" y="45214"/>
                      <a:pt x="10317" y="45211"/>
                    </a:cubicBezTo>
                    <a:cubicBezTo>
                      <a:pt x="9328" y="45196"/>
                      <a:pt x="8385" y="45058"/>
                      <a:pt x="7516" y="44809"/>
                    </a:cubicBezTo>
                    <a:cubicBezTo>
                      <a:pt x="7493" y="44802"/>
                      <a:pt x="7470" y="44799"/>
                      <a:pt x="7448" y="44799"/>
                    </a:cubicBezTo>
                    <a:close/>
                    <a:moveTo>
                      <a:pt x="67792" y="46529"/>
                    </a:moveTo>
                    <a:cubicBezTo>
                      <a:pt x="67751" y="46529"/>
                      <a:pt x="67710" y="46539"/>
                      <a:pt x="67673" y="46560"/>
                    </a:cubicBezTo>
                    <a:cubicBezTo>
                      <a:pt x="66842" y="47039"/>
                      <a:pt x="65985" y="47501"/>
                      <a:pt x="65129" y="47927"/>
                    </a:cubicBezTo>
                    <a:cubicBezTo>
                      <a:pt x="65010" y="47986"/>
                      <a:pt x="64963" y="48130"/>
                      <a:pt x="65022" y="48248"/>
                    </a:cubicBezTo>
                    <a:cubicBezTo>
                      <a:pt x="65065" y="48333"/>
                      <a:pt x="65149" y="48382"/>
                      <a:pt x="65236" y="48382"/>
                    </a:cubicBezTo>
                    <a:cubicBezTo>
                      <a:pt x="65274" y="48382"/>
                      <a:pt x="65310" y="48373"/>
                      <a:pt x="65344" y="48356"/>
                    </a:cubicBezTo>
                    <a:cubicBezTo>
                      <a:pt x="66210" y="47925"/>
                      <a:pt x="67073" y="47461"/>
                      <a:pt x="67912" y="46976"/>
                    </a:cubicBezTo>
                    <a:cubicBezTo>
                      <a:pt x="68028" y="46909"/>
                      <a:pt x="68067" y="46762"/>
                      <a:pt x="68001" y="46648"/>
                    </a:cubicBezTo>
                    <a:cubicBezTo>
                      <a:pt x="67956" y="46572"/>
                      <a:pt x="67875" y="46529"/>
                      <a:pt x="67792" y="46529"/>
                    </a:cubicBezTo>
                    <a:close/>
                    <a:moveTo>
                      <a:pt x="26507" y="46550"/>
                    </a:moveTo>
                    <a:cubicBezTo>
                      <a:pt x="26435" y="46550"/>
                      <a:pt x="26363" y="46583"/>
                      <a:pt x="26316" y="46645"/>
                    </a:cubicBezTo>
                    <a:cubicBezTo>
                      <a:pt x="26235" y="46751"/>
                      <a:pt x="26256" y="46902"/>
                      <a:pt x="26362" y="46981"/>
                    </a:cubicBezTo>
                    <a:cubicBezTo>
                      <a:pt x="27110" y="47548"/>
                      <a:pt x="27936" y="48089"/>
                      <a:pt x="28816" y="48589"/>
                    </a:cubicBezTo>
                    <a:cubicBezTo>
                      <a:pt x="28853" y="48610"/>
                      <a:pt x="28893" y="48620"/>
                      <a:pt x="28935" y="48620"/>
                    </a:cubicBezTo>
                    <a:cubicBezTo>
                      <a:pt x="29017" y="48620"/>
                      <a:pt x="29098" y="48576"/>
                      <a:pt x="29142" y="48499"/>
                    </a:cubicBezTo>
                    <a:cubicBezTo>
                      <a:pt x="29208" y="48383"/>
                      <a:pt x="29168" y="48236"/>
                      <a:pt x="29052" y="48172"/>
                    </a:cubicBezTo>
                    <a:cubicBezTo>
                      <a:pt x="28190" y="47682"/>
                      <a:pt x="27383" y="47152"/>
                      <a:pt x="26651" y="46599"/>
                    </a:cubicBezTo>
                    <a:cubicBezTo>
                      <a:pt x="26608" y="46566"/>
                      <a:pt x="26557" y="46550"/>
                      <a:pt x="26507" y="46550"/>
                    </a:cubicBezTo>
                    <a:close/>
                    <a:moveTo>
                      <a:pt x="62597" y="49114"/>
                    </a:moveTo>
                    <a:cubicBezTo>
                      <a:pt x="62566" y="49114"/>
                      <a:pt x="62535" y="49120"/>
                      <a:pt x="62505" y="49133"/>
                    </a:cubicBezTo>
                    <a:cubicBezTo>
                      <a:pt x="61621" y="49506"/>
                      <a:pt x="60714" y="49854"/>
                      <a:pt x="59810" y="50167"/>
                    </a:cubicBezTo>
                    <a:cubicBezTo>
                      <a:pt x="59685" y="50211"/>
                      <a:pt x="59618" y="50347"/>
                      <a:pt x="59662" y="50472"/>
                    </a:cubicBezTo>
                    <a:cubicBezTo>
                      <a:pt x="59698" y="50571"/>
                      <a:pt x="59791" y="50633"/>
                      <a:pt x="59889" y="50633"/>
                    </a:cubicBezTo>
                    <a:cubicBezTo>
                      <a:pt x="59917" y="50633"/>
                      <a:pt x="59943" y="50629"/>
                      <a:pt x="59967" y="50622"/>
                    </a:cubicBezTo>
                    <a:cubicBezTo>
                      <a:pt x="60881" y="50304"/>
                      <a:pt x="61797" y="49952"/>
                      <a:pt x="62691" y="49575"/>
                    </a:cubicBezTo>
                    <a:cubicBezTo>
                      <a:pt x="62813" y="49523"/>
                      <a:pt x="62869" y="49383"/>
                      <a:pt x="62819" y="49261"/>
                    </a:cubicBezTo>
                    <a:cubicBezTo>
                      <a:pt x="62780" y="49169"/>
                      <a:pt x="62691" y="49114"/>
                      <a:pt x="62597" y="49114"/>
                    </a:cubicBezTo>
                    <a:close/>
                    <a:moveTo>
                      <a:pt x="31529" y="49435"/>
                    </a:moveTo>
                    <a:cubicBezTo>
                      <a:pt x="31437" y="49435"/>
                      <a:pt x="31349" y="49488"/>
                      <a:pt x="31309" y="49579"/>
                    </a:cubicBezTo>
                    <a:cubicBezTo>
                      <a:pt x="31256" y="49699"/>
                      <a:pt x="31312" y="49841"/>
                      <a:pt x="31432" y="49895"/>
                    </a:cubicBezTo>
                    <a:cubicBezTo>
                      <a:pt x="32319" y="50284"/>
                      <a:pt x="33235" y="50640"/>
                      <a:pt x="34157" y="50953"/>
                    </a:cubicBezTo>
                    <a:cubicBezTo>
                      <a:pt x="34182" y="50962"/>
                      <a:pt x="34209" y="50966"/>
                      <a:pt x="34234" y="50966"/>
                    </a:cubicBezTo>
                    <a:cubicBezTo>
                      <a:pt x="34334" y="50966"/>
                      <a:pt x="34428" y="50904"/>
                      <a:pt x="34462" y="50804"/>
                    </a:cubicBezTo>
                    <a:cubicBezTo>
                      <a:pt x="34504" y="50678"/>
                      <a:pt x="34437" y="50541"/>
                      <a:pt x="34312" y="50499"/>
                    </a:cubicBezTo>
                    <a:cubicBezTo>
                      <a:pt x="33403" y="50190"/>
                      <a:pt x="32499" y="49838"/>
                      <a:pt x="31625" y="49456"/>
                    </a:cubicBezTo>
                    <a:cubicBezTo>
                      <a:pt x="31594" y="49442"/>
                      <a:pt x="31561" y="49435"/>
                      <a:pt x="31529" y="49435"/>
                    </a:cubicBezTo>
                    <a:close/>
                    <a:moveTo>
                      <a:pt x="57118" y="51010"/>
                    </a:moveTo>
                    <a:cubicBezTo>
                      <a:pt x="57097" y="51010"/>
                      <a:pt x="57076" y="51013"/>
                      <a:pt x="57055" y="51018"/>
                    </a:cubicBezTo>
                    <a:cubicBezTo>
                      <a:pt x="56129" y="51268"/>
                      <a:pt x="55184" y="51489"/>
                      <a:pt x="54245" y="51674"/>
                    </a:cubicBezTo>
                    <a:cubicBezTo>
                      <a:pt x="54115" y="51700"/>
                      <a:pt x="54030" y="51826"/>
                      <a:pt x="54056" y="51956"/>
                    </a:cubicBezTo>
                    <a:cubicBezTo>
                      <a:pt x="54079" y="52070"/>
                      <a:pt x="54179" y="52149"/>
                      <a:pt x="54291" y="52149"/>
                    </a:cubicBezTo>
                    <a:cubicBezTo>
                      <a:pt x="54306" y="52149"/>
                      <a:pt x="54321" y="52148"/>
                      <a:pt x="54338" y="52144"/>
                    </a:cubicBezTo>
                    <a:cubicBezTo>
                      <a:pt x="55288" y="51957"/>
                      <a:pt x="56244" y="51734"/>
                      <a:pt x="57182" y="51480"/>
                    </a:cubicBezTo>
                    <a:cubicBezTo>
                      <a:pt x="57308" y="51446"/>
                      <a:pt x="57385" y="51314"/>
                      <a:pt x="57349" y="51187"/>
                    </a:cubicBezTo>
                    <a:cubicBezTo>
                      <a:pt x="57320" y="51080"/>
                      <a:pt x="57224" y="51010"/>
                      <a:pt x="57118" y="51010"/>
                    </a:cubicBezTo>
                    <a:close/>
                    <a:moveTo>
                      <a:pt x="37015" y="51309"/>
                    </a:moveTo>
                    <a:cubicBezTo>
                      <a:pt x="36908" y="51309"/>
                      <a:pt x="36812" y="51383"/>
                      <a:pt x="36785" y="51492"/>
                    </a:cubicBezTo>
                    <a:cubicBezTo>
                      <a:pt x="36752" y="51619"/>
                      <a:pt x="36830" y="51749"/>
                      <a:pt x="36959" y="51782"/>
                    </a:cubicBezTo>
                    <a:cubicBezTo>
                      <a:pt x="37896" y="52019"/>
                      <a:pt x="38858" y="52221"/>
                      <a:pt x="39817" y="52384"/>
                    </a:cubicBezTo>
                    <a:cubicBezTo>
                      <a:pt x="39831" y="52385"/>
                      <a:pt x="39845" y="52386"/>
                      <a:pt x="39857" y="52386"/>
                    </a:cubicBezTo>
                    <a:cubicBezTo>
                      <a:pt x="39973" y="52386"/>
                      <a:pt x="40074" y="52305"/>
                      <a:pt x="40093" y="52187"/>
                    </a:cubicBezTo>
                    <a:cubicBezTo>
                      <a:pt x="40116" y="52056"/>
                      <a:pt x="40027" y="51933"/>
                      <a:pt x="39897" y="51910"/>
                    </a:cubicBezTo>
                    <a:cubicBezTo>
                      <a:pt x="38951" y="51749"/>
                      <a:pt x="38002" y="51550"/>
                      <a:pt x="37076" y="51318"/>
                    </a:cubicBezTo>
                    <a:cubicBezTo>
                      <a:pt x="37055" y="51312"/>
                      <a:pt x="37035" y="51309"/>
                      <a:pt x="37015" y="51309"/>
                    </a:cubicBezTo>
                    <a:close/>
                    <a:moveTo>
                      <a:pt x="51429" y="52130"/>
                    </a:moveTo>
                    <a:cubicBezTo>
                      <a:pt x="51418" y="52130"/>
                      <a:pt x="51408" y="52130"/>
                      <a:pt x="51397" y="52132"/>
                    </a:cubicBezTo>
                    <a:cubicBezTo>
                      <a:pt x="50444" y="52251"/>
                      <a:pt x="49478" y="52340"/>
                      <a:pt x="48523" y="52390"/>
                    </a:cubicBezTo>
                    <a:cubicBezTo>
                      <a:pt x="48391" y="52397"/>
                      <a:pt x="48289" y="52510"/>
                      <a:pt x="48296" y="52642"/>
                    </a:cubicBezTo>
                    <a:cubicBezTo>
                      <a:pt x="48302" y="52771"/>
                      <a:pt x="48408" y="52870"/>
                      <a:pt x="48534" y="52870"/>
                    </a:cubicBezTo>
                    <a:cubicBezTo>
                      <a:pt x="48539" y="52870"/>
                      <a:pt x="48543" y="52870"/>
                      <a:pt x="48550" y="52868"/>
                    </a:cubicBezTo>
                    <a:cubicBezTo>
                      <a:pt x="49517" y="52816"/>
                      <a:pt x="50494" y="52729"/>
                      <a:pt x="51458" y="52607"/>
                    </a:cubicBezTo>
                    <a:cubicBezTo>
                      <a:pt x="51589" y="52590"/>
                      <a:pt x="51682" y="52471"/>
                      <a:pt x="51665" y="52340"/>
                    </a:cubicBezTo>
                    <a:cubicBezTo>
                      <a:pt x="51650" y="52218"/>
                      <a:pt x="51551" y="52130"/>
                      <a:pt x="51429" y="52130"/>
                    </a:cubicBezTo>
                    <a:close/>
                    <a:moveTo>
                      <a:pt x="42755" y="52284"/>
                    </a:moveTo>
                    <a:cubicBezTo>
                      <a:pt x="42622" y="52284"/>
                      <a:pt x="42509" y="52371"/>
                      <a:pt x="42496" y="52502"/>
                    </a:cubicBezTo>
                    <a:cubicBezTo>
                      <a:pt x="42485" y="52633"/>
                      <a:pt x="42582" y="52751"/>
                      <a:pt x="42713" y="52763"/>
                    </a:cubicBezTo>
                    <a:cubicBezTo>
                      <a:pt x="43676" y="52852"/>
                      <a:pt x="44656" y="52905"/>
                      <a:pt x="45628" y="52922"/>
                    </a:cubicBezTo>
                    <a:lnTo>
                      <a:pt x="45632" y="52922"/>
                    </a:lnTo>
                    <a:cubicBezTo>
                      <a:pt x="45763" y="52922"/>
                      <a:pt x="45869" y="52818"/>
                      <a:pt x="45873" y="52686"/>
                    </a:cubicBezTo>
                    <a:cubicBezTo>
                      <a:pt x="45874" y="52554"/>
                      <a:pt x="45769" y="52446"/>
                      <a:pt x="45637" y="52442"/>
                    </a:cubicBezTo>
                    <a:cubicBezTo>
                      <a:pt x="44678" y="52425"/>
                      <a:pt x="43710" y="52372"/>
                      <a:pt x="42757" y="52284"/>
                    </a:cubicBezTo>
                    <a:cubicBezTo>
                      <a:pt x="42756" y="52284"/>
                      <a:pt x="42755" y="52284"/>
                      <a:pt x="42755" y="52284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5" name="Google Shape;4253;p57">
                <a:extLst>
                  <a:ext uri="{FF2B5EF4-FFF2-40B4-BE49-F238E27FC236}">
                    <a16:creationId xmlns:a16="http://schemas.microsoft.com/office/drawing/2014/main" id="{C0EE4CA1-A618-484F-AF5D-68DB65EC19AE}"/>
                  </a:ext>
                </a:extLst>
              </p:cNvPr>
              <p:cNvSpPr/>
              <p:nvPr/>
            </p:nvSpPr>
            <p:spPr>
              <a:xfrm>
                <a:off x="3520350" y="2519625"/>
                <a:ext cx="3245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707" extrusionOk="0">
                    <a:moveTo>
                      <a:pt x="275" y="1"/>
                    </a:moveTo>
                    <a:cubicBezTo>
                      <a:pt x="233" y="1"/>
                      <a:pt x="191" y="12"/>
                      <a:pt x="153" y="34"/>
                    </a:cubicBezTo>
                    <a:cubicBezTo>
                      <a:pt x="39" y="100"/>
                      <a:pt x="0" y="247"/>
                      <a:pt x="68" y="362"/>
                    </a:cubicBezTo>
                    <a:cubicBezTo>
                      <a:pt x="312" y="776"/>
                      <a:pt x="564" y="1187"/>
                      <a:pt x="822" y="1595"/>
                    </a:cubicBezTo>
                    <a:cubicBezTo>
                      <a:pt x="869" y="1667"/>
                      <a:pt x="947" y="1707"/>
                      <a:pt x="1026" y="1707"/>
                    </a:cubicBezTo>
                    <a:cubicBezTo>
                      <a:pt x="1069" y="1707"/>
                      <a:pt x="1114" y="1694"/>
                      <a:pt x="1152" y="1670"/>
                    </a:cubicBezTo>
                    <a:cubicBezTo>
                      <a:pt x="1265" y="1600"/>
                      <a:pt x="1298" y="1452"/>
                      <a:pt x="1227" y="1340"/>
                    </a:cubicBezTo>
                    <a:cubicBezTo>
                      <a:pt x="972" y="938"/>
                      <a:pt x="723" y="529"/>
                      <a:pt x="480" y="119"/>
                    </a:cubicBezTo>
                    <a:cubicBezTo>
                      <a:pt x="436" y="43"/>
                      <a:pt x="356" y="1"/>
                      <a:pt x="275" y="1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247" name="Google Shape;4254;p57">
              <a:extLst>
                <a:ext uri="{FF2B5EF4-FFF2-40B4-BE49-F238E27FC236}">
                  <a16:creationId xmlns:a16="http://schemas.microsoft.com/office/drawing/2014/main" id="{AEA37C84-8D10-41C1-B0E2-41BD05317C46}"/>
                </a:ext>
              </a:extLst>
            </p:cNvPr>
            <p:cNvGrpSpPr/>
            <p:nvPr/>
          </p:nvGrpSpPr>
          <p:grpSpPr>
            <a:xfrm rot="925807">
              <a:off x="1598483" y="2664482"/>
              <a:ext cx="551102" cy="369507"/>
              <a:chOff x="2626275" y="1121400"/>
              <a:chExt cx="460225" cy="308575"/>
            </a:xfrm>
          </p:grpSpPr>
          <p:grpSp>
            <p:nvGrpSpPr>
              <p:cNvPr id="248" name="Google Shape;4255;p57">
                <a:extLst>
                  <a:ext uri="{FF2B5EF4-FFF2-40B4-BE49-F238E27FC236}">
                    <a16:creationId xmlns:a16="http://schemas.microsoft.com/office/drawing/2014/main" id="{11558480-F80A-4653-824A-4D4B2E3E8D1B}"/>
                  </a:ext>
                </a:extLst>
              </p:cNvPr>
              <p:cNvGrpSpPr/>
              <p:nvPr/>
            </p:nvGrpSpPr>
            <p:grpSpPr>
              <a:xfrm>
                <a:off x="2671050" y="1121400"/>
                <a:ext cx="415450" cy="308575"/>
                <a:chOff x="2671050" y="1121400"/>
                <a:chExt cx="415450" cy="308575"/>
              </a:xfrm>
            </p:grpSpPr>
            <p:sp>
              <p:nvSpPr>
                <p:cNvPr id="252" name="Google Shape;4256;p57">
                  <a:extLst>
                    <a:ext uri="{FF2B5EF4-FFF2-40B4-BE49-F238E27FC236}">
                      <a16:creationId xmlns:a16="http://schemas.microsoft.com/office/drawing/2014/main" id="{DA727307-B109-4E69-BE71-F8DB2198BB92}"/>
                    </a:ext>
                  </a:extLst>
                </p:cNvPr>
                <p:cNvSpPr/>
                <p:nvPr/>
              </p:nvSpPr>
              <p:spPr>
                <a:xfrm>
                  <a:off x="2683900" y="1128900"/>
                  <a:ext cx="387050" cy="28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2" h="11537" extrusionOk="0">
                      <a:moveTo>
                        <a:pt x="0" y="0"/>
                      </a:moveTo>
                      <a:lnTo>
                        <a:pt x="2963" y="4059"/>
                      </a:lnTo>
                      <a:lnTo>
                        <a:pt x="2563" y="11536"/>
                      </a:lnTo>
                      <a:lnTo>
                        <a:pt x="15481" y="17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4257;p57">
                  <a:extLst>
                    <a:ext uri="{FF2B5EF4-FFF2-40B4-BE49-F238E27FC236}">
                      <a16:creationId xmlns:a16="http://schemas.microsoft.com/office/drawing/2014/main" id="{F4EAF703-3945-4B37-9C29-CA63FEF8D46E}"/>
                    </a:ext>
                  </a:extLst>
                </p:cNvPr>
                <p:cNvSpPr/>
                <p:nvPr/>
              </p:nvSpPr>
              <p:spPr>
                <a:xfrm>
                  <a:off x="2671050" y="1121400"/>
                  <a:ext cx="415450" cy="30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18" h="12343" extrusionOk="0">
                      <a:moveTo>
                        <a:pt x="1028" y="598"/>
                      </a:moveTo>
                      <a:lnTo>
                        <a:pt x="15373" y="2173"/>
                      </a:lnTo>
                      <a:lnTo>
                        <a:pt x="3344" y="11333"/>
                      </a:lnTo>
                      <a:lnTo>
                        <a:pt x="3344" y="11333"/>
                      </a:lnTo>
                      <a:lnTo>
                        <a:pt x="3720" y="4286"/>
                      </a:lnTo>
                      <a:lnTo>
                        <a:pt x="1028" y="598"/>
                      </a:lnTo>
                      <a:close/>
                      <a:moveTo>
                        <a:pt x="0" y="1"/>
                      </a:moveTo>
                      <a:lnTo>
                        <a:pt x="3232" y="4430"/>
                      </a:lnTo>
                      <a:lnTo>
                        <a:pt x="2811" y="12342"/>
                      </a:lnTo>
                      <a:lnTo>
                        <a:pt x="2811" y="12342"/>
                      </a:lnTo>
                      <a:lnTo>
                        <a:pt x="16618" y="182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Google Shape;4258;p57">
                <a:extLst>
                  <a:ext uri="{FF2B5EF4-FFF2-40B4-BE49-F238E27FC236}">
                    <a16:creationId xmlns:a16="http://schemas.microsoft.com/office/drawing/2014/main" id="{2EB210BA-FA81-4E77-A8B6-2D8CC0D387BD}"/>
                  </a:ext>
                </a:extLst>
              </p:cNvPr>
              <p:cNvGrpSpPr/>
              <p:nvPr/>
            </p:nvGrpSpPr>
            <p:grpSpPr>
              <a:xfrm>
                <a:off x="2626275" y="1170175"/>
                <a:ext cx="447725" cy="154300"/>
                <a:chOff x="2626275" y="1170175"/>
                <a:chExt cx="447725" cy="154300"/>
              </a:xfrm>
            </p:grpSpPr>
            <p:sp>
              <p:nvSpPr>
                <p:cNvPr id="250" name="Google Shape;4259;p57">
                  <a:extLst>
                    <a:ext uri="{FF2B5EF4-FFF2-40B4-BE49-F238E27FC236}">
                      <a16:creationId xmlns:a16="http://schemas.microsoft.com/office/drawing/2014/main" id="{A10576BF-6711-4948-82FB-A5037B73B7F5}"/>
                    </a:ext>
                  </a:extLst>
                </p:cNvPr>
                <p:cNvSpPr/>
                <p:nvPr/>
              </p:nvSpPr>
              <p:spPr>
                <a:xfrm>
                  <a:off x="2643125" y="1183625"/>
                  <a:ext cx="389175" cy="13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67" h="5363" extrusionOk="0">
                      <a:moveTo>
                        <a:pt x="15567" y="1"/>
                      </a:moveTo>
                      <a:lnTo>
                        <a:pt x="0" y="2725"/>
                      </a:lnTo>
                      <a:lnTo>
                        <a:pt x="4408" y="5362"/>
                      </a:lnTo>
                      <a:lnTo>
                        <a:pt x="155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1" name="Google Shape;4260;p57">
                  <a:extLst>
                    <a:ext uri="{FF2B5EF4-FFF2-40B4-BE49-F238E27FC236}">
                      <a16:creationId xmlns:a16="http://schemas.microsoft.com/office/drawing/2014/main" id="{6518DD0E-FCB1-48C5-8B9C-7F6BBA6617F8}"/>
                    </a:ext>
                  </a:extLst>
                </p:cNvPr>
                <p:cNvSpPr/>
                <p:nvPr/>
              </p:nvSpPr>
              <p:spPr>
                <a:xfrm>
                  <a:off x="2626275" y="1170175"/>
                  <a:ext cx="447725" cy="15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9" h="6172" extrusionOk="0">
                      <a:moveTo>
                        <a:pt x="14573" y="1073"/>
                      </a:moveTo>
                      <a:lnTo>
                        <a:pt x="5093" y="5628"/>
                      </a:lnTo>
                      <a:lnTo>
                        <a:pt x="1351" y="3390"/>
                      </a:lnTo>
                      <a:lnTo>
                        <a:pt x="14573" y="1073"/>
                      </a:lnTo>
                      <a:close/>
                      <a:moveTo>
                        <a:pt x="17908" y="0"/>
                      </a:moveTo>
                      <a:lnTo>
                        <a:pt x="0" y="3138"/>
                      </a:lnTo>
                      <a:lnTo>
                        <a:pt x="5069" y="6171"/>
                      </a:lnTo>
                      <a:lnTo>
                        <a:pt x="17908" y="0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 rot="21394816">
            <a:off x="4115423" y="1938214"/>
            <a:ext cx="5666736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การเปรียบเทียบเศษส่วนที่ตัวเศษเท่ากันให้ดูที่ตัวส่วน ถ้าตัวส่วนของเศษส่วนใดมากกว่าเศษส่วนนั้นจะน้อยกว่า</a:t>
            </a:r>
          </a:p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การเรียงลำดับเศษส่วนที่ตัวเศษเท่ากันให้พิจารณาตัวส่วน</a:t>
            </a:r>
          </a:p>
          <a:p>
            <a:pPr marL="361950" marR="0" lvl="0" indent="-36195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Tx/>
              <a:buChar char="-"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ถ้าเรียงลำดับเศษส่วนจากมากไปน้อย ให้เขียนเศษส่วนเรียงลำดับจากเศษส่วนที่ตัวส่วนน้อยไปมาก</a:t>
            </a:r>
          </a:p>
          <a:p>
            <a:pPr marL="361950" marR="0" lvl="0" indent="-36195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Tx/>
              <a:buChar char="-"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ถ้าเรียงลำดับเศษส่วนจากน้อยไปมาก ให้เขียนเศษส่วนเรียงลำดับจากเศษส่วนที่ตัวส่วนมากไปน้อย</a:t>
            </a:r>
          </a:p>
        </p:txBody>
      </p:sp>
      <p:sp>
        <p:nvSpPr>
          <p:cNvPr id="2" name="สี่เหลี่ยมผืนผ้า 1">
            <a:extLst>
              <a:ext uri="{FF2B5EF4-FFF2-40B4-BE49-F238E27FC236}">
                <a16:creationId xmlns:a16="http://schemas.microsoft.com/office/drawing/2014/main" id="{03D9BF44-40C8-4445-A4A9-7A65736AF8DF}"/>
              </a:ext>
            </a:extLst>
          </p:cNvPr>
          <p:cNvSpPr/>
          <p:nvPr/>
        </p:nvSpPr>
        <p:spPr>
          <a:xfrm>
            <a:off x="3966121" y="2371740"/>
            <a:ext cx="90000" cy="90000"/>
          </a:xfrm>
          <a:prstGeom prst="rect">
            <a:avLst/>
          </a:prstGeom>
          <a:solidFill>
            <a:srgbClr val="004468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58" name="สี่เหลี่ยมผืนผ้า 257">
            <a:extLst>
              <a:ext uri="{FF2B5EF4-FFF2-40B4-BE49-F238E27FC236}">
                <a16:creationId xmlns:a16="http://schemas.microsoft.com/office/drawing/2014/main" id="{0DF97197-38D2-4108-A5D1-F445EA41CA7F}"/>
              </a:ext>
            </a:extLst>
          </p:cNvPr>
          <p:cNvSpPr/>
          <p:nvPr/>
        </p:nvSpPr>
        <p:spPr>
          <a:xfrm>
            <a:off x="4022305" y="3178808"/>
            <a:ext cx="90000" cy="90000"/>
          </a:xfrm>
          <a:prstGeom prst="rect">
            <a:avLst/>
          </a:prstGeom>
          <a:solidFill>
            <a:srgbClr val="004468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55" name="กลุ่ม 154">
            <a:extLst>
              <a:ext uri="{FF2B5EF4-FFF2-40B4-BE49-F238E27FC236}">
                <a16:creationId xmlns:a16="http://schemas.microsoft.com/office/drawing/2014/main" id="{93943E05-F0C8-43BC-B73C-D62E92E78342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6" name="รูปแบบอิสระ: รูปร่าง 155">
              <a:extLst>
                <a:ext uri="{FF2B5EF4-FFF2-40B4-BE49-F238E27FC236}">
                  <a16:creationId xmlns:a16="http://schemas.microsoft.com/office/drawing/2014/main" id="{9C60171C-F44E-49B9-9C9A-0A64BB6479F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C176FFFB-4CF3-410E-908F-D28CB986D20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8" name="กลุ่ม 157">
            <a:extLst>
              <a:ext uri="{FF2B5EF4-FFF2-40B4-BE49-F238E27FC236}">
                <a16:creationId xmlns:a16="http://schemas.microsoft.com/office/drawing/2014/main" id="{01E9477F-F4B3-4381-92F2-C15749B9148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59" name="รูปแบบอิสระ: รูปร่าง 158">
              <a:extLst>
                <a:ext uri="{FF2B5EF4-FFF2-40B4-BE49-F238E27FC236}">
                  <a16:creationId xmlns:a16="http://schemas.microsoft.com/office/drawing/2014/main" id="{9D4B282C-F54F-43A3-925D-B92BEE2CC40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A1DB2387-EC90-49DB-98D1-0F89F657F59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1" name="กลุ่ม 160">
            <a:extLst>
              <a:ext uri="{FF2B5EF4-FFF2-40B4-BE49-F238E27FC236}">
                <a16:creationId xmlns:a16="http://schemas.microsoft.com/office/drawing/2014/main" id="{4142C322-FDC1-4330-878B-790DD8FD995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2" name="รูปแบบอิสระ: รูปร่าง 161">
              <a:extLst>
                <a:ext uri="{FF2B5EF4-FFF2-40B4-BE49-F238E27FC236}">
                  <a16:creationId xmlns:a16="http://schemas.microsoft.com/office/drawing/2014/main" id="{5DEBF639-6832-491D-B4AE-57586129A60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0E36EA7E-AA16-4295-8A12-A71AD8678E6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4" name="กลุ่ม 163">
            <a:extLst>
              <a:ext uri="{FF2B5EF4-FFF2-40B4-BE49-F238E27FC236}">
                <a16:creationId xmlns:a16="http://schemas.microsoft.com/office/drawing/2014/main" id="{B7B6C127-963D-4CD9-B207-B97329EBCF9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57" name="รูปแบบอิสระ: รูปร่าง 256">
              <a:extLst>
                <a:ext uri="{FF2B5EF4-FFF2-40B4-BE49-F238E27FC236}">
                  <a16:creationId xmlns:a16="http://schemas.microsoft.com/office/drawing/2014/main" id="{136FA343-8959-4F3A-9069-8C8CDF54FC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0" name="รูปแบบอิสระ: รูปร่าง 259">
              <a:extLst>
                <a:ext uri="{FF2B5EF4-FFF2-40B4-BE49-F238E27FC236}">
                  <a16:creationId xmlns:a16="http://schemas.microsoft.com/office/drawing/2014/main" id="{A073490E-08F2-4B99-BDAA-CE7BF0EBB27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1" name="กลุ่ม 260">
            <a:extLst>
              <a:ext uri="{FF2B5EF4-FFF2-40B4-BE49-F238E27FC236}">
                <a16:creationId xmlns:a16="http://schemas.microsoft.com/office/drawing/2014/main" id="{09EC7E83-1025-4EB5-8F49-DA0E1CFA248E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62" name="รูปแบบอิสระ: รูปร่าง 261">
              <a:extLst>
                <a:ext uri="{FF2B5EF4-FFF2-40B4-BE49-F238E27FC236}">
                  <a16:creationId xmlns:a16="http://schemas.microsoft.com/office/drawing/2014/main" id="{255232F3-96C5-445F-AC29-362EE529C15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3" name="รูปแบบอิสระ: รูปร่าง 262">
              <a:extLst>
                <a:ext uri="{FF2B5EF4-FFF2-40B4-BE49-F238E27FC236}">
                  <a16:creationId xmlns:a16="http://schemas.microsoft.com/office/drawing/2014/main" id="{D65329CB-736F-4C3E-9B8D-06D2C2EAA94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FB75D84B-D89F-402A-A6C2-9D9D8D88AAE4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65" name="รูปแบบอิสระ: รูปร่าง 264">
              <a:extLst>
                <a:ext uri="{FF2B5EF4-FFF2-40B4-BE49-F238E27FC236}">
                  <a16:creationId xmlns:a16="http://schemas.microsoft.com/office/drawing/2014/main" id="{E1FBA538-F074-4DCB-BD6C-EE67C589B54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6" name="รูปแบบอิสระ: รูปร่าง 265">
              <a:extLst>
                <a:ext uri="{FF2B5EF4-FFF2-40B4-BE49-F238E27FC236}">
                  <a16:creationId xmlns:a16="http://schemas.microsoft.com/office/drawing/2014/main" id="{BE129EEB-4D1D-4B01-A09A-458E4FA4BD1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7" name="กลุ่ม 266">
            <a:extLst>
              <a:ext uri="{FF2B5EF4-FFF2-40B4-BE49-F238E27FC236}">
                <a16:creationId xmlns:a16="http://schemas.microsoft.com/office/drawing/2014/main" id="{93057321-B568-481D-AA61-22A31622476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68" name="รูปแบบอิสระ: รูปร่าง 267">
              <a:extLst>
                <a:ext uri="{FF2B5EF4-FFF2-40B4-BE49-F238E27FC236}">
                  <a16:creationId xmlns:a16="http://schemas.microsoft.com/office/drawing/2014/main" id="{0BC39354-EBC9-4DD2-A757-FF6F0CE122D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9" name="รูปแบบอิสระ: รูปร่าง 268">
              <a:extLst>
                <a:ext uri="{FF2B5EF4-FFF2-40B4-BE49-F238E27FC236}">
                  <a16:creationId xmlns:a16="http://schemas.microsoft.com/office/drawing/2014/main" id="{A697A84C-28C2-4AF2-845A-4EC94CA91CE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7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A90D7B3C-26B7-4495-ACA6-71D0CCDEC0FB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0D137B7F-DB4A-498C-B3D6-545A462AD558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DBBD044A-4B74-4626-883F-3B7223CC66A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D30DEAD1-FDD4-46A6-80AB-EE0CDDE65CC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99DB598-4FD7-4912-A05B-C2E5461EAC5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23661BC4-4FDD-4085-A8BA-8EB22CBCA0C1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76" name="รูปภาพ 275">
            <a:hlinkClick r:id="rId10" action="ppaction://hlinksldjump"/>
            <a:extLst>
              <a:ext uri="{FF2B5EF4-FFF2-40B4-BE49-F238E27FC236}">
                <a16:creationId xmlns:a16="http://schemas.microsoft.com/office/drawing/2014/main" id="{FA5096A6-B078-43DA-8906-1B7928A20BC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277" name="กลุ่ม 276">
            <a:extLst>
              <a:ext uri="{FF2B5EF4-FFF2-40B4-BE49-F238E27FC236}">
                <a16:creationId xmlns:a16="http://schemas.microsoft.com/office/drawing/2014/main" id="{D2CEEBF5-4AF8-4BC0-BF02-F82CC87901CC}"/>
              </a:ext>
            </a:extLst>
          </p:cNvPr>
          <p:cNvGrpSpPr/>
          <p:nvPr/>
        </p:nvGrpSpPr>
        <p:grpSpPr>
          <a:xfrm>
            <a:off x="5122316" y="1431003"/>
            <a:ext cx="3177667" cy="723718"/>
            <a:chOff x="4915160" y="2499914"/>
            <a:chExt cx="3177667" cy="723718"/>
          </a:xfrm>
        </p:grpSpPr>
        <p:sp>
          <p:nvSpPr>
            <p:cNvPr id="278" name="Google Shape;4975;p59">
              <a:extLst>
                <a:ext uri="{FF2B5EF4-FFF2-40B4-BE49-F238E27FC236}">
                  <a16:creationId xmlns:a16="http://schemas.microsoft.com/office/drawing/2014/main" id="{0685FDE0-E9C0-409D-BA1F-F03E47E5144E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279" name="Google Shape;4975;p59">
              <a:extLst>
                <a:ext uri="{FF2B5EF4-FFF2-40B4-BE49-F238E27FC236}">
                  <a16:creationId xmlns:a16="http://schemas.microsoft.com/office/drawing/2014/main" id="{77C5D3D9-77F6-4098-B2CD-CEFD6353FA92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3375133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334651" y="3336139"/>
            <a:ext cx="5120350" cy="158817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628002" y="3475868"/>
            <a:ext cx="4495794" cy="12576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rgbClr val="252528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บวกเศษส่วนที่มี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ตัวส่วนเท่ากัน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419152" y="1748834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en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0</a:t>
            </a:r>
            <a:r>
              <a:rPr lang="th-TH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4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356502" y="2851434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grpSp>
        <p:nvGrpSpPr>
          <p:cNvPr id="63" name="กลุ่ม 62">
            <a:extLst>
              <a:ext uri="{FF2B5EF4-FFF2-40B4-BE49-F238E27FC236}">
                <a16:creationId xmlns:a16="http://schemas.microsoft.com/office/drawing/2014/main" id="{8B9A8D61-F5C5-48C2-84B5-BDF55C600A0C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64" name="รูปแบบอิสระ: รูปร่าง 63">
              <a:extLst>
                <a:ext uri="{FF2B5EF4-FFF2-40B4-BE49-F238E27FC236}">
                  <a16:creationId xmlns:a16="http://schemas.microsoft.com/office/drawing/2014/main" id="{0953A576-8924-4229-9B3F-79D854C4D03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F529C27B-6189-4D55-B728-EF2A71DC862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6" name="กลุ่ม 65">
            <a:extLst>
              <a:ext uri="{FF2B5EF4-FFF2-40B4-BE49-F238E27FC236}">
                <a16:creationId xmlns:a16="http://schemas.microsoft.com/office/drawing/2014/main" id="{E69BCB11-76FF-429A-A1EC-3486358A0816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67" name="รูปแบบอิสระ: รูปร่าง 66">
              <a:extLst>
                <a:ext uri="{FF2B5EF4-FFF2-40B4-BE49-F238E27FC236}">
                  <a16:creationId xmlns:a16="http://schemas.microsoft.com/office/drawing/2014/main" id="{19D48AF9-97F8-4452-8215-A2A6C1BACDB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6F27621F-28CA-4CD4-9A8B-430454FECFA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9" name="กลุ่ม 68">
            <a:extLst>
              <a:ext uri="{FF2B5EF4-FFF2-40B4-BE49-F238E27FC236}">
                <a16:creationId xmlns:a16="http://schemas.microsoft.com/office/drawing/2014/main" id="{C238E198-FD2A-43A8-B3E9-B2570717B7F0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76" name="รูปแบบอิสระ: รูปร่าง 75">
              <a:extLst>
                <a:ext uri="{FF2B5EF4-FFF2-40B4-BE49-F238E27FC236}">
                  <a16:creationId xmlns:a16="http://schemas.microsoft.com/office/drawing/2014/main" id="{9CCAB8F4-36C7-4897-B9E8-B96683B126F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CA33A21A-9EEE-4703-9D37-C8DF29BC919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8" name="กลุ่ม 77">
            <a:extLst>
              <a:ext uri="{FF2B5EF4-FFF2-40B4-BE49-F238E27FC236}">
                <a16:creationId xmlns:a16="http://schemas.microsoft.com/office/drawing/2014/main" id="{BF7F7033-C16A-4B78-B229-50BE3F12D8A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79" name="รูปแบบอิสระ: รูปร่าง 78">
              <a:extLst>
                <a:ext uri="{FF2B5EF4-FFF2-40B4-BE49-F238E27FC236}">
                  <a16:creationId xmlns:a16="http://schemas.microsoft.com/office/drawing/2014/main" id="{C92C381D-6F24-4553-AE2D-73F919B63BD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83C8D531-F569-46C0-B2E7-8459B55CD3D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1" name="กลุ่ม 80">
            <a:extLst>
              <a:ext uri="{FF2B5EF4-FFF2-40B4-BE49-F238E27FC236}">
                <a16:creationId xmlns:a16="http://schemas.microsoft.com/office/drawing/2014/main" id="{899E1E49-2062-4C90-81E8-A652CDCCB43D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2" name="รูปแบบอิสระ: รูปร่าง 81">
              <a:extLst>
                <a:ext uri="{FF2B5EF4-FFF2-40B4-BE49-F238E27FC236}">
                  <a16:creationId xmlns:a16="http://schemas.microsoft.com/office/drawing/2014/main" id="{DFC59987-F384-45CE-B864-5BCCB851C6B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C3BA7233-D334-4A81-91F6-47A2F13539B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DAD5C8F3-18E1-47E8-A39A-C96F8DC3A68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85" name="รูปแบบอิสระ: รูปร่าง 84">
              <a:extLst>
                <a:ext uri="{FF2B5EF4-FFF2-40B4-BE49-F238E27FC236}">
                  <a16:creationId xmlns:a16="http://schemas.microsoft.com/office/drawing/2014/main" id="{D24BC1F4-30AB-4E17-BB9B-0F985B20829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30F2D367-081F-43C7-B219-BF053FCCCD5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7" name="กลุ่ม 86">
            <a:extLst>
              <a:ext uri="{FF2B5EF4-FFF2-40B4-BE49-F238E27FC236}">
                <a16:creationId xmlns:a16="http://schemas.microsoft.com/office/drawing/2014/main" id="{EF3D89A4-03AE-4ECE-8C34-5546E1840A52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B951369E-3BAE-4DF6-B39C-8C633A645F0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4BDB2A60-26AB-4D56-A182-7B7CFEE15F3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9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9949E991-3CC1-4B26-9501-98DF2F3A8A29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E514C875-98D0-43CC-A25E-24D945DCD3F4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C28D759-3D22-4FBC-A949-CDD8E8641D5D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3A56BDBD-9531-472C-AF7D-B0C5DD1EB8FD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5299080-5F45-4329-BAE6-6604ADDD651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48AAE447-8CC5-4FFF-96AD-1EF92571EE9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96" name="รูปภาพ 95">
            <a:hlinkClick r:id="rId10" action="ppaction://hlinksldjump"/>
            <a:extLst>
              <a:ext uri="{FF2B5EF4-FFF2-40B4-BE49-F238E27FC236}">
                <a16:creationId xmlns:a16="http://schemas.microsoft.com/office/drawing/2014/main" id="{F50851EB-640A-48C7-8D3D-6D4E6471B94B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30410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1" name="Google Shape;987;p40">
                <a:extLst>
                  <a:ext uri="{FF2B5EF4-FFF2-40B4-BE49-F238E27FC236}">
                    <a16:creationId xmlns:a16="http://schemas.microsoft.com/office/drawing/2014/main" id="{91414FA1-E430-4665-9E9A-738AF063844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105046" y="2843215"/>
                <a:ext cx="4451986" cy="6492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42900" algn="l" rtl="0">
                  <a:lnSpc>
                    <a:spcPct val="11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322824"/>
                  </a:buClr>
                  <a:buSzPts val="1800"/>
                  <a:buFont typeface="Didact Gothic"/>
                  <a:buChar char="●"/>
                  <a:defRPr sz="1800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1pPr>
                <a:lvl2pPr marL="914400" marR="0" lvl="1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○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2pPr>
                <a:lvl3pPr marL="1371600" marR="0" lvl="2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■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3pPr>
                <a:lvl4pPr marL="1828800" marR="0" lvl="3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●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4pPr>
                <a:lvl5pPr marL="2286000" marR="0" lvl="4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○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5pPr>
                <a:lvl6pPr marL="2743200" marR="0" lvl="5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■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6pPr>
                <a:lvl7pPr marL="3200400" marR="0" lvl="6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●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7pPr>
                <a:lvl8pPr marL="3657600" marR="0" lvl="7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○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8pPr>
                <a:lvl9pPr marL="4114800" marR="0" lvl="8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1600"/>
                  </a:spcAft>
                  <a:buClr>
                    <a:srgbClr val="322824"/>
                  </a:buClr>
                  <a:buSzPts val="1400"/>
                  <a:buFont typeface="Didact Gothic"/>
                  <a:buChar char="■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/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322824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แบ่งเค้ก 1 ก้อน เป็น 2 ชิ้น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7030A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เท่าๆ กัน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/>
                  <a:defRPr/>
                </a:pPr>
                <a:r>
                  <a:rPr lang="th-TH" sz="2600" kern="0" dirty="0"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เค้กแต่ละชิ้นเป็น </a:t>
                </a:r>
                <a:r>
                  <a:rPr lang="th-TH" sz="2600" b="1" kern="0" dirty="0">
                    <a:solidFill>
                      <a:srgbClr val="7030A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1 ใน 2</a:t>
                </a:r>
                <a:r>
                  <a:rPr lang="th-TH" sz="2600" kern="0" dirty="0">
                    <a:solidFill>
                      <a:srgbClr val="7030A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:r>
                  <a:rPr lang="th-TH" sz="2600" kern="0" dirty="0"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ของเค้ก </a:t>
                </a:r>
                <a:r>
                  <a:rPr lang="th-TH" sz="2600" b="1" kern="0" dirty="0">
                    <a:solidFill>
                      <a:srgbClr val="7030A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1 ก้อน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/>
                  <a:defRPr/>
                </a:pPr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rgbClr val="322824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เขียน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7030A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เศษส่วน</a:t>
                </a:r>
                <a:r>
                  <a: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rgbClr val="322824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แสดงจำนวนของเค้กแต่ละชิ้นเป็น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7030A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7030A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7030A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den>
                    </m:f>
                  </m:oMath>
                </a14:m>
                <a:endPara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322824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Didact Gothic"/>
                </a:endParaRPr>
              </a:p>
            </p:txBody>
          </p:sp>
        </mc:Choice>
        <mc:Fallback xmlns="">
          <p:sp>
            <p:nvSpPr>
              <p:cNvPr id="21" name="Google Shape;987;p40">
                <a:extLst>
                  <a:ext uri="{FF2B5EF4-FFF2-40B4-BE49-F238E27FC236}">
                    <a16:creationId xmlns:a16="http://schemas.microsoft.com/office/drawing/2014/main" id="{91414FA1-E430-4665-9E9A-738AF06384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05046" y="2843215"/>
                <a:ext cx="4451986" cy="649200"/>
              </a:xfrm>
              <a:prstGeom prst="rect">
                <a:avLst/>
              </a:prstGeom>
              <a:blipFill>
                <a:blip r:embed="rId4"/>
                <a:stretch>
                  <a:fillRect l="-1778" b="-15046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Google Shape;988;p40">
                <a:extLst>
                  <a:ext uri="{FF2B5EF4-FFF2-40B4-BE49-F238E27FC236}">
                    <a16:creationId xmlns:a16="http://schemas.microsoft.com/office/drawing/2014/main" id="{88490577-249E-4099-B2B5-D6C2EB097FF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843720" y="2972479"/>
                <a:ext cx="4208231" cy="6492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42900" algn="l" rtl="0">
                  <a:lnSpc>
                    <a:spcPct val="115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322824"/>
                  </a:buClr>
                  <a:buSzPts val="1800"/>
                  <a:buFont typeface="Didact Gothic"/>
                  <a:buChar char="●"/>
                  <a:defRPr sz="1800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1pPr>
                <a:lvl2pPr marL="914400" marR="0" lvl="1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○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2pPr>
                <a:lvl3pPr marL="1371600" marR="0" lvl="2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■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3pPr>
                <a:lvl4pPr marL="1828800" marR="0" lvl="3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●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4pPr>
                <a:lvl5pPr marL="2286000" marR="0" lvl="4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○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5pPr>
                <a:lvl6pPr marL="2743200" marR="0" lvl="5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■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6pPr>
                <a:lvl7pPr marL="3200400" marR="0" lvl="6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●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7pPr>
                <a:lvl8pPr marL="3657600" marR="0" lvl="7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rgbClr val="322824"/>
                  </a:buClr>
                  <a:buSzPts val="1400"/>
                  <a:buFont typeface="Didact Gothic"/>
                  <a:buChar char="○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8pPr>
                <a:lvl9pPr marL="4114800" marR="0" lvl="8" indent="-317500" algn="l" rtl="0">
                  <a:lnSpc>
                    <a:spcPct val="115000"/>
                  </a:lnSpc>
                  <a:spcBef>
                    <a:spcPts val="1600"/>
                  </a:spcBef>
                  <a:spcAft>
                    <a:spcPts val="1600"/>
                  </a:spcAft>
                  <a:buClr>
                    <a:srgbClr val="322824"/>
                  </a:buClr>
                  <a:buSzPts val="1400"/>
                  <a:buFont typeface="Didact Gothic"/>
                  <a:buChar char="■"/>
                  <a:defRPr sz="1867" b="0" i="0" u="none" strike="noStrike" cap="none">
                    <a:solidFill>
                      <a:srgbClr val="322824"/>
                    </a:solidFill>
                    <a:latin typeface="Didact Gothic"/>
                    <a:ea typeface="Didact Gothic"/>
                    <a:cs typeface="Didact Gothic"/>
                    <a:sym typeface="Didact Gothic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449263" algn="l"/>
                    <a:tab pos="1258888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7030A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7030A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7030A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322824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 	อ่านว่า	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322824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เศษหนึ่งส่วนสอง</a:t>
                </a:r>
                <a:endParaRPr kumimoji="0" lang="th-TH" sz="2600" i="0" u="none" strike="noStrike" kern="0" cap="none" spc="0" normalizeH="0" baseline="0" noProof="0" dirty="0">
                  <a:ln>
                    <a:noFill/>
                  </a:ln>
                  <a:solidFill>
                    <a:srgbClr val="322824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Didact Gothic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449263" algn="l"/>
                    <a:tab pos="1258888" algn="l"/>
                  </a:tabLst>
                  <a:defRPr/>
                </a:pPr>
                <a:r>
                  <a:rPr lang="th-TH" sz="2600" b="0" kern="0" dirty="0"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1	เป็น	</a:t>
                </a:r>
                <a:r>
                  <a:rPr lang="th-TH" sz="2600" b="1" kern="0" dirty="0"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ตัวเศษ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449263" algn="l"/>
                    <a:tab pos="1258888" algn="l"/>
                  </a:tabLst>
                  <a:defRPr/>
                </a:pPr>
                <a:r>
                  <a:rPr lang="th-TH" sz="2600" kern="0" dirty="0"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2	เป็น	</a:t>
                </a:r>
                <a:r>
                  <a:rPr lang="th-TH" sz="2600" b="1" kern="0" dirty="0"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ตัวส่วน</a:t>
                </a:r>
                <a:endParaRPr kumimoji="0" lang="en-US" sz="2600" i="0" u="none" strike="noStrike" kern="0" cap="none" spc="0" normalizeH="0" baseline="0" noProof="0" dirty="0">
                  <a:ln>
                    <a:noFill/>
                  </a:ln>
                  <a:solidFill>
                    <a:srgbClr val="322824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Didact Gothic"/>
                </a:endParaRPr>
              </a:p>
            </p:txBody>
          </p:sp>
        </mc:Choice>
        <mc:Fallback xmlns="">
          <p:sp>
            <p:nvSpPr>
              <p:cNvPr id="22" name="Google Shape;988;p40">
                <a:extLst>
                  <a:ext uri="{FF2B5EF4-FFF2-40B4-BE49-F238E27FC236}">
                    <a16:creationId xmlns:a16="http://schemas.microsoft.com/office/drawing/2014/main" id="{88490577-249E-4099-B2B5-D6C2EB097F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43720" y="2972479"/>
                <a:ext cx="4208231" cy="649200"/>
              </a:xfrm>
              <a:prstGeom prst="rect">
                <a:avLst/>
              </a:prstGeom>
              <a:blipFill>
                <a:blip r:embed="rId5"/>
                <a:stretch>
                  <a:fillRect l="-1881" b="-15849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6" name="Google Shape;3550;p58">
            <a:extLst>
              <a:ext uri="{FF2B5EF4-FFF2-40B4-BE49-F238E27FC236}">
                <a16:creationId xmlns:a16="http://schemas.microsoft.com/office/drawing/2014/main" id="{A5B800B2-B3C0-463E-9F11-BA638E28E047}"/>
              </a:ext>
            </a:extLst>
          </p:cNvPr>
          <p:cNvCxnSpPr>
            <a:cxnSpLocks/>
          </p:cNvCxnSpPr>
          <p:nvPr/>
        </p:nvCxnSpPr>
        <p:spPr>
          <a:xfrm rot="5400000">
            <a:off x="4911051" y="3100579"/>
            <a:ext cx="944400" cy="1337400"/>
          </a:xfrm>
          <a:prstGeom prst="curvedConnector4">
            <a:avLst>
              <a:gd name="adj1" fmla="val -25214"/>
              <a:gd name="adj2" fmla="val 65534"/>
            </a:avLst>
          </a:prstGeom>
          <a:noFill/>
          <a:ln w="19050" cap="flat" cmpd="sng">
            <a:solidFill>
              <a:schemeClr val="accent1"/>
            </a:solidFill>
            <a:prstDash val="dash"/>
            <a:round/>
            <a:headEnd type="none" w="med" len="med"/>
            <a:tailEnd type="none" w="med" len="med"/>
          </a:ln>
        </p:spPr>
      </p:cxnSp>
      <p:pic>
        <p:nvPicPr>
          <p:cNvPr id="5" name="รูปภาพ 4">
            <a:extLst>
              <a:ext uri="{FF2B5EF4-FFF2-40B4-BE49-F238E27FC236}">
                <a16:creationId xmlns:a16="http://schemas.microsoft.com/office/drawing/2014/main" id="{18BF11C2-83BD-4194-9BC6-8E7E46DFF5B6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525" t="16361" r="13821" b="13333"/>
          <a:stretch/>
        </p:blipFill>
        <p:spPr>
          <a:xfrm>
            <a:off x="2069767" y="616080"/>
            <a:ext cx="1713658" cy="1631696"/>
          </a:xfrm>
          <a:prstGeom prst="rect">
            <a:avLst/>
          </a:prstGeom>
        </p:spPr>
      </p:pic>
      <p:pic>
        <p:nvPicPr>
          <p:cNvPr id="29" name="รูปภาพ 28">
            <a:extLst>
              <a:ext uri="{FF2B5EF4-FFF2-40B4-BE49-F238E27FC236}">
                <a16:creationId xmlns:a16="http://schemas.microsoft.com/office/drawing/2014/main" id="{CF3E727C-314D-4FCC-AE72-1E4546A54F89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525" t="16361" r="13821" b="13333"/>
          <a:stretch/>
        </p:blipFill>
        <p:spPr>
          <a:xfrm>
            <a:off x="6972653" y="540597"/>
            <a:ext cx="1713658" cy="1631696"/>
          </a:xfrm>
          <a:prstGeom prst="rect">
            <a:avLst/>
          </a:prstGeom>
        </p:spPr>
      </p:pic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EED71207-5CD1-46B8-AE55-113CD3E2D07C}"/>
              </a:ext>
            </a:extLst>
          </p:cNvPr>
          <p:cNvGrpSpPr/>
          <p:nvPr/>
        </p:nvGrpSpPr>
        <p:grpSpPr>
          <a:xfrm>
            <a:off x="6970061" y="1997846"/>
            <a:ext cx="802565" cy="724462"/>
            <a:chOff x="6970061" y="1997846"/>
            <a:chExt cx="802565" cy="724462"/>
          </a:xfrm>
        </p:grpSpPr>
        <p:sp>
          <p:nvSpPr>
            <p:cNvPr id="30" name="Google Shape;782;p36">
              <a:extLst>
                <a:ext uri="{FF2B5EF4-FFF2-40B4-BE49-F238E27FC236}">
                  <a16:creationId xmlns:a16="http://schemas.microsoft.com/office/drawing/2014/main" id="{B3559B28-C764-471F-B453-46AD3196E813}"/>
                </a:ext>
              </a:extLst>
            </p:cNvPr>
            <p:cNvSpPr/>
            <p:nvPr/>
          </p:nvSpPr>
          <p:spPr>
            <a:xfrm rot="614477">
              <a:off x="6970061" y="2158468"/>
              <a:ext cx="802565" cy="563840"/>
            </a:xfrm>
            <a:custGeom>
              <a:avLst/>
              <a:gdLst/>
              <a:ahLst/>
              <a:cxnLst/>
              <a:rect l="l" t="t" r="r" b="b"/>
              <a:pathLst>
                <a:path w="67842" h="8290" extrusionOk="0">
                  <a:moveTo>
                    <a:pt x="66961" y="1"/>
                  </a:moveTo>
                  <a:cubicBezTo>
                    <a:pt x="65549" y="1"/>
                    <a:pt x="62061" y="407"/>
                    <a:pt x="61852" y="526"/>
                  </a:cubicBezTo>
                  <a:cubicBezTo>
                    <a:pt x="61813" y="552"/>
                    <a:pt x="61769" y="564"/>
                    <a:pt x="61725" y="564"/>
                  </a:cubicBezTo>
                  <a:cubicBezTo>
                    <a:pt x="61646" y="564"/>
                    <a:pt x="61567" y="524"/>
                    <a:pt x="61520" y="452"/>
                  </a:cubicBezTo>
                  <a:cubicBezTo>
                    <a:pt x="61501" y="415"/>
                    <a:pt x="60882" y="406"/>
                    <a:pt x="60258" y="406"/>
                  </a:cubicBezTo>
                  <a:cubicBezTo>
                    <a:pt x="59634" y="406"/>
                    <a:pt x="59006" y="415"/>
                    <a:pt x="58969" y="415"/>
                  </a:cubicBezTo>
                  <a:lnTo>
                    <a:pt x="56455" y="415"/>
                  </a:lnTo>
                  <a:cubicBezTo>
                    <a:pt x="56455" y="351"/>
                    <a:pt x="56405" y="311"/>
                    <a:pt x="56326" y="311"/>
                  </a:cubicBezTo>
                  <a:cubicBezTo>
                    <a:pt x="56270" y="311"/>
                    <a:pt x="56199" y="332"/>
                    <a:pt x="56122" y="378"/>
                  </a:cubicBezTo>
                  <a:cubicBezTo>
                    <a:pt x="55434" y="706"/>
                    <a:pt x="49756" y="1062"/>
                    <a:pt x="47543" y="1062"/>
                  </a:cubicBezTo>
                  <a:cubicBezTo>
                    <a:pt x="47258" y="1062"/>
                    <a:pt x="47031" y="1056"/>
                    <a:pt x="46879" y="1044"/>
                  </a:cubicBezTo>
                  <a:cubicBezTo>
                    <a:pt x="46480" y="984"/>
                    <a:pt x="46081" y="955"/>
                    <a:pt x="45681" y="955"/>
                  </a:cubicBezTo>
                  <a:cubicBezTo>
                    <a:pt x="45082" y="955"/>
                    <a:pt x="44483" y="1021"/>
                    <a:pt x="43884" y="1154"/>
                  </a:cubicBezTo>
                  <a:cubicBezTo>
                    <a:pt x="42184" y="1487"/>
                    <a:pt x="37267" y="1339"/>
                    <a:pt x="35048" y="1598"/>
                  </a:cubicBezTo>
                  <a:cubicBezTo>
                    <a:pt x="34831" y="1628"/>
                    <a:pt x="34687" y="1640"/>
                    <a:pt x="34587" y="1640"/>
                  </a:cubicBezTo>
                  <a:cubicBezTo>
                    <a:pt x="34225" y="1640"/>
                    <a:pt x="34458" y="1484"/>
                    <a:pt x="33934" y="1484"/>
                  </a:cubicBezTo>
                  <a:cubicBezTo>
                    <a:pt x="33892" y="1484"/>
                    <a:pt x="33844" y="1485"/>
                    <a:pt x="33791" y="1487"/>
                  </a:cubicBezTo>
                  <a:cubicBezTo>
                    <a:pt x="33015" y="1487"/>
                    <a:pt x="28357" y="1709"/>
                    <a:pt x="23772" y="1857"/>
                  </a:cubicBezTo>
                  <a:cubicBezTo>
                    <a:pt x="21499" y="1912"/>
                    <a:pt x="19253" y="1949"/>
                    <a:pt x="17561" y="1949"/>
                  </a:cubicBezTo>
                  <a:cubicBezTo>
                    <a:pt x="15870" y="1949"/>
                    <a:pt x="14733" y="1912"/>
                    <a:pt x="14678" y="1820"/>
                  </a:cubicBezTo>
                  <a:cubicBezTo>
                    <a:pt x="14665" y="1789"/>
                    <a:pt x="14644" y="1777"/>
                    <a:pt x="14616" y="1777"/>
                  </a:cubicBezTo>
                  <a:cubicBezTo>
                    <a:pt x="14499" y="1777"/>
                    <a:pt x="14268" y="1997"/>
                    <a:pt x="14123" y="1997"/>
                  </a:cubicBezTo>
                  <a:cubicBezTo>
                    <a:pt x="14094" y="1997"/>
                    <a:pt x="14069" y="1988"/>
                    <a:pt x="14049" y="1968"/>
                  </a:cubicBezTo>
                  <a:cubicBezTo>
                    <a:pt x="13238" y="2024"/>
                    <a:pt x="7539" y="2228"/>
                    <a:pt x="4444" y="2228"/>
                  </a:cubicBezTo>
                  <a:cubicBezTo>
                    <a:pt x="3448" y="2228"/>
                    <a:pt x="2721" y="2207"/>
                    <a:pt x="2514" y="2153"/>
                  </a:cubicBezTo>
                  <a:cubicBezTo>
                    <a:pt x="2324" y="2102"/>
                    <a:pt x="2173" y="2077"/>
                    <a:pt x="2049" y="2077"/>
                  </a:cubicBezTo>
                  <a:cubicBezTo>
                    <a:pt x="1812" y="2077"/>
                    <a:pt x="1674" y="2168"/>
                    <a:pt x="1553" y="2338"/>
                  </a:cubicBezTo>
                  <a:cubicBezTo>
                    <a:pt x="961" y="3003"/>
                    <a:pt x="0" y="7809"/>
                    <a:pt x="629" y="8105"/>
                  </a:cubicBezTo>
                  <a:cubicBezTo>
                    <a:pt x="748" y="8138"/>
                    <a:pt x="1069" y="8150"/>
                    <a:pt x="1533" y="8150"/>
                  </a:cubicBezTo>
                  <a:cubicBezTo>
                    <a:pt x="3158" y="8150"/>
                    <a:pt x="6544" y="7995"/>
                    <a:pt x="9240" y="7995"/>
                  </a:cubicBezTo>
                  <a:cubicBezTo>
                    <a:pt x="11028" y="7995"/>
                    <a:pt x="12512" y="8063"/>
                    <a:pt x="12977" y="8290"/>
                  </a:cubicBezTo>
                  <a:cubicBezTo>
                    <a:pt x="14473" y="8177"/>
                    <a:pt x="19764" y="7676"/>
                    <a:pt x="23120" y="7676"/>
                  </a:cubicBezTo>
                  <a:cubicBezTo>
                    <a:pt x="24159" y="7676"/>
                    <a:pt x="25012" y="7724"/>
                    <a:pt x="25510" y="7846"/>
                  </a:cubicBezTo>
                  <a:cubicBezTo>
                    <a:pt x="26102" y="7513"/>
                    <a:pt x="29244" y="7439"/>
                    <a:pt x="32276" y="7439"/>
                  </a:cubicBezTo>
                  <a:cubicBezTo>
                    <a:pt x="35344" y="7403"/>
                    <a:pt x="38302" y="7403"/>
                    <a:pt x="38524" y="7329"/>
                  </a:cubicBezTo>
                  <a:cubicBezTo>
                    <a:pt x="38781" y="7190"/>
                    <a:pt x="39547" y="7115"/>
                    <a:pt x="40249" y="7115"/>
                  </a:cubicBezTo>
                  <a:cubicBezTo>
                    <a:pt x="40858" y="7115"/>
                    <a:pt x="41418" y="7171"/>
                    <a:pt x="41555" y="7292"/>
                  </a:cubicBezTo>
                  <a:cubicBezTo>
                    <a:pt x="41753" y="7424"/>
                    <a:pt x="41980" y="7469"/>
                    <a:pt x="42214" y="7469"/>
                  </a:cubicBezTo>
                  <a:cubicBezTo>
                    <a:pt x="42731" y="7469"/>
                    <a:pt x="43282" y="7246"/>
                    <a:pt x="43626" y="7246"/>
                  </a:cubicBezTo>
                  <a:cubicBezTo>
                    <a:pt x="43736" y="7246"/>
                    <a:pt x="43825" y="7269"/>
                    <a:pt x="43884" y="7329"/>
                  </a:cubicBezTo>
                  <a:cubicBezTo>
                    <a:pt x="47397" y="6774"/>
                    <a:pt x="45363" y="6922"/>
                    <a:pt x="53238" y="6663"/>
                  </a:cubicBezTo>
                  <a:cubicBezTo>
                    <a:pt x="56492" y="6552"/>
                    <a:pt x="59782" y="6441"/>
                    <a:pt x="59782" y="6441"/>
                  </a:cubicBezTo>
                  <a:cubicBezTo>
                    <a:pt x="60732" y="6201"/>
                    <a:pt x="61778" y="6151"/>
                    <a:pt x="62766" y="6151"/>
                  </a:cubicBezTo>
                  <a:cubicBezTo>
                    <a:pt x="63460" y="6151"/>
                    <a:pt x="64127" y="6175"/>
                    <a:pt x="64711" y="6175"/>
                  </a:cubicBezTo>
                  <a:cubicBezTo>
                    <a:pt x="65721" y="6175"/>
                    <a:pt x="66486" y="6102"/>
                    <a:pt x="66732" y="5702"/>
                  </a:cubicBezTo>
                  <a:cubicBezTo>
                    <a:pt x="67287" y="4778"/>
                    <a:pt x="67842" y="970"/>
                    <a:pt x="67546" y="82"/>
                  </a:cubicBezTo>
                  <a:cubicBezTo>
                    <a:pt x="67524" y="25"/>
                    <a:pt x="67304" y="1"/>
                    <a:pt x="66961" y="1"/>
                  </a:cubicBezTo>
                  <a:close/>
                </a:path>
              </a:pathLst>
            </a:custGeom>
            <a:solidFill>
              <a:srgbClr val="C4F150">
                <a:alpha val="495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89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2" name="Google Shape;988;p40">
                  <a:extLst>
                    <a:ext uri="{FF2B5EF4-FFF2-40B4-BE49-F238E27FC236}">
                      <a16:creationId xmlns:a16="http://schemas.microsoft.com/office/drawing/2014/main" id="{934C2F0A-888C-46ED-A848-E6206AB6CC50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7191897" y="1997846"/>
                  <a:ext cx="447799" cy="6492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121900" tIns="121900" rIns="121900" bIns="121900" anchor="t" anchorCtr="0">
                  <a:noAutofit/>
                </a:bodyPr>
                <a:lstStyle>
                  <a:defPPr marR="0" lvl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</a:defPPr>
                  <a:lvl1pPr marL="457200" marR="0" lvl="0" indent="-342900" algn="l" rtl="0">
                    <a:lnSpc>
                      <a:spcPct val="115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800"/>
                    <a:buFont typeface="Didact Gothic"/>
                    <a:buChar char="●"/>
                    <a:defRPr sz="1800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1pPr>
                  <a:lvl2pPr marL="914400" marR="0" lvl="1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○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2pPr>
                  <a:lvl3pPr marL="1371600" marR="0" lvl="2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■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3pPr>
                  <a:lvl4pPr marL="1828800" marR="0" lvl="3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●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4pPr>
                  <a:lvl5pPr marL="2286000" marR="0" lvl="4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○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5pPr>
                  <a:lvl6pPr marL="2743200" marR="0" lvl="5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■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6pPr>
                  <a:lvl7pPr marL="3200400" marR="0" lvl="6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●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7pPr>
                  <a:lvl8pPr marL="3657600" marR="0" lvl="7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○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8pPr>
                  <a:lvl9pPr marL="4114800" marR="0" lvl="8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160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■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00"/>
                    <a:buFont typeface="Didact Gothic"/>
                    <a:buNone/>
                    <a:tabLst>
                      <a:tab pos="449263" algn="l"/>
                      <a:tab pos="1258888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7030A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7030A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7030A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322824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Didact Gothic"/>
                    </a:rPr>
                    <a:t> 	</a:t>
                  </a:r>
                  <a:endParaRPr kumimoji="0" lang="en-US" sz="2400" i="0" u="none" strike="noStrike" kern="0" cap="none" spc="0" normalizeH="0" baseline="0" noProof="0" dirty="0">
                    <a:ln>
                      <a:noFill/>
                    </a:ln>
                    <a:solidFill>
                      <a:srgbClr val="322824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endParaRPr>
                </a:p>
              </p:txBody>
            </p:sp>
          </mc:Choice>
          <mc:Fallback xmlns="">
            <p:sp>
              <p:nvSpPr>
                <p:cNvPr id="32" name="Google Shape;988;p40">
                  <a:extLst>
                    <a:ext uri="{FF2B5EF4-FFF2-40B4-BE49-F238E27FC236}">
                      <a16:creationId xmlns:a16="http://schemas.microsoft.com/office/drawing/2014/main" id="{934C2F0A-888C-46ED-A848-E6206AB6CC5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191897" y="1997846"/>
                  <a:ext cx="447799" cy="649200"/>
                </a:xfrm>
                <a:prstGeom prst="rect">
                  <a:avLst/>
                </a:prstGeom>
                <a:blipFill>
                  <a:blip r:embed="rId7"/>
                  <a:stretch>
                    <a:fillRect r="-23288" b="-25472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C866E447-3BC7-44AA-A25B-29212C7019A5}"/>
              </a:ext>
            </a:extLst>
          </p:cNvPr>
          <p:cNvGrpSpPr/>
          <p:nvPr/>
        </p:nvGrpSpPr>
        <p:grpSpPr>
          <a:xfrm>
            <a:off x="7894594" y="1997846"/>
            <a:ext cx="802565" cy="707752"/>
            <a:chOff x="7894594" y="1997846"/>
            <a:chExt cx="802565" cy="707752"/>
          </a:xfrm>
        </p:grpSpPr>
        <p:sp>
          <p:nvSpPr>
            <p:cNvPr id="31" name="Google Shape;782;p36">
              <a:extLst>
                <a:ext uri="{FF2B5EF4-FFF2-40B4-BE49-F238E27FC236}">
                  <a16:creationId xmlns:a16="http://schemas.microsoft.com/office/drawing/2014/main" id="{4B90EB39-268C-4377-84B8-104D0F009816}"/>
                </a:ext>
              </a:extLst>
            </p:cNvPr>
            <p:cNvSpPr/>
            <p:nvPr/>
          </p:nvSpPr>
          <p:spPr>
            <a:xfrm rot="614477">
              <a:off x="7894594" y="2141758"/>
              <a:ext cx="802565" cy="563840"/>
            </a:xfrm>
            <a:custGeom>
              <a:avLst/>
              <a:gdLst/>
              <a:ahLst/>
              <a:cxnLst/>
              <a:rect l="l" t="t" r="r" b="b"/>
              <a:pathLst>
                <a:path w="67842" h="8290" extrusionOk="0">
                  <a:moveTo>
                    <a:pt x="66961" y="1"/>
                  </a:moveTo>
                  <a:cubicBezTo>
                    <a:pt x="65549" y="1"/>
                    <a:pt x="62061" y="407"/>
                    <a:pt x="61852" y="526"/>
                  </a:cubicBezTo>
                  <a:cubicBezTo>
                    <a:pt x="61813" y="552"/>
                    <a:pt x="61769" y="564"/>
                    <a:pt x="61725" y="564"/>
                  </a:cubicBezTo>
                  <a:cubicBezTo>
                    <a:pt x="61646" y="564"/>
                    <a:pt x="61567" y="524"/>
                    <a:pt x="61520" y="452"/>
                  </a:cubicBezTo>
                  <a:cubicBezTo>
                    <a:pt x="61501" y="415"/>
                    <a:pt x="60882" y="406"/>
                    <a:pt x="60258" y="406"/>
                  </a:cubicBezTo>
                  <a:cubicBezTo>
                    <a:pt x="59634" y="406"/>
                    <a:pt x="59006" y="415"/>
                    <a:pt x="58969" y="415"/>
                  </a:cubicBezTo>
                  <a:lnTo>
                    <a:pt x="56455" y="415"/>
                  </a:lnTo>
                  <a:cubicBezTo>
                    <a:pt x="56455" y="351"/>
                    <a:pt x="56405" y="311"/>
                    <a:pt x="56326" y="311"/>
                  </a:cubicBezTo>
                  <a:cubicBezTo>
                    <a:pt x="56270" y="311"/>
                    <a:pt x="56199" y="332"/>
                    <a:pt x="56122" y="378"/>
                  </a:cubicBezTo>
                  <a:cubicBezTo>
                    <a:pt x="55434" y="706"/>
                    <a:pt x="49756" y="1062"/>
                    <a:pt x="47543" y="1062"/>
                  </a:cubicBezTo>
                  <a:cubicBezTo>
                    <a:pt x="47258" y="1062"/>
                    <a:pt x="47031" y="1056"/>
                    <a:pt x="46879" y="1044"/>
                  </a:cubicBezTo>
                  <a:cubicBezTo>
                    <a:pt x="46480" y="984"/>
                    <a:pt x="46081" y="955"/>
                    <a:pt x="45681" y="955"/>
                  </a:cubicBezTo>
                  <a:cubicBezTo>
                    <a:pt x="45082" y="955"/>
                    <a:pt x="44483" y="1021"/>
                    <a:pt x="43884" y="1154"/>
                  </a:cubicBezTo>
                  <a:cubicBezTo>
                    <a:pt x="42184" y="1487"/>
                    <a:pt x="37267" y="1339"/>
                    <a:pt x="35048" y="1598"/>
                  </a:cubicBezTo>
                  <a:cubicBezTo>
                    <a:pt x="34831" y="1628"/>
                    <a:pt x="34687" y="1640"/>
                    <a:pt x="34587" y="1640"/>
                  </a:cubicBezTo>
                  <a:cubicBezTo>
                    <a:pt x="34225" y="1640"/>
                    <a:pt x="34458" y="1484"/>
                    <a:pt x="33934" y="1484"/>
                  </a:cubicBezTo>
                  <a:cubicBezTo>
                    <a:pt x="33892" y="1484"/>
                    <a:pt x="33844" y="1485"/>
                    <a:pt x="33791" y="1487"/>
                  </a:cubicBezTo>
                  <a:cubicBezTo>
                    <a:pt x="33015" y="1487"/>
                    <a:pt x="28357" y="1709"/>
                    <a:pt x="23772" y="1857"/>
                  </a:cubicBezTo>
                  <a:cubicBezTo>
                    <a:pt x="21499" y="1912"/>
                    <a:pt x="19253" y="1949"/>
                    <a:pt x="17561" y="1949"/>
                  </a:cubicBezTo>
                  <a:cubicBezTo>
                    <a:pt x="15870" y="1949"/>
                    <a:pt x="14733" y="1912"/>
                    <a:pt x="14678" y="1820"/>
                  </a:cubicBezTo>
                  <a:cubicBezTo>
                    <a:pt x="14665" y="1789"/>
                    <a:pt x="14644" y="1777"/>
                    <a:pt x="14616" y="1777"/>
                  </a:cubicBezTo>
                  <a:cubicBezTo>
                    <a:pt x="14499" y="1777"/>
                    <a:pt x="14268" y="1997"/>
                    <a:pt x="14123" y="1997"/>
                  </a:cubicBezTo>
                  <a:cubicBezTo>
                    <a:pt x="14094" y="1997"/>
                    <a:pt x="14069" y="1988"/>
                    <a:pt x="14049" y="1968"/>
                  </a:cubicBezTo>
                  <a:cubicBezTo>
                    <a:pt x="13238" y="2024"/>
                    <a:pt x="7539" y="2228"/>
                    <a:pt x="4444" y="2228"/>
                  </a:cubicBezTo>
                  <a:cubicBezTo>
                    <a:pt x="3448" y="2228"/>
                    <a:pt x="2721" y="2207"/>
                    <a:pt x="2514" y="2153"/>
                  </a:cubicBezTo>
                  <a:cubicBezTo>
                    <a:pt x="2324" y="2102"/>
                    <a:pt x="2173" y="2077"/>
                    <a:pt x="2049" y="2077"/>
                  </a:cubicBezTo>
                  <a:cubicBezTo>
                    <a:pt x="1812" y="2077"/>
                    <a:pt x="1674" y="2168"/>
                    <a:pt x="1553" y="2338"/>
                  </a:cubicBezTo>
                  <a:cubicBezTo>
                    <a:pt x="961" y="3003"/>
                    <a:pt x="0" y="7809"/>
                    <a:pt x="629" y="8105"/>
                  </a:cubicBezTo>
                  <a:cubicBezTo>
                    <a:pt x="748" y="8138"/>
                    <a:pt x="1069" y="8150"/>
                    <a:pt x="1533" y="8150"/>
                  </a:cubicBezTo>
                  <a:cubicBezTo>
                    <a:pt x="3158" y="8150"/>
                    <a:pt x="6544" y="7995"/>
                    <a:pt x="9240" y="7995"/>
                  </a:cubicBezTo>
                  <a:cubicBezTo>
                    <a:pt x="11028" y="7995"/>
                    <a:pt x="12512" y="8063"/>
                    <a:pt x="12977" y="8290"/>
                  </a:cubicBezTo>
                  <a:cubicBezTo>
                    <a:pt x="14473" y="8177"/>
                    <a:pt x="19764" y="7676"/>
                    <a:pt x="23120" y="7676"/>
                  </a:cubicBezTo>
                  <a:cubicBezTo>
                    <a:pt x="24159" y="7676"/>
                    <a:pt x="25012" y="7724"/>
                    <a:pt x="25510" y="7846"/>
                  </a:cubicBezTo>
                  <a:cubicBezTo>
                    <a:pt x="26102" y="7513"/>
                    <a:pt x="29244" y="7439"/>
                    <a:pt x="32276" y="7439"/>
                  </a:cubicBezTo>
                  <a:cubicBezTo>
                    <a:pt x="35344" y="7403"/>
                    <a:pt x="38302" y="7403"/>
                    <a:pt x="38524" y="7329"/>
                  </a:cubicBezTo>
                  <a:cubicBezTo>
                    <a:pt x="38781" y="7190"/>
                    <a:pt x="39547" y="7115"/>
                    <a:pt x="40249" y="7115"/>
                  </a:cubicBezTo>
                  <a:cubicBezTo>
                    <a:pt x="40858" y="7115"/>
                    <a:pt x="41418" y="7171"/>
                    <a:pt x="41555" y="7292"/>
                  </a:cubicBezTo>
                  <a:cubicBezTo>
                    <a:pt x="41753" y="7424"/>
                    <a:pt x="41980" y="7469"/>
                    <a:pt x="42214" y="7469"/>
                  </a:cubicBezTo>
                  <a:cubicBezTo>
                    <a:pt x="42731" y="7469"/>
                    <a:pt x="43282" y="7246"/>
                    <a:pt x="43626" y="7246"/>
                  </a:cubicBezTo>
                  <a:cubicBezTo>
                    <a:pt x="43736" y="7246"/>
                    <a:pt x="43825" y="7269"/>
                    <a:pt x="43884" y="7329"/>
                  </a:cubicBezTo>
                  <a:cubicBezTo>
                    <a:pt x="47397" y="6774"/>
                    <a:pt x="45363" y="6922"/>
                    <a:pt x="53238" y="6663"/>
                  </a:cubicBezTo>
                  <a:cubicBezTo>
                    <a:pt x="56492" y="6552"/>
                    <a:pt x="59782" y="6441"/>
                    <a:pt x="59782" y="6441"/>
                  </a:cubicBezTo>
                  <a:cubicBezTo>
                    <a:pt x="60732" y="6201"/>
                    <a:pt x="61778" y="6151"/>
                    <a:pt x="62766" y="6151"/>
                  </a:cubicBezTo>
                  <a:cubicBezTo>
                    <a:pt x="63460" y="6151"/>
                    <a:pt x="64127" y="6175"/>
                    <a:pt x="64711" y="6175"/>
                  </a:cubicBezTo>
                  <a:cubicBezTo>
                    <a:pt x="65721" y="6175"/>
                    <a:pt x="66486" y="6102"/>
                    <a:pt x="66732" y="5702"/>
                  </a:cubicBezTo>
                  <a:cubicBezTo>
                    <a:pt x="67287" y="4778"/>
                    <a:pt x="67842" y="970"/>
                    <a:pt x="67546" y="82"/>
                  </a:cubicBezTo>
                  <a:cubicBezTo>
                    <a:pt x="67524" y="25"/>
                    <a:pt x="67304" y="1"/>
                    <a:pt x="66961" y="1"/>
                  </a:cubicBezTo>
                  <a:close/>
                </a:path>
              </a:pathLst>
            </a:custGeom>
            <a:solidFill>
              <a:srgbClr val="C4F150">
                <a:alpha val="495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89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3" name="Google Shape;988;p40">
                  <a:extLst>
                    <a:ext uri="{FF2B5EF4-FFF2-40B4-BE49-F238E27FC236}">
                      <a16:creationId xmlns:a16="http://schemas.microsoft.com/office/drawing/2014/main" id="{E3AF56BE-615D-446F-BE98-A268ED98BF7B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8107140" y="1997846"/>
                  <a:ext cx="447799" cy="6492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121900" tIns="121900" rIns="121900" bIns="121900" anchor="t" anchorCtr="0">
                  <a:noAutofit/>
                </a:bodyPr>
                <a:lstStyle>
                  <a:defPPr marR="0" lvl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</a:defPPr>
                  <a:lvl1pPr marL="457200" marR="0" lvl="0" indent="-342900" algn="l" rtl="0">
                    <a:lnSpc>
                      <a:spcPct val="115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800"/>
                    <a:buFont typeface="Didact Gothic"/>
                    <a:buChar char="●"/>
                    <a:defRPr sz="1800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1pPr>
                  <a:lvl2pPr marL="914400" marR="0" lvl="1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○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2pPr>
                  <a:lvl3pPr marL="1371600" marR="0" lvl="2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■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3pPr>
                  <a:lvl4pPr marL="1828800" marR="0" lvl="3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●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4pPr>
                  <a:lvl5pPr marL="2286000" marR="0" lvl="4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○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5pPr>
                  <a:lvl6pPr marL="2743200" marR="0" lvl="5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■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6pPr>
                  <a:lvl7pPr marL="3200400" marR="0" lvl="6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●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7pPr>
                  <a:lvl8pPr marL="3657600" marR="0" lvl="7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○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8pPr>
                  <a:lvl9pPr marL="4114800" marR="0" lvl="8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160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■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00"/>
                    <a:buFont typeface="Didact Gothic"/>
                    <a:buNone/>
                    <a:tabLst>
                      <a:tab pos="449263" algn="l"/>
                      <a:tab pos="1258888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7030A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7030A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7030A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den>
                      </m:f>
                    </m:oMath>
                  </a14:m>
                  <a:r>
                    <a:rPr kumimoji="0" lang="th-TH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322824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Didact Gothic"/>
                    </a:rPr>
                    <a:t> 	</a:t>
                  </a:r>
                  <a:endParaRPr kumimoji="0" lang="en-US" sz="2400" i="0" u="none" strike="noStrike" kern="0" cap="none" spc="0" normalizeH="0" baseline="0" noProof="0" dirty="0">
                    <a:ln>
                      <a:noFill/>
                    </a:ln>
                    <a:solidFill>
                      <a:srgbClr val="322824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endParaRPr>
                </a:p>
              </p:txBody>
            </p:sp>
          </mc:Choice>
          <mc:Fallback xmlns="">
            <p:sp>
              <p:nvSpPr>
                <p:cNvPr id="33" name="Google Shape;988;p40">
                  <a:extLst>
                    <a:ext uri="{FF2B5EF4-FFF2-40B4-BE49-F238E27FC236}">
                      <a16:creationId xmlns:a16="http://schemas.microsoft.com/office/drawing/2014/main" id="{E3AF56BE-615D-446F-BE98-A268ED98BF7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107140" y="1997846"/>
                  <a:ext cx="447799" cy="649200"/>
                </a:xfrm>
                <a:prstGeom prst="rect">
                  <a:avLst/>
                </a:prstGeom>
                <a:blipFill>
                  <a:blip r:embed="rId8"/>
                  <a:stretch>
                    <a:fillRect r="-23288" b="-25472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cxnSp>
        <p:nvCxnSpPr>
          <p:cNvPr id="7" name="ตัวเชื่อมต่อตรง 6">
            <a:extLst>
              <a:ext uri="{FF2B5EF4-FFF2-40B4-BE49-F238E27FC236}">
                <a16:creationId xmlns:a16="http://schemas.microsoft.com/office/drawing/2014/main" id="{36081E71-B17B-4505-AAB6-53B339AC47C3}"/>
              </a:ext>
            </a:extLst>
          </p:cNvPr>
          <p:cNvCxnSpPr>
            <a:cxnSpLocks/>
          </p:cNvCxnSpPr>
          <p:nvPr/>
        </p:nvCxnSpPr>
        <p:spPr>
          <a:xfrm flipV="1">
            <a:off x="7847770" y="716466"/>
            <a:ext cx="0" cy="1404000"/>
          </a:xfrm>
          <a:prstGeom prst="line">
            <a:avLst/>
          </a:prstGeom>
          <a:ln w="19050">
            <a:solidFill>
              <a:srgbClr val="ED1C2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CEC686F5-1DC0-454D-AD05-3F923BAF0CFB}"/>
              </a:ext>
            </a:extLst>
          </p:cNvPr>
          <p:cNvGrpSpPr/>
          <p:nvPr/>
        </p:nvGrpSpPr>
        <p:grpSpPr>
          <a:xfrm>
            <a:off x="2018672" y="2197166"/>
            <a:ext cx="1918835" cy="591996"/>
            <a:chOff x="2018672" y="2197166"/>
            <a:chExt cx="1918835" cy="591996"/>
          </a:xfrm>
        </p:grpSpPr>
        <p:sp>
          <p:nvSpPr>
            <p:cNvPr id="45" name="Google Shape;782;p36">
              <a:extLst>
                <a:ext uri="{FF2B5EF4-FFF2-40B4-BE49-F238E27FC236}">
                  <a16:creationId xmlns:a16="http://schemas.microsoft.com/office/drawing/2014/main" id="{4CC7D866-6360-4369-B861-37966C70C479}"/>
                </a:ext>
              </a:extLst>
            </p:cNvPr>
            <p:cNvSpPr/>
            <p:nvPr/>
          </p:nvSpPr>
          <p:spPr>
            <a:xfrm rot="357528">
              <a:off x="2018672" y="2197166"/>
              <a:ext cx="1918835" cy="563840"/>
            </a:xfrm>
            <a:custGeom>
              <a:avLst/>
              <a:gdLst/>
              <a:ahLst/>
              <a:cxnLst/>
              <a:rect l="l" t="t" r="r" b="b"/>
              <a:pathLst>
                <a:path w="67842" h="8290" extrusionOk="0">
                  <a:moveTo>
                    <a:pt x="66961" y="1"/>
                  </a:moveTo>
                  <a:cubicBezTo>
                    <a:pt x="65549" y="1"/>
                    <a:pt x="62061" y="407"/>
                    <a:pt x="61852" y="526"/>
                  </a:cubicBezTo>
                  <a:cubicBezTo>
                    <a:pt x="61813" y="552"/>
                    <a:pt x="61769" y="564"/>
                    <a:pt x="61725" y="564"/>
                  </a:cubicBezTo>
                  <a:cubicBezTo>
                    <a:pt x="61646" y="564"/>
                    <a:pt x="61567" y="524"/>
                    <a:pt x="61520" y="452"/>
                  </a:cubicBezTo>
                  <a:cubicBezTo>
                    <a:pt x="61501" y="415"/>
                    <a:pt x="60882" y="406"/>
                    <a:pt x="60258" y="406"/>
                  </a:cubicBezTo>
                  <a:cubicBezTo>
                    <a:pt x="59634" y="406"/>
                    <a:pt x="59006" y="415"/>
                    <a:pt x="58969" y="415"/>
                  </a:cubicBezTo>
                  <a:lnTo>
                    <a:pt x="56455" y="415"/>
                  </a:lnTo>
                  <a:cubicBezTo>
                    <a:pt x="56455" y="351"/>
                    <a:pt x="56405" y="311"/>
                    <a:pt x="56326" y="311"/>
                  </a:cubicBezTo>
                  <a:cubicBezTo>
                    <a:pt x="56270" y="311"/>
                    <a:pt x="56199" y="332"/>
                    <a:pt x="56122" y="378"/>
                  </a:cubicBezTo>
                  <a:cubicBezTo>
                    <a:pt x="55434" y="706"/>
                    <a:pt x="49756" y="1062"/>
                    <a:pt x="47543" y="1062"/>
                  </a:cubicBezTo>
                  <a:cubicBezTo>
                    <a:pt x="47258" y="1062"/>
                    <a:pt x="47031" y="1056"/>
                    <a:pt x="46879" y="1044"/>
                  </a:cubicBezTo>
                  <a:cubicBezTo>
                    <a:pt x="46480" y="984"/>
                    <a:pt x="46081" y="955"/>
                    <a:pt x="45681" y="955"/>
                  </a:cubicBezTo>
                  <a:cubicBezTo>
                    <a:pt x="45082" y="955"/>
                    <a:pt x="44483" y="1021"/>
                    <a:pt x="43884" y="1154"/>
                  </a:cubicBezTo>
                  <a:cubicBezTo>
                    <a:pt x="42184" y="1487"/>
                    <a:pt x="37267" y="1339"/>
                    <a:pt x="35048" y="1598"/>
                  </a:cubicBezTo>
                  <a:cubicBezTo>
                    <a:pt x="34831" y="1628"/>
                    <a:pt x="34687" y="1640"/>
                    <a:pt x="34587" y="1640"/>
                  </a:cubicBezTo>
                  <a:cubicBezTo>
                    <a:pt x="34225" y="1640"/>
                    <a:pt x="34458" y="1484"/>
                    <a:pt x="33934" y="1484"/>
                  </a:cubicBezTo>
                  <a:cubicBezTo>
                    <a:pt x="33892" y="1484"/>
                    <a:pt x="33844" y="1485"/>
                    <a:pt x="33791" y="1487"/>
                  </a:cubicBezTo>
                  <a:cubicBezTo>
                    <a:pt x="33015" y="1487"/>
                    <a:pt x="28357" y="1709"/>
                    <a:pt x="23772" y="1857"/>
                  </a:cubicBezTo>
                  <a:cubicBezTo>
                    <a:pt x="21499" y="1912"/>
                    <a:pt x="19253" y="1949"/>
                    <a:pt x="17561" y="1949"/>
                  </a:cubicBezTo>
                  <a:cubicBezTo>
                    <a:pt x="15870" y="1949"/>
                    <a:pt x="14733" y="1912"/>
                    <a:pt x="14678" y="1820"/>
                  </a:cubicBezTo>
                  <a:cubicBezTo>
                    <a:pt x="14665" y="1789"/>
                    <a:pt x="14644" y="1777"/>
                    <a:pt x="14616" y="1777"/>
                  </a:cubicBezTo>
                  <a:cubicBezTo>
                    <a:pt x="14499" y="1777"/>
                    <a:pt x="14268" y="1997"/>
                    <a:pt x="14123" y="1997"/>
                  </a:cubicBezTo>
                  <a:cubicBezTo>
                    <a:pt x="14094" y="1997"/>
                    <a:pt x="14069" y="1988"/>
                    <a:pt x="14049" y="1968"/>
                  </a:cubicBezTo>
                  <a:cubicBezTo>
                    <a:pt x="13238" y="2024"/>
                    <a:pt x="7539" y="2228"/>
                    <a:pt x="4444" y="2228"/>
                  </a:cubicBezTo>
                  <a:cubicBezTo>
                    <a:pt x="3448" y="2228"/>
                    <a:pt x="2721" y="2207"/>
                    <a:pt x="2514" y="2153"/>
                  </a:cubicBezTo>
                  <a:cubicBezTo>
                    <a:pt x="2324" y="2102"/>
                    <a:pt x="2173" y="2077"/>
                    <a:pt x="2049" y="2077"/>
                  </a:cubicBezTo>
                  <a:cubicBezTo>
                    <a:pt x="1812" y="2077"/>
                    <a:pt x="1674" y="2168"/>
                    <a:pt x="1553" y="2338"/>
                  </a:cubicBezTo>
                  <a:cubicBezTo>
                    <a:pt x="961" y="3003"/>
                    <a:pt x="0" y="7809"/>
                    <a:pt x="629" y="8105"/>
                  </a:cubicBezTo>
                  <a:cubicBezTo>
                    <a:pt x="748" y="8138"/>
                    <a:pt x="1069" y="8150"/>
                    <a:pt x="1533" y="8150"/>
                  </a:cubicBezTo>
                  <a:cubicBezTo>
                    <a:pt x="3158" y="8150"/>
                    <a:pt x="6544" y="7995"/>
                    <a:pt x="9240" y="7995"/>
                  </a:cubicBezTo>
                  <a:cubicBezTo>
                    <a:pt x="11028" y="7995"/>
                    <a:pt x="12512" y="8063"/>
                    <a:pt x="12977" y="8290"/>
                  </a:cubicBezTo>
                  <a:cubicBezTo>
                    <a:pt x="14473" y="8177"/>
                    <a:pt x="19764" y="7676"/>
                    <a:pt x="23120" y="7676"/>
                  </a:cubicBezTo>
                  <a:cubicBezTo>
                    <a:pt x="24159" y="7676"/>
                    <a:pt x="25012" y="7724"/>
                    <a:pt x="25510" y="7846"/>
                  </a:cubicBezTo>
                  <a:cubicBezTo>
                    <a:pt x="26102" y="7513"/>
                    <a:pt x="29244" y="7439"/>
                    <a:pt x="32276" y="7439"/>
                  </a:cubicBezTo>
                  <a:cubicBezTo>
                    <a:pt x="35344" y="7403"/>
                    <a:pt x="38302" y="7403"/>
                    <a:pt x="38524" y="7329"/>
                  </a:cubicBezTo>
                  <a:cubicBezTo>
                    <a:pt x="38781" y="7190"/>
                    <a:pt x="39547" y="7115"/>
                    <a:pt x="40249" y="7115"/>
                  </a:cubicBezTo>
                  <a:cubicBezTo>
                    <a:pt x="40858" y="7115"/>
                    <a:pt x="41418" y="7171"/>
                    <a:pt x="41555" y="7292"/>
                  </a:cubicBezTo>
                  <a:cubicBezTo>
                    <a:pt x="41753" y="7424"/>
                    <a:pt x="41980" y="7469"/>
                    <a:pt x="42214" y="7469"/>
                  </a:cubicBezTo>
                  <a:cubicBezTo>
                    <a:pt x="42731" y="7469"/>
                    <a:pt x="43282" y="7246"/>
                    <a:pt x="43626" y="7246"/>
                  </a:cubicBezTo>
                  <a:cubicBezTo>
                    <a:pt x="43736" y="7246"/>
                    <a:pt x="43825" y="7269"/>
                    <a:pt x="43884" y="7329"/>
                  </a:cubicBezTo>
                  <a:cubicBezTo>
                    <a:pt x="47397" y="6774"/>
                    <a:pt x="45363" y="6922"/>
                    <a:pt x="53238" y="6663"/>
                  </a:cubicBezTo>
                  <a:cubicBezTo>
                    <a:pt x="56492" y="6552"/>
                    <a:pt x="59782" y="6441"/>
                    <a:pt x="59782" y="6441"/>
                  </a:cubicBezTo>
                  <a:cubicBezTo>
                    <a:pt x="60732" y="6201"/>
                    <a:pt x="61778" y="6151"/>
                    <a:pt x="62766" y="6151"/>
                  </a:cubicBezTo>
                  <a:cubicBezTo>
                    <a:pt x="63460" y="6151"/>
                    <a:pt x="64127" y="6175"/>
                    <a:pt x="64711" y="6175"/>
                  </a:cubicBezTo>
                  <a:cubicBezTo>
                    <a:pt x="65721" y="6175"/>
                    <a:pt x="66486" y="6102"/>
                    <a:pt x="66732" y="5702"/>
                  </a:cubicBezTo>
                  <a:cubicBezTo>
                    <a:pt x="67287" y="4778"/>
                    <a:pt x="67842" y="970"/>
                    <a:pt x="67546" y="82"/>
                  </a:cubicBezTo>
                  <a:cubicBezTo>
                    <a:pt x="67524" y="25"/>
                    <a:pt x="67304" y="1"/>
                    <a:pt x="66961" y="1"/>
                  </a:cubicBezTo>
                  <a:close/>
                </a:path>
              </a:pathLst>
            </a:custGeom>
            <a:solidFill>
              <a:srgbClr val="C4F150">
                <a:alpha val="495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89"/>
            </a:p>
          </p:txBody>
        </p:sp>
        <p:sp>
          <p:nvSpPr>
            <p:cNvPr id="34" name="กล่องข้อความ 33">
              <a:extLst>
                <a:ext uri="{FF2B5EF4-FFF2-40B4-BE49-F238E27FC236}">
                  <a16:creationId xmlns:a16="http://schemas.microsoft.com/office/drawing/2014/main" id="{57C31B5E-B119-4CDC-943C-C106AC858B72}"/>
                </a:ext>
              </a:extLst>
            </p:cNvPr>
            <p:cNvSpPr txBox="1"/>
            <p:nvPr/>
          </p:nvSpPr>
          <p:spPr>
            <a:xfrm>
              <a:off x="2368811" y="2265942"/>
              <a:ext cx="1287564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kumimoji="0" lang="th-TH" sz="2800" i="0" u="none" strike="noStrike" kern="0" cap="none" spc="0" normalizeH="0" baseline="0" noProof="0" dirty="0">
                  <a:ln>
                    <a:noFill/>
                  </a:ln>
                  <a:solidFill>
                    <a:srgbClr val="322824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Didact Gothic"/>
                </a:rPr>
                <a:t>เค้ก 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322824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Didact Gothic"/>
                </a:rPr>
                <a:t>1 ก้อน</a:t>
              </a:r>
              <a:endParaRPr lang="th-TH" dirty="0"/>
            </a:p>
          </p:txBody>
        </p:sp>
      </p:grpSp>
      <p:sp>
        <p:nvSpPr>
          <p:cNvPr id="35" name="Google Shape;5784;p72">
            <a:extLst>
              <a:ext uri="{FF2B5EF4-FFF2-40B4-BE49-F238E27FC236}">
                <a16:creationId xmlns:a16="http://schemas.microsoft.com/office/drawing/2014/main" id="{D03228F5-BF9F-4CD4-9962-58177AAFEC3E}"/>
              </a:ext>
            </a:extLst>
          </p:cNvPr>
          <p:cNvSpPr/>
          <p:nvPr/>
        </p:nvSpPr>
        <p:spPr>
          <a:xfrm rot="5400000">
            <a:off x="5243348" y="835396"/>
            <a:ext cx="536250" cy="1339200"/>
          </a:xfrm>
          <a:custGeom>
            <a:avLst/>
            <a:gdLst/>
            <a:ahLst/>
            <a:cxnLst/>
            <a:rect l="l" t="t" r="r" b="b"/>
            <a:pathLst>
              <a:path w="21450" h="53568" extrusionOk="0">
                <a:moveTo>
                  <a:pt x="13889" y="0"/>
                </a:moveTo>
                <a:cubicBezTo>
                  <a:pt x="13399" y="0"/>
                  <a:pt x="12394" y="807"/>
                  <a:pt x="7094" y="5385"/>
                </a:cubicBezTo>
                <a:cubicBezTo>
                  <a:pt x="4552" y="7582"/>
                  <a:pt x="1926" y="9851"/>
                  <a:pt x="287" y="11108"/>
                </a:cubicBezTo>
                <a:cubicBezTo>
                  <a:pt x="87" y="11261"/>
                  <a:pt x="0" y="11521"/>
                  <a:pt x="66" y="11764"/>
                </a:cubicBezTo>
                <a:cubicBezTo>
                  <a:pt x="131" y="12008"/>
                  <a:pt x="339" y="12186"/>
                  <a:pt x="588" y="12217"/>
                </a:cubicBezTo>
                <a:lnTo>
                  <a:pt x="5703" y="12850"/>
                </a:lnTo>
                <a:lnTo>
                  <a:pt x="548" y="52866"/>
                </a:lnTo>
                <a:cubicBezTo>
                  <a:pt x="504" y="53207"/>
                  <a:pt x="744" y="53519"/>
                  <a:pt x="1085" y="53562"/>
                </a:cubicBezTo>
                <a:cubicBezTo>
                  <a:pt x="1111" y="53566"/>
                  <a:pt x="1138" y="53567"/>
                  <a:pt x="1164" y="53567"/>
                </a:cubicBezTo>
                <a:cubicBezTo>
                  <a:pt x="1472" y="53567"/>
                  <a:pt x="1739" y="53338"/>
                  <a:pt x="1782" y="53028"/>
                </a:cubicBezTo>
                <a:lnTo>
                  <a:pt x="7017" y="12391"/>
                </a:lnTo>
                <a:cubicBezTo>
                  <a:pt x="7038" y="12228"/>
                  <a:pt x="6992" y="12062"/>
                  <a:pt x="6891" y="11931"/>
                </a:cubicBezTo>
                <a:cubicBezTo>
                  <a:pt x="6789" y="11800"/>
                  <a:pt x="6640" y="11717"/>
                  <a:pt x="6475" y="11696"/>
                </a:cubicBezTo>
                <a:lnTo>
                  <a:pt x="2211" y="11169"/>
                </a:lnTo>
                <a:cubicBezTo>
                  <a:pt x="3814" y="9862"/>
                  <a:pt x="5888" y="8071"/>
                  <a:pt x="7905" y="6329"/>
                </a:cubicBezTo>
                <a:cubicBezTo>
                  <a:pt x="10051" y="4476"/>
                  <a:pt x="12645" y="2235"/>
                  <a:pt x="13676" y="1484"/>
                </a:cubicBezTo>
                <a:cubicBezTo>
                  <a:pt x="14521" y="3250"/>
                  <a:pt x="17130" y="9650"/>
                  <a:pt x="18793" y="13849"/>
                </a:cubicBezTo>
                <a:lnTo>
                  <a:pt x="13672" y="12584"/>
                </a:lnTo>
                <a:cubicBezTo>
                  <a:pt x="13623" y="12572"/>
                  <a:pt x="13573" y="12566"/>
                  <a:pt x="13524" y="12566"/>
                </a:cubicBezTo>
                <a:cubicBezTo>
                  <a:pt x="13381" y="12566"/>
                  <a:pt x="13240" y="12615"/>
                  <a:pt x="13128" y="12709"/>
                </a:cubicBezTo>
                <a:cubicBezTo>
                  <a:pt x="12976" y="12832"/>
                  <a:pt x="12892" y="13023"/>
                  <a:pt x="12902" y="13219"/>
                </a:cubicBezTo>
                <a:cubicBezTo>
                  <a:pt x="13531" y="25396"/>
                  <a:pt x="16028" y="38766"/>
                  <a:pt x="19951" y="50964"/>
                </a:cubicBezTo>
                <a:lnTo>
                  <a:pt x="4461" y="51358"/>
                </a:lnTo>
                <a:cubicBezTo>
                  <a:pt x="4117" y="51366"/>
                  <a:pt x="3846" y="51651"/>
                  <a:pt x="3855" y="51995"/>
                </a:cubicBezTo>
                <a:cubicBezTo>
                  <a:pt x="3864" y="52330"/>
                  <a:pt x="4130" y="52600"/>
                  <a:pt x="4469" y="52600"/>
                </a:cubicBezTo>
                <a:cubicBezTo>
                  <a:pt x="4477" y="52600"/>
                  <a:pt x="4485" y="52599"/>
                  <a:pt x="4492" y="52599"/>
                </a:cubicBezTo>
                <a:lnTo>
                  <a:pt x="20814" y="52184"/>
                </a:lnTo>
                <a:cubicBezTo>
                  <a:pt x="21010" y="52179"/>
                  <a:pt x="21193" y="52083"/>
                  <a:pt x="21306" y="51921"/>
                </a:cubicBezTo>
                <a:cubicBezTo>
                  <a:pt x="21418" y="51761"/>
                  <a:pt x="21450" y="51556"/>
                  <a:pt x="21388" y="51370"/>
                </a:cubicBezTo>
                <a:cubicBezTo>
                  <a:pt x="17501" y="39516"/>
                  <a:pt x="14892" y="25946"/>
                  <a:pt x="14190" y="13990"/>
                </a:cubicBezTo>
                <a:lnTo>
                  <a:pt x="14190" y="13990"/>
                </a:lnTo>
                <a:lnTo>
                  <a:pt x="19664" y="15341"/>
                </a:lnTo>
                <a:cubicBezTo>
                  <a:pt x="19713" y="15353"/>
                  <a:pt x="19762" y="15359"/>
                  <a:pt x="19812" y="15359"/>
                </a:cubicBezTo>
                <a:cubicBezTo>
                  <a:pt x="19988" y="15359"/>
                  <a:pt x="20159" y="15284"/>
                  <a:pt x="20280" y="15148"/>
                </a:cubicBezTo>
                <a:cubicBezTo>
                  <a:pt x="20433" y="14973"/>
                  <a:pt x="20476" y="14727"/>
                  <a:pt x="20391" y="14512"/>
                </a:cubicBezTo>
                <a:cubicBezTo>
                  <a:pt x="19622" y="12551"/>
                  <a:pt x="18222" y="9059"/>
                  <a:pt x="17034" y="6174"/>
                </a:cubicBezTo>
                <a:cubicBezTo>
                  <a:pt x="14612" y="292"/>
                  <a:pt x="14468" y="222"/>
                  <a:pt x="14178" y="86"/>
                </a:cubicBezTo>
                <a:cubicBezTo>
                  <a:pt x="14080" y="39"/>
                  <a:pt x="13997" y="0"/>
                  <a:pt x="13889" y="0"/>
                </a:cubicBezTo>
                <a:close/>
              </a:path>
            </a:pathLst>
          </a:custGeom>
          <a:solidFill>
            <a:srgbClr val="1682F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43ADD318-E167-4E59-AC8E-09214EBA896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7" name="รูปแบบอิสระ: รูปร่าง 36">
              <a:extLst>
                <a:ext uri="{FF2B5EF4-FFF2-40B4-BE49-F238E27FC236}">
                  <a16:creationId xmlns:a16="http://schemas.microsoft.com/office/drawing/2014/main" id="{92CC0C55-DE03-45A7-B3C4-FE8968357ED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CDC80E2B-9677-4EE1-B453-E168137DAC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9" name="กลุ่ม 38">
            <a:extLst>
              <a:ext uri="{FF2B5EF4-FFF2-40B4-BE49-F238E27FC236}">
                <a16:creationId xmlns:a16="http://schemas.microsoft.com/office/drawing/2014/main" id="{DC7758D1-79EE-4FBC-A55C-527AC0A1AC82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40" name="รูปแบบอิสระ: รูปร่าง 39">
              <a:extLst>
                <a:ext uri="{FF2B5EF4-FFF2-40B4-BE49-F238E27FC236}">
                  <a16:creationId xmlns:a16="http://schemas.microsoft.com/office/drawing/2014/main" id="{E7C71FCA-A14C-4E0B-8C98-1A281D247D9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C81AB2C8-0955-4C1A-A7B4-5FAE35DBB6E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2" name="กลุ่ม 41">
            <a:extLst>
              <a:ext uri="{FF2B5EF4-FFF2-40B4-BE49-F238E27FC236}">
                <a16:creationId xmlns:a16="http://schemas.microsoft.com/office/drawing/2014/main" id="{A60FB898-177B-450C-82A9-73AEED709D9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E0F390B4-94CD-4241-9445-5E30B15A16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23FBFC88-7ED4-4FAC-80A9-79F753A1A79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94B02D52-AAB4-4D08-AF44-E0352443F88E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C68872EA-1C25-4D81-9484-942A1E32E5B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34252668-0BEF-4708-BD7A-E2E937DAC7D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C968E597-B650-40AB-BA6E-96E2F0782AD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0FB9974C-AA3C-40CA-9AC9-EABD20C9C4A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4" name="รูปแบบอิสระ: รูปร่าง 53">
              <a:extLst>
                <a:ext uri="{FF2B5EF4-FFF2-40B4-BE49-F238E27FC236}">
                  <a16:creationId xmlns:a16="http://schemas.microsoft.com/office/drawing/2014/main" id="{12D8C7BF-C197-4A83-9E16-0E1688534E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4B05F93C-11D9-443F-B472-F524F78E02D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C0BA67F6-A493-42CF-8408-65D7B08BBA6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F459B8F6-204B-4C14-9CA5-CDC2B4FA59A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0A47224A-096B-49EA-85E1-B628A76216C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665A24E3-4D3B-477B-A5FA-8DCAAC4B1B0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5FE8BB90-EE0B-476A-860F-4AB41EE1F9C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61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51EEE526-D690-41B4-AD5B-B1B3AA874F6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75808C0B-B425-4521-8767-8B71716A46A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02D6CD5F-8A09-41EF-8944-3BBFB1FB36E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4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14E7AB83-A10B-45B2-88CF-2CA8FF83FA7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5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BFBD4672-1434-450C-9A32-995F2C53437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6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A9B3B11A-742D-42C3-8F44-DF2A677E086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67" name="รูปภาพ 66">
            <a:hlinkClick r:id="rId15" action="ppaction://hlinksldjump"/>
            <a:extLst>
              <a:ext uri="{FF2B5EF4-FFF2-40B4-BE49-F238E27FC236}">
                <a16:creationId xmlns:a16="http://schemas.microsoft.com/office/drawing/2014/main" id="{F7CFF117-81E1-4770-9A0F-2055D85E54A4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46" name="Google Shape;3720;p59">
            <a:extLst>
              <a:ext uri="{FF2B5EF4-FFF2-40B4-BE49-F238E27FC236}">
                <a16:creationId xmlns:a16="http://schemas.microsoft.com/office/drawing/2014/main" id="{FC0A7F0E-4092-44F6-A1A1-483CCD234893}"/>
              </a:ext>
            </a:extLst>
          </p:cNvPr>
          <p:cNvSpPr/>
          <p:nvPr/>
        </p:nvSpPr>
        <p:spPr>
          <a:xfrm>
            <a:off x="2694880" y="4789495"/>
            <a:ext cx="6367448" cy="1326544"/>
          </a:xfrm>
          <a:prstGeom prst="roundRect">
            <a:avLst>
              <a:gd name="adj" fmla="val 9158"/>
            </a:avLst>
          </a:prstGeom>
          <a:solidFill>
            <a:srgbClr val="E6E0F8"/>
          </a:solidFill>
          <a:ln>
            <a:noFill/>
          </a:ln>
        </p:spPr>
        <p:txBody>
          <a:bodyPr spcFirstLastPara="1" wrap="square" lIns="121900" tIns="60933" rIns="121900" bIns="121900" anchor="t" anchorCtr="0">
            <a:noAutofit/>
          </a:bodyPr>
          <a:lstStyle/>
          <a:p>
            <a:pPr marL="0" marR="0" lvl="0" indent="0" algn="thaiDist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Arial"/>
              </a:rPr>
              <a:t>เศษส่วน</a:t>
            </a: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Arial"/>
              </a:rPr>
              <a:t>เป็นสัญลักษณ์แสดงจำนวน ซึ่งประกอบด้วยตัวเศษและตัวส่วน </a:t>
            </a:r>
          </a:p>
          <a:p>
            <a:pPr marL="0" marR="0" lvl="0" indent="0" algn="thaiDist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sz="2600" b="1" kern="0" dirty="0">
                <a:latin typeface="4804_KwangMD_PukluK" panose="02000000000000000000" pitchFamily="2" charset="0"/>
                <a:cs typeface="4804_KwangMD_PukluK" panose="02000000000000000000" pitchFamily="2" charset="0"/>
                <a:sym typeface="Arial"/>
              </a:rPr>
              <a:t>ตัวเศษ</a:t>
            </a:r>
            <a:r>
              <a:rPr lang="th-TH" sz="2600" kern="0" dirty="0">
                <a:latin typeface="4804_KwangMD_PukluK" panose="02000000000000000000" pitchFamily="2" charset="0"/>
                <a:cs typeface="4804_KwangMD_PukluK" panose="02000000000000000000" pitchFamily="2" charset="0"/>
                <a:sym typeface="Arial"/>
              </a:rPr>
              <a:t>แสดงจำนวนของส่วนที่กล่าวถึง เขียนไว้ด้านบนของเส้นคั่น</a:t>
            </a:r>
          </a:p>
          <a:p>
            <a:pPr marL="0" marR="0" lvl="0" indent="0" algn="thaiDist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sz="2600" b="1" kern="0" dirty="0">
                <a:latin typeface="4804_KwangMD_PukluK" panose="02000000000000000000" pitchFamily="2" charset="0"/>
                <a:cs typeface="4804_KwangMD_PukluK" panose="02000000000000000000" pitchFamily="2" charset="0"/>
                <a:sym typeface="Arial"/>
              </a:rPr>
              <a:t>ตัวส่วน</a:t>
            </a:r>
            <a:r>
              <a:rPr lang="th-TH" sz="2600" kern="0" dirty="0">
                <a:latin typeface="4804_KwangMD_PukluK" panose="02000000000000000000" pitchFamily="2" charset="0"/>
                <a:cs typeface="4804_KwangMD_PukluK" panose="02000000000000000000" pitchFamily="2" charset="0"/>
                <a:sym typeface="Arial"/>
              </a:rPr>
              <a:t>แสดงจำนวนของส่วนที่เท่าๆ กันทั้งหมด เขียนไว้ด้านล่างของเส้นคั่น</a:t>
            </a:r>
            <a:endParaRPr kumimoji="0" sz="26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954321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0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000"/>
                            </p:stCondLst>
                            <p:childTnLst>
                              <p:par>
                                <p:cTn id="3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500"/>
                            </p:stCondLst>
                            <p:childTnLst>
                              <p:par>
                                <p:cTn id="4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2" grpId="0"/>
      <p:bldP spid="35" grpId="0" animBg="1"/>
      <p:bldP spid="46" grpId="0" animBg="1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90" name="กล่องข้อความ 89">
                <a:extLst>
                  <a:ext uri="{FF2B5EF4-FFF2-40B4-BE49-F238E27FC236}">
                    <a16:creationId xmlns:a16="http://schemas.microsoft.com/office/drawing/2014/main" id="{3D6597D9-7388-437F-A418-C527EF9E74F1}"/>
                  </a:ext>
                </a:extLst>
              </p:cNvPr>
              <p:cNvSpPr txBox="1"/>
              <p:nvPr/>
            </p:nvSpPr>
            <p:spPr>
              <a:xfrm>
                <a:off x="2309236" y="3381615"/>
                <a:ext cx="2236310" cy="65274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นมเย็น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ลิตร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90" name="กล่องข้อความ 89">
                <a:extLst>
                  <a:ext uri="{FF2B5EF4-FFF2-40B4-BE49-F238E27FC236}">
                    <a16:creationId xmlns:a16="http://schemas.microsoft.com/office/drawing/2014/main" id="{3D6597D9-7388-437F-A418-C527EF9E74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09236" y="3381615"/>
                <a:ext cx="2236310" cy="652743"/>
              </a:xfrm>
              <a:prstGeom prst="rect">
                <a:avLst/>
              </a:prstGeom>
              <a:blipFill>
                <a:blip r:embed="rId4"/>
                <a:stretch>
                  <a:fillRect b="-1682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กล่องข้อความ 90">
                <a:extLst>
                  <a:ext uri="{FF2B5EF4-FFF2-40B4-BE49-F238E27FC236}">
                    <a16:creationId xmlns:a16="http://schemas.microsoft.com/office/drawing/2014/main" id="{BD36A6D1-193D-4FEB-A1A7-F45112529385}"/>
                  </a:ext>
                </a:extLst>
              </p:cNvPr>
              <p:cNvSpPr txBox="1"/>
              <p:nvPr/>
            </p:nvSpPr>
            <p:spPr>
              <a:xfrm>
                <a:off x="4404127" y="3397053"/>
                <a:ext cx="2236310" cy="65274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นมเย็น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ลิตร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91" name="กล่องข้อความ 90">
                <a:extLst>
                  <a:ext uri="{FF2B5EF4-FFF2-40B4-BE49-F238E27FC236}">
                    <a16:creationId xmlns:a16="http://schemas.microsoft.com/office/drawing/2014/main" id="{BD36A6D1-193D-4FEB-A1A7-F451125293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04127" y="3397053"/>
                <a:ext cx="2236310" cy="652743"/>
              </a:xfrm>
              <a:prstGeom prst="rect">
                <a:avLst/>
              </a:prstGeom>
              <a:blipFill>
                <a:blip r:embed="rId5"/>
                <a:stretch>
                  <a:fillRect b="-17757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กล่องข้อความ 91">
                <a:extLst>
                  <a:ext uri="{FF2B5EF4-FFF2-40B4-BE49-F238E27FC236}">
                    <a16:creationId xmlns:a16="http://schemas.microsoft.com/office/drawing/2014/main" id="{B6ED98B2-01CD-4CFE-BAD1-F0D1BE011C5C}"/>
                  </a:ext>
                </a:extLst>
              </p:cNvPr>
              <p:cNvSpPr txBox="1"/>
              <p:nvPr/>
            </p:nvSpPr>
            <p:spPr>
              <a:xfrm>
                <a:off x="7313189" y="3372687"/>
                <a:ext cx="2236310" cy="65274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นมเย็น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ลิตร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92" name="กล่องข้อความ 91">
                <a:extLst>
                  <a:ext uri="{FF2B5EF4-FFF2-40B4-BE49-F238E27FC236}">
                    <a16:creationId xmlns:a16="http://schemas.microsoft.com/office/drawing/2014/main" id="{B6ED98B2-01CD-4CFE-BAD1-F0D1BE011C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3189" y="3372687"/>
                <a:ext cx="2236310" cy="652743"/>
              </a:xfrm>
              <a:prstGeom prst="rect">
                <a:avLst/>
              </a:prstGeom>
              <a:blipFill>
                <a:blip r:embed="rId6"/>
                <a:stretch>
                  <a:fillRect b="-17757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5" name="กล่องข้อความ 94">
            <a:extLst>
              <a:ext uri="{FF2B5EF4-FFF2-40B4-BE49-F238E27FC236}">
                <a16:creationId xmlns:a16="http://schemas.microsoft.com/office/drawing/2014/main" id="{0304F6E7-498B-41FF-8439-CCC40D4FA1EB}"/>
              </a:ext>
            </a:extLst>
          </p:cNvPr>
          <p:cNvSpPr txBox="1"/>
          <p:nvPr/>
        </p:nvSpPr>
        <p:spPr>
          <a:xfrm>
            <a:off x="2372724" y="1847251"/>
            <a:ext cx="1097424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1 ลิตร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04" name="กล่องข้อความ 103">
            <a:extLst>
              <a:ext uri="{FF2B5EF4-FFF2-40B4-BE49-F238E27FC236}">
                <a16:creationId xmlns:a16="http://schemas.microsoft.com/office/drawing/2014/main" id="{7889139D-01A2-4A89-8E9C-672BB6B6204D}"/>
              </a:ext>
            </a:extLst>
          </p:cNvPr>
          <p:cNvSpPr txBox="1"/>
          <p:nvPr/>
        </p:nvSpPr>
        <p:spPr>
          <a:xfrm>
            <a:off x="4463798" y="1828183"/>
            <a:ext cx="1097424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1 ลิตร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08" name="กล่องข้อความ 107">
            <a:extLst>
              <a:ext uri="{FF2B5EF4-FFF2-40B4-BE49-F238E27FC236}">
                <a16:creationId xmlns:a16="http://schemas.microsoft.com/office/drawing/2014/main" id="{8453756E-EF31-4730-B210-00221E5930BA}"/>
              </a:ext>
            </a:extLst>
          </p:cNvPr>
          <p:cNvSpPr txBox="1"/>
          <p:nvPr/>
        </p:nvSpPr>
        <p:spPr>
          <a:xfrm>
            <a:off x="7378669" y="1847250"/>
            <a:ext cx="1097424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1 ลิตร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pic>
        <p:nvPicPr>
          <p:cNvPr id="5" name="รูปภาพ 4">
            <a:extLst>
              <a:ext uri="{FF2B5EF4-FFF2-40B4-BE49-F238E27FC236}">
                <a16:creationId xmlns:a16="http://schemas.microsoft.com/office/drawing/2014/main" id="{B2C3AE20-4503-4D6A-9FCD-52DFAF243BB4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8213"/>
          <a:stretch/>
        </p:blipFill>
        <p:spPr>
          <a:xfrm>
            <a:off x="2881401" y="2223397"/>
            <a:ext cx="1257354" cy="1204475"/>
          </a:xfrm>
          <a:prstGeom prst="rect">
            <a:avLst/>
          </a:prstGeom>
        </p:spPr>
      </p:pic>
      <p:grpSp>
        <p:nvGrpSpPr>
          <p:cNvPr id="205" name="Google Shape;3577;p79">
            <a:extLst>
              <a:ext uri="{FF2B5EF4-FFF2-40B4-BE49-F238E27FC236}">
                <a16:creationId xmlns:a16="http://schemas.microsoft.com/office/drawing/2014/main" id="{276B0FD6-9586-4CAD-8DCB-9EBACE3400FE}"/>
              </a:ext>
            </a:extLst>
          </p:cNvPr>
          <p:cNvGrpSpPr/>
          <p:nvPr/>
        </p:nvGrpSpPr>
        <p:grpSpPr>
          <a:xfrm rot="4656148">
            <a:off x="9624407" y="629427"/>
            <a:ext cx="334467" cy="260133"/>
            <a:chOff x="2471675" y="2390075"/>
            <a:chExt cx="250850" cy="195100"/>
          </a:xfrm>
        </p:grpSpPr>
        <p:sp>
          <p:nvSpPr>
            <p:cNvPr id="206" name="Google Shape;3578;p79">
              <a:extLst>
                <a:ext uri="{FF2B5EF4-FFF2-40B4-BE49-F238E27FC236}">
                  <a16:creationId xmlns:a16="http://schemas.microsoft.com/office/drawing/2014/main" id="{4D7637A6-1D8F-4073-994D-6DD6D6D9330A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07" name="Google Shape;3579;p79">
              <a:extLst>
                <a:ext uri="{FF2B5EF4-FFF2-40B4-BE49-F238E27FC236}">
                  <a16:creationId xmlns:a16="http://schemas.microsoft.com/office/drawing/2014/main" id="{5717435E-12A1-474F-B1B8-211ED584F03F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2C6F576A-F93E-4E45-B7B0-B14019F9B001}"/>
                  </a:ext>
                </a:extLst>
              </p:cNvPr>
              <p:cNvSpPr txBox="1"/>
              <p:nvPr/>
            </p:nvSpPr>
            <p:spPr>
              <a:xfrm>
                <a:off x="1592706" y="807123"/>
                <a:ext cx="8311168" cy="717147"/>
              </a:xfrm>
              <a:prstGeom prst="roundRect">
                <a:avLst/>
              </a:prstGeom>
              <a:solidFill>
                <a:srgbClr val="FFF1B1"/>
              </a:solidFill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>
                    <a:tab pos="715963" algn="l"/>
                  </a:tabLst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เหยือกใบหนึ่งมีนมเย็น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 เหยือกอีกใบหนึ่งมีนมเย็น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ar-AE" sz="24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 นำมาเทรวมกันได้นมเย็นทั้งหมดกี่ลิตร </a:t>
                </a:r>
                <a:endPara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2C6F576A-F93E-4E45-B7B0-B14019F9B0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2706" y="807123"/>
                <a:ext cx="8311168" cy="717147"/>
              </a:xfrm>
              <a:prstGeom prst="roundRect">
                <a:avLst/>
              </a:prstGeom>
              <a:blipFill>
                <a:blip r:embed="rId8"/>
                <a:stretch>
                  <a:fillRect r="-440" b="-7627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E545A5A9-07A0-4641-9D07-7997C2828664}"/>
              </a:ext>
            </a:extLst>
          </p:cNvPr>
          <p:cNvGrpSpPr/>
          <p:nvPr/>
        </p:nvGrpSpPr>
        <p:grpSpPr>
          <a:xfrm>
            <a:off x="7012980" y="4780515"/>
            <a:ext cx="2746355" cy="1084729"/>
            <a:chOff x="6566463" y="4383531"/>
            <a:chExt cx="2746355" cy="1084729"/>
          </a:xfrm>
        </p:grpSpPr>
        <p:sp>
          <p:nvSpPr>
            <p:cNvPr id="121" name="Google Shape;1580;p39">
              <a:extLst>
                <a:ext uri="{FF2B5EF4-FFF2-40B4-BE49-F238E27FC236}">
                  <a16:creationId xmlns:a16="http://schemas.microsoft.com/office/drawing/2014/main" id="{C004B49B-6775-4FFF-81E0-121AC554B717}"/>
                </a:ext>
              </a:extLst>
            </p:cNvPr>
            <p:cNvSpPr/>
            <p:nvPr/>
          </p:nvSpPr>
          <p:spPr>
            <a:xfrm>
              <a:off x="6566463" y="4383531"/>
              <a:ext cx="2596906" cy="1084729"/>
            </a:xfrm>
            <a:custGeom>
              <a:avLst/>
              <a:gdLst/>
              <a:ahLst/>
              <a:cxnLst/>
              <a:rect l="l" t="t" r="r" b="b"/>
              <a:pathLst>
                <a:path w="71631" h="35835" extrusionOk="0">
                  <a:moveTo>
                    <a:pt x="24555" y="0"/>
                  </a:moveTo>
                  <a:cubicBezTo>
                    <a:pt x="21999" y="0"/>
                    <a:pt x="19439" y="186"/>
                    <a:pt x="16943" y="753"/>
                  </a:cubicBezTo>
                  <a:cubicBezTo>
                    <a:pt x="13780" y="1451"/>
                    <a:pt x="10618" y="2991"/>
                    <a:pt x="8379" y="5373"/>
                  </a:cubicBezTo>
                  <a:cubicBezTo>
                    <a:pt x="8051" y="5476"/>
                    <a:pt x="7784" y="5558"/>
                    <a:pt x="7537" y="5722"/>
                  </a:cubicBezTo>
                  <a:cubicBezTo>
                    <a:pt x="1" y="10507"/>
                    <a:pt x="432" y="20611"/>
                    <a:pt x="5812" y="26772"/>
                  </a:cubicBezTo>
                  <a:cubicBezTo>
                    <a:pt x="11973" y="33877"/>
                    <a:pt x="21995" y="34986"/>
                    <a:pt x="30723" y="35582"/>
                  </a:cubicBezTo>
                  <a:cubicBezTo>
                    <a:pt x="32901" y="35743"/>
                    <a:pt x="35099" y="35835"/>
                    <a:pt x="37299" y="35835"/>
                  </a:cubicBezTo>
                  <a:cubicBezTo>
                    <a:pt x="44597" y="35835"/>
                    <a:pt x="51924" y="34831"/>
                    <a:pt x="58693" y="32070"/>
                  </a:cubicBezTo>
                  <a:cubicBezTo>
                    <a:pt x="62800" y="30448"/>
                    <a:pt x="66825" y="28066"/>
                    <a:pt x="69145" y="24205"/>
                  </a:cubicBezTo>
                  <a:cubicBezTo>
                    <a:pt x="71281" y="20529"/>
                    <a:pt x="71630" y="15826"/>
                    <a:pt x="69228" y="12150"/>
                  </a:cubicBezTo>
                  <a:cubicBezTo>
                    <a:pt x="67174" y="8885"/>
                    <a:pt x="63662" y="7098"/>
                    <a:pt x="60151" y="5722"/>
                  </a:cubicBezTo>
                  <a:cubicBezTo>
                    <a:pt x="55879" y="4264"/>
                    <a:pt x="51341" y="3320"/>
                    <a:pt x="46987" y="2478"/>
                  </a:cubicBezTo>
                  <a:cubicBezTo>
                    <a:pt x="41935" y="1533"/>
                    <a:pt x="36883" y="753"/>
                    <a:pt x="31831" y="342"/>
                  </a:cubicBezTo>
                  <a:cubicBezTo>
                    <a:pt x="29450" y="171"/>
                    <a:pt x="27004" y="0"/>
                    <a:pt x="24555" y="0"/>
                  </a:cubicBezTo>
                  <a:close/>
                </a:path>
              </a:pathLst>
            </a:custGeom>
            <a:solidFill>
              <a:srgbClr val="A6DF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" name="Google Shape;3842;p61">
                  <a:extLst>
                    <a:ext uri="{FF2B5EF4-FFF2-40B4-BE49-F238E27FC236}">
                      <a16:creationId xmlns:a16="http://schemas.microsoft.com/office/drawing/2014/main" id="{AE7A345B-E9CD-4857-BDA7-96ABA1D0B56B}"/>
                    </a:ext>
                  </a:extLst>
                </p:cNvPr>
                <p:cNvSpPr txBox="1"/>
                <p:nvPr/>
              </p:nvSpPr>
              <p:spPr>
                <a:xfrm>
                  <a:off x="6897501" y="4520191"/>
                  <a:ext cx="2415317" cy="39028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t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>
                      <a:tab pos="715963" algn="l"/>
                      <a:tab pos="2243138" algn="l"/>
                      <a:tab pos="2959100" algn="l"/>
                    </a:tabLst>
                    <a:defRPr/>
                  </a:pPr>
                  <a:r>
                    <a:rPr lang="th-TH" sz="2600" b="1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Fira Sans Extra Condensed"/>
                    </a:rPr>
                    <a:t>สังเกต</a:t>
                  </a:r>
                  <a14:m>
                    <m:oMath xmlns:m="http://schemas.openxmlformats.org/officeDocument/2006/math">
                      <m:r>
                        <a:rPr lang="th-TH" sz="2600" b="1" i="0" kern="0" dirty="0" smtClean="0"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latin typeface="Cambria Math" panose="02040503050406030204" pitchFamily="18" charset="0"/>
                          <a:cs typeface="4804_KwangMD_PukluK" panose="02000000000000000000" pitchFamily="2" charset="0"/>
                          <a:sym typeface="Gorditas"/>
                        </a:rPr>
                        <m:t> </m:t>
                      </m:r>
                      <m:r>
                        <a:rPr lang="th-TH" sz="2600" b="1" kern="0" dirty="0"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latin typeface="Cambria Math" panose="02040503050406030204" pitchFamily="18" charset="0"/>
                          <a:cs typeface="4804_KwangMD_PukluK" panose="02000000000000000000" pitchFamily="2" charset="0"/>
                          <a:sym typeface="Gorditas"/>
                        </a:rPr>
                        <m:t> </m:t>
                      </m:r>
                      <m:f>
                        <m:fPr>
                          <m:ctrlPr>
                            <a:rPr kumimoji="0" lang="ar-AE" sz="2600" b="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r>
                    <a:rPr kumimoji="0" lang="ar-AE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kumimoji="0" lang="th-TH" sz="260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+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r>
                    <a:rPr kumimoji="0" lang="ar-AE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kumimoji="0" lang="en-US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=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6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endPara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endParaRPr>
                </a:p>
              </p:txBody>
            </p:sp>
          </mc:Choice>
          <mc:Fallback xmlns="">
            <p:sp>
              <p:nvSpPr>
                <p:cNvPr id="122" name="Google Shape;3842;p61">
                  <a:extLst>
                    <a:ext uri="{FF2B5EF4-FFF2-40B4-BE49-F238E27FC236}">
                      <a16:creationId xmlns:a16="http://schemas.microsoft.com/office/drawing/2014/main" id="{AE7A345B-E9CD-4857-BDA7-96ABA1D0B56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97501" y="4520191"/>
                  <a:ext cx="2415317" cy="390282"/>
                </a:xfrm>
                <a:prstGeom prst="rect">
                  <a:avLst/>
                </a:prstGeom>
                <a:blipFill>
                  <a:blip r:embed="rId9"/>
                  <a:stretch>
                    <a:fillRect l="-4545" b="-117188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61DDCEB4-669C-4298-AB24-91C62C54D820}"/>
              </a:ext>
            </a:extLst>
          </p:cNvPr>
          <p:cNvGrpSpPr/>
          <p:nvPr/>
        </p:nvGrpSpPr>
        <p:grpSpPr>
          <a:xfrm>
            <a:off x="3477333" y="4437331"/>
            <a:ext cx="2596906" cy="1053668"/>
            <a:chOff x="2682500" y="4281760"/>
            <a:chExt cx="2596906" cy="1053668"/>
          </a:xfrm>
        </p:grpSpPr>
        <p:sp>
          <p:nvSpPr>
            <p:cNvPr id="120" name="Google Shape;1568;p39">
              <a:extLst>
                <a:ext uri="{FF2B5EF4-FFF2-40B4-BE49-F238E27FC236}">
                  <a16:creationId xmlns:a16="http://schemas.microsoft.com/office/drawing/2014/main" id="{B6C593D6-AA3A-4705-B50B-01F73BB828A5}"/>
                </a:ext>
              </a:extLst>
            </p:cNvPr>
            <p:cNvSpPr/>
            <p:nvPr/>
          </p:nvSpPr>
          <p:spPr>
            <a:xfrm>
              <a:off x="2682500" y="4281760"/>
              <a:ext cx="2596906" cy="1053668"/>
            </a:xfrm>
            <a:custGeom>
              <a:avLst/>
              <a:gdLst/>
              <a:ahLst/>
              <a:cxnLst/>
              <a:rect l="l" t="t" r="r" b="b"/>
              <a:pathLst>
                <a:path w="71631" h="35835" extrusionOk="0">
                  <a:moveTo>
                    <a:pt x="24555" y="0"/>
                  </a:moveTo>
                  <a:cubicBezTo>
                    <a:pt x="21999" y="0"/>
                    <a:pt x="19439" y="186"/>
                    <a:pt x="16943" y="753"/>
                  </a:cubicBezTo>
                  <a:cubicBezTo>
                    <a:pt x="13780" y="1451"/>
                    <a:pt x="10618" y="2991"/>
                    <a:pt x="8379" y="5373"/>
                  </a:cubicBezTo>
                  <a:cubicBezTo>
                    <a:pt x="8051" y="5476"/>
                    <a:pt x="7784" y="5558"/>
                    <a:pt x="7537" y="5722"/>
                  </a:cubicBezTo>
                  <a:cubicBezTo>
                    <a:pt x="1" y="10507"/>
                    <a:pt x="432" y="20611"/>
                    <a:pt x="5812" y="26772"/>
                  </a:cubicBezTo>
                  <a:cubicBezTo>
                    <a:pt x="11973" y="33877"/>
                    <a:pt x="21995" y="34986"/>
                    <a:pt x="30723" y="35582"/>
                  </a:cubicBezTo>
                  <a:cubicBezTo>
                    <a:pt x="32901" y="35743"/>
                    <a:pt x="35099" y="35835"/>
                    <a:pt x="37299" y="35835"/>
                  </a:cubicBezTo>
                  <a:cubicBezTo>
                    <a:pt x="44597" y="35835"/>
                    <a:pt x="51924" y="34831"/>
                    <a:pt x="58693" y="32070"/>
                  </a:cubicBezTo>
                  <a:cubicBezTo>
                    <a:pt x="62800" y="30448"/>
                    <a:pt x="66825" y="28066"/>
                    <a:pt x="69145" y="24205"/>
                  </a:cubicBezTo>
                  <a:cubicBezTo>
                    <a:pt x="71281" y="20529"/>
                    <a:pt x="71630" y="15826"/>
                    <a:pt x="69228" y="12150"/>
                  </a:cubicBezTo>
                  <a:cubicBezTo>
                    <a:pt x="67174" y="8885"/>
                    <a:pt x="63662" y="7098"/>
                    <a:pt x="60151" y="5722"/>
                  </a:cubicBezTo>
                  <a:cubicBezTo>
                    <a:pt x="55879" y="4264"/>
                    <a:pt x="51341" y="3320"/>
                    <a:pt x="46987" y="2478"/>
                  </a:cubicBezTo>
                  <a:cubicBezTo>
                    <a:pt x="41935" y="1533"/>
                    <a:pt x="36883" y="753"/>
                    <a:pt x="31831" y="342"/>
                  </a:cubicBezTo>
                  <a:cubicBezTo>
                    <a:pt x="29450" y="171"/>
                    <a:pt x="27004" y="0"/>
                    <a:pt x="24555" y="0"/>
                  </a:cubicBezTo>
                  <a:close/>
                </a:path>
              </a:pathLst>
            </a:custGeom>
            <a:solidFill>
              <a:srgbClr val="FEB8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4" name="Google Shape;3842;p61">
                  <a:extLst>
                    <a:ext uri="{FF2B5EF4-FFF2-40B4-BE49-F238E27FC236}">
                      <a16:creationId xmlns:a16="http://schemas.microsoft.com/office/drawing/2014/main" id="{E9544EEE-FC43-4581-89C3-1A216389EC9B}"/>
                    </a:ext>
                  </a:extLst>
                </p:cNvPr>
                <p:cNvSpPr txBox="1"/>
                <p:nvPr/>
              </p:nvSpPr>
              <p:spPr>
                <a:xfrm>
                  <a:off x="3064467" y="4389166"/>
                  <a:ext cx="1780883" cy="39028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t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>
                      <a:tab pos="715963" algn="l"/>
                      <a:tab pos="2243138" algn="l"/>
                      <a:tab pos="2959100" algn="l"/>
                    </a:tabLst>
                    <a:defRPr/>
                  </a:pPr>
                  <a:r>
                    <a:rPr kumimoji="0" lang="th-TH" sz="2600" b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ea typeface="+mn-ea"/>
                      <a:cs typeface="4804_KwangMD_PukluK" panose="02000000000000000000" pitchFamily="2" charset="0"/>
                      <a:sym typeface="Gorditas"/>
                    </a:rPr>
                    <a:t>ได้นมเย็น</a:t>
                  </a:r>
                  <a:r>
                    <a:rPr kumimoji="0" lang="th-TH" sz="2600" b="0" u="none" strike="noStrike" kern="0" cap="none" spc="0" normalizeH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ea typeface="+mn-ea"/>
                      <a:cs typeface="4804_KwangMD_PukluK" panose="02000000000000000000" pitchFamily="2" charset="0"/>
                      <a:sym typeface="Gorditas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6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lang="th-TH" sz="26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ลิตร</a:t>
                  </a:r>
                  <a:endPara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endParaRPr>
                </a:p>
              </p:txBody>
            </p:sp>
          </mc:Choice>
          <mc:Fallback xmlns="">
            <p:sp>
              <p:nvSpPr>
                <p:cNvPr id="124" name="Google Shape;3842;p61">
                  <a:extLst>
                    <a:ext uri="{FF2B5EF4-FFF2-40B4-BE49-F238E27FC236}">
                      <a16:creationId xmlns:a16="http://schemas.microsoft.com/office/drawing/2014/main" id="{E9544EEE-FC43-4581-89C3-1A216389EC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064467" y="4389166"/>
                  <a:ext cx="1780883" cy="390282"/>
                </a:xfrm>
                <a:prstGeom prst="rect">
                  <a:avLst/>
                </a:prstGeom>
                <a:blipFill>
                  <a:blip r:embed="rId10"/>
                  <a:stretch>
                    <a:fillRect l="-2397" r="-2055" b="-117188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pic>
        <p:nvPicPr>
          <p:cNvPr id="147" name="รูปภาพ 146">
            <a:extLst>
              <a:ext uri="{FF2B5EF4-FFF2-40B4-BE49-F238E27FC236}">
                <a16:creationId xmlns:a16="http://schemas.microsoft.com/office/drawing/2014/main" id="{69E418C9-C1A3-48C7-94F1-17EA2F560FF3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143" t="9" r="47070" b="-9"/>
          <a:stretch/>
        </p:blipFill>
        <p:spPr>
          <a:xfrm>
            <a:off x="4908910" y="2206144"/>
            <a:ext cx="1257354" cy="1204475"/>
          </a:xfrm>
          <a:prstGeom prst="rect">
            <a:avLst/>
          </a:prstGeom>
        </p:spPr>
      </p:pic>
      <p:pic>
        <p:nvPicPr>
          <p:cNvPr id="148" name="รูปภาพ 147">
            <a:extLst>
              <a:ext uri="{FF2B5EF4-FFF2-40B4-BE49-F238E27FC236}">
                <a16:creationId xmlns:a16="http://schemas.microsoft.com/office/drawing/2014/main" id="{378CB202-3281-42EA-BE14-93ED73FBFB71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9389" t="-2354" r="29593" b="-205"/>
          <a:stretch/>
        </p:blipFill>
        <p:spPr>
          <a:xfrm>
            <a:off x="6708147" y="2192578"/>
            <a:ext cx="635871" cy="1235294"/>
          </a:xfrm>
          <a:prstGeom prst="rect">
            <a:avLst/>
          </a:prstGeom>
        </p:spPr>
      </p:pic>
      <p:grpSp>
        <p:nvGrpSpPr>
          <p:cNvPr id="160" name="กลุ่ม 159">
            <a:extLst>
              <a:ext uri="{FF2B5EF4-FFF2-40B4-BE49-F238E27FC236}">
                <a16:creationId xmlns:a16="http://schemas.microsoft.com/office/drawing/2014/main" id="{2DCE9AAD-CF02-44BB-945E-5F08F71558D5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C721419D-6521-4086-80D2-9B0045B7B1E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2" name="รูปแบบอิสระ: รูปร่าง 161">
              <a:extLst>
                <a:ext uri="{FF2B5EF4-FFF2-40B4-BE49-F238E27FC236}">
                  <a16:creationId xmlns:a16="http://schemas.microsoft.com/office/drawing/2014/main" id="{397AD7C9-E50C-467E-83DD-87EFAFFFFDF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3" name="กลุ่ม 162">
            <a:extLst>
              <a:ext uri="{FF2B5EF4-FFF2-40B4-BE49-F238E27FC236}">
                <a16:creationId xmlns:a16="http://schemas.microsoft.com/office/drawing/2014/main" id="{A89B4CB4-10BF-4721-8849-7F3D7D4FEB8D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C71DACEB-C15E-46BA-8DE7-618D839097B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5" name="รูปแบบอิสระ: รูปร่าง 164">
              <a:extLst>
                <a:ext uri="{FF2B5EF4-FFF2-40B4-BE49-F238E27FC236}">
                  <a16:creationId xmlns:a16="http://schemas.microsoft.com/office/drawing/2014/main" id="{2290030C-097D-42A0-94D1-1329177C1F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6" name="กลุ่ม 165">
            <a:extLst>
              <a:ext uri="{FF2B5EF4-FFF2-40B4-BE49-F238E27FC236}">
                <a16:creationId xmlns:a16="http://schemas.microsoft.com/office/drawing/2014/main" id="{CF62DBFC-AB7A-4CA2-9BBF-7B050C017F8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B4D376B0-B669-44C3-8DF9-3501B0D6D19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8" name="รูปแบบอิสระ: รูปร่าง 167">
              <a:extLst>
                <a:ext uri="{FF2B5EF4-FFF2-40B4-BE49-F238E27FC236}">
                  <a16:creationId xmlns:a16="http://schemas.microsoft.com/office/drawing/2014/main" id="{465A166D-8CC7-45E3-A6E1-02E2F02DAE2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9" name="กลุ่ม 168">
            <a:extLst>
              <a:ext uri="{FF2B5EF4-FFF2-40B4-BE49-F238E27FC236}">
                <a16:creationId xmlns:a16="http://schemas.microsoft.com/office/drawing/2014/main" id="{9DF6D7A4-1B4C-4AFD-8329-303A3A5FA9B3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A25F4EA4-4030-4A52-A526-594CCA6582F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71" name="รูปแบบอิสระ: รูปร่าง 170">
              <a:extLst>
                <a:ext uri="{FF2B5EF4-FFF2-40B4-BE49-F238E27FC236}">
                  <a16:creationId xmlns:a16="http://schemas.microsoft.com/office/drawing/2014/main" id="{6025D927-7255-48DF-AD1D-1DC3FC9C24A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72" name="กลุ่ม 171">
            <a:extLst>
              <a:ext uri="{FF2B5EF4-FFF2-40B4-BE49-F238E27FC236}">
                <a16:creationId xmlns:a16="http://schemas.microsoft.com/office/drawing/2014/main" id="{2157F924-582A-4E30-AF22-B2B7A73632D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FE46982A-90AC-426B-A3C0-3DCF2F25B15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74" name="รูปแบบอิสระ: รูปร่าง 173">
              <a:extLst>
                <a:ext uri="{FF2B5EF4-FFF2-40B4-BE49-F238E27FC236}">
                  <a16:creationId xmlns:a16="http://schemas.microsoft.com/office/drawing/2014/main" id="{17D26B6C-9311-4B05-971B-1CB21EBFE96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75" name="กลุ่ม 174">
            <a:extLst>
              <a:ext uri="{FF2B5EF4-FFF2-40B4-BE49-F238E27FC236}">
                <a16:creationId xmlns:a16="http://schemas.microsoft.com/office/drawing/2014/main" id="{8726FBB7-02CB-4F20-8938-236E3C790920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B4439A80-13E1-4754-B070-1A8B8FB066B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77" name="รูปแบบอิสระ: รูปร่าง 176">
              <a:extLst>
                <a:ext uri="{FF2B5EF4-FFF2-40B4-BE49-F238E27FC236}">
                  <a16:creationId xmlns:a16="http://schemas.microsoft.com/office/drawing/2014/main" id="{A41DAE10-702C-4A8D-8F26-BB805D8E3C9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78" name="กลุ่ม 177">
            <a:extLst>
              <a:ext uri="{FF2B5EF4-FFF2-40B4-BE49-F238E27FC236}">
                <a16:creationId xmlns:a16="http://schemas.microsoft.com/office/drawing/2014/main" id="{C0825F99-0618-4C70-8ADB-FA846A32433E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79" name="รูปแบบอิสระ: รูปร่าง 178">
              <a:extLst>
                <a:ext uri="{FF2B5EF4-FFF2-40B4-BE49-F238E27FC236}">
                  <a16:creationId xmlns:a16="http://schemas.microsoft.com/office/drawing/2014/main" id="{50E9A75D-6D4C-4128-A4B6-3AB0BC8FC51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80" name="รูปแบบอิสระ: รูปร่าง 179">
              <a:extLst>
                <a:ext uri="{FF2B5EF4-FFF2-40B4-BE49-F238E27FC236}">
                  <a16:creationId xmlns:a16="http://schemas.microsoft.com/office/drawing/2014/main" id="{817C59DF-138A-4E61-B1AC-D30DB74954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81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06CC33F5-F883-44E7-B0C9-D9AA0044FF5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82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55205F27-E94B-426B-9ED0-B0E21161B613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83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485BD352-6A3F-43A8-8138-16EB4BADF7E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84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C748DC6A-1E98-48FA-862A-7F7CF8CA3F8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85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AFCBB037-6175-4B4C-A9AC-8126D563E86A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86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735EA04A-C72D-46AB-8095-F69C261DD13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87" name="รูปภาพ 186">
            <a:hlinkClick r:id="rId17" action="ppaction://hlinksldjump"/>
            <a:extLst>
              <a:ext uri="{FF2B5EF4-FFF2-40B4-BE49-F238E27FC236}">
                <a16:creationId xmlns:a16="http://schemas.microsoft.com/office/drawing/2014/main" id="{4537E9B8-AA02-4F61-B6A6-1315423C5BDA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pic>
        <p:nvPicPr>
          <p:cNvPr id="59" name="รูปภาพ 58">
            <a:extLst>
              <a:ext uri="{FF2B5EF4-FFF2-40B4-BE49-F238E27FC236}">
                <a16:creationId xmlns:a16="http://schemas.microsoft.com/office/drawing/2014/main" id="{6D89BD0C-470F-4CCF-9D1B-E279161DD562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7006" t="-2354" r="-474" b="-205"/>
          <a:stretch/>
        </p:blipFill>
        <p:spPr>
          <a:xfrm>
            <a:off x="7724834" y="2207987"/>
            <a:ext cx="1354385" cy="12352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602304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00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500"/>
                            </p:stCondLst>
                            <p:childTnLst>
                              <p:par>
                                <p:cTn id="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/>
      <p:bldP spid="91" grpId="0"/>
      <p:bldP spid="92" grpId="0"/>
      <p:bldP spid="95" grpId="0"/>
      <p:bldP spid="104" grpId="0"/>
      <p:bldP spid="108" grpId="0"/>
      <p:bldP spid="63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" name="กลุ่ม 110">
            <a:extLst>
              <a:ext uri="{FF2B5EF4-FFF2-40B4-BE49-F238E27FC236}">
                <a16:creationId xmlns:a16="http://schemas.microsoft.com/office/drawing/2014/main" id="{A274D68D-88D9-4822-9768-B3D0D39B4EDE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12" name="รูปแบบอิสระ: รูปร่าง 111">
              <a:extLst>
                <a:ext uri="{FF2B5EF4-FFF2-40B4-BE49-F238E27FC236}">
                  <a16:creationId xmlns:a16="http://schemas.microsoft.com/office/drawing/2014/main" id="{56C8481E-495B-4AAB-B5AD-240F969DE78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13" name="รูปแบบอิสระ: รูปร่าง 112">
              <a:extLst>
                <a:ext uri="{FF2B5EF4-FFF2-40B4-BE49-F238E27FC236}">
                  <a16:creationId xmlns:a16="http://schemas.microsoft.com/office/drawing/2014/main" id="{586C4B57-A1D1-44A4-8FDC-752F0475884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4" name="กลุ่ม 113">
            <a:extLst>
              <a:ext uri="{FF2B5EF4-FFF2-40B4-BE49-F238E27FC236}">
                <a16:creationId xmlns:a16="http://schemas.microsoft.com/office/drawing/2014/main" id="{A13463DA-DDB3-4EA6-9E08-C64C3D5ADD5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70A2CA92-4127-4594-9C3E-8153DCD47C3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D0ADAF82-2314-40B8-959B-D0EAEEBCB6C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206F61AF-08FC-443E-B772-C3EAA07F592A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694983DB-547C-46B6-B062-ABD968B447F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32FD6913-8B5B-48A0-AAF6-8D003931E87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24" name="กลุ่ม 123">
            <a:extLst>
              <a:ext uri="{FF2B5EF4-FFF2-40B4-BE49-F238E27FC236}">
                <a16:creationId xmlns:a16="http://schemas.microsoft.com/office/drawing/2014/main" id="{21857092-7C89-401D-B622-0ACE09486770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E289FABC-B050-4EEF-8088-257D9227598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2F5D3E5A-5BB7-476C-A64A-CB1263E8502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54855AC1-5122-44AA-8AFA-F4B638794812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C991D10D-D6FA-479D-9C43-FA54A19AFDE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7328BD21-4D76-43CB-A900-BA2FB844E61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30" name="กลุ่ม 129">
            <a:extLst>
              <a:ext uri="{FF2B5EF4-FFF2-40B4-BE49-F238E27FC236}">
                <a16:creationId xmlns:a16="http://schemas.microsoft.com/office/drawing/2014/main" id="{8749A670-DDAD-48C5-8426-042BB009F07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37" name="รูปแบบอิสระ: รูปร่าง 136">
              <a:extLst>
                <a:ext uri="{FF2B5EF4-FFF2-40B4-BE49-F238E27FC236}">
                  <a16:creationId xmlns:a16="http://schemas.microsoft.com/office/drawing/2014/main" id="{908B99B8-1078-4CBD-9D05-13FF6DBD7A5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38" name="รูปแบบอิสระ: รูปร่าง 137">
              <a:extLst>
                <a:ext uri="{FF2B5EF4-FFF2-40B4-BE49-F238E27FC236}">
                  <a16:creationId xmlns:a16="http://schemas.microsoft.com/office/drawing/2014/main" id="{2C76C7B0-3FE6-4A16-AC81-991F8DFA50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39" name="กลุ่ม 138">
            <a:extLst>
              <a:ext uri="{FF2B5EF4-FFF2-40B4-BE49-F238E27FC236}">
                <a16:creationId xmlns:a16="http://schemas.microsoft.com/office/drawing/2014/main" id="{12ABBE4E-41FF-4B4D-A9F8-3729E6566AF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40" name="รูปแบบอิสระ: รูปร่าง 139">
              <a:extLst>
                <a:ext uri="{FF2B5EF4-FFF2-40B4-BE49-F238E27FC236}">
                  <a16:creationId xmlns:a16="http://schemas.microsoft.com/office/drawing/2014/main" id="{3DDA171A-8A80-430C-8A3E-39CDEC59FBB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41" name="รูปแบบอิสระ: รูปร่าง 140">
              <a:extLst>
                <a:ext uri="{FF2B5EF4-FFF2-40B4-BE49-F238E27FC236}">
                  <a16:creationId xmlns:a16="http://schemas.microsoft.com/office/drawing/2014/main" id="{254FBC47-BDFB-4554-8E9F-B54E9CDC42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4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D553FF7F-478E-45D9-AB72-0A06CED753F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4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2C1E60BE-6DA3-4FC9-A2D6-184980D66180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4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D45E17DD-A3DC-44A6-A177-CEF9ABA43D77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4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05A06CD2-BC8B-4442-B934-9D050E4CA33A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4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CCAEFB73-0A2E-4194-96F7-C7541246227A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5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ACBCB8-875D-4CE6-8212-16099E872C17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57" name="รูปภาพ 156">
            <a:hlinkClick r:id="rId10" action="ppaction://hlinksldjump"/>
            <a:extLst>
              <a:ext uri="{FF2B5EF4-FFF2-40B4-BE49-F238E27FC236}">
                <a16:creationId xmlns:a16="http://schemas.microsoft.com/office/drawing/2014/main" id="{BF4630F8-0CDA-4E11-BC0D-4E37429B93A9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7A142FDA-C0CC-49E5-8F0F-9ADF1B878C42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88177" y="933611"/>
            <a:ext cx="7814192" cy="2720437"/>
          </a:xfrm>
          <a:prstGeom prst="rect">
            <a:avLst/>
          </a:prstGeom>
        </p:spPr>
      </p:pic>
      <p:sp>
        <p:nvSpPr>
          <p:cNvPr id="4" name="กล่องข้อความ 3">
            <a:extLst>
              <a:ext uri="{FF2B5EF4-FFF2-40B4-BE49-F238E27FC236}">
                <a16:creationId xmlns:a16="http://schemas.microsoft.com/office/drawing/2014/main" id="{1E5D576A-B395-4811-A165-ACFE928ADFF4}"/>
              </a:ext>
            </a:extLst>
          </p:cNvPr>
          <p:cNvSpPr txBox="1"/>
          <p:nvPr/>
        </p:nvSpPr>
        <p:spPr>
          <a:xfrm>
            <a:off x="1636776" y="4017966"/>
            <a:ext cx="7900416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th-TH" sz="26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เทน้ำทั้งหมดจากขวดโหล 2 ใบนี้ ลงในขวดโหลใบใหม่ที่มีขนาดเท่ากับขวดโหลสองใบแรกน้ำจะล้นขวดโหลหรือไม่ เพราะเหตุใด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กล่องข้อความ 6">
                <a:extLst>
                  <a:ext uri="{FF2B5EF4-FFF2-40B4-BE49-F238E27FC236}">
                    <a16:creationId xmlns:a16="http://schemas.microsoft.com/office/drawing/2014/main" id="{086F86FD-C640-4506-8C7F-12E2928A22C6}"/>
                  </a:ext>
                </a:extLst>
              </p:cNvPr>
              <p:cNvSpPr txBox="1"/>
              <p:nvPr/>
            </p:nvSpPr>
            <p:spPr>
              <a:xfrm>
                <a:off x="1636776" y="4897445"/>
                <a:ext cx="5867312" cy="65178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th-TH" sz="26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น้ำไม่ล้นขวดโหล น้ำจะเติมขวดโหลพอดี เพราะ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th-TH" sz="24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:r>
                  <a:rPr lang="th-TH" sz="26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+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th-TH" sz="24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:r>
                  <a:rPr lang="en-US" sz="26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en-US" sz="24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:r>
                  <a:rPr lang="th-TH" sz="26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หรือ 1</a:t>
                </a:r>
              </a:p>
            </p:txBody>
          </p:sp>
        </mc:Choice>
        <mc:Fallback xmlns="">
          <p:sp>
            <p:nvSpPr>
              <p:cNvPr id="7" name="กล่องข้อความ 6">
                <a:extLst>
                  <a:ext uri="{FF2B5EF4-FFF2-40B4-BE49-F238E27FC236}">
                    <a16:creationId xmlns:a16="http://schemas.microsoft.com/office/drawing/2014/main" id="{086F86FD-C640-4506-8C7F-12E2928A22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36776" y="4897445"/>
                <a:ext cx="5867312" cy="651781"/>
              </a:xfrm>
              <a:prstGeom prst="rect">
                <a:avLst/>
              </a:prstGeom>
              <a:blipFill>
                <a:blip r:embed="rId13"/>
                <a:stretch>
                  <a:fillRect l="-1871" r="-728" b="-1869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00057636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5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Google Shape;544;p32">
                <a:extLst>
                  <a:ext uri="{FF2B5EF4-FFF2-40B4-BE49-F238E27FC236}">
                    <a16:creationId xmlns:a16="http://schemas.microsoft.com/office/drawing/2014/main" id="{672E3232-CA9A-40CC-907E-45438533F2B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998506" y="3180311"/>
                <a:ext cx="4467343" cy="170939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2133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534988" algn="l"/>
                    <a:tab pos="982663" algn="l"/>
                    <a:tab pos="1974850" algn="l"/>
                    <a:tab pos="2424113" algn="l"/>
                    <a:tab pos="3856038" algn="l"/>
                  </a:tabLst>
                  <a:defRPr/>
                </a:pPr>
                <a:r>
                  <a:rPr lang="th-TH" sz="2600" kern="0" dirty="0">
                    <a:solidFill>
                      <a:srgbClr val="00206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ส่วนที่ระบายสีส้ม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และ</a:t>
                </a:r>
                <a:r>
                  <a:rPr lang="th-TH" sz="2600" kern="0" dirty="0">
                    <a:solidFill>
                      <a:srgbClr val="00206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ส่วนที่ระบายสีเขียว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th-TH" sz="2600" kern="0" dirty="0">
                    <a:solidFill>
                      <a:srgbClr val="00206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</a:p>
              <a:p>
                <a:pPr marL="0" lvl="0" indent="0" algn="l">
                  <a:buClr>
                    <a:srgbClr val="6B4C6D"/>
                  </a:buClr>
                  <a:tabLst>
                    <a:tab pos="534988" algn="l"/>
                    <a:tab pos="982663" algn="l"/>
                    <a:tab pos="1974850" algn="l"/>
                    <a:tab pos="2424113" algn="l"/>
                    <a:tab pos="3856038" algn="l"/>
                  </a:tabLst>
                </a:pPr>
                <a:r>
                  <a:rPr lang="th-TH" sz="2600" kern="0" dirty="0">
                    <a:solidFill>
                      <a:srgbClr val="00206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รวมส่วนที่ระบายสีทั้งหมด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th-TH" sz="2600" kern="0" dirty="0">
                    <a:solidFill>
                      <a:srgbClr val="00206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  <a:endParaRPr lang="th-TH" sz="2600" kern="0" dirty="0">
                  <a:solidFill>
                    <a:srgbClr val="00206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  <a:p>
                <a:pPr marL="0" lvl="0" indent="0" algn="l">
                  <a:buClr>
                    <a:srgbClr val="6B4C6D"/>
                  </a:buClr>
                  <a:tabLst>
                    <a:tab pos="534988" algn="l"/>
                    <a:tab pos="982663" algn="l"/>
                    <a:tab pos="1974850" algn="l"/>
                    <a:tab pos="2424113" algn="l"/>
                    <a:tab pos="3856038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ดังนั้น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th-TH" sz="2600" kern="0" dirty="0">
                    <a:solidFill>
                      <a:srgbClr val="00206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th-TH" sz="2600" kern="0" dirty="0">
                    <a:solidFill>
                      <a:srgbClr val="00206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lang="en-US" sz="2600" kern="0" dirty="0">
                    <a:solidFill>
                      <a:srgbClr val="00206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=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th-TH" sz="2600" kern="0" dirty="0">
                    <a:solidFill>
                      <a:srgbClr val="00206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Gorditas"/>
                </a:endParaRPr>
              </a:p>
            </p:txBody>
          </p:sp>
        </mc:Choice>
        <mc:Fallback xmlns="">
          <p:sp>
            <p:nvSpPr>
              <p:cNvPr id="67" name="Google Shape;544;p32">
                <a:extLst>
                  <a:ext uri="{FF2B5EF4-FFF2-40B4-BE49-F238E27FC236}">
                    <a16:creationId xmlns:a16="http://schemas.microsoft.com/office/drawing/2014/main" id="{672E3232-CA9A-40CC-907E-45438533F2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98506" y="3180311"/>
                <a:ext cx="4467343" cy="1709394"/>
              </a:xfrm>
              <a:prstGeom prst="rect">
                <a:avLst/>
              </a:prstGeom>
              <a:blipFill>
                <a:blip r:embed="rId5"/>
                <a:stretch>
                  <a:fillRect l="-1774" b="-2178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A0B739C5-8E8B-4311-A8F2-360743A23F51}"/>
              </a:ext>
            </a:extLst>
          </p:cNvPr>
          <p:cNvGrpSpPr/>
          <p:nvPr/>
        </p:nvGrpSpPr>
        <p:grpSpPr>
          <a:xfrm>
            <a:off x="3494620" y="672210"/>
            <a:ext cx="3848096" cy="1043738"/>
            <a:chOff x="665588" y="464379"/>
            <a:chExt cx="3848096" cy="104373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/>
                <p:nvPr/>
              </p:nvSpPr>
              <p:spPr>
                <a:xfrm>
                  <a:off x="1626747" y="780723"/>
                  <a:ext cx="2886937" cy="718768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chi Hand"/>
                    </a:rPr>
                    <a:t>หาผลบวกของ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ar-AE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 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กับ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endPara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Arial"/>
                  </a:endParaRPr>
                </a:p>
              </p:txBody>
            </p:sp>
          </mc:Choice>
          <mc:Fallback xmlns="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3"/>
                  <a:ext cx="2886937" cy="718768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b="-9322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9" name="Google Shape;3075;p54">
              <a:extLst>
                <a:ext uri="{FF2B5EF4-FFF2-40B4-BE49-F238E27FC236}">
                  <a16:creationId xmlns:a16="http://schemas.microsoft.com/office/drawing/2014/main" id="{69EB95A5-BE30-4D8C-846B-FA0B03D0A626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70" name="Google Shape;3076;p54">
                <a:extLst>
                  <a:ext uri="{FF2B5EF4-FFF2-40B4-BE49-F238E27FC236}">
                    <a16:creationId xmlns:a16="http://schemas.microsoft.com/office/drawing/2014/main" id="{BE14E325-0A5E-4F55-9046-FF4771525D0B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71" name="Google Shape;3077;p54">
                <a:extLst>
                  <a:ext uri="{FF2B5EF4-FFF2-40B4-BE49-F238E27FC236}">
                    <a16:creationId xmlns:a16="http://schemas.microsoft.com/office/drawing/2014/main" id="{F214DF23-4BC7-4545-9CA6-A23F8BE4474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72" name="Google Shape;3078;p54">
                  <a:extLst>
                    <a:ext uri="{FF2B5EF4-FFF2-40B4-BE49-F238E27FC236}">
                      <a16:creationId xmlns:a16="http://schemas.microsoft.com/office/drawing/2014/main" id="{CBB4749C-B3EB-4020-ADF4-FAD1CD121361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3079;p54">
                  <a:extLst>
                    <a:ext uri="{FF2B5EF4-FFF2-40B4-BE49-F238E27FC236}">
                      <a16:creationId xmlns:a16="http://schemas.microsoft.com/office/drawing/2014/main" id="{A44F65E4-7F4B-4C50-940E-BD2D639A08BD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4" name="Google Shape;3080;p54">
                  <a:extLst>
                    <a:ext uri="{FF2B5EF4-FFF2-40B4-BE49-F238E27FC236}">
                      <a16:creationId xmlns:a16="http://schemas.microsoft.com/office/drawing/2014/main" id="{BE267425-C98E-424E-83A4-DB6F001B8DE7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5" name="Google Shape;3081;p54">
                  <a:extLst>
                    <a:ext uri="{FF2B5EF4-FFF2-40B4-BE49-F238E27FC236}">
                      <a16:creationId xmlns:a16="http://schemas.microsoft.com/office/drawing/2014/main" id="{8E267FBD-96C1-4D24-9795-144B7112101D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6" name="Google Shape;3082;p54">
                  <a:extLst>
                    <a:ext uri="{FF2B5EF4-FFF2-40B4-BE49-F238E27FC236}">
                      <a16:creationId xmlns:a16="http://schemas.microsoft.com/office/drawing/2014/main" id="{9373445F-8DC2-4960-8AC7-86D023C24888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7" name="Google Shape;3083;p54">
                  <a:extLst>
                    <a:ext uri="{FF2B5EF4-FFF2-40B4-BE49-F238E27FC236}">
                      <a16:creationId xmlns:a16="http://schemas.microsoft.com/office/drawing/2014/main" id="{3A343A48-F86D-459D-85A5-AE30586B415A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8" name="Google Shape;3084;p54">
                  <a:extLst>
                    <a:ext uri="{FF2B5EF4-FFF2-40B4-BE49-F238E27FC236}">
                      <a16:creationId xmlns:a16="http://schemas.microsoft.com/office/drawing/2014/main" id="{3EA82F11-4567-4594-A793-230BDF5E0D88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9" name="Google Shape;3085;p54">
                  <a:extLst>
                    <a:ext uri="{FF2B5EF4-FFF2-40B4-BE49-F238E27FC236}">
                      <a16:creationId xmlns:a16="http://schemas.microsoft.com/office/drawing/2014/main" id="{E7F3655E-7D43-4573-BB0C-B51283BA9FE5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3086;p54">
                  <a:extLst>
                    <a:ext uri="{FF2B5EF4-FFF2-40B4-BE49-F238E27FC236}">
                      <a16:creationId xmlns:a16="http://schemas.microsoft.com/office/drawing/2014/main" id="{8D7459DB-0C9D-4586-AAE1-ABD5D6403120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3087;p54">
                  <a:extLst>
                    <a:ext uri="{FF2B5EF4-FFF2-40B4-BE49-F238E27FC236}">
                      <a16:creationId xmlns:a16="http://schemas.microsoft.com/office/drawing/2014/main" id="{7607DAB2-BB52-492F-B456-4967162FAA57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3" name="Google Shape;3088;p54">
                  <a:extLst>
                    <a:ext uri="{FF2B5EF4-FFF2-40B4-BE49-F238E27FC236}">
                      <a16:creationId xmlns:a16="http://schemas.microsoft.com/office/drawing/2014/main" id="{BC1D9B9F-F4EB-40A3-A3BB-0D2272B0D1C6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4828D569-4AAF-44D7-A55A-DEB263E16D3E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B0AC4944-5DA3-4459-A873-1FA0DAA568F8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1E299327-C22D-44B3-B60F-1E39A59EFDBD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A238B75A-6D5F-45C3-A549-7716E18F555B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DD418A4D-1570-48A3-A59E-1C832193E948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F727274-6829-4CA8-AC41-9D5A2C027CFB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1D162360-618B-47BA-9F23-DF5148E9133C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FF60FF7D-275D-469E-9FD9-6C243863A3EB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6" name="Google Shape;3097;p54">
                  <a:extLst>
                    <a:ext uri="{FF2B5EF4-FFF2-40B4-BE49-F238E27FC236}">
                      <a16:creationId xmlns:a16="http://schemas.microsoft.com/office/drawing/2014/main" id="{F04BE894-B176-4A06-87EC-3D8B8AEDCF76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7" name="Google Shape;3098;p54">
                  <a:extLst>
                    <a:ext uri="{FF2B5EF4-FFF2-40B4-BE49-F238E27FC236}">
                      <a16:creationId xmlns:a16="http://schemas.microsoft.com/office/drawing/2014/main" id="{65C9EDD8-9BCB-45A8-9835-D25D1285B526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1" name="Google Shape;3099;p54">
                  <a:extLst>
                    <a:ext uri="{FF2B5EF4-FFF2-40B4-BE49-F238E27FC236}">
                      <a16:creationId xmlns:a16="http://schemas.microsoft.com/office/drawing/2014/main" id="{75F4DB7B-4568-46EC-8080-6DACDACB9862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2" name="Google Shape;3100;p54">
                  <a:extLst>
                    <a:ext uri="{FF2B5EF4-FFF2-40B4-BE49-F238E27FC236}">
                      <a16:creationId xmlns:a16="http://schemas.microsoft.com/office/drawing/2014/main" id="{FA4E7BB3-2DEC-4CED-9649-71565438615F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1" name="Google Shape;3101;p54">
                  <a:extLst>
                    <a:ext uri="{FF2B5EF4-FFF2-40B4-BE49-F238E27FC236}">
                      <a16:creationId xmlns:a16="http://schemas.microsoft.com/office/drawing/2014/main" id="{AC7331DF-9B2D-41CE-9F3B-ECF42C2E1FBE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2" name="Google Shape;3102;p54">
                  <a:extLst>
                    <a:ext uri="{FF2B5EF4-FFF2-40B4-BE49-F238E27FC236}">
                      <a16:creationId xmlns:a16="http://schemas.microsoft.com/office/drawing/2014/main" id="{24133C4D-0D86-47E2-8B58-22F5368CD866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3" name="Google Shape;3103;p54">
                  <a:extLst>
                    <a:ext uri="{FF2B5EF4-FFF2-40B4-BE49-F238E27FC236}">
                      <a16:creationId xmlns:a16="http://schemas.microsoft.com/office/drawing/2014/main" id="{CC75DACF-4032-4162-AEEA-D55CEBD27572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4" name="Google Shape;3104;p54">
                  <a:extLst>
                    <a:ext uri="{FF2B5EF4-FFF2-40B4-BE49-F238E27FC236}">
                      <a16:creationId xmlns:a16="http://schemas.microsoft.com/office/drawing/2014/main" id="{3C9303A7-ECA4-4C04-B660-53C700A11AB1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AD6AD5A4-7DA9-4229-8284-7D2673C2D640}"/>
              </a:ext>
            </a:extLst>
          </p:cNvPr>
          <p:cNvGrpSpPr/>
          <p:nvPr/>
        </p:nvGrpSpPr>
        <p:grpSpPr>
          <a:xfrm>
            <a:off x="6837656" y="1808776"/>
            <a:ext cx="3998556" cy="3416884"/>
            <a:chOff x="6983960" y="1591164"/>
            <a:chExt cx="3998556" cy="3416884"/>
          </a:xfrm>
        </p:grpSpPr>
        <p:grpSp>
          <p:nvGrpSpPr>
            <p:cNvPr id="2" name="กลุ่ม 1">
              <a:extLst>
                <a:ext uri="{FF2B5EF4-FFF2-40B4-BE49-F238E27FC236}">
                  <a16:creationId xmlns:a16="http://schemas.microsoft.com/office/drawing/2014/main" id="{4FA21A3B-0E08-426F-8811-D33241A78328}"/>
                </a:ext>
              </a:extLst>
            </p:cNvPr>
            <p:cNvGrpSpPr/>
            <p:nvPr/>
          </p:nvGrpSpPr>
          <p:grpSpPr>
            <a:xfrm>
              <a:off x="6983960" y="1591164"/>
              <a:ext cx="3998556" cy="3416884"/>
              <a:chOff x="6983960" y="1591164"/>
              <a:chExt cx="3998556" cy="3416884"/>
            </a:xfrm>
          </p:grpSpPr>
          <p:sp>
            <p:nvSpPr>
              <p:cNvPr id="66" name="Google Shape;540;p32">
                <a:extLst>
                  <a:ext uri="{FF2B5EF4-FFF2-40B4-BE49-F238E27FC236}">
                    <a16:creationId xmlns:a16="http://schemas.microsoft.com/office/drawing/2014/main" id="{7D39C018-26B8-4FB9-A718-E3DCF7760D6B}"/>
                  </a:ext>
                </a:extLst>
              </p:cNvPr>
              <p:cNvSpPr/>
              <p:nvPr/>
            </p:nvSpPr>
            <p:spPr>
              <a:xfrm flipH="1">
                <a:off x="6983960" y="3438685"/>
                <a:ext cx="3998556" cy="1569363"/>
              </a:xfrm>
              <a:prstGeom prst="roundRect">
                <a:avLst>
                  <a:gd name="adj" fmla="val 16667"/>
                </a:avLst>
              </a:prstGeom>
              <a:solidFill>
                <a:srgbClr val="EFEFE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grpSp>
            <p:nvGrpSpPr>
              <p:cNvPr id="52" name="Google Shape;3848;p60">
                <a:extLst>
                  <a:ext uri="{FF2B5EF4-FFF2-40B4-BE49-F238E27FC236}">
                    <a16:creationId xmlns:a16="http://schemas.microsoft.com/office/drawing/2014/main" id="{38082AE1-D1C0-43DB-9994-91EB938347B0}"/>
                  </a:ext>
                </a:extLst>
              </p:cNvPr>
              <p:cNvGrpSpPr/>
              <p:nvPr/>
            </p:nvGrpSpPr>
            <p:grpSpPr>
              <a:xfrm>
                <a:off x="8281728" y="1591164"/>
                <a:ext cx="2036889" cy="2033127"/>
                <a:chOff x="7208941" y="3794503"/>
                <a:chExt cx="1134210" cy="1132114"/>
              </a:xfrm>
            </p:grpSpPr>
            <p:sp>
              <p:nvSpPr>
                <p:cNvPr id="53" name="Google Shape;3849;p60">
                  <a:extLst>
                    <a:ext uri="{FF2B5EF4-FFF2-40B4-BE49-F238E27FC236}">
                      <a16:creationId xmlns:a16="http://schemas.microsoft.com/office/drawing/2014/main" id="{FCAFD240-67ED-4A7D-95DE-F8757818516F}"/>
                    </a:ext>
                  </a:extLst>
                </p:cNvPr>
                <p:cNvSpPr/>
                <p:nvPr/>
              </p:nvSpPr>
              <p:spPr>
                <a:xfrm rot="-635849">
                  <a:off x="7240467" y="4513688"/>
                  <a:ext cx="588149" cy="3619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27" h="14478" extrusionOk="0">
                      <a:moveTo>
                        <a:pt x="12573" y="0"/>
                      </a:moveTo>
                      <a:lnTo>
                        <a:pt x="0" y="10287"/>
                      </a:lnTo>
                      <a:lnTo>
                        <a:pt x="22288" y="14478"/>
                      </a:lnTo>
                      <a:lnTo>
                        <a:pt x="23527" y="95"/>
                      </a:ln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</p:sp>
            <p:sp>
              <p:nvSpPr>
                <p:cNvPr id="54" name="Google Shape;3850;p60">
                  <a:extLst>
                    <a:ext uri="{FF2B5EF4-FFF2-40B4-BE49-F238E27FC236}">
                      <a16:creationId xmlns:a16="http://schemas.microsoft.com/office/drawing/2014/main" id="{5EF9BEE9-3137-4B24-8C59-BEFEC6220ED1}"/>
                    </a:ext>
                  </a:extLst>
                </p:cNvPr>
                <p:cNvSpPr/>
                <p:nvPr/>
              </p:nvSpPr>
              <p:spPr>
                <a:xfrm rot="-575087">
                  <a:off x="7216433" y="4727796"/>
                  <a:ext cx="182268" cy="1052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91" h="4211" extrusionOk="0">
                      <a:moveTo>
                        <a:pt x="3519" y="0"/>
                      </a:moveTo>
                      <a:cubicBezTo>
                        <a:pt x="2288" y="0"/>
                        <a:pt x="1081" y="655"/>
                        <a:pt x="451" y="1841"/>
                      </a:cubicBezTo>
                      <a:cubicBezTo>
                        <a:pt x="0" y="2686"/>
                        <a:pt x="2162" y="4211"/>
                        <a:pt x="4102" y="4211"/>
                      </a:cubicBezTo>
                      <a:cubicBezTo>
                        <a:pt x="4255" y="4211"/>
                        <a:pt x="4406" y="4201"/>
                        <a:pt x="4555" y="4182"/>
                      </a:cubicBezTo>
                      <a:cubicBezTo>
                        <a:pt x="6561" y="3908"/>
                        <a:pt x="7290" y="2084"/>
                        <a:pt x="5771" y="838"/>
                      </a:cubicBezTo>
                      <a:cubicBezTo>
                        <a:pt x="5106" y="269"/>
                        <a:pt x="4307" y="0"/>
                        <a:pt x="3519" y="0"/>
                      </a:cubicBezTo>
                      <a:close/>
                    </a:path>
                  </a:pathLst>
                </a:custGeom>
                <a:solidFill>
                  <a:srgbClr val="CD4AA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" name="Google Shape;3851;p60">
                  <a:extLst>
                    <a:ext uri="{FF2B5EF4-FFF2-40B4-BE49-F238E27FC236}">
                      <a16:creationId xmlns:a16="http://schemas.microsoft.com/office/drawing/2014/main" id="{53D863E6-3A94-49F9-BBAF-616AFA0362ED}"/>
                    </a:ext>
                  </a:extLst>
                </p:cNvPr>
                <p:cNvSpPr/>
                <p:nvPr/>
              </p:nvSpPr>
              <p:spPr>
                <a:xfrm rot="-4679515">
                  <a:off x="7776436" y="4703104"/>
                  <a:ext cx="129117" cy="1546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5" h="6187" extrusionOk="0">
                      <a:moveTo>
                        <a:pt x="2399" y="1"/>
                      </a:moveTo>
                      <a:cubicBezTo>
                        <a:pt x="1597" y="1"/>
                        <a:pt x="817" y="639"/>
                        <a:pt x="514" y="1777"/>
                      </a:cubicBezTo>
                      <a:cubicBezTo>
                        <a:pt x="0" y="3633"/>
                        <a:pt x="1123" y="6186"/>
                        <a:pt x="2067" y="6186"/>
                      </a:cubicBezTo>
                      <a:cubicBezTo>
                        <a:pt x="2128" y="6186"/>
                        <a:pt x="2188" y="6176"/>
                        <a:pt x="2247" y="6154"/>
                      </a:cubicBezTo>
                      <a:cubicBezTo>
                        <a:pt x="4314" y="5394"/>
                        <a:pt x="5165" y="2901"/>
                        <a:pt x="3980" y="1017"/>
                      </a:cubicBezTo>
                      <a:cubicBezTo>
                        <a:pt x="3550" y="323"/>
                        <a:pt x="2969" y="1"/>
                        <a:pt x="2399" y="1"/>
                      </a:cubicBezTo>
                      <a:close/>
                    </a:path>
                  </a:pathLst>
                </a:custGeom>
                <a:solidFill>
                  <a:srgbClr val="CD4AA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" name="Google Shape;3852;p60">
                  <a:extLst>
                    <a:ext uri="{FF2B5EF4-FFF2-40B4-BE49-F238E27FC236}">
                      <a16:creationId xmlns:a16="http://schemas.microsoft.com/office/drawing/2014/main" id="{66155454-1895-4A3F-89A2-F4DED0EF3E4F}"/>
                    </a:ext>
                  </a:extLst>
                </p:cNvPr>
                <p:cNvSpPr/>
                <p:nvPr/>
              </p:nvSpPr>
              <p:spPr>
                <a:xfrm rot="-575087">
                  <a:off x="8003152" y="4115924"/>
                  <a:ext cx="319087" cy="2779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64" h="11118" extrusionOk="0">
                      <a:moveTo>
                        <a:pt x="6319" y="0"/>
                      </a:moveTo>
                      <a:cubicBezTo>
                        <a:pt x="4453" y="0"/>
                        <a:pt x="2616" y="265"/>
                        <a:pt x="1642" y="936"/>
                      </a:cubicBezTo>
                      <a:cubicBezTo>
                        <a:pt x="1" y="2030"/>
                        <a:pt x="2645" y="10115"/>
                        <a:pt x="4591" y="11058"/>
                      </a:cubicBezTo>
                      <a:cubicBezTo>
                        <a:pt x="4678" y="11098"/>
                        <a:pt x="4774" y="11118"/>
                        <a:pt x="4877" y="11118"/>
                      </a:cubicBezTo>
                      <a:cubicBezTo>
                        <a:pt x="7083" y="11118"/>
                        <a:pt x="12763" y="2224"/>
                        <a:pt x="12037" y="1179"/>
                      </a:cubicBezTo>
                      <a:cubicBezTo>
                        <a:pt x="11612" y="522"/>
                        <a:pt x="8937" y="0"/>
                        <a:pt x="6319" y="0"/>
                      </a:cubicBezTo>
                      <a:close/>
                    </a:path>
                  </a:pathLst>
                </a:custGeom>
                <a:solidFill>
                  <a:srgbClr val="CD4AA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" name="Google Shape;3853;p60">
                  <a:extLst>
                    <a:ext uri="{FF2B5EF4-FFF2-40B4-BE49-F238E27FC236}">
                      <a16:creationId xmlns:a16="http://schemas.microsoft.com/office/drawing/2014/main" id="{10E6EE7F-8A07-4BB9-A71F-53B0680A46E6}"/>
                    </a:ext>
                  </a:extLst>
                </p:cNvPr>
                <p:cNvSpPr/>
                <p:nvPr/>
              </p:nvSpPr>
              <p:spPr>
                <a:xfrm rot="-575087">
                  <a:off x="8073236" y="4154411"/>
                  <a:ext cx="225141" cy="1990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06" h="7962" extrusionOk="0">
                      <a:moveTo>
                        <a:pt x="6813" y="1"/>
                      </a:moveTo>
                      <a:cubicBezTo>
                        <a:pt x="4954" y="1"/>
                        <a:pt x="2052" y="787"/>
                        <a:pt x="1003" y="2221"/>
                      </a:cubicBezTo>
                      <a:cubicBezTo>
                        <a:pt x="0" y="3588"/>
                        <a:pt x="1733" y="7540"/>
                        <a:pt x="2675" y="7935"/>
                      </a:cubicBezTo>
                      <a:cubicBezTo>
                        <a:pt x="2716" y="7953"/>
                        <a:pt x="2761" y="7962"/>
                        <a:pt x="2811" y="7962"/>
                      </a:cubicBezTo>
                      <a:cubicBezTo>
                        <a:pt x="4188" y="7962"/>
                        <a:pt x="9005" y="1336"/>
                        <a:pt x="8389" y="427"/>
                      </a:cubicBezTo>
                      <a:cubicBezTo>
                        <a:pt x="8192" y="139"/>
                        <a:pt x="7595" y="1"/>
                        <a:pt x="6813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" name="Google Shape;3854;p60">
                  <a:extLst>
                    <a:ext uri="{FF2B5EF4-FFF2-40B4-BE49-F238E27FC236}">
                      <a16:creationId xmlns:a16="http://schemas.microsoft.com/office/drawing/2014/main" id="{C7F58C95-1D51-4205-BD2F-5A3B7FEC869E}"/>
                    </a:ext>
                  </a:extLst>
                </p:cNvPr>
                <p:cNvSpPr/>
                <p:nvPr/>
              </p:nvSpPr>
              <p:spPr>
                <a:xfrm rot="-575087">
                  <a:off x="7327841" y="3817927"/>
                  <a:ext cx="306062" cy="2947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43" h="11791" extrusionOk="0">
                      <a:moveTo>
                        <a:pt x="6632" y="1"/>
                      </a:moveTo>
                      <a:cubicBezTo>
                        <a:pt x="5265" y="1"/>
                        <a:pt x="1" y="10159"/>
                        <a:pt x="1756" y="11369"/>
                      </a:cubicBezTo>
                      <a:cubicBezTo>
                        <a:pt x="2177" y="11662"/>
                        <a:pt x="2958" y="11790"/>
                        <a:pt x="3909" y="11790"/>
                      </a:cubicBezTo>
                      <a:cubicBezTo>
                        <a:pt x="7009" y="11790"/>
                        <a:pt x="11913" y="10426"/>
                        <a:pt x="12030" y="8938"/>
                      </a:cubicBezTo>
                      <a:cubicBezTo>
                        <a:pt x="12243" y="6081"/>
                        <a:pt x="7987" y="93"/>
                        <a:pt x="6650" y="2"/>
                      </a:cubicBezTo>
                      <a:cubicBezTo>
                        <a:pt x="6644" y="1"/>
                        <a:pt x="6638" y="1"/>
                        <a:pt x="663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9" name="Google Shape;3855;p60">
                  <a:extLst>
                    <a:ext uri="{FF2B5EF4-FFF2-40B4-BE49-F238E27FC236}">
                      <a16:creationId xmlns:a16="http://schemas.microsoft.com/office/drawing/2014/main" id="{0C8A1D16-4954-4610-8FA8-AB32960A691A}"/>
                    </a:ext>
                  </a:extLst>
                </p:cNvPr>
                <p:cNvSpPr/>
                <p:nvPr/>
              </p:nvSpPr>
              <p:spPr>
                <a:xfrm rot="-575087">
                  <a:off x="7366696" y="3851056"/>
                  <a:ext cx="195167" cy="2238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07" h="8955" extrusionOk="0">
                      <a:moveTo>
                        <a:pt x="4656" y="1"/>
                      </a:moveTo>
                      <a:cubicBezTo>
                        <a:pt x="3481" y="1"/>
                        <a:pt x="0" y="7939"/>
                        <a:pt x="967" y="8694"/>
                      </a:cubicBezTo>
                      <a:cubicBezTo>
                        <a:pt x="1201" y="8867"/>
                        <a:pt x="1715" y="8954"/>
                        <a:pt x="2347" y="8954"/>
                      </a:cubicBezTo>
                      <a:cubicBezTo>
                        <a:pt x="3937" y="8954"/>
                        <a:pt x="6273" y="8405"/>
                        <a:pt x="6773" y="7296"/>
                      </a:cubicBezTo>
                      <a:cubicBezTo>
                        <a:pt x="7806" y="5017"/>
                        <a:pt x="5831" y="93"/>
                        <a:pt x="4676" y="1"/>
                      </a:cubicBezTo>
                      <a:cubicBezTo>
                        <a:pt x="4669" y="1"/>
                        <a:pt x="4662" y="1"/>
                        <a:pt x="4656" y="1"/>
                      </a:cubicBezTo>
                      <a:close/>
                    </a:path>
                  </a:pathLst>
                </a:custGeom>
                <a:solidFill>
                  <a:srgbClr val="CD4AA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0" name="Google Shape;3856;p60">
                  <a:extLst>
                    <a:ext uri="{FF2B5EF4-FFF2-40B4-BE49-F238E27FC236}">
                      <a16:creationId xmlns:a16="http://schemas.microsoft.com/office/drawing/2014/main" id="{2A8FF202-D887-44E5-BAE3-CC4874FB42BB}"/>
                    </a:ext>
                  </a:extLst>
                </p:cNvPr>
                <p:cNvSpPr/>
                <p:nvPr/>
              </p:nvSpPr>
              <p:spPr>
                <a:xfrm rot="-575087">
                  <a:off x="7263895" y="3986113"/>
                  <a:ext cx="936937" cy="7383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479" h="29537" extrusionOk="0">
                      <a:moveTo>
                        <a:pt x="15625" y="1"/>
                      </a:moveTo>
                      <a:cubicBezTo>
                        <a:pt x="10623" y="1"/>
                        <a:pt x="6142" y="2122"/>
                        <a:pt x="3830" y="6102"/>
                      </a:cubicBezTo>
                      <a:cubicBezTo>
                        <a:pt x="0" y="12729"/>
                        <a:pt x="3617" y="21939"/>
                        <a:pt x="11824" y="26741"/>
                      </a:cubicBezTo>
                      <a:cubicBezTo>
                        <a:pt x="15070" y="28628"/>
                        <a:pt x="18563" y="29536"/>
                        <a:pt x="21837" y="29536"/>
                      </a:cubicBezTo>
                      <a:cubicBezTo>
                        <a:pt x="26841" y="29536"/>
                        <a:pt x="31333" y="27415"/>
                        <a:pt x="33648" y="23428"/>
                      </a:cubicBezTo>
                      <a:cubicBezTo>
                        <a:pt x="37478" y="16832"/>
                        <a:pt x="33922" y="7592"/>
                        <a:pt x="25685" y="2820"/>
                      </a:cubicBezTo>
                      <a:cubicBezTo>
                        <a:pt x="22419" y="916"/>
                        <a:pt x="18910" y="1"/>
                        <a:pt x="15625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1" name="Google Shape;3857;p60">
                  <a:extLst>
                    <a:ext uri="{FF2B5EF4-FFF2-40B4-BE49-F238E27FC236}">
                      <a16:creationId xmlns:a16="http://schemas.microsoft.com/office/drawing/2014/main" id="{E4BBA559-619D-4B94-B3DF-A166BE62E4BA}"/>
                    </a:ext>
                  </a:extLst>
                </p:cNvPr>
                <p:cNvSpPr/>
                <p:nvPr/>
              </p:nvSpPr>
              <p:spPr>
                <a:xfrm rot="-575087">
                  <a:off x="7264466" y="4027098"/>
                  <a:ext cx="451382" cy="7038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56" h="28157" extrusionOk="0">
                      <a:moveTo>
                        <a:pt x="15636" y="1"/>
                      </a:moveTo>
                      <a:cubicBezTo>
                        <a:pt x="10621" y="1"/>
                        <a:pt x="6139" y="2128"/>
                        <a:pt x="3830" y="6089"/>
                      </a:cubicBezTo>
                      <a:cubicBezTo>
                        <a:pt x="0" y="12716"/>
                        <a:pt x="3587" y="21926"/>
                        <a:pt x="11824" y="26728"/>
                      </a:cubicBezTo>
                      <a:cubicBezTo>
                        <a:pt x="12766" y="27275"/>
                        <a:pt x="13769" y="27762"/>
                        <a:pt x="14803" y="28157"/>
                      </a:cubicBezTo>
                      <a:cubicBezTo>
                        <a:pt x="9332" y="24084"/>
                        <a:pt x="5502" y="17731"/>
                        <a:pt x="7478" y="10740"/>
                      </a:cubicBezTo>
                      <a:cubicBezTo>
                        <a:pt x="8997" y="5360"/>
                        <a:pt x="13283" y="2351"/>
                        <a:pt x="18055" y="162"/>
                      </a:cubicBezTo>
                      <a:cubicBezTo>
                        <a:pt x="17240" y="54"/>
                        <a:pt x="16431" y="1"/>
                        <a:pt x="15636" y="1"/>
                      </a:cubicBezTo>
                      <a:close/>
                    </a:path>
                  </a:pathLst>
                </a:custGeom>
                <a:solidFill>
                  <a:srgbClr val="CD4AA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" name="Google Shape;3858;p60">
                  <a:extLst>
                    <a:ext uri="{FF2B5EF4-FFF2-40B4-BE49-F238E27FC236}">
                      <a16:creationId xmlns:a16="http://schemas.microsoft.com/office/drawing/2014/main" id="{70715018-2670-44BD-95EE-B038A25F8A99}"/>
                    </a:ext>
                  </a:extLst>
                </p:cNvPr>
                <p:cNvSpPr/>
                <p:nvPr/>
              </p:nvSpPr>
              <p:spPr>
                <a:xfrm rot="-575087">
                  <a:off x="7569582" y="4406946"/>
                  <a:ext cx="218866" cy="182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5" h="7289" extrusionOk="0">
                      <a:moveTo>
                        <a:pt x="4028" y="1"/>
                      </a:moveTo>
                      <a:cubicBezTo>
                        <a:pt x="2774" y="1"/>
                        <a:pt x="1594" y="592"/>
                        <a:pt x="973" y="1679"/>
                      </a:cubicBezTo>
                      <a:cubicBezTo>
                        <a:pt x="0" y="3381"/>
                        <a:pt x="730" y="5631"/>
                        <a:pt x="2584" y="6725"/>
                      </a:cubicBezTo>
                      <a:cubicBezTo>
                        <a:pt x="3259" y="7106"/>
                        <a:pt x="3989" y="7288"/>
                        <a:pt x="4694" y="7288"/>
                      </a:cubicBezTo>
                      <a:cubicBezTo>
                        <a:pt x="5956" y="7288"/>
                        <a:pt x="7138" y="6704"/>
                        <a:pt x="7782" y="5631"/>
                      </a:cubicBezTo>
                      <a:cubicBezTo>
                        <a:pt x="8754" y="3929"/>
                        <a:pt x="8025" y="1679"/>
                        <a:pt x="6140" y="585"/>
                      </a:cubicBezTo>
                      <a:cubicBezTo>
                        <a:pt x="5471" y="190"/>
                        <a:pt x="4737" y="1"/>
                        <a:pt x="4028" y="1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0" name="Google Shape;3859;p60">
                  <a:extLst>
                    <a:ext uri="{FF2B5EF4-FFF2-40B4-BE49-F238E27FC236}">
                      <a16:creationId xmlns:a16="http://schemas.microsoft.com/office/drawing/2014/main" id="{8B0531BB-20CE-41D5-8E55-CF55E2F3196A}"/>
                    </a:ext>
                  </a:extLst>
                </p:cNvPr>
                <p:cNvSpPr/>
                <p:nvPr/>
              </p:nvSpPr>
              <p:spPr>
                <a:xfrm rot="-575087">
                  <a:off x="7861341" y="4508593"/>
                  <a:ext cx="110970" cy="756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9" h="3025" extrusionOk="0">
                      <a:moveTo>
                        <a:pt x="1928" y="0"/>
                      </a:moveTo>
                      <a:cubicBezTo>
                        <a:pt x="1067" y="0"/>
                        <a:pt x="361" y="401"/>
                        <a:pt x="213" y="1041"/>
                      </a:cubicBezTo>
                      <a:cubicBezTo>
                        <a:pt x="0" y="1862"/>
                        <a:pt x="791" y="2683"/>
                        <a:pt x="1915" y="2956"/>
                      </a:cubicBezTo>
                      <a:cubicBezTo>
                        <a:pt x="2128" y="3002"/>
                        <a:pt x="2339" y="3024"/>
                        <a:pt x="2541" y="3024"/>
                      </a:cubicBezTo>
                      <a:cubicBezTo>
                        <a:pt x="3411" y="3024"/>
                        <a:pt x="4138" y="2619"/>
                        <a:pt x="4286" y="1953"/>
                      </a:cubicBezTo>
                      <a:cubicBezTo>
                        <a:pt x="4438" y="1163"/>
                        <a:pt x="3678" y="312"/>
                        <a:pt x="2554" y="69"/>
                      </a:cubicBezTo>
                      <a:cubicBezTo>
                        <a:pt x="2340" y="22"/>
                        <a:pt x="2130" y="0"/>
                        <a:pt x="1928" y="0"/>
                      </a:cubicBezTo>
                      <a:close/>
                    </a:path>
                  </a:pathLst>
                </a:custGeom>
                <a:solidFill>
                  <a:srgbClr val="CD4AA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860;p60">
                  <a:extLst>
                    <a:ext uri="{FF2B5EF4-FFF2-40B4-BE49-F238E27FC236}">
                      <a16:creationId xmlns:a16="http://schemas.microsoft.com/office/drawing/2014/main" id="{734B2805-C286-4105-9CA9-12540158F098}"/>
                    </a:ext>
                  </a:extLst>
                </p:cNvPr>
                <p:cNvSpPr/>
                <p:nvPr/>
              </p:nvSpPr>
              <p:spPr>
                <a:xfrm rot="-575087">
                  <a:off x="7417466" y="4332272"/>
                  <a:ext cx="100321" cy="913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3" h="3656" extrusionOk="0">
                      <a:moveTo>
                        <a:pt x="1420" y="1"/>
                      </a:moveTo>
                      <a:cubicBezTo>
                        <a:pt x="1111" y="1"/>
                        <a:pt x="828" y="95"/>
                        <a:pt x="608" y="293"/>
                      </a:cubicBezTo>
                      <a:cubicBezTo>
                        <a:pt x="0" y="840"/>
                        <a:pt x="152" y="1965"/>
                        <a:pt x="912" y="2816"/>
                      </a:cubicBezTo>
                      <a:cubicBezTo>
                        <a:pt x="1417" y="3359"/>
                        <a:pt x="2058" y="3655"/>
                        <a:pt x="2606" y="3655"/>
                      </a:cubicBezTo>
                      <a:cubicBezTo>
                        <a:pt x="2916" y="3655"/>
                        <a:pt x="3196" y="3561"/>
                        <a:pt x="3404" y="3363"/>
                      </a:cubicBezTo>
                      <a:cubicBezTo>
                        <a:pt x="4012" y="2816"/>
                        <a:pt x="3860" y="1691"/>
                        <a:pt x="3101" y="840"/>
                      </a:cubicBezTo>
                      <a:cubicBezTo>
                        <a:pt x="2596" y="296"/>
                        <a:pt x="1967" y="1"/>
                        <a:pt x="1420" y="1"/>
                      </a:cubicBezTo>
                      <a:close/>
                    </a:path>
                  </a:pathLst>
                </a:custGeom>
                <a:solidFill>
                  <a:srgbClr val="CD4AA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861;p60">
                  <a:extLst>
                    <a:ext uri="{FF2B5EF4-FFF2-40B4-BE49-F238E27FC236}">
                      <a16:creationId xmlns:a16="http://schemas.microsoft.com/office/drawing/2014/main" id="{D0D47BB0-4E8A-49FC-9E10-B63389F1AA7A}"/>
                    </a:ext>
                  </a:extLst>
                </p:cNvPr>
                <p:cNvSpPr/>
                <p:nvPr/>
              </p:nvSpPr>
              <p:spPr>
                <a:xfrm rot="-575087">
                  <a:off x="7624080" y="4493154"/>
                  <a:ext cx="96496" cy="631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0" h="2527" extrusionOk="0">
                      <a:moveTo>
                        <a:pt x="153" y="0"/>
                      </a:moveTo>
                      <a:cubicBezTo>
                        <a:pt x="84" y="0"/>
                        <a:pt x="16" y="38"/>
                        <a:pt x="1" y="114"/>
                      </a:cubicBezTo>
                      <a:cubicBezTo>
                        <a:pt x="1" y="1026"/>
                        <a:pt x="639" y="1816"/>
                        <a:pt x="1368" y="2272"/>
                      </a:cubicBezTo>
                      <a:cubicBezTo>
                        <a:pt x="1655" y="2436"/>
                        <a:pt x="2059" y="2526"/>
                        <a:pt x="2463" y="2526"/>
                      </a:cubicBezTo>
                      <a:cubicBezTo>
                        <a:pt x="2958" y="2526"/>
                        <a:pt x="3455" y="2391"/>
                        <a:pt x="3739" y="2090"/>
                      </a:cubicBezTo>
                      <a:cubicBezTo>
                        <a:pt x="3859" y="1994"/>
                        <a:pt x="3752" y="1841"/>
                        <a:pt x="3641" y="1841"/>
                      </a:cubicBezTo>
                      <a:cubicBezTo>
                        <a:pt x="3612" y="1841"/>
                        <a:pt x="3582" y="1851"/>
                        <a:pt x="3557" y="1877"/>
                      </a:cubicBezTo>
                      <a:cubicBezTo>
                        <a:pt x="3309" y="2125"/>
                        <a:pt x="2926" y="2223"/>
                        <a:pt x="2538" y="2223"/>
                      </a:cubicBezTo>
                      <a:cubicBezTo>
                        <a:pt x="2166" y="2223"/>
                        <a:pt x="1788" y="2133"/>
                        <a:pt x="1520" y="1999"/>
                      </a:cubicBezTo>
                      <a:cubicBezTo>
                        <a:pt x="821" y="1634"/>
                        <a:pt x="335" y="935"/>
                        <a:pt x="305" y="114"/>
                      </a:cubicBezTo>
                      <a:cubicBezTo>
                        <a:pt x="289" y="38"/>
                        <a:pt x="221" y="0"/>
                        <a:pt x="15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862;p60">
                  <a:extLst>
                    <a:ext uri="{FF2B5EF4-FFF2-40B4-BE49-F238E27FC236}">
                      <a16:creationId xmlns:a16="http://schemas.microsoft.com/office/drawing/2014/main" id="{E89B4CD7-B475-476E-AEA9-00A345D58E27}"/>
                    </a:ext>
                  </a:extLst>
                </p:cNvPr>
                <p:cNvSpPr/>
                <p:nvPr/>
              </p:nvSpPr>
              <p:spPr>
                <a:xfrm rot="-575087">
                  <a:off x="7749122" y="4478817"/>
                  <a:ext cx="215366" cy="1320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15" h="5282" extrusionOk="0">
                      <a:moveTo>
                        <a:pt x="185" y="0"/>
                      </a:moveTo>
                      <a:cubicBezTo>
                        <a:pt x="50" y="0"/>
                        <a:pt x="1" y="238"/>
                        <a:pt x="160" y="291"/>
                      </a:cubicBezTo>
                      <a:cubicBezTo>
                        <a:pt x="1679" y="807"/>
                        <a:pt x="3138" y="1476"/>
                        <a:pt x="4506" y="2327"/>
                      </a:cubicBezTo>
                      <a:cubicBezTo>
                        <a:pt x="5844" y="3178"/>
                        <a:pt x="7120" y="4151"/>
                        <a:pt x="8306" y="5245"/>
                      </a:cubicBezTo>
                      <a:cubicBezTo>
                        <a:pt x="8331" y="5271"/>
                        <a:pt x="8361" y="5282"/>
                        <a:pt x="8390" y="5282"/>
                      </a:cubicBezTo>
                      <a:cubicBezTo>
                        <a:pt x="8502" y="5282"/>
                        <a:pt x="8615" y="5129"/>
                        <a:pt x="8518" y="5032"/>
                      </a:cubicBezTo>
                      <a:cubicBezTo>
                        <a:pt x="7303" y="3938"/>
                        <a:pt x="6026" y="2966"/>
                        <a:pt x="4658" y="2054"/>
                      </a:cubicBezTo>
                      <a:cubicBezTo>
                        <a:pt x="3290" y="1203"/>
                        <a:pt x="1801" y="503"/>
                        <a:pt x="251" y="17"/>
                      </a:cubicBezTo>
                      <a:cubicBezTo>
                        <a:pt x="227" y="5"/>
                        <a:pt x="205" y="0"/>
                        <a:pt x="185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" name="Google Shape;3863;p60">
                  <a:extLst>
                    <a:ext uri="{FF2B5EF4-FFF2-40B4-BE49-F238E27FC236}">
                      <a16:creationId xmlns:a16="http://schemas.microsoft.com/office/drawing/2014/main" id="{5931EAFE-1253-43DF-BDD1-B34F54F8CF83}"/>
                    </a:ext>
                  </a:extLst>
                </p:cNvPr>
                <p:cNvSpPr/>
                <p:nvPr/>
              </p:nvSpPr>
              <p:spPr>
                <a:xfrm rot="-575087">
                  <a:off x="7753475" y="4499198"/>
                  <a:ext cx="175043" cy="1378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02" h="5513" extrusionOk="0">
                      <a:moveTo>
                        <a:pt x="221" y="1"/>
                      </a:moveTo>
                      <a:cubicBezTo>
                        <a:pt x="95" y="1"/>
                        <a:pt x="1" y="214"/>
                        <a:pt x="132" y="293"/>
                      </a:cubicBezTo>
                      <a:cubicBezTo>
                        <a:pt x="2594" y="1661"/>
                        <a:pt x="4661" y="3545"/>
                        <a:pt x="6697" y="5460"/>
                      </a:cubicBezTo>
                      <a:cubicBezTo>
                        <a:pt x="6727" y="5497"/>
                        <a:pt x="6762" y="5512"/>
                        <a:pt x="6796" y="5512"/>
                      </a:cubicBezTo>
                      <a:cubicBezTo>
                        <a:pt x="6902" y="5512"/>
                        <a:pt x="7002" y="5362"/>
                        <a:pt x="6910" y="5247"/>
                      </a:cubicBezTo>
                      <a:cubicBezTo>
                        <a:pt x="4873" y="3332"/>
                        <a:pt x="2746" y="1417"/>
                        <a:pt x="284" y="19"/>
                      </a:cubicBezTo>
                      <a:cubicBezTo>
                        <a:pt x="262" y="7"/>
                        <a:pt x="241" y="1"/>
                        <a:pt x="221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864;p60">
                  <a:extLst>
                    <a:ext uri="{FF2B5EF4-FFF2-40B4-BE49-F238E27FC236}">
                      <a16:creationId xmlns:a16="http://schemas.microsoft.com/office/drawing/2014/main" id="{8B485957-83EB-4232-99F8-B2565ECB7A52}"/>
                    </a:ext>
                  </a:extLst>
                </p:cNvPr>
                <p:cNvSpPr/>
                <p:nvPr/>
              </p:nvSpPr>
              <p:spPr>
                <a:xfrm rot="-575087">
                  <a:off x="7746280" y="4519679"/>
                  <a:ext cx="99371" cy="1158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5" h="4635" extrusionOk="0">
                      <a:moveTo>
                        <a:pt x="207" y="0"/>
                      </a:moveTo>
                      <a:cubicBezTo>
                        <a:pt x="101" y="0"/>
                        <a:pt x="1" y="150"/>
                        <a:pt x="93" y="265"/>
                      </a:cubicBezTo>
                      <a:cubicBezTo>
                        <a:pt x="1278" y="1694"/>
                        <a:pt x="2585" y="3031"/>
                        <a:pt x="3619" y="4551"/>
                      </a:cubicBezTo>
                      <a:cubicBezTo>
                        <a:pt x="3658" y="4610"/>
                        <a:pt x="3714" y="4634"/>
                        <a:pt x="3767" y="4634"/>
                      </a:cubicBezTo>
                      <a:cubicBezTo>
                        <a:pt x="3877" y="4634"/>
                        <a:pt x="3974" y="4532"/>
                        <a:pt x="3892" y="4429"/>
                      </a:cubicBezTo>
                      <a:cubicBezTo>
                        <a:pt x="2829" y="2849"/>
                        <a:pt x="1522" y="1511"/>
                        <a:pt x="306" y="52"/>
                      </a:cubicBezTo>
                      <a:cubicBezTo>
                        <a:pt x="276" y="16"/>
                        <a:pt x="241" y="0"/>
                        <a:pt x="207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865;p60">
                  <a:extLst>
                    <a:ext uri="{FF2B5EF4-FFF2-40B4-BE49-F238E27FC236}">
                      <a16:creationId xmlns:a16="http://schemas.microsoft.com/office/drawing/2014/main" id="{7E0247AA-E099-48EB-A246-274CF9425C41}"/>
                    </a:ext>
                  </a:extLst>
                </p:cNvPr>
                <p:cNvSpPr/>
                <p:nvPr/>
              </p:nvSpPr>
              <p:spPr>
                <a:xfrm rot="-575087">
                  <a:off x="7404435" y="4354907"/>
                  <a:ext cx="220116" cy="1234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05" h="4939" extrusionOk="0">
                      <a:moveTo>
                        <a:pt x="181" y="1"/>
                      </a:moveTo>
                      <a:cubicBezTo>
                        <a:pt x="36" y="1"/>
                        <a:pt x="1" y="257"/>
                        <a:pt x="167" y="313"/>
                      </a:cubicBezTo>
                      <a:cubicBezTo>
                        <a:pt x="1656" y="799"/>
                        <a:pt x="3146" y="1407"/>
                        <a:pt x="4574" y="2137"/>
                      </a:cubicBezTo>
                      <a:cubicBezTo>
                        <a:pt x="5972" y="2896"/>
                        <a:pt x="7310" y="3808"/>
                        <a:pt x="8465" y="4902"/>
                      </a:cubicBezTo>
                      <a:cubicBezTo>
                        <a:pt x="8497" y="4928"/>
                        <a:pt x="8531" y="4939"/>
                        <a:pt x="8565" y="4939"/>
                      </a:cubicBezTo>
                      <a:cubicBezTo>
                        <a:pt x="8691" y="4939"/>
                        <a:pt x="8804" y="4786"/>
                        <a:pt x="8708" y="4690"/>
                      </a:cubicBezTo>
                      <a:cubicBezTo>
                        <a:pt x="7492" y="3595"/>
                        <a:pt x="6155" y="2623"/>
                        <a:pt x="4726" y="1863"/>
                      </a:cubicBezTo>
                      <a:cubicBezTo>
                        <a:pt x="3267" y="1133"/>
                        <a:pt x="1778" y="495"/>
                        <a:pt x="228" y="9"/>
                      </a:cubicBezTo>
                      <a:cubicBezTo>
                        <a:pt x="211" y="3"/>
                        <a:pt x="196" y="1"/>
                        <a:pt x="181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866;p60">
                  <a:extLst>
                    <a:ext uri="{FF2B5EF4-FFF2-40B4-BE49-F238E27FC236}">
                      <a16:creationId xmlns:a16="http://schemas.microsoft.com/office/drawing/2014/main" id="{BE4BD5B0-A58A-4EDA-9568-1EDA39ACAD2F}"/>
                    </a:ext>
                  </a:extLst>
                </p:cNvPr>
                <p:cNvSpPr/>
                <p:nvPr/>
              </p:nvSpPr>
              <p:spPr>
                <a:xfrm rot="-575087">
                  <a:off x="7407995" y="4400923"/>
                  <a:ext cx="205042" cy="859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2" h="3439" extrusionOk="0">
                      <a:moveTo>
                        <a:pt x="207" y="1"/>
                      </a:moveTo>
                      <a:cubicBezTo>
                        <a:pt x="46" y="1"/>
                        <a:pt x="1" y="249"/>
                        <a:pt x="173" y="307"/>
                      </a:cubicBezTo>
                      <a:cubicBezTo>
                        <a:pt x="2818" y="1097"/>
                        <a:pt x="5493" y="1979"/>
                        <a:pt x="7924" y="3407"/>
                      </a:cubicBezTo>
                      <a:cubicBezTo>
                        <a:pt x="7951" y="3429"/>
                        <a:pt x="7978" y="3438"/>
                        <a:pt x="8003" y="3438"/>
                      </a:cubicBezTo>
                      <a:cubicBezTo>
                        <a:pt x="8121" y="3438"/>
                        <a:pt x="8201" y="3239"/>
                        <a:pt x="8076" y="3164"/>
                      </a:cubicBezTo>
                      <a:cubicBezTo>
                        <a:pt x="5645" y="1705"/>
                        <a:pt x="2939" y="824"/>
                        <a:pt x="234" y="3"/>
                      </a:cubicBezTo>
                      <a:cubicBezTo>
                        <a:pt x="225" y="2"/>
                        <a:pt x="215" y="1"/>
                        <a:pt x="2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" name="Google Shape;3867;p60">
                  <a:extLst>
                    <a:ext uri="{FF2B5EF4-FFF2-40B4-BE49-F238E27FC236}">
                      <a16:creationId xmlns:a16="http://schemas.microsoft.com/office/drawing/2014/main" id="{6DF90A04-97F1-4DF2-808F-F43F90D6C868}"/>
                    </a:ext>
                  </a:extLst>
                </p:cNvPr>
                <p:cNvSpPr/>
                <p:nvPr/>
              </p:nvSpPr>
              <p:spPr>
                <a:xfrm rot="-575087">
                  <a:off x="7464525" y="4466007"/>
                  <a:ext cx="147944" cy="30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18" h="1219" extrusionOk="0">
                      <a:moveTo>
                        <a:pt x="183" y="0"/>
                      </a:moveTo>
                      <a:cubicBezTo>
                        <a:pt x="0" y="0"/>
                        <a:pt x="0" y="274"/>
                        <a:pt x="183" y="304"/>
                      </a:cubicBezTo>
                      <a:cubicBezTo>
                        <a:pt x="2037" y="426"/>
                        <a:pt x="3830" y="912"/>
                        <a:pt x="5684" y="1216"/>
                      </a:cubicBezTo>
                      <a:cubicBezTo>
                        <a:pt x="5694" y="1218"/>
                        <a:pt x="5703" y="1218"/>
                        <a:pt x="5712" y="1218"/>
                      </a:cubicBezTo>
                      <a:cubicBezTo>
                        <a:pt x="5872" y="1218"/>
                        <a:pt x="5918" y="971"/>
                        <a:pt x="5745" y="942"/>
                      </a:cubicBezTo>
                      <a:cubicBezTo>
                        <a:pt x="3891" y="608"/>
                        <a:pt x="2067" y="122"/>
                        <a:pt x="18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" name="Google Shape;3868;p60">
                  <a:extLst>
                    <a:ext uri="{FF2B5EF4-FFF2-40B4-BE49-F238E27FC236}">
                      <a16:creationId xmlns:a16="http://schemas.microsoft.com/office/drawing/2014/main" id="{8ECF5BA1-6EB4-4FA6-AC43-43A5FA6D2989}"/>
                    </a:ext>
                  </a:extLst>
                </p:cNvPr>
                <p:cNvSpPr/>
                <p:nvPr/>
              </p:nvSpPr>
              <p:spPr>
                <a:xfrm rot="-575087">
                  <a:off x="7656416" y="3997782"/>
                  <a:ext cx="118845" cy="169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4" h="6787" extrusionOk="0">
                      <a:moveTo>
                        <a:pt x="2413" y="1"/>
                      </a:moveTo>
                      <a:cubicBezTo>
                        <a:pt x="1501" y="1672"/>
                        <a:pt x="771" y="3466"/>
                        <a:pt x="255" y="5320"/>
                      </a:cubicBezTo>
                      <a:cubicBezTo>
                        <a:pt x="0" y="6211"/>
                        <a:pt x="735" y="6786"/>
                        <a:pt x="1458" y="6786"/>
                      </a:cubicBezTo>
                      <a:cubicBezTo>
                        <a:pt x="1944" y="6786"/>
                        <a:pt x="2424" y="6526"/>
                        <a:pt x="2595" y="5928"/>
                      </a:cubicBezTo>
                      <a:cubicBezTo>
                        <a:pt x="3082" y="4104"/>
                        <a:pt x="3811" y="2341"/>
                        <a:pt x="4753" y="700"/>
                      </a:cubicBezTo>
                      <a:cubicBezTo>
                        <a:pt x="3993" y="426"/>
                        <a:pt x="3203" y="183"/>
                        <a:pt x="2413" y="1"/>
                      </a:cubicBezTo>
                      <a:close/>
                    </a:path>
                  </a:pathLst>
                </a:custGeom>
                <a:solidFill>
                  <a:srgbClr val="CD4AA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" name="Google Shape;3869;p60">
                  <a:extLst>
                    <a:ext uri="{FF2B5EF4-FFF2-40B4-BE49-F238E27FC236}">
                      <a16:creationId xmlns:a16="http://schemas.microsoft.com/office/drawing/2014/main" id="{023D8462-CD1C-45DA-8360-BE0C03400857}"/>
                    </a:ext>
                  </a:extLst>
                </p:cNvPr>
                <p:cNvSpPr/>
                <p:nvPr/>
              </p:nvSpPr>
              <p:spPr>
                <a:xfrm rot="-575087">
                  <a:off x="7754992" y="4027261"/>
                  <a:ext cx="150444" cy="2038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8" h="8156" extrusionOk="0">
                      <a:moveTo>
                        <a:pt x="3950" y="1"/>
                      </a:moveTo>
                      <a:cubicBezTo>
                        <a:pt x="3586" y="852"/>
                        <a:pt x="3130" y="1642"/>
                        <a:pt x="2704" y="2463"/>
                      </a:cubicBezTo>
                      <a:cubicBezTo>
                        <a:pt x="2035" y="3800"/>
                        <a:pt x="1275" y="5077"/>
                        <a:pt x="546" y="6353"/>
                      </a:cubicBezTo>
                      <a:cubicBezTo>
                        <a:pt x="0" y="7298"/>
                        <a:pt x="831" y="8155"/>
                        <a:pt x="1648" y="8155"/>
                      </a:cubicBezTo>
                      <a:cubicBezTo>
                        <a:pt x="2014" y="8155"/>
                        <a:pt x="2378" y="7983"/>
                        <a:pt x="2613" y="7569"/>
                      </a:cubicBezTo>
                      <a:cubicBezTo>
                        <a:pt x="3403" y="6232"/>
                        <a:pt x="4163" y="4864"/>
                        <a:pt x="4893" y="3496"/>
                      </a:cubicBezTo>
                      <a:cubicBezTo>
                        <a:pt x="5288" y="2767"/>
                        <a:pt x="5652" y="2037"/>
                        <a:pt x="6017" y="1277"/>
                      </a:cubicBezTo>
                      <a:cubicBezTo>
                        <a:pt x="5561" y="973"/>
                        <a:pt x="5075" y="669"/>
                        <a:pt x="4589" y="396"/>
                      </a:cubicBezTo>
                      <a:cubicBezTo>
                        <a:pt x="4376" y="274"/>
                        <a:pt x="4163" y="153"/>
                        <a:pt x="3950" y="1"/>
                      </a:cubicBezTo>
                      <a:close/>
                    </a:path>
                  </a:pathLst>
                </a:custGeom>
                <a:solidFill>
                  <a:srgbClr val="CD4AA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870;p60">
                  <a:extLst>
                    <a:ext uri="{FF2B5EF4-FFF2-40B4-BE49-F238E27FC236}">
                      <a16:creationId xmlns:a16="http://schemas.microsoft.com/office/drawing/2014/main" id="{E1415DF2-4103-4D6B-B8B6-B5FB820F8630}"/>
                    </a:ext>
                  </a:extLst>
                </p:cNvPr>
                <p:cNvSpPr/>
                <p:nvPr/>
              </p:nvSpPr>
              <p:spPr>
                <a:xfrm rot="-575087">
                  <a:off x="7862733" y="4081001"/>
                  <a:ext cx="144219" cy="1664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69" h="6660" extrusionOk="0">
                      <a:moveTo>
                        <a:pt x="3945" y="0"/>
                      </a:moveTo>
                      <a:cubicBezTo>
                        <a:pt x="3276" y="1733"/>
                        <a:pt x="2212" y="3313"/>
                        <a:pt x="875" y="4621"/>
                      </a:cubicBezTo>
                      <a:cubicBezTo>
                        <a:pt x="1" y="5447"/>
                        <a:pt x="815" y="6659"/>
                        <a:pt x="1764" y="6659"/>
                      </a:cubicBezTo>
                      <a:cubicBezTo>
                        <a:pt x="2036" y="6659"/>
                        <a:pt x="2319" y="6560"/>
                        <a:pt x="2577" y="6323"/>
                      </a:cubicBezTo>
                      <a:cubicBezTo>
                        <a:pt x="3914" y="5046"/>
                        <a:pt x="5008" y="3526"/>
                        <a:pt x="5768" y="1824"/>
                      </a:cubicBezTo>
                      <a:cubicBezTo>
                        <a:pt x="5221" y="1186"/>
                        <a:pt x="4613" y="578"/>
                        <a:pt x="3945" y="0"/>
                      </a:cubicBezTo>
                      <a:close/>
                    </a:path>
                  </a:pathLst>
                </a:custGeom>
                <a:solidFill>
                  <a:srgbClr val="CD4AA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871;p60">
                  <a:extLst>
                    <a:ext uri="{FF2B5EF4-FFF2-40B4-BE49-F238E27FC236}">
                      <a16:creationId xmlns:a16="http://schemas.microsoft.com/office/drawing/2014/main" id="{C593E23B-261E-4B1D-810F-A0B35D1D4EAA}"/>
                    </a:ext>
                  </a:extLst>
                </p:cNvPr>
                <p:cNvSpPr/>
                <p:nvPr/>
              </p:nvSpPr>
              <p:spPr>
                <a:xfrm rot="-575087">
                  <a:off x="7650796" y="4425897"/>
                  <a:ext cx="85147" cy="679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6" h="2718" extrusionOk="0">
                      <a:moveTo>
                        <a:pt x="1465" y="0"/>
                      </a:moveTo>
                      <a:cubicBezTo>
                        <a:pt x="995" y="0"/>
                        <a:pt x="561" y="197"/>
                        <a:pt x="335" y="592"/>
                      </a:cubicBezTo>
                      <a:cubicBezTo>
                        <a:pt x="1" y="1199"/>
                        <a:pt x="305" y="2051"/>
                        <a:pt x="1034" y="2476"/>
                      </a:cubicBezTo>
                      <a:cubicBezTo>
                        <a:pt x="1326" y="2639"/>
                        <a:pt x="1636" y="2718"/>
                        <a:pt x="1927" y="2718"/>
                      </a:cubicBezTo>
                      <a:cubicBezTo>
                        <a:pt x="2395" y="2718"/>
                        <a:pt x="2816" y="2516"/>
                        <a:pt x="3041" y="2142"/>
                      </a:cubicBezTo>
                      <a:cubicBezTo>
                        <a:pt x="3405" y="1534"/>
                        <a:pt x="3101" y="652"/>
                        <a:pt x="2341" y="227"/>
                      </a:cubicBezTo>
                      <a:cubicBezTo>
                        <a:pt x="2062" y="76"/>
                        <a:pt x="1757" y="0"/>
                        <a:pt x="1465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872;p60">
                  <a:extLst>
                    <a:ext uri="{FF2B5EF4-FFF2-40B4-BE49-F238E27FC236}">
                      <a16:creationId xmlns:a16="http://schemas.microsoft.com/office/drawing/2014/main" id="{8545A998-9D2C-4777-ACE9-D33EA63D408B}"/>
                    </a:ext>
                  </a:extLst>
                </p:cNvPr>
                <p:cNvSpPr/>
                <p:nvPr/>
              </p:nvSpPr>
              <p:spPr>
                <a:xfrm rot="-575087">
                  <a:off x="7666153" y="4439854"/>
                  <a:ext cx="32249" cy="200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" h="803" extrusionOk="0">
                      <a:moveTo>
                        <a:pt x="852" y="0"/>
                      </a:moveTo>
                      <a:cubicBezTo>
                        <a:pt x="510" y="0"/>
                        <a:pt x="208" y="204"/>
                        <a:pt x="74" y="527"/>
                      </a:cubicBezTo>
                      <a:cubicBezTo>
                        <a:pt x="0" y="693"/>
                        <a:pt x="150" y="803"/>
                        <a:pt x="299" y="803"/>
                      </a:cubicBezTo>
                      <a:cubicBezTo>
                        <a:pt x="397" y="803"/>
                        <a:pt x="494" y="756"/>
                        <a:pt x="530" y="649"/>
                      </a:cubicBezTo>
                      <a:cubicBezTo>
                        <a:pt x="598" y="512"/>
                        <a:pt x="735" y="495"/>
                        <a:pt x="863" y="495"/>
                      </a:cubicBezTo>
                      <a:cubicBezTo>
                        <a:pt x="906" y="495"/>
                        <a:pt x="948" y="497"/>
                        <a:pt x="986" y="497"/>
                      </a:cubicBezTo>
                      <a:cubicBezTo>
                        <a:pt x="1290" y="497"/>
                        <a:pt x="1290" y="41"/>
                        <a:pt x="986" y="10"/>
                      </a:cubicBezTo>
                      <a:cubicBezTo>
                        <a:pt x="941" y="3"/>
                        <a:pt x="896" y="0"/>
                        <a:pt x="852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873;p60">
                  <a:extLst>
                    <a:ext uri="{FF2B5EF4-FFF2-40B4-BE49-F238E27FC236}">
                      <a16:creationId xmlns:a16="http://schemas.microsoft.com/office/drawing/2014/main" id="{48A9BD3D-DCAF-42F5-8A36-8CD18D2A05AD}"/>
                    </a:ext>
                  </a:extLst>
                </p:cNvPr>
                <p:cNvSpPr/>
                <p:nvPr/>
              </p:nvSpPr>
              <p:spPr>
                <a:xfrm>
                  <a:off x="7534100" y="4264825"/>
                  <a:ext cx="103500" cy="103500"/>
                </a:xfrm>
                <a:prstGeom prst="ellipse">
                  <a:avLst/>
                </a:pr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874;p60">
                  <a:extLst>
                    <a:ext uri="{FF2B5EF4-FFF2-40B4-BE49-F238E27FC236}">
                      <a16:creationId xmlns:a16="http://schemas.microsoft.com/office/drawing/2014/main" id="{843930FA-2042-4085-8F95-FD85528983F8}"/>
                    </a:ext>
                  </a:extLst>
                </p:cNvPr>
                <p:cNvSpPr/>
                <p:nvPr/>
              </p:nvSpPr>
              <p:spPr>
                <a:xfrm rot="-575087">
                  <a:off x="7539762" y="4288016"/>
                  <a:ext cx="92171" cy="799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7" h="3197" extrusionOk="0">
                      <a:moveTo>
                        <a:pt x="1853" y="1"/>
                      </a:moveTo>
                      <a:cubicBezTo>
                        <a:pt x="863" y="1"/>
                        <a:pt x="0" y="934"/>
                        <a:pt x="312" y="2038"/>
                      </a:cubicBezTo>
                      <a:cubicBezTo>
                        <a:pt x="514" y="2793"/>
                        <a:pt x="1178" y="3196"/>
                        <a:pt x="1846" y="3196"/>
                      </a:cubicBezTo>
                      <a:cubicBezTo>
                        <a:pt x="2387" y="3196"/>
                        <a:pt x="2931" y="2931"/>
                        <a:pt x="3230" y="2373"/>
                      </a:cubicBezTo>
                      <a:cubicBezTo>
                        <a:pt x="3686" y="1613"/>
                        <a:pt x="3413" y="640"/>
                        <a:pt x="2653" y="214"/>
                      </a:cubicBezTo>
                      <a:cubicBezTo>
                        <a:pt x="2391" y="67"/>
                        <a:pt x="2117" y="1"/>
                        <a:pt x="185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875;p60">
                  <a:extLst>
                    <a:ext uri="{FF2B5EF4-FFF2-40B4-BE49-F238E27FC236}">
                      <a16:creationId xmlns:a16="http://schemas.microsoft.com/office/drawing/2014/main" id="{12E4EB09-0822-4966-B9BA-C66ECD6E7783}"/>
                    </a:ext>
                  </a:extLst>
                </p:cNvPr>
                <p:cNvSpPr/>
                <p:nvPr/>
              </p:nvSpPr>
              <p:spPr>
                <a:xfrm rot="-575087">
                  <a:off x="7569554" y="4300393"/>
                  <a:ext cx="42048" cy="32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2" h="1295" extrusionOk="0">
                      <a:moveTo>
                        <a:pt x="837" y="0"/>
                      </a:moveTo>
                      <a:cubicBezTo>
                        <a:pt x="646" y="0"/>
                        <a:pt x="460" y="101"/>
                        <a:pt x="354" y="350"/>
                      </a:cubicBezTo>
                      <a:cubicBezTo>
                        <a:pt x="0" y="830"/>
                        <a:pt x="432" y="1295"/>
                        <a:pt x="846" y="1295"/>
                      </a:cubicBezTo>
                      <a:cubicBezTo>
                        <a:pt x="1036" y="1295"/>
                        <a:pt x="1222" y="1197"/>
                        <a:pt x="1327" y="958"/>
                      </a:cubicBezTo>
                      <a:cubicBezTo>
                        <a:pt x="1681" y="479"/>
                        <a:pt x="1250" y="0"/>
                        <a:pt x="837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8" name="Google Shape;3876;p60">
                  <a:extLst>
                    <a:ext uri="{FF2B5EF4-FFF2-40B4-BE49-F238E27FC236}">
                      <a16:creationId xmlns:a16="http://schemas.microsoft.com/office/drawing/2014/main" id="{D2372C22-D00E-4736-B168-3FB65374A28A}"/>
                    </a:ext>
                  </a:extLst>
                </p:cNvPr>
                <p:cNvSpPr/>
                <p:nvPr/>
              </p:nvSpPr>
              <p:spPr>
                <a:xfrm>
                  <a:off x="7816986" y="4371198"/>
                  <a:ext cx="103500" cy="103500"/>
                </a:xfrm>
                <a:prstGeom prst="ellipse">
                  <a:avLst/>
                </a:pr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877;p60">
                  <a:extLst>
                    <a:ext uri="{FF2B5EF4-FFF2-40B4-BE49-F238E27FC236}">
                      <a16:creationId xmlns:a16="http://schemas.microsoft.com/office/drawing/2014/main" id="{9AF3E241-556E-4AF2-8A68-77F9ECB403E5}"/>
                    </a:ext>
                  </a:extLst>
                </p:cNvPr>
                <p:cNvSpPr/>
                <p:nvPr/>
              </p:nvSpPr>
              <p:spPr>
                <a:xfrm rot="-575087">
                  <a:off x="7814560" y="4390881"/>
                  <a:ext cx="91396" cy="80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6" h="3209" extrusionOk="0">
                      <a:moveTo>
                        <a:pt x="1842" y="1"/>
                      </a:moveTo>
                      <a:cubicBezTo>
                        <a:pt x="856" y="1"/>
                        <a:pt x="1" y="950"/>
                        <a:pt x="312" y="2050"/>
                      </a:cubicBezTo>
                      <a:cubicBezTo>
                        <a:pt x="513" y="2805"/>
                        <a:pt x="1177" y="3208"/>
                        <a:pt x="1845" y="3208"/>
                      </a:cubicBezTo>
                      <a:cubicBezTo>
                        <a:pt x="2386" y="3208"/>
                        <a:pt x="2930" y="2943"/>
                        <a:pt x="3230" y="2384"/>
                      </a:cubicBezTo>
                      <a:cubicBezTo>
                        <a:pt x="3655" y="1624"/>
                        <a:pt x="3412" y="652"/>
                        <a:pt x="2652" y="226"/>
                      </a:cubicBezTo>
                      <a:cubicBezTo>
                        <a:pt x="2386" y="71"/>
                        <a:pt x="2109" y="1"/>
                        <a:pt x="1842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878;p60">
                  <a:extLst>
                    <a:ext uri="{FF2B5EF4-FFF2-40B4-BE49-F238E27FC236}">
                      <a16:creationId xmlns:a16="http://schemas.microsoft.com/office/drawing/2014/main" id="{6FEB3E9F-F74A-44AE-84EA-4194D3A66EB7}"/>
                    </a:ext>
                  </a:extLst>
                </p:cNvPr>
                <p:cNvSpPr/>
                <p:nvPr/>
              </p:nvSpPr>
              <p:spPr>
                <a:xfrm rot="-575087">
                  <a:off x="7849608" y="4403328"/>
                  <a:ext cx="32949" cy="291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8" h="1165" extrusionOk="0">
                      <a:moveTo>
                        <a:pt x="654" y="0"/>
                      </a:moveTo>
                      <a:cubicBezTo>
                        <a:pt x="301" y="0"/>
                        <a:pt x="0" y="311"/>
                        <a:pt x="72" y="716"/>
                      </a:cubicBezTo>
                      <a:cubicBezTo>
                        <a:pt x="144" y="1004"/>
                        <a:pt x="387" y="1164"/>
                        <a:pt x="637" y="1164"/>
                      </a:cubicBezTo>
                      <a:cubicBezTo>
                        <a:pt x="808" y="1164"/>
                        <a:pt x="982" y="1089"/>
                        <a:pt x="1105" y="928"/>
                      </a:cubicBezTo>
                      <a:cubicBezTo>
                        <a:pt x="1318" y="655"/>
                        <a:pt x="1227" y="260"/>
                        <a:pt x="953" y="77"/>
                      </a:cubicBezTo>
                      <a:cubicBezTo>
                        <a:pt x="854" y="24"/>
                        <a:pt x="752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35" name="กล่องข้อความ 134">
              <a:extLst>
                <a:ext uri="{FF2B5EF4-FFF2-40B4-BE49-F238E27FC236}">
                  <a16:creationId xmlns:a16="http://schemas.microsoft.com/office/drawing/2014/main" id="{7D710BEE-1432-41D2-BAFD-BF596B007E7D}"/>
                </a:ext>
              </a:extLst>
            </p:cNvPr>
            <p:cNvSpPr txBox="1"/>
            <p:nvPr/>
          </p:nvSpPr>
          <p:spPr>
            <a:xfrm>
              <a:off x="7143547" y="3575350"/>
              <a:ext cx="3679381" cy="129266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715963" marR="0" lvl="0" indent="-715963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สังเกต</a:t>
              </a:r>
              <a:r>
                <a:rPr lang="th-TH" sz="2600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	เศษส่วนที่ตัวส่วนเท่ากันบวกกัน หาผลบวกโดยนำ</a:t>
              </a:r>
              <a:r>
                <a:rPr lang="th-TH" sz="2600" b="1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ตัวเศษบวกกับตัวเศษ ตัวส่วนคงเดิม</a:t>
              </a:r>
              <a:endPara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aphicFrame>
        <p:nvGraphicFramePr>
          <p:cNvPr id="5" name="ตาราง 4">
            <a:extLst>
              <a:ext uri="{FF2B5EF4-FFF2-40B4-BE49-F238E27FC236}">
                <a16:creationId xmlns:a16="http://schemas.microsoft.com/office/drawing/2014/main" id="{93C6E568-2712-4CD2-8996-ECA142DF86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3070964"/>
              </p:ext>
            </p:extLst>
          </p:nvPr>
        </p:nvGraphicFramePr>
        <p:xfrm>
          <a:off x="2090221" y="2352095"/>
          <a:ext cx="3730385" cy="6080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46077">
                  <a:extLst>
                    <a:ext uri="{9D8B030D-6E8A-4147-A177-3AD203B41FA5}">
                      <a16:colId xmlns:a16="http://schemas.microsoft.com/office/drawing/2014/main" val="3785931756"/>
                    </a:ext>
                  </a:extLst>
                </a:gridCol>
                <a:gridCol w="746077">
                  <a:extLst>
                    <a:ext uri="{9D8B030D-6E8A-4147-A177-3AD203B41FA5}">
                      <a16:colId xmlns:a16="http://schemas.microsoft.com/office/drawing/2014/main" val="2719599565"/>
                    </a:ext>
                  </a:extLst>
                </a:gridCol>
                <a:gridCol w="746077">
                  <a:extLst>
                    <a:ext uri="{9D8B030D-6E8A-4147-A177-3AD203B41FA5}">
                      <a16:colId xmlns:a16="http://schemas.microsoft.com/office/drawing/2014/main" val="717884350"/>
                    </a:ext>
                  </a:extLst>
                </a:gridCol>
                <a:gridCol w="746077">
                  <a:extLst>
                    <a:ext uri="{9D8B030D-6E8A-4147-A177-3AD203B41FA5}">
                      <a16:colId xmlns:a16="http://schemas.microsoft.com/office/drawing/2014/main" val="2911888946"/>
                    </a:ext>
                  </a:extLst>
                </a:gridCol>
                <a:gridCol w="746077">
                  <a:extLst>
                    <a:ext uri="{9D8B030D-6E8A-4147-A177-3AD203B41FA5}">
                      <a16:colId xmlns:a16="http://schemas.microsoft.com/office/drawing/2014/main" val="1657161229"/>
                    </a:ext>
                  </a:extLst>
                </a:gridCol>
              </a:tblGrid>
              <a:tr h="608037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AE879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2218400"/>
                  </a:ext>
                </a:extLst>
              </a:tr>
            </a:tbl>
          </a:graphicData>
        </a:graphic>
      </p:graphicFrame>
      <p:grpSp>
        <p:nvGrpSpPr>
          <p:cNvPr id="111" name="กลุ่ม 110">
            <a:extLst>
              <a:ext uri="{FF2B5EF4-FFF2-40B4-BE49-F238E27FC236}">
                <a16:creationId xmlns:a16="http://schemas.microsoft.com/office/drawing/2014/main" id="{A274D68D-88D9-4822-9768-B3D0D39B4EDE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12" name="รูปแบบอิสระ: รูปร่าง 111">
              <a:extLst>
                <a:ext uri="{FF2B5EF4-FFF2-40B4-BE49-F238E27FC236}">
                  <a16:creationId xmlns:a16="http://schemas.microsoft.com/office/drawing/2014/main" id="{56C8481E-495B-4AAB-B5AD-240F969DE78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3" name="รูปแบบอิสระ: รูปร่าง 112">
              <a:extLst>
                <a:ext uri="{FF2B5EF4-FFF2-40B4-BE49-F238E27FC236}">
                  <a16:creationId xmlns:a16="http://schemas.microsoft.com/office/drawing/2014/main" id="{586C4B57-A1D1-44A4-8FDC-752F0475884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4" name="กลุ่ม 113">
            <a:extLst>
              <a:ext uri="{FF2B5EF4-FFF2-40B4-BE49-F238E27FC236}">
                <a16:creationId xmlns:a16="http://schemas.microsoft.com/office/drawing/2014/main" id="{A13463DA-DDB3-4EA6-9E08-C64C3D5ADD5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70A2CA92-4127-4594-9C3E-8153DCD47C3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D0ADAF82-2314-40B8-959B-D0EAEEBCB6C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206F61AF-08FC-443E-B772-C3EAA07F592A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694983DB-547C-46B6-B062-ABD968B447F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32FD6913-8B5B-48A0-AAF6-8D003931E87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4" name="กลุ่ม 123">
            <a:extLst>
              <a:ext uri="{FF2B5EF4-FFF2-40B4-BE49-F238E27FC236}">
                <a16:creationId xmlns:a16="http://schemas.microsoft.com/office/drawing/2014/main" id="{21857092-7C89-401D-B622-0ACE09486770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E289FABC-B050-4EEF-8088-257D9227598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2F5D3E5A-5BB7-476C-A64A-CB1263E8502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54855AC1-5122-44AA-8AFA-F4B638794812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C991D10D-D6FA-479D-9C43-FA54A19AFDE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7328BD21-4D76-43CB-A900-BA2FB844E61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0" name="กลุ่ม 129">
            <a:extLst>
              <a:ext uri="{FF2B5EF4-FFF2-40B4-BE49-F238E27FC236}">
                <a16:creationId xmlns:a16="http://schemas.microsoft.com/office/drawing/2014/main" id="{8749A670-DDAD-48C5-8426-042BB009F07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37" name="รูปแบบอิสระ: รูปร่าง 136">
              <a:extLst>
                <a:ext uri="{FF2B5EF4-FFF2-40B4-BE49-F238E27FC236}">
                  <a16:creationId xmlns:a16="http://schemas.microsoft.com/office/drawing/2014/main" id="{908B99B8-1078-4CBD-9D05-13FF6DBD7A5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8" name="รูปแบบอิสระ: รูปร่าง 137">
              <a:extLst>
                <a:ext uri="{FF2B5EF4-FFF2-40B4-BE49-F238E27FC236}">
                  <a16:creationId xmlns:a16="http://schemas.microsoft.com/office/drawing/2014/main" id="{2C76C7B0-3FE6-4A16-AC81-991F8DFA50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9" name="กลุ่ม 138">
            <a:extLst>
              <a:ext uri="{FF2B5EF4-FFF2-40B4-BE49-F238E27FC236}">
                <a16:creationId xmlns:a16="http://schemas.microsoft.com/office/drawing/2014/main" id="{12ABBE4E-41FF-4B4D-A9F8-3729E6566AF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40" name="รูปแบบอิสระ: รูปร่าง 139">
              <a:extLst>
                <a:ext uri="{FF2B5EF4-FFF2-40B4-BE49-F238E27FC236}">
                  <a16:creationId xmlns:a16="http://schemas.microsoft.com/office/drawing/2014/main" id="{3DDA171A-8A80-430C-8A3E-39CDEC59FBB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1" name="รูปแบบอิสระ: รูปร่าง 140">
              <a:extLst>
                <a:ext uri="{FF2B5EF4-FFF2-40B4-BE49-F238E27FC236}">
                  <a16:creationId xmlns:a16="http://schemas.microsoft.com/office/drawing/2014/main" id="{254FBC47-BDFB-4554-8E9F-B54E9CDC42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4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D553FF7F-478E-45D9-AB72-0A06CED753F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C1E60BE-6DA3-4FC9-A2D6-184980D66180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D45E17DD-A3DC-44A6-A177-CEF9ABA43D77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5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05A06CD2-BC8B-4442-B934-9D050E4CA33A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6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CCAEFB73-0A2E-4194-96F7-C7541246227A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93ACBCB8-875D-4CE6-8212-16099E872C17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57" name="รูปภาพ 156">
            <a:hlinkClick r:id="rId13" action="ppaction://hlinksldjump"/>
            <a:extLst>
              <a:ext uri="{FF2B5EF4-FFF2-40B4-BE49-F238E27FC236}">
                <a16:creationId xmlns:a16="http://schemas.microsoft.com/office/drawing/2014/main" id="{BF4630F8-0CDA-4E11-BC0D-4E37429B93A9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1144417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5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421577" y="613072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49" name="Google Shape;3580;p79">
            <a:extLst>
              <a:ext uri="{FF2B5EF4-FFF2-40B4-BE49-F238E27FC236}">
                <a16:creationId xmlns:a16="http://schemas.microsoft.com/office/drawing/2014/main" id="{C28EC831-0EA7-4671-A445-1E92D2CE8637}"/>
              </a:ext>
            </a:extLst>
          </p:cNvPr>
          <p:cNvGrpSpPr/>
          <p:nvPr/>
        </p:nvGrpSpPr>
        <p:grpSpPr>
          <a:xfrm>
            <a:off x="5724253" y="5753829"/>
            <a:ext cx="408800" cy="343767"/>
            <a:chOff x="1607625" y="3435300"/>
            <a:chExt cx="306600" cy="257825"/>
          </a:xfrm>
        </p:grpSpPr>
        <p:sp>
          <p:nvSpPr>
            <p:cNvPr id="150" name="Google Shape;3581;p79">
              <a:extLst>
                <a:ext uri="{FF2B5EF4-FFF2-40B4-BE49-F238E27FC236}">
                  <a16:creationId xmlns:a16="http://schemas.microsoft.com/office/drawing/2014/main" id="{B8379D58-2D5A-48F0-8CBE-0885B7922518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51" name="Google Shape;3582;p79">
              <a:extLst>
                <a:ext uri="{FF2B5EF4-FFF2-40B4-BE49-F238E27FC236}">
                  <a16:creationId xmlns:a16="http://schemas.microsoft.com/office/drawing/2014/main" id="{FD74BBB0-9126-4E8E-875E-FC2622626568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2" name="Google Shape;3807;p53">
            <a:extLst>
              <a:ext uri="{FF2B5EF4-FFF2-40B4-BE49-F238E27FC236}">
                <a16:creationId xmlns:a16="http://schemas.microsoft.com/office/drawing/2014/main" id="{6EABC2E5-E7DD-487A-AF6C-E209F28646BD}"/>
              </a:ext>
            </a:extLst>
          </p:cNvPr>
          <p:cNvSpPr/>
          <p:nvPr/>
        </p:nvSpPr>
        <p:spPr>
          <a:xfrm rot="329428">
            <a:off x="5792440" y="3079764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9972862" y="5515158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1616784" y="715829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หาผลบวก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51525" y="1685744"/>
            <a:ext cx="540000" cy="540000"/>
            <a:chOff x="1239484" y="1722687"/>
            <a:chExt cx="540000" cy="540000"/>
          </a:xfrm>
        </p:grpSpPr>
        <p:sp>
          <p:nvSpPr>
            <p:cNvPr id="19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29" name="กล่องข้อความ 228">
                <a:extLst>
                  <a:ext uri="{FF2B5EF4-FFF2-40B4-BE49-F238E27FC236}">
                    <a16:creationId xmlns:a16="http://schemas.microsoft.com/office/drawing/2014/main" id="{5FC5B9AD-293B-4200-8991-29471F3D2A5D}"/>
                  </a:ext>
                </a:extLst>
              </p:cNvPr>
              <p:cNvSpPr txBox="1"/>
              <p:nvPr/>
            </p:nvSpPr>
            <p:spPr>
              <a:xfrm>
                <a:off x="2396154" y="1567908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29" name="กล่องข้อความ 228">
                <a:extLst>
                  <a:ext uri="{FF2B5EF4-FFF2-40B4-BE49-F238E27FC236}">
                    <a16:creationId xmlns:a16="http://schemas.microsoft.com/office/drawing/2014/main" id="{5FC5B9AD-293B-4200-8991-29471F3D2A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6154" y="1567908"/>
                <a:ext cx="1810924" cy="701218"/>
              </a:xfrm>
              <a:prstGeom prst="rect">
                <a:avLst/>
              </a:prstGeom>
              <a:blipFill>
                <a:blip r:embed="rId5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32" name="กลุ่ม 231">
            <a:extLst>
              <a:ext uri="{FF2B5EF4-FFF2-40B4-BE49-F238E27FC236}">
                <a16:creationId xmlns:a16="http://schemas.microsoft.com/office/drawing/2014/main" id="{FA5F7D14-4110-4948-8CE7-8023317B8422}"/>
              </a:ext>
            </a:extLst>
          </p:cNvPr>
          <p:cNvGrpSpPr/>
          <p:nvPr/>
        </p:nvGrpSpPr>
        <p:grpSpPr>
          <a:xfrm>
            <a:off x="1449784" y="3209584"/>
            <a:ext cx="540000" cy="540000"/>
            <a:chOff x="1239484" y="1722687"/>
            <a:chExt cx="540000" cy="540000"/>
          </a:xfrm>
        </p:grpSpPr>
        <p:sp>
          <p:nvSpPr>
            <p:cNvPr id="233" name="Google Shape;523;p27">
              <a:extLst>
                <a:ext uri="{FF2B5EF4-FFF2-40B4-BE49-F238E27FC236}">
                  <a16:creationId xmlns:a16="http://schemas.microsoft.com/office/drawing/2014/main" id="{535939E3-8A6E-4828-B803-863ECDCC82FD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656;p49">
              <a:extLst>
                <a:ext uri="{FF2B5EF4-FFF2-40B4-BE49-F238E27FC236}">
                  <a16:creationId xmlns:a16="http://schemas.microsoft.com/office/drawing/2014/main" id="{04C5A2CF-90E8-4E8F-837B-4228C5E1A743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56" name="กลุ่ม 255">
            <a:extLst>
              <a:ext uri="{FF2B5EF4-FFF2-40B4-BE49-F238E27FC236}">
                <a16:creationId xmlns:a16="http://schemas.microsoft.com/office/drawing/2014/main" id="{76FB8484-4550-4AAD-8A72-EB27BB58FAD2}"/>
              </a:ext>
            </a:extLst>
          </p:cNvPr>
          <p:cNvGrpSpPr/>
          <p:nvPr/>
        </p:nvGrpSpPr>
        <p:grpSpPr>
          <a:xfrm>
            <a:off x="1449784" y="4738313"/>
            <a:ext cx="540000" cy="540000"/>
            <a:chOff x="1239484" y="1722687"/>
            <a:chExt cx="540000" cy="540000"/>
          </a:xfrm>
        </p:grpSpPr>
        <p:sp>
          <p:nvSpPr>
            <p:cNvPr id="257" name="Google Shape;523;p27">
              <a:extLst>
                <a:ext uri="{FF2B5EF4-FFF2-40B4-BE49-F238E27FC236}">
                  <a16:creationId xmlns:a16="http://schemas.microsoft.com/office/drawing/2014/main" id="{5BC17A07-90D6-4E50-9821-8906EB55E576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8" name="Google Shape;656;p49">
              <a:extLst>
                <a:ext uri="{FF2B5EF4-FFF2-40B4-BE49-F238E27FC236}">
                  <a16:creationId xmlns:a16="http://schemas.microsoft.com/office/drawing/2014/main" id="{82CF7880-89C4-4D56-874A-FA010BA4CF1E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7" name="รูปภาพ 6">
            <a:extLst>
              <a:ext uri="{FF2B5EF4-FFF2-40B4-BE49-F238E27FC236}">
                <a16:creationId xmlns:a16="http://schemas.microsoft.com/office/drawing/2014/main" id="{0EF0DAC9-78A8-4A32-88DB-D63E4F95873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312860" y="2454391"/>
            <a:ext cx="2434213" cy="504000"/>
          </a:xfrm>
          <a:prstGeom prst="rect">
            <a:avLst/>
          </a:prstGeom>
        </p:spPr>
      </p:pic>
      <p:sp>
        <p:nvSpPr>
          <p:cNvPr id="8" name="สี่เหลี่ยมผืนผ้า: มุมมน 7">
            <a:extLst>
              <a:ext uri="{FF2B5EF4-FFF2-40B4-BE49-F238E27FC236}">
                <a16:creationId xmlns:a16="http://schemas.microsoft.com/office/drawing/2014/main" id="{F320E6BB-38C9-4210-8AC5-52A8F6294E78}"/>
              </a:ext>
            </a:extLst>
          </p:cNvPr>
          <p:cNvSpPr/>
          <p:nvPr/>
        </p:nvSpPr>
        <p:spPr>
          <a:xfrm>
            <a:off x="3545456" y="1625810"/>
            <a:ext cx="661621" cy="599934"/>
          </a:xfrm>
          <a:prstGeom prst="roundRect">
            <a:avLst/>
          </a:prstGeom>
          <a:solidFill>
            <a:schemeClr val="bg1"/>
          </a:solidFill>
          <a:ln>
            <a:solidFill>
              <a:srgbClr val="78569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7" name="กล่องข้อความ 86">
                <a:extLst>
                  <a:ext uri="{FF2B5EF4-FFF2-40B4-BE49-F238E27FC236}">
                    <a16:creationId xmlns:a16="http://schemas.microsoft.com/office/drawing/2014/main" id="{B674E49C-3C5E-4D2C-8708-C0D87DD330E3}"/>
                  </a:ext>
                </a:extLst>
              </p:cNvPr>
              <p:cNvSpPr txBox="1"/>
              <p:nvPr/>
            </p:nvSpPr>
            <p:spPr>
              <a:xfrm>
                <a:off x="3710934" y="1558170"/>
                <a:ext cx="687957" cy="6947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87" name="กล่องข้อความ 86">
                <a:extLst>
                  <a:ext uri="{FF2B5EF4-FFF2-40B4-BE49-F238E27FC236}">
                    <a16:creationId xmlns:a16="http://schemas.microsoft.com/office/drawing/2014/main" id="{B674E49C-3C5E-4D2C-8708-C0D87DD330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10934" y="1558170"/>
                <a:ext cx="687957" cy="694742"/>
              </a:xfrm>
              <a:prstGeom prst="rect">
                <a:avLst/>
              </a:prstGeom>
              <a:blipFill>
                <a:blip r:embed="rId7"/>
                <a:stretch>
                  <a:fillRect b="-17544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กล่องข้อความ 90">
                <a:extLst>
                  <a:ext uri="{FF2B5EF4-FFF2-40B4-BE49-F238E27FC236}">
                    <a16:creationId xmlns:a16="http://schemas.microsoft.com/office/drawing/2014/main" id="{33A96F92-40FA-4BC7-92C7-4D3410863F53}"/>
                  </a:ext>
                </a:extLst>
              </p:cNvPr>
              <p:cNvSpPr txBox="1"/>
              <p:nvPr/>
            </p:nvSpPr>
            <p:spPr>
              <a:xfrm>
                <a:off x="2346385" y="3151662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91" name="กล่องข้อความ 90">
                <a:extLst>
                  <a:ext uri="{FF2B5EF4-FFF2-40B4-BE49-F238E27FC236}">
                    <a16:creationId xmlns:a16="http://schemas.microsoft.com/office/drawing/2014/main" id="{33A96F92-40FA-4BC7-92C7-4D3410863F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3151662"/>
                <a:ext cx="1810924" cy="701218"/>
              </a:xfrm>
              <a:prstGeom prst="rect">
                <a:avLst/>
              </a:prstGeom>
              <a:blipFill>
                <a:blip r:embed="rId8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2" name="สี่เหลี่ยมผืนผ้า: มุมมน 91">
            <a:extLst>
              <a:ext uri="{FF2B5EF4-FFF2-40B4-BE49-F238E27FC236}">
                <a16:creationId xmlns:a16="http://schemas.microsoft.com/office/drawing/2014/main" id="{FD8798BF-55DF-457A-BA4B-2BF8533DA73E}"/>
              </a:ext>
            </a:extLst>
          </p:cNvPr>
          <p:cNvSpPr/>
          <p:nvPr/>
        </p:nvSpPr>
        <p:spPr>
          <a:xfrm>
            <a:off x="3495687" y="3209564"/>
            <a:ext cx="661621" cy="599934"/>
          </a:xfrm>
          <a:prstGeom prst="roundRect">
            <a:avLst/>
          </a:prstGeom>
          <a:solidFill>
            <a:schemeClr val="bg1"/>
          </a:solidFill>
          <a:ln>
            <a:solidFill>
              <a:srgbClr val="78569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3" name="กล่องข้อความ 92">
                <a:extLst>
                  <a:ext uri="{FF2B5EF4-FFF2-40B4-BE49-F238E27FC236}">
                    <a16:creationId xmlns:a16="http://schemas.microsoft.com/office/drawing/2014/main" id="{F524DCE0-4628-4EFF-8397-353FFBBF0C85}"/>
                  </a:ext>
                </a:extLst>
              </p:cNvPr>
              <p:cNvSpPr txBox="1"/>
              <p:nvPr/>
            </p:nvSpPr>
            <p:spPr>
              <a:xfrm>
                <a:off x="3661165" y="3141924"/>
                <a:ext cx="687957" cy="6947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93" name="กล่องข้อความ 92">
                <a:extLst>
                  <a:ext uri="{FF2B5EF4-FFF2-40B4-BE49-F238E27FC236}">
                    <a16:creationId xmlns:a16="http://schemas.microsoft.com/office/drawing/2014/main" id="{F524DCE0-4628-4EFF-8397-353FFBBF0C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1165" y="3141924"/>
                <a:ext cx="687957" cy="694742"/>
              </a:xfrm>
              <a:prstGeom prst="rect">
                <a:avLst/>
              </a:prstGeom>
              <a:blipFill>
                <a:blip r:embed="rId9"/>
                <a:stretch>
                  <a:fillRect b="-17544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4" name="กล่องข้อความ 93">
                <a:extLst>
                  <a:ext uri="{FF2B5EF4-FFF2-40B4-BE49-F238E27FC236}">
                    <a16:creationId xmlns:a16="http://schemas.microsoft.com/office/drawing/2014/main" id="{2E97C00C-9FFB-4BEA-BB41-D3416F653B94}"/>
                  </a:ext>
                </a:extLst>
              </p:cNvPr>
              <p:cNvSpPr txBox="1"/>
              <p:nvPr/>
            </p:nvSpPr>
            <p:spPr>
              <a:xfrm>
                <a:off x="2312860" y="4667226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94" name="กล่องข้อความ 93">
                <a:extLst>
                  <a:ext uri="{FF2B5EF4-FFF2-40B4-BE49-F238E27FC236}">
                    <a16:creationId xmlns:a16="http://schemas.microsoft.com/office/drawing/2014/main" id="{2E97C00C-9FFB-4BEA-BB41-D3416F653B9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12860" y="4667226"/>
                <a:ext cx="1810924" cy="701218"/>
              </a:xfrm>
              <a:prstGeom prst="rect">
                <a:avLst/>
              </a:prstGeom>
              <a:blipFill>
                <a:blip r:embed="rId10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5" name="สี่เหลี่ยมผืนผ้า: มุมมน 94">
            <a:extLst>
              <a:ext uri="{FF2B5EF4-FFF2-40B4-BE49-F238E27FC236}">
                <a16:creationId xmlns:a16="http://schemas.microsoft.com/office/drawing/2014/main" id="{FB36DADE-C069-470E-A539-CF362BFC0691}"/>
              </a:ext>
            </a:extLst>
          </p:cNvPr>
          <p:cNvSpPr/>
          <p:nvPr/>
        </p:nvSpPr>
        <p:spPr>
          <a:xfrm>
            <a:off x="3462162" y="4725128"/>
            <a:ext cx="661621" cy="599934"/>
          </a:xfrm>
          <a:prstGeom prst="roundRect">
            <a:avLst/>
          </a:prstGeom>
          <a:solidFill>
            <a:schemeClr val="bg1"/>
          </a:solidFill>
          <a:ln>
            <a:solidFill>
              <a:srgbClr val="78569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6" name="กล่องข้อความ 95">
                <a:extLst>
                  <a:ext uri="{FF2B5EF4-FFF2-40B4-BE49-F238E27FC236}">
                    <a16:creationId xmlns:a16="http://schemas.microsoft.com/office/drawing/2014/main" id="{8CB53108-58BD-4657-B9D6-955024C2D108}"/>
                  </a:ext>
                </a:extLst>
              </p:cNvPr>
              <p:cNvSpPr txBox="1"/>
              <p:nvPr/>
            </p:nvSpPr>
            <p:spPr>
              <a:xfrm>
                <a:off x="3627640" y="4657488"/>
                <a:ext cx="687957" cy="6947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 </a:t>
                </a:r>
              </a:p>
            </p:txBody>
          </p:sp>
        </mc:Choice>
        <mc:Fallback xmlns="">
          <p:sp>
            <p:nvSpPr>
              <p:cNvPr id="96" name="กล่องข้อความ 95">
                <a:extLst>
                  <a:ext uri="{FF2B5EF4-FFF2-40B4-BE49-F238E27FC236}">
                    <a16:creationId xmlns:a16="http://schemas.microsoft.com/office/drawing/2014/main" id="{8CB53108-58BD-4657-B9D6-955024C2D1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27640" y="4657488"/>
                <a:ext cx="687957" cy="694742"/>
              </a:xfrm>
              <a:prstGeom prst="rect">
                <a:avLst/>
              </a:prstGeom>
              <a:blipFill>
                <a:blip r:embed="rId11"/>
                <a:stretch>
                  <a:fillRect b="-1842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0" name="รูปภาพ 9">
            <a:extLst>
              <a:ext uri="{FF2B5EF4-FFF2-40B4-BE49-F238E27FC236}">
                <a16:creationId xmlns:a16="http://schemas.microsoft.com/office/drawing/2014/main" id="{E136E734-8CF9-4AF8-9FD6-E4D6C64235E1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330112" y="4003184"/>
            <a:ext cx="2472631" cy="522000"/>
          </a:xfrm>
          <a:prstGeom prst="rect">
            <a:avLst/>
          </a:prstGeom>
        </p:spPr>
      </p:pic>
      <p:pic>
        <p:nvPicPr>
          <p:cNvPr id="12" name="รูปภาพ 11">
            <a:extLst>
              <a:ext uri="{FF2B5EF4-FFF2-40B4-BE49-F238E27FC236}">
                <a16:creationId xmlns:a16="http://schemas.microsoft.com/office/drawing/2014/main" id="{3A3E0111-0C9E-493C-AC77-DAB76553CB7B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316959" y="5405505"/>
            <a:ext cx="2498936" cy="522000"/>
          </a:xfrm>
          <a:prstGeom prst="rect">
            <a:avLst/>
          </a:prstGeom>
        </p:spPr>
      </p:pic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DAA1FD39-23A2-478E-A2FC-E2E432728977}"/>
              </a:ext>
            </a:extLst>
          </p:cNvPr>
          <p:cNvGrpSpPr/>
          <p:nvPr/>
        </p:nvGrpSpPr>
        <p:grpSpPr>
          <a:xfrm>
            <a:off x="6577439" y="770228"/>
            <a:ext cx="540000" cy="540000"/>
            <a:chOff x="1239484" y="1722687"/>
            <a:chExt cx="540000" cy="540000"/>
          </a:xfrm>
        </p:grpSpPr>
        <p:sp>
          <p:nvSpPr>
            <p:cNvPr id="102" name="Google Shape;523;p27">
              <a:extLst>
                <a:ext uri="{FF2B5EF4-FFF2-40B4-BE49-F238E27FC236}">
                  <a16:creationId xmlns:a16="http://schemas.microsoft.com/office/drawing/2014/main" id="{AE74278F-0975-4054-8336-4695B0500DC7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656;p49">
              <a:extLst>
                <a:ext uri="{FF2B5EF4-FFF2-40B4-BE49-F238E27FC236}">
                  <a16:creationId xmlns:a16="http://schemas.microsoft.com/office/drawing/2014/main" id="{98A1781C-4D5C-46FC-BE2A-78ACED603D00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06" name="กล่องข้อความ 105">
                <a:extLst>
                  <a:ext uri="{FF2B5EF4-FFF2-40B4-BE49-F238E27FC236}">
                    <a16:creationId xmlns:a16="http://schemas.microsoft.com/office/drawing/2014/main" id="{6E4EA081-5FBD-41F4-9C1F-6CA5CE1D6A8F}"/>
                  </a:ext>
                </a:extLst>
              </p:cNvPr>
              <p:cNvSpPr txBox="1"/>
              <p:nvPr/>
            </p:nvSpPr>
            <p:spPr>
              <a:xfrm>
                <a:off x="7522068" y="652392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06" name="กล่องข้อความ 105">
                <a:extLst>
                  <a:ext uri="{FF2B5EF4-FFF2-40B4-BE49-F238E27FC236}">
                    <a16:creationId xmlns:a16="http://schemas.microsoft.com/office/drawing/2014/main" id="{6E4EA081-5FBD-41F4-9C1F-6CA5CE1D6A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22068" y="652392"/>
                <a:ext cx="1810924" cy="701218"/>
              </a:xfrm>
              <a:prstGeom prst="rect">
                <a:avLst/>
              </a:prstGeom>
              <a:blipFill>
                <a:blip r:embed="rId14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07" name="กลุ่ม 106">
            <a:extLst>
              <a:ext uri="{FF2B5EF4-FFF2-40B4-BE49-F238E27FC236}">
                <a16:creationId xmlns:a16="http://schemas.microsoft.com/office/drawing/2014/main" id="{7CE9B4B0-C735-4507-AE20-650165B130D2}"/>
              </a:ext>
            </a:extLst>
          </p:cNvPr>
          <p:cNvGrpSpPr/>
          <p:nvPr/>
        </p:nvGrpSpPr>
        <p:grpSpPr>
          <a:xfrm>
            <a:off x="6971724" y="2244679"/>
            <a:ext cx="540000" cy="540000"/>
            <a:chOff x="1239484" y="1722687"/>
            <a:chExt cx="540000" cy="540000"/>
          </a:xfrm>
        </p:grpSpPr>
        <p:sp>
          <p:nvSpPr>
            <p:cNvPr id="109" name="Google Shape;523;p27">
              <a:extLst>
                <a:ext uri="{FF2B5EF4-FFF2-40B4-BE49-F238E27FC236}">
                  <a16:creationId xmlns:a16="http://schemas.microsoft.com/office/drawing/2014/main" id="{2A4B7338-86E4-4686-A388-8D3C1EBB6331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656;p49">
              <a:extLst>
                <a:ext uri="{FF2B5EF4-FFF2-40B4-BE49-F238E27FC236}">
                  <a16:creationId xmlns:a16="http://schemas.microsoft.com/office/drawing/2014/main" id="{5C8396C3-DC5D-4669-9ECA-709EE4905430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1" name="กลุ่ม 110">
            <a:extLst>
              <a:ext uri="{FF2B5EF4-FFF2-40B4-BE49-F238E27FC236}">
                <a16:creationId xmlns:a16="http://schemas.microsoft.com/office/drawing/2014/main" id="{CF72BD78-2E60-4E01-BA8E-B0C675914E2C}"/>
              </a:ext>
            </a:extLst>
          </p:cNvPr>
          <p:cNvGrpSpPr/>
          <p:nvPr/>
        </p:nvGrpSpPr>
        <p:grpSpPr>
          <a:xfrm>
            <a:off x="5916914" y="4187961"/>
            <a:ext cx="540000" cy="540000"/>
            <a:chOff x="1239484" y="1722687"/>
            <a:chExt cx="540000" cy="540000"/>
          </a:xfrm>
        </p:grpSpPr>
        <p:sp>
          <p:nvSpPr>
            <p:cNvPr id="112" name="Google Shape;523;p27">
              <a:extLst>
                <a:ext uri="{FF2B5EF4-FFF2-40B4-BE49-F238E27FC236}">
                  <a16:creationId xmlns:a16="http://schemas.microsoft.com/office/drawing/2014/main" id="{EB3CAE68-78C4-44E0-A838-2484AA0E13B3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656;p49">
              <a:extLst>
                <a:ext uri="{FF2B5EF4-FFF2-40B4-BE49-F238E27FC236}">
                  <a16:creationId xmlns:a16="http://schemas.microsoft.com/office/drawing/2014/main" id="{56F0F0C1-D2B4-4B41-A149-C055386FEEFA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15" name="สี่เหลี่ยมผืนผ้า: มุมมน 114">
            <a:extLst>
              <a:ext uri="{FF2B5EF4-FFF2-40B4-BE49-F238E27FC236}">
                <a16:creationId xmlns:a16="http://schemas.microsoft.com/office/drawing/2014/main" id="{13402953-DB84-4440-8B75-106245651722}"/>
              </a:ext>
            </a:extLst>
          </p:cNvPr>
          <p:cNvSpPr/>
          <p:nvPr/>
        </p:nvSpPr>
        <p:spPr>
          <a:xfrm>
            <a:off x="8671370" y="710294"/>
            <a:ext cx="1270439" cy="599934"/>
          </a:xfrm>
          <a:prstGeom prst="roundRect">
            <a:avLst/>
          </a:prstGeom>
          <a:solidFill>
            <a:schemeClr val="bg1"/>
          </a:solidFill>
          <a:ln>
            <a:solidFill>
              <a:srgbClr val="78569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กล่องข้อความ 115">
                <a:extLst>
                  <a:ext uri="{FF2B5EF4-FFF2-40B4-BE49-F238E27FC236}">
                    <a16:creationId xmlns:a16="http://schemas.microsoft.com/office/drawing/2014/main" id="{1A37D8FE-0C2D-4EF1-9222-56771898321A}"/>
                  </a:ext>
                </a:extLst>
              </p:cNvPr>
              <p:cNvSpPr txBox="1"/>
              <p:nvPr/>
            </p:nvSpPr>
            <p:spPr>
              <a:xfrm>
                <a:off x="8836848" y="642654"/>
                <a:ext cx="1536335" cy="6947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หรือ 1 </a:t>
                </a:r>
              </a:p>
            </p:txBody>
          </p:sp>
        </mc:Choice>
        <mc:Fallback xmlns="">
          <p:sp>
            <p:nvSpPr>
              <p:cNvPr id="116" name="กล่องข้อความ 115">
                <a:extLst>
                  <a:ext uri="{FF2B5EF4-FFF2-40B4-BE49-F238E27FC236}">
                    <a16:creationId xmlns:a16="http://schemas.microsoft.com/office/drawing/2014/main" id="{1A37D8FE-0C2D-4EF1-9222-56771898321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36848" y="642654"/>
                <a:ext cx="1536335" cy="694742"/>
              </a:xfrm>
              <a:prstGeom prst="rect">
                <a:avLst/>
              </a:prstGeom>
              <a:blipFill>
                <a:blip r:embed="rId15"/>
                <a:stretch>
                  <a:fillRect b="-1578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7" name="กล่องข้อความ 116">
                <a:extLst>
                  <a:ext uri="{FF2B5EF4-FFF2-40B4-BE49-F238E27FC236}">
                    <a16:creationId xmlns:a16="http://schemas.microsoft.com/office/drawing/2014/main" id="{310D8B50-981F-487B-8413-5A7628F6EF07}"/>
                  </a:ext>
                </a:extLst>
              </p:cNvPr>
              <p:cNvSpPr txBox="1"/>
              <p:nvPr/>
            </p:nvSpPr>
            <p:spPr>
              <a:xfrm>
                <a:off x="7868325" y="2186757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17" name="กล่องข้อความ 116">
                <a:extLst>
                  <a:ext uri="{FF2B5EF4-FFF2-40B4-BE49-F238E27FC236}">
                    <a16:creationId xmlns:a16="http://schemas.microsoft.com/office/drawing/2014/main" id="{310D8B50-981F-487B-8413-5A7628F6EF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68325" y="2186757"/>
                <a:ext cx="1810924" cy="701218"/>
              </a:xfrm>
              <a:prstGeom prst="rect">
                <a:avLst/>
              </a:prstGeom>
              <a:blipFill>
                <a:blip r:embed="rId16"/>
                <a:stretch>
                  <a:fillRect b="-1304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8" name="สี่เหลี่ยมผืนผ้า: มุมมน 117">
            <a:extLst>
              <a:ext uri="{FF2B5EF4-FFF2-40B4-BE49-F238E27FC236}">
                <a16:creationId xmlns:a16="http://schemas.microsoft.com/office/drawing/2014/main" id="{26AD69D0-9AFC-4FB1-B943-6834391EEA50}"/>
              </a:ext>
            </a:extLst>
          </p:cNvPr>
          <p:cNvSpPr/>
          <p:nvPr/>
        </p:nvSpPr>
        <p:spPr>
          <a:xfrm>
            <a:off x="9017627" y="2244659"/>
            <a:ext cx="1240535" cy="599934"/>
          </a:xfrm>
          <a:prstGeom prst="roundRect">
            <a:avLst/>
          </a:prstGeom>
          <a:solidFill>
            <a:schemeClr val="bg1"/>
          </a:solidFill>
          <a:ln>
            <a:solidFill>
              <a:srgbClr val="78569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9" name="กล่องข้อความ 118">
                <a:extLst>
                  <a:ext uri="{FF2B5EF4-FFF2-40B4-BE49-F238E27FC236}">
                    <a16:creationId xmlns:a16="http://schemas.microsoft.com/office/drawing/2014/main" id="{3C578F2C-A1E0-4879-8134-E0FCD85CF14E}"/>
                  </a:ext>
                </a:extLst>
              </p:cNvPr>
              <p:cNvSpPr txBox="1"/>
              <p:nvPr/>
            </p:nvSpPr>
            <p:spPr>
              <a:xfrm>
                <a:off x="9173961" y="2177019"/>
                <a:ext cx="1240535" cy="6978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 </a:t>
                </a:r>
                <a:r>
                  <a:rPr lang="th-TH" sz="26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หรือ 1</a:t>
                </a:r>
                <a:endParaRPr lang="th-TH" sz="2600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119" name="กล่องข้อความ 118">
                <a:extLst>
                  <a:ext uri="{FF2B5EF4-FFF2-40B4-BE49-F238E27FC236}">
                    <a16:creationId xmlns:a16="http://schemas.microsoft.com/office/drawing/2014/main" id="{3C578F2C-A1E0-4879-8134-E0FCD85CF1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73961" y="2177019"/>
                <a:ext cx="1240535" cy="697820"/>
              </a:xfrm>
              <a:prstGeom prst="rect">
                <a:avLst/>
              </a:prstGeom>
              <a:blipFill>
                <a:blip r:embed="rId17"/>
                <a:stretch>
                  <a:fillRect b="-1739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0" name="กล่องข้อความ 119">
                <a:extLst>
                  <a:ext uri="{FF2B5EF4-FFF2-40B4-BE49-F238E27FC236}">
                    <a16:creationId xmlns:a16="http://schemas.microsoft.com/office/drawing/2014/main" id="{C2E63D64-253F-4F11-AEED-0EBE07C3492A}"/>
                  </a:ext>
                </a:extLst>
              </p:cNvPr>
              <p:cNvSpPr txBox="1"/>
              <p:nvPr/>
            </p:nvSpPr>
            <p:spPr>
              <a:xfrm>
                <a:off x="6779990" y="4116874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20" name="กล่องข้อความ 119">
                <a:extLst>
                  <a:ext uri="{FF2B5EF4-FFF2-40B4-BE49-F238E27FC236}">
                    <a16:creationId xmlns:a16="http://schemas.microsoft.com/office/drawing/2014/main" id="{C2E63D64-253F-4F11-AEED-0EBE07C3492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79990" y="4116874"/>
                <a:ext cx="1810924" cy="701218"/>
              </a:xfrm>
              <a:prstGeom prst="rect">
                <a:avLst/>
              </a:prstGeom>
              <a:blipFill>
                <a:blip r:embed="rId18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1" name="สี่เหลี่ยมผืนผ้า: มุมมน 120">
            <a:extLst>
              <a:ext uri="{FF2B5EF4-FFF2-40B4-BE49-F238E27FC236}">
                <a16:creationId xmlns:a16="http://schemas.microsoft.com/office/drawing/2014/main" id="{E91371DE-7EA7-4AB3-8A19-484901B0A02B}"/>
              </a:ext>
            </a:extLst>
          </p:cNvPr>
          <p:cNvSpPr/>
          <p:nvPr/>
        </p:nvSpPr>
        <p:spPr>
          <a:xfrm>
            <a:off x="8131383" y="4193064"/>
            <a:ext cx="532682" cy="599934"/>
          </a:xfrm>
          <a:prstGeom prst="roundRect">
            <a:avLst/>
          </a:prstGeom>
          <a:solidFill>
            <a:schemeClr val="bg1"/>
          </a:solidFill>
          <a:ln>
            <a:solidFill>
              <a:srgbClr val="78569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2" name="กล่องข้อความ 121">
                <a:extLst>
                  <a:ext uri="{FF2B5EF4-FFF2-40B4-BE49-F238E27FC236}">
                    <a16:creationId xmlns:a16="http://schemas.microsoft.com/office/drawing/2014/main" id="{FEF550FB-2B2B-46F5-8C6B-84D5E5424C91}"/>
                  </a:ext>
                </a:extLst>
              </p:cNvPr>
              <p:cNvSpPr txBox="1"/>
              <p:nvPr/>
            </p:nvSpPr>
            <p:spPr>
              <a:xfrm>
                <a:off x="8177066" y="4143712"/>
                <a:ext cx="687957" cy="6947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</a:rPr>
                  <a:t> </a:t>
                </a:r>
              </a:p>
            </p:txBody>
          </p:sp>
        </mc:Choice>
        <mc:Fallback xmlns="">
          <p:sp>
            <p:nvSpPr>
              <p:cNvPr id="122" name="กล่องข้อความ 121">
                <a:extLst>
                  <a:ext uri="{FF2B5EF4-FFF2-40B4-BE49-F238E27FC236}">
                    <a16:creationId xmlns:a16="http://schemas.microsoft.com/office/drawing/2014/main" id="{FEF550FB-2B2B-46F5-8C6B-84D5E5424C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77066" y="4143712"/>
                <a:ext cx="687957" cy="694742"/>
              </a:xfrm>
              <a:prstGeom prst="rect">
                <a:avLst/>
              </a:prstGeom>
              <a:blipFill>
                <a:blip r:embed="rId19"/>
                <a:stretch>
                  <a:fillRect b="-17544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4" name="รูปภาพ 13">
            <a:extLst>
              <a:ext uri="{FF2B5EF4-FFF2-40B4-BE49-F238E27FC236}">
                <a16:creationId xmlns:a16="http://schemas.microsoft.com/office/drawing/2014/main" id="{8FA6CD6E-2031-49DE-9CF2-659710CACCC1}"/>
              </a:ext>
            </a:extLst>
          </p:cNvPr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7561423" y="1424744"/>
            <a:ext cx="2457750" cy="522000"/>
          </a:xfrm>
          <a:prstGeom prst="rect">
            <a:avLst/>
          </a:prstGeom>
        </p:spPr>
      </p:pic>
      <p:pic>
        <p:nvPicPr>
          <p:cNvPr id="16" name="รูปภาพ 15">
            <a:extLst>
              <a:ext uri="{FF2B5EF4-FFF2-40B4-BE49-F238E27FC236}">
                <a16:creationId xmlns:a16="http://schemas.microsoft.com/office/drawing/2014/main" id="{79C87238-8084-4035-BD1F-ECC2A2DF114E}"/>
              </a:ext>
            </a:extLst>
          </p:cNvPr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8753808" y="2958095"/>
            <a:ext cx="1401021" cy="1240052"/>
          </a:xfrm>
          <a:prstGeom prst="rect">
            <a:avLst/>
          </a:prstGeom>
        </p:spPr>
      </p:pic>
      <p:pic>
        <p:nvPicPr>
          <p:cNvPr id="18" name="รูปภาพ 17">
            <a:extLst>
              <a:ext uri="{FF2B5EF4-FFF2-40B4-BE49-F238E27FC236}">
                <a16:creationId xmlns:a16="http://schemas.microsoft.com/office/drawing/2014/main" id="{EEA36773-FB05-40AC-A10C-A5597A31BA52}"/>
              </a:ext>
            </a:extLst>
          </p:cNvPr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7185475" y="4865300"/>
            <a:ext cx="1467861" cy="1357933"/>
          </a:xfrm>
          <a:prstGeom prst="rect">
            <a:avLst/>
          </a:prstGeom>
        </p:spPr>
      </p:pic>
      <p:grpSp>
        <p:nvGrpSpPr>
          <p:cNvPr id="128" name="กลุ่ม 127">
            <a:extLst>
              <a:ext uri="{FF2B5EF4-FFF2-40B4-BE49-F238E27FC236}">
                <a16:creationId xmlns:a16="http://schemas.microsoft.com/office/drawing/2014/main" id="{2ABA45DC-ACE8-45BB-BAD9-CFD95808AD8C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C7714292-F50A-46EA-971A-9B852F31BE3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FDF323DD-36E7-44F3-98EB-A14D6DA2056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1" name="กลุ่ม 130">
            <a:extLst>
              <a:ext uri="{FF2B5EF4-FFF2-40B4-BE49-F238E27FC236}">
                <a16:creationId xmlns:a16="http://schemas.microsoft.com/office/drawing/2014/main" id="{53641CF3-5D4A-4A3F-8CF1-EA01EC10050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32" name="รูปแบบอิสระ: รูปร่าง 131">
              <a:extLst>
                <a:ext uri="{FF2B5EF4-FFF2-40B4-BE49-F238E27FC236}">
                  <a16:creationId xmlns:a16="http://schemas.microsoft.com/office/drawing/2014/main" id="{74D71B05-C9C6-40E2-BE46-0BE0B028859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3" name="รูปแบบอิสระ: รูปร่าง 132">
              <a:extLst>
                <a:ext uri="{FF2B5EF4-FFF2-40B4-BE49-F238E27FC236}">
                  <a16:creationId xmlns:a16="http://schemas.microsoft.com/office/drawing/2014/main" id="{8505E8DC-444D-43BB-A370-2427326F6CE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4" name="กลุ่ม 133">
            <a:extLst>
              <a:ext uri="{FF2B5EF4-FFF2-40B4-BE49-F238E27FC236}">
                <a16:creationId xmlns:a16="http://schemas.microsoft.com/office/drawing/2014/main" id="{99EDAA3C-F4EC-401B-9119-10C420597DB0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35" name="รูปแบบอิสระ: รูปร่าง 134">
              <a:extLst>
                <a:ext uri="{FF2B5EF4-FFF2-40B4-BE49-F238E27FC236}">
                  <a16:creationId xmlns:a16="http://schemas.microsoft.com/office/drawing/2014/main" id="{15402514-65B2-481E-9D91-BE861B8A2C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7" name="รูปแบบอิสระ: รูปร่าง 136">
              <a:extLst>
                <a:ext uri="{FF2B5EF4-FFF2-40B4-BE49-F238E27FC236}">
                  <a16:creationId xmlns:a16="http://schemas.microsoft.com/office/drawing/2014/main" id="{20306C92-9193-42BD-96D1-106FD880B6F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8" name="กลุ่ม 137">
            <a:extLst>
              <a:ext uri="{FF2B5EF4-FFF2-40B4-BE49-F238E27FC236}">
                <a16:creationId xmlns:a16="http://schemas.microsoft.com/office/drawing/2014/main" id="{FB6FE2CD-2E3D-4DD0-9FA1-A4AC31923F2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39" name="รูปแบบอิสระ: รูปร่าง 138">
              <a:extLst>
                <a:ext uri="{FF2B5EF4-FFF2-40B4-BE49-F238E27FC236}">
                  <a16:creationId xmlns:a16="http://schemas.microsoft.com/office/drawing/2014/main" id="{B2712378-F25C-4308-A18D-6BF8EF2C989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0" name="รูปแบบอิสระ: รูปร่าง 139">
              <a:extLst>
                <a:ext uri="{FF2B5EF4-FFF2-40B4-BE49-F238E27FC236}">
                  <a16:creationId xmlns:a16="http://schemas.microsoft.com/office/drawing/2014/main" id="{3423D3AC-7C18-4F8B-A8B5-FE5168F831A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41" name="กลุ่ม 140">
            <a:extLst>
              <a:ext uri="{FF2B5EF4-FFF2-40B4-BE49-F238E27FC236}">
                <a16:creationId xmlns:a16="http://schemas.microsoft.com/office/drawing/2014/main" id="{2D861D88-C8D5-447F-9269-F2AF655209AE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42" name="รูปแบบอิสระ: รูปร่าง 141">
              <a:extLst>
                <a:ext uri="{FF2B5EF4-FFF2-40B4-BE49-F238E27FC236}">
                  <a16:creationId xmlns:a16="http://schemas.microsoft.com/office/drawing/2014/main" id="{BC8BA3CA-CAF0-4EBE-8B26-58EAC278992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3" name="รูปแบบอิสระ: รูปร่าง 142">
              <a:extLst>
                <a:ext uri="{FF2B5EF4-FFF2-40B4-BE49-F238E27FC236}">
                  <a16:creationId xmlns:a16="http://schemas.microsoft.com/office/drawing/2014/main" id="{097B7696-A4A3-47F0-A273-5289A7D885D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44" name="กลุ่ม 143">
            <a:extLst>
              <a:ext uri="{FF2B5EF4-FFF2-40B4-BE49-F238E27FC236}">
                <a16:creationId xmlns:a16="http://schemas.microsoft.com/office/drawing/2014/main" id="{A9FFCB5C-373D-4A99-A193-6C63D69B91C4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45" name="รูปแบบอิสระ: รูปร่าง 144">
              <a:extLst>
                <a:ext uri="{FF2B5EF4-FFF2-40B4-BE49-F238E27FC236}">
                  <a16:creationId xmlns:a16="http://schemas.microsoft.com/office/drawing/2014/main" id="{6D5E17B2-7F5A-4091-961D-3716A54E691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6" name="รูปแบบอิสระ: รูปร่าง 145">
              <a:extLst>
                <a:ext uri="{FF2B5EF4-FFF2-40B4-BE49-F238E27FC236}">
                  <a16:creationId xmlns:a16="http://schemas.microsoft.com/office/drawing/2014/main" id="{A5C2B82C-6104-4EBD-AB93-9464924399E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6" name="กลุ่ม 155">
            <a:extLst>
              <a:ext uri="{FF2B5EF4-FFF2-40B4-BE49-F238E27FC236}">
                <a16:creationId xmlns:a16="http://schemas.microsoft.com/office/drawing/2014/main" id="{87851D99-0BD0-424D-9838-74980DCC41D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32C82E53-0C20-4806-83D7-54C77F475FE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8" name="รูปแบบอิสระ: รูปร่าง 157">
              <a:extLst>
                <a:ext uri="{FF2B5EF4-FFF2-40B4-BE49-F238E27FC236}">
                  <a16:creationId xmlns:a16="http://schemas.microsoft.com/office/drawing/2014/main" id="{DB38029D-DD06-48D3-BD74-7DD7669DBD3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59" name="Google Shape;1193;p37">
            <a:hlinkClick r:id="rId23" action="ppaction://hlinksldjump"/>
            <a:extLst>
              <a:ext uri="{FF2B5EF4-FFF2-40B4-BE49-F238E27FC236}">
                <a16:creationId xmlns:a16="http://schemas.microsoft.com/office/drawing/2014/main" id="{B1977678-C092-4A09-B91B-F23D7085D79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60" name="Google Shape;1193;p37">
            <a:hlinkClick r:id="rId24" action="ppaction://hlinksldjump"/>
            <a:extLst>
              <a:ext uri="{FF2B5EF4-FFF2-40B4-BE49-F238E27FC236}">
                <a16:creationId xmlns:a16="http://schemas.microsoft.com/office/drawing/2014/main" id="{E929DDEA-CF93-40BF-8E8C-676E1DEA2CEF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61" name="Google Shape;1193;p37">
            <a:hlinkClick r:id="rId25" action="ppaction://hlinksldjump"/>
            <a:extLst>
              <a:ext uri="{FF2B5EF4-FFF2-40B4-BE49-F238E27FC236}">
                <a16:creationId xmlns:a16="http://schemas.microsoft.com/office/drawing/2014/main" id="{7A70FD74-E552-4F1F-B74B-9D99E24619A8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62" name="Google Shape;1193;p37">
            <a:hlinkClick r:id="rId26" action="ppaction://hlinksldjump"/>
            <a:extLst>
              <a:ext uri="{FF2B5EF4-FFF2-40B4-BE49-F238E27FC236}">
                <a16:creationId xmlns:a16="http://schemas.microsoft.com/office/drawing/2014/main" id="{3C6580E8-A2F7-4C8B-B927-E4D895217578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63" name="Google Shape;1193;p37">
            <a:hlinkClick r:id="rId27" action="ppaction://hlinksldjump"/>
            <a:extLst>
              <a:ext uri="{FF2B5EF4-FFF2-40B4-BE49-F238E27FC236}">
                <a16:creationId xmlns:a16="http://schemas.microsoft.com/office/drawing/2014/main" id="{AD2B2117-7335-46C4-8EB7-31E1531E420A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64" name="Google Shape;1193;p37">
            <a:hlinkClick r:id="rId28" action="ppaction://hlinksldjump"/>
            <a:extLst>
              <a:ext uri="{FF2B5EF4-FFF2-40B4-BE49-F238E27FC236}">
                <a16:creationId xmlns:a16="http://schemas.microsoft.com/office/drawing/2014/main" id="{FE8C5E9B-B557-4E37-9C86-A76A18652984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65" name="รูปภาพ 164">
            <a:hlinkClick r:id="rId29" action="ppaction://hlinksldjump"/>
            <a:extLst>
              <a:ext uri="{FF2B5EF4-FFF2-40B4-BE49-F238E27FC236}">
                <a16:creationId xmlns:a16="http://schemas.microsoft.com/office/drawing/2014/main" id="{9881BF1A-F7F3-4B74-A9F4-52AAD1EA42FA}"/>
              </a:ext>
            </a:extLst>
          </p:cNvPr>
          <p:cNvPicPr>
            <a:picLocks noChangeAspect="1"/>
          </p:cNvPicPr>
          <p:nvPr/>
        </p:nvPicPr>
        <p:blipFill>
          <a:blip r:embed="rId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7880503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31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4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/>
      <p:bldP spid="93" grpId="0"/>
      <p:bldP spid="96" grpId="0"/>
      <p:bldP spid="116" grpId="0"/>
      <p:bldP spid="119" grpId="0"/>
      <p:bldP spid="122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7" name="Google Shape;544;p32">
                <a:extLst>
                  <a:ext uri="{FF2B5EF4-FFF2-40B4-BE49-F238E27FC236}">
                    <a16:creationId xmlns:a16="http://schemas.microsoft.com/office/drawing/2014/main" id="{672E3232-CA9A-40CC-907E-45438533F2B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806876" y="2714679"/>
                <a:ext cx="3141178" cy="170939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2133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9pPr>
              </a:lstStyle>
              <a:p>
                <a:pPr marL="0" lvl="0" indent="0" algn="l">
                  <a:buClr>
                    <a:srgbClr val="6B4C6D"/>
                  </a:buClr>
                  <a:tabLst>
                    <a:tab pos="982663" algn="l"/>
                    <a:tab pos="1346200" algn="l"/>
                    <a:tab pos="1974850" algn="l"/>
                    <a:tab pos="2424113" algn="l"/>
                    <a:tab pos="3856038" algn="l"/>
                  </a:tabLst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	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	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3 </m:t>
                        </m:r>
                        <m:r>
                          <m:rPr>
                            <m:nor/>
                          </m:rPr>
                          <a:rPr lang="th-TH" sz="2600" kern="0" dirty="0">
                            <a:solidFill>
                              <a:srgbClr val="00206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+</m:t>
                        </m:r>
                        <m:r>
                          <m:rPr>
                            <m:nor/>
                          </m:rPr>
                          <a:rPr lang="th-TH" sz="2600" b="0" i="0" kern="0" dirty="0" smtClean="0">
                            <a:solidFill>
                              <a:srgbClr val="00206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 </m:t>
                        </m:r>
                        <m:r>
                          <m:rPr>
                            <m:nor/>
                          </m:rPr>
                          <a:rPr lang="th-TH" sz="2600" b="0" i="0" kern="0" dirty="0" smtClean="0">
                            <a:solidFill>
                              <a:srgbClr val="002060"/>
                            </a:solidFill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dirty="0" smtClean="0">
                            <a:solidFill>
                              <a:srgbClr val="00206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600" kern="0" dirty="0">
                    <a:solidFill>
                      <a:srgbClr val="00206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</a:p>
              <a:p>
                <a:pPr marL="0" lvl="0" indent="0" algn="l">
                  <a:buClr>
                    <a:srgbClr val="6B4C6D"/>
                  </a:buClr>
                  <a:tabLst>
                    <a:tab pos="982663" algn="l"/>
                    <a:tab pos="1346200" algn="l"/>
                    <a:tab pos="1974850" algn="l"/>
                    <a:tab pos="2424113" algn="l"/>
                    <a:tab pos="3856038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en-US" sz="2600" kern="0" dirty="0">
                    <a:solidFill>
                      <a:srgbClr val="00206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=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Karla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534988" algn="l"/>
                    <a:tab pos="982663" algn="l"/>
                    <a:tab pos="1974850" algn="l"/>
                    <a:tab pos="2424113" algn="l"/>
                    <a:tab pos="3856038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ดังนั้น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=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</a:p>
            </p:txBody>
          </p:sp>
        </mc:Choice>
        <mc:Fallback xmlns="">
          <p:sp>
            <p:nvSpPr>
              <p:cNvPr id="67" name="Google Shape;544;p32">
                <a:extLst>
                  <a:ext uri="{FF2B5EF4-FFF2-40B4-BE49-F238E27FC236}">
                    <a16:creationId xmlns:a16="http://schemas.microsoft.com/office/drawing/2014/main" id="{672E3232-CA9A-40CC-907E-45438533F2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06876" y="2714679"/>
                <a:ext cx="3141178" cy="1709394"/>
              </a:xfrm>
              <a:prstGeom prst="rect">
                <a:avLst/>
              </a:prstGeom>
              <a:blipFill>
                <a:blip r:embed="rId4"/>
                <a:stretch>
                  <a:fillRect l="-2519" b="-2099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A0B739C5-8E8B-4311-A8F2-360743A23F51}"/>
              </a:ext>
            </a:extLst>
          </p:cNvPr>
          <p:cNvGrpSpPr/>
          <p:nvPr/>
        </p:nvGrpSpPr>
        <p:grpSpPr>
          <a:xfrm>
            <a:off x="1994809" y="1301807"/>
            <a:ext cx="3848096" cy="1043738"/>
            <a:chOff x="665588" y="464379"/>
            <a:chExt cx="3848096" cy="104373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/>
                <p:nvPr/>
              </p:nvSpPr>
              <p:spPr>
                <a:xfrm>
                  <a:off x="1626747" y="780723"/>
                  <a:ext cx="2886937" cy="718768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  <m:r>
                        <a:rPr kumimoji="0" lang="th-TH" sz="2600" b="1" i="1" u="none" strike="noStrike" kern="0" cap="none" spc="0" normalizeH="0" baseline="0" noProof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4804_KwangMD_PukluK" panose="02000000000000000000" pitchFamily="2" charset="0"/>
                          <a:sym typeface="Gorditas"/>
                        </a:rPr>
                        <m:t> </m:t>
                      </m:r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+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endPara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Arial"/>
                  </a:endParaRPr>
                </a:p>
              </p:txBody>
            </p:sp>
          </mc:Choice>
          <mc:Fallback xmlns="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3"/>
                  <a:ext cx="2886937" cy="718768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5"/>
                  <a:stretch>
                    <a:fillRect b="-10169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9" name="Google Shape;3075;p54">
              <a:extLst>
                <a:ext uri="{FF2B5EF4-FFF2-40B4-BE49-F238E27FC236}">
                  <a16:creationId xmlns:a16="http://schemas.microsoft.com/office/drawing/2014/main" id="{69EB95A5-BE30-4D8C-846B-FA0B03D0A626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70" name="Google Shape;3076;p54">
                <a:extLst>
                  <a:ext uri="{FF2B5EF4-FFF2-40B4-BE49-F238E27FC236}">
                    <a16:creationId xmlns:a16="http://schemas.microsoft.com/office/drawing/2014/main" id="{BE14E325-0A5E-4F55-9046-FF4771525D0B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71" name="Google Shape;3077;p54">
                <a:extLst>
                  <a:ext uri="{FF2B5EF4-FFF2-40B4-BE49-F238E27FC236}">
                    <a16:creationId xmlns:a16="http://schemas.microsoft.com/office/drawing/2014/main" id="{F214DF23-4BC7-4545-9CA6-A23F8BE4474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72" name="Google Shape;3078;p54">
                  <a:extLst>
                    <a:ext uri="{FF2B5EF4-FFF2-40B4-BE49-F238E27FC236}">
                      <a16:creationId xmlns:a16="http://schemas.microsoft.com/office/drawing/2014/main" id="{CBB4749C-B3EB-4020-ADF4-FAD1CD121361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3079;p54">
                  <a:extLst>
                    <a:ext uri="{FF2B5EF4-FFF2-40B4-BE49-F238E27FC236}">
                      <a16:creationId xmlns:a16="http://schemas.microsoft.com/office/drawing/2014/main" id="{A44F65E4-7F4B-4C50-940E-BD2D639A08BD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4" name="Google Shape;3080;p54">
                  <a:extLst>
                    <a:ext uri="{FF2B5EF4-FFF2-40B4-BE49-F238E27FC236}">
                      <a16:creationId xmlns:a16="http://schemas.microsoft.com/office/drawing/2014/main" id="{BE267425-C98E-424E-83A4-DB6F001B8DE7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5" name="Google Shape;3081;p54">
                  <a:extLst>
                    <a:ext uri="{FF2B5EF4-FFF2-40B4-BE49-F238E27FC236}">
                      <a16:creationId xmlns:a16="http://schemas.microsoft.com/office/drawing/2014/main" id="{8E267FBD-96C1-4D24-9795-144B7112101D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6" name="Google Shape;3082;p54">
                  <a:extLst>
                    <a:ext uri="{FF2B5EF4-FFF2-40B4-BE49-F238E27FC236}">
                      <a16:creationId xmlns:a16="http://schemas.microsoft.com/office/drawing/2014/main" id="{9373445F-8DC2-4960-8AC7-86D023C24888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7" name="Google Shape;3083;p54">
                  <a:extLst>
                    <a:ext uri="{FF2B5EF4-FFF2-40B4-BE49-F238E27FC236}">
                      <a16:creationId xmlns:a16="http://schemas.microsoft.com/office/drawing/2014/main" id="{3A343A48-F86D-459D-85A5-AE30586B415A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8" name="Google Shape;3084;p54">
                  <a:extLst>
                    <a:ext uri="{FF2B5EF4-FFF2-40B4-BE49-F238E27FC236}">
                      <a16:creationId xmlns:a16="http://schemas.microsoft.com/office/drawing/2014/main" id="{3EA82F11-4567-4594-A793-230BDF5E0D88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9" name="Google Shape;3085;p54">
                  <a:extLst>
                    <a:ext uri="{FF2B5EF4-FFF2-40B4-BE49-F238E27FC236}">
                      <a16:creationId xmlns:a16="http://schemas.microsoft.com/office/drawing/2014/main" id="{E7F3655E-7D43-4573-BB0C-B51283BA9FE5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3086;p54">
                  <a:extLst>
                    <a:ext uri="{FF2B5EF4-FFF2-40B4-BE49-F238E27FC236}">
                      <a16:creationId xmlns:a16="http://schemas.microsoft.com/office/drawing/2014/main" id="{8D7459DB-0C9D-4586-AAE1-ABD5D6403120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3087;p54">
                  <a:extLst>
                    <a:ext uri="{FF2B5EF4-FFF2-40B4-BE49-F238E27FC236}">
                      <a16:creationId xmlns:a16="http://schemas.microsoft.com/office/drawing/2014/main" id="{7607DAB2-BB52-492F-B456-4967162FAA57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3" name="Google Shape;3088;p54">
                  <a:extLst>
                    <a:ext uri="{FF2B5EF4-FFF2-40B4-BE49-F238E27FC236}">
                      <a16:creationId xmlns:a16="http://schemas.microsoft.com/office/drawing/2014/main" id="{BC1D9B9F-F4EB-40A3-A3BB-0D2272B0D1C6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4828D569-4AAF-44D7-A55A-DEB263E16D3E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B0AC4944-5DA3-4459-A873-1FA0DAA568F8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1E299327-C22D-44B3-B60F-1E39A59EFDBD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A238B75A-6D5F-45C3-A549-7716E18F555B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DD418A4D-1570-48A3-A59E-1C832193E948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F727274-6829-4CA8-AC41-9D5A2C027CFB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1D162360-618B-47BA-9F23-DF5148E9133C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FF60FF7D-275D-469E-9FD9-6C243863A3EB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6" name="Google Shape;3097;p54">
                  <a:extLst>
                    <a:ext uri="{FF2B5EF4-FFF2-40B4-BE49-F238E27FC236}">
                      <a16:creationId xmlns:a16="http://schemas.microsoft.com/office/drawing/2014/main" id="{F04BE894-B176-4A06-87EC-3D8B8AEDCF76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7" name="Google Shape;3098;p54">
                  <a:extLst>
                    <a:ext uri="{FF2B5EF4-FFF2-40B4-BE49-F238E27FC236}">
                      <a16:creationId xmlns:a16="http://schemas.microsoft.com/office/drawing/2014/main" id="{65C9EDD8-9BCB-45A8-9835-D25D1285B526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1" name="Google Shape;3099;p54">
                  <a:extLst>
                    <a:ext uri="{FF2B5EF4-FFF2-40B4-BE49-F238E27FC236}">
                      <a16:creationId xmlns:a16="http://schemas.microsoft.com/office/drawing/2014/main" id="{75F4DB7B-4568-46EC-8080-6DACDACB9862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2" name="Google Shape;3100;p54">
                  <a:extLst>
                    <a:ext uri="{FF2B5EF4-FFF2-40B4-BE49-F238E27FC236}">
                      <a16:creationId xmlns:a16="http://schemas.microsoft.com/office/drawing/2014/main" id="{FA4E7BB3-2DEC-4CED-9649-71565438615F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1" name="Google Shape;3101;p54">
                  <a:extLst>
                    <a:ext uri="{FF2B5EF4-FFF2-40B4-BE49-F238E27FC236}">
                      <a16:creationId xmlns:a16="http://schemas.microsoft.com/office/drawing/2014/main" id="{AC7331DF-9B2D-41CE-9F3B-ECF42C2E1FBE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2" name="Google Shape;3102;p54">
                  <a:extLst>
                    <a:ext uri="{FF2B5EF4-FFF2-40B4-BE49-F238E27FC236}">
                      <a16:creationId xmlns:a16="http://schemas.microsoft.com/office/drawing/2014/main" id="{24133C4D-0D86-47E2-8B58-22F5368CD866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3" name="Google Shape;3103;p54">
                  <a:extLst>
                    <a:ext uri="{FF2B5EF4-FFF2-40B4-BE49-F238E27FC236}">
                      <a16:creationId xmlns:a16="http://schemas.microsoft.com/office/drawing/2014/main" id="{CC75DACF-4032-4162-AEEA-D55CEBD27572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4" name="Google Shape;3104;p54">
                  <a:extLst>
                    <a:ext uri="{FF2B5EF4-FFF2-40B4-BE49-F238E27FC236}">
                      <a16:creationId xmlns:a16="http://schemas.microsoft.com/office/drawing/2014/main" id="{3C9303A7-ECA4-4C04-B660-53C700A11AB1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52" name="Google Shape;3807;p53">
            <a:extLst>
              <a:ext uri="{FF2B5EF4-FFF2-40B4-BE49-F238E27FC236}">
                <a16:creationId xmlns:a16="http://schemas.microsoft.com/office/drawing/2014/main" id="{6EABC2E5-E7DD-487A-AF6C-E209F28646BD}"/>
              </a:ext>
            </a:extLst>
          </p:cNvPr>
          <p:cNvSpPr/>
          <p:nvPr/>
        </p:nvSpPr>
        <p:spPr>
          <a:xfrm rot="329428">
            <a:off x="1273669" y="5635235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376300" y="214094"/>
            <a:ext cx="555440" cy="555295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11131075" y="5315903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02" name="Google Shape;3663;p45">
            <a:extLst>
              <a:ext uri="{FF2B5EF4-FFF2-40B4-BE49-F238E27FC236}">
                <a16:creationId xmlns:a16="http://schemas.microsoft.com/office/drawing/2014/main" id="{DA5456C2-BC69-4EBB-9781-645DD4C6CF55}"/>
              </a:ext>
            </a:extLst>
          </p:cNvPr>
          <p:cNvGrpSpPr/>
          <p:nvPr/>
        </p:nvGrpSpPr>
        <p:grpSpPr>
          <a:xfrm>
            <a:off x="2486891" y="5279039"/>
            <a:ext cx="1552256" cy="969481"/>
            <a:chOff x="4185301" y="4239949"/>
            <a:chExt cx="1164192" cy="727111"/>
          </a:xfrm>
        </p:grpSpPr>
        <p:sp>
          <p:nvSpPr>
            <p:cNvPr id="398" name="Google Shape;3664;p45">
              <a:extLst>
                <a:ext uri="{FF2B5EF4-FFF2-40B4-BE49-F238E27FC236}">
                  <a16:creationId xmlns:a16="http://schemas.microsoft.com/office/drawing/2014/main" id="{52DE0EF7-9765-4AB9-B6E0-98E0720258F9}"/>
                </a:ext>
              </a:extLst>
            </p:cNvPr>
            <p:cNvSpPr/>
            <p:nvPr/>
          </p:nvSpPr>
          <p:spPr>
            <a:xfrm rot="557089">
              <a:off x="5008787" y="4435847"/>
              <a:ext cx="290010" cy="177721"/>
            </a:xfrm>
            <a:custGeom>
              <a:avLst/>
              <a:gdLst/>
              <a:ahLst/>
              <a:cxnLst/>
              <a:rect l="l" t="t" r="r" b="b"/>
              <a:pathLst>
                <a:path w="18066" h="11071" extrusionOk="0">
                  <a:moveTo>
                    <a:pt x="585" y="1"/>
                  </a:moveTo>
                  <a:cubicBezTo>
                    <a:pt x="431" y="1"/>
                    <a:pt x="282" y="30"/>
                    <a:pt x="129" y="77"/>
                  </a:cubicBezTo>
                  <a:lnTo>
                    <a:pt x="1" y="77"/>
                  </a:lnTo>
                  <a:lnTo>
                    <a:pt x="258" y="495"/>
                  </a:lnTo>
                  <a:cubicBezTo>
                    <a:pt x="386" y="752"/>
                    <a:pt x="676" y="881"/>
                    <a:pt x="933" y="1138"/>
                  </a:cubicBezTo>
                  <a:cubicBezTo>
                    <a:pt x="1479" y="1685"/>
                    <a:pt x="1994" y="2103"/>
                    <a:pt x="2540" y="2488"/>
                  </a:cubicBezTo>
                  <a:cubicBezTo>
                    <a:pt x="6430" y="4899"/>
                    <a:pt x="10576" y="7310"/>
                    <a:pt x="15269" y="10139"/>
                  </a:cubicBezTo>
                  <a:cubicBezTo>
                    <a:pt x="15816" y="10524"/>
                    <a:pt x="16459" y="10653"/>
                    <a:pt x="17134" y="10942"/>
                  </a:cubicBezTo>
                  <a:cubicBezTo>
                    <a:pt x="17262" y="10942"/>
                    <a:pt x="17423" y="11071"/>
                    <a:pt x="17552" y="11071"/>
                  </a:cubicBezTo>
                  <a:lnTo>
                    <a:pt x="18066" y="11071"/>
                  </a:lnTo>
                  <a:lnTo>
                    <a:pt x="17937" y="10942"/>
                  </a:lnTo>
                  <a:cubicBezTo>
                    <a:pt x="17809" y="10782"/>
                    <a:pt x="17680" y="10653"/>
                    <a:pt x="17423" y="10524"/>
                  </a:cubicBezTo>
                  <a:cubicBezTo>
                    <a:pt x="17005" y="10139"/>
                    <a:pt x="16459" y="9592"/>
                    <a:pt x="15944" y="9335"/>
                  </a:cubicBezTo>
                  <a:cubicBezTo>
                    <a:pt x="13534" y="7856"/>
                    <a:pt x="11123" y="6378"/>
                    <a:pt x="8712" y="5028"/>
                  </a:cubicBezTo>
                  <a:cubicBezTo>
                    <a:pt x="6976" y="3967"/>
                    <a:pt x="5208" y="2906"/>
                    <a:pt x="3344" y="1813"/>
                  </a:cubicBezTo>
                  <a:cubicBezTo>
                    <a:pt x="2797" y="1428"/>
                    <a:pt x="2154" y="881"/>
                    <a:pt x="1479" y="335"/>
                  </a:cubicBezTo>
                  <a:cubicBezTo>
                    <a:pt x="1133" y="90"/>
                    <a:pt x="851" y="1"/>
                    <a:pt x="585" y="1"/>
                  </a:cubicBezTo>
                  <a:close/>
                </a:path>
              </a:pathLst>
            </a:custGeom>
            <a:solidFill>
              <a:srgbClr val="0E53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9" name="Google Shape;3665;p45">
              <a:extLst>
                <a:ext uri="{FF2B5EF4-FFF2-40B4-BE49-F238E27FC236}">
                  <a16:creationId xmlns:a16="http://schemas.microsoft.com/office/drawing/2014/main" id="{B1FF969F-B723-4275-A430-DB0094CA4934}"/>
                </a:ext>
              </a:extLst>
            </p:cNvPr>
            <p:cNvSpPr/>
            <p:nvPr/>
          </p:nvSpPr>
          <p:spPr>
            <a:xfrm rot="557089">
              <a:off x="4223254" y="4324082"/>
              <a:ext cx="1088285" cy="558847"/>
            </a:xfrm>
            <a:custGeom>
              <a:avLst/>
              <a:gdLst/>
              <a:ahLst/>
              <a:cxnLst/>
              <a:rect l="l" t="t" r="r" b="b"/>
              <a:pathLst>
                <a:path w="67794" h="34813" extrusionOk="0">
                  <a:moveTo>
                    <a:pt x="44874" y="22244"/>
                  </a:moveTo>
                  <a:lnTo>
                    <a:pt x="45549" y="23980"/>
                  </a:lnTo>
                  <a:lnTo>
                    <a:pt x="45164" y="24108"/>
                  </a:lnTo>
                  <a:cubicBezTo>
                    <a:pt x="41531" y="24366"/>
                    <a:pt x="38060" y="25169"/>
                    <a:pt x="34717" y="26133"/>
                  </a:cubicBezTo>
                  <a:cubicBezTo>
                    <a:pt x="32306" y="26776"/>
                    <a:pt x="29734" y="27451"/>
                    <a:pt x="27324" y="27869"/>
                  </a:cubicBezTo>
                  <a:lnTo>
                    <a:pt x="27195" y="27323"/>
                  </a:lnTo>
                  <a:lnTo>
                    <a:pt x="30538" y="26391"/>
                  </a:lnTo>
                  <a:cubicBezTo>
                    <a:pt x="35231" y="25041"/>
                    <a:pt x="39924" y="23723"/>
                    <a:pt x="44617" y="22373"/>
                  </a:cubicBezTo>
                  <a:lnTo>
                    <a:pt x="44874" y="22244"/>
                  </a:lnTo>
                  <a:close/>
                  <a:moveTo>
                    <a:pt x="31084" y="0"/>
                  </a:moveTo>
                  <a:cubicBezTo>
                    <a:pt x="30699" y="129"/>
                    <a:pt x="30281" y="129"/>
                    <a:pt x="29895" y="257"/>
                  </a:cubicBezTo>
                  <a:cubicBezTo>
                    <a:pt x="28545" y="546"/>
                    <a:pt x="27066" y="804"/>
                    <a:pt x="25716" y="1221"/>
                  </a:cubicBezTo>
                  <a:lnTo>
                    <a:pt x="23466" y="1736"/>
                  </a:lnTo>
                  <a:lnTo>
                    <a:pt x="23466" y="1350"/>
                  </a:lnTo>
                  <a:lnTo>
                    <a:pt x="23466" y="1061"/>
                  </a:lnTo>
                  <a:cubicBezTo>
                    <a:pt x="23305" y="1221"/>
                    <a:pt x="23305" y="1221"/>
                    <a:pt x="23177" y="1221"/>
                  </a:cubicBezTo>
                  <a:cubicBezTo>
                    <a:pt x="22791" y="1607"/>
                    <a:pt x="22502" y="1864"/>
                    <a:pt x="22245" y="2154"/>
                  </a:cubicBezTo>
                  <a:lnTo>
                    <a:pt x="21570" y="2957"/>
                  </a:lnTo>
                  <a:cubicBezTo>
                    <a:pt x="18645" y="6975"/>
                    <a:pt x="15430" y="11251"/>
                    <a:pt x="12473" y="15397"/>
                  </a:cubicBezTo>
                  <a:cubicBezTo>
                    <a:pt x="8198" y="21312"/>
                    <a:pt x="4694" y="26391"/>
                    <a:pt x="1479" y="31759"/>
                  </a:cubicBezTo>
                  <a:lnTo>
                    <a:pt x="1094" y="32562"/>
                  </a:lnTo>
                  <a:lnTo>
                    <a:pt x="290" y="33752"/>
                  </a:lnTo>
                  <a:cubicBezTo>
                    <a:pt x="161" y="34170"/>
                    <a:pt x="1" y="34298"/>
                    <a:pt x="161" y="34427"/>
                  </a:cubicBezTo>
                  <a:lnTo>
                    <a:pt x="804" y="34427"/>
                  </a:lnTo>
                  <a:cubicBezTo>
                    <a:pt x="804" y="34427"/>
                    <a:pt x="965" y="34427"/>
                    <a:pt x="965" y="34555"/>
                  </a:cubicBezTo>
                  <a:cubicBezTo>
                    <a:pt x="1222" y="34684"/>
                    <a:pt x="1479" y="34812"/>
                    <a:pt x="1897" y="34812"/>
                  </a:cubicBezTo>
                  <a:cubicBezTo>
                    <a:pt x="2412" y="34812"/>
                    <a:pt x="2829" y="34555"/>
                    <a:pt x="3376" y="34427"/>
                  </a:cubicBezTo>
                  <a:cubicBezTo>
                    <a:pt x="3633" y="34298"/>
                    <a:pt x="3890" y="34170"/>
                    <a:pt x="4180" y="34170"/>
                  </a:cubicBezTo>
                  <a:cubicBezTo>
                    <a:pt x="4822" y="34009"/>
                    <a:pt x="5369" y="33752"/>
                    <a:pt x="6044" y="33623"/>
                  </a:cubicBezTo>
                  <a:cubicBezTo>
                    <a:pt x="8455" y="32820"/>
                    <a:pt x="10866" y="32145"/>
                    <a:pt x="13534" y="31759"/>
                  </a:cubicBezTo>
                  <a:cubicBezTo>
                    <a:pt x="15430" y="31598"/>
                    <a:pt x="17423" y="31084"/>
                    <a:pt x="19448" y="30537"/>
                  </a:cubicBezTo>
                  <a:cubicBezTo>
                    <a:pt x="20252" y="30409"/>
                    <a:pt x="21055" y="30152"/>
                    <a:pt x="21859" y="29991"/>
                  </a:cubicBezTo>
                  <a:lnTo>
                    <a:pt x="23048" y="29734"/>
                  </a:lnTo>
                  <a:cubicBezTo>
                    <a:pt x="26520" y="28930"/>
                    <a:pt x="29895" y="28126"/>
                    <a:pt x="33367" y="27451"/>
                  </a:cubicBezTo>
                  <a:cubicBezTo>
                    <a:pt x="35231" y="26937"/>
                    <a:pt x="37128" y="26519"/>
                    <a:pt x="39121" y="26133"/>
                  </a:cubicBezTo>
                  <a:cubicBezTo>
                    <a:pt x="40599" y="25716"/>
                    <a:pt x="41949" y="25330"/>
                    <a:pt x="43396" y="25041"/>
                  </a:cubicBezTo>
                  <a:cubicBezTo>
                    <a:pt x="43685" y="24912"/>
                    <a:pt x="43942" y="24912"/>
                    <a:pt x="44360" y="24912"/>
                  </a:cubicBezTo>
                  <a:cubicBezTo>
                    <a:pt x="44746" y="24783"/>
                    <a:pt x="45164" y="24655"/>
                    <a:pt x="45549" y="24655"/>
                  </a:cubicBezTo>
                  <a:cubicBezTo>
                    <a:pt x="45678" y="24526"/>
                    <a:pt x="45807" y="24366"/>
                    <a:pt x="45807" y="24237"/>
                  </a:cubicBezTo>
                  <a:cubicBezTo>
                    <a:pt x="45807" y="23851"/>
                    <a:pt x="45807" y="23433"/>
                    <a:pt x="45678" y="22919"/>
                  </a:cubicBezTo>
                  <a:lnTo>
                    <a:pt x="45678" y="22244"/>
                  </a:lnTo>
                  <a:lnTo>
                    <a:pt x="45678" y="22115"/>
                  </a:lnTo>
                  <a:lnTo>
                    <a:pt x="45807" y="21955"/>
                  </a:lnTo>
                  <a:cubicBezTo>
                    <a:pt x="45967" y="21955"/>
                    <a:pt x="45967" y="21826"/>
                    <a:pt x="46096" y="21826"/>
                  </a:cubicBezTo>
                  <a:cubicBezTo>
                    <a:pt x="46900" y="21569"/>
                    <a:pt x="47575" y="21440"/>
                    <a:pt x="48378" y="21151"/>
                  </a:cubicBezTo>
                  <a:cubicBezTo>
                    <a:pt x="50114" y="20637"/>
                    <a:pt x="51721" y="20090"/>
                    <a:pt x="53457" y="19544"/>
                  </a:cubicBezTo>
                  <a:cubicBezTo>
                    <a:pt x="54936" y="19158"/>
                    <a:pt x="56414" y="18740"/>
                    <a:pt x="58022" y="18226"/>
                  </a:cubicBezTo>
                  <a:cubicBezTo>
                    <a:pt x="60272" y="17679"/>
                    <a:pt x="62554" y="16876"/>
                    <a:pt x="64836" y="16201"/>
                  </a:cubicBezTo>
                  <a:cubicBezTo>
                    <a:pt x="65640" y="15944"/>
                    <a:pt x="66315" y="15687"/>
                    <a:pt x="66990" y="15269"/>
                  </a:cubicBezTo>
                  <a:cubicBezTo>
                    <a:pt x="67247" y="15140"/>
                    <a:pt x="67504" y="15011"/>
                    <a:pt x="67793" y="14883"/>
                  </a:cubicBezTo>
                  <a:lnTo>
                    <a:pt x="67793" y="14722"/>
                  </a:lnTo>
                  <a:lnTo>
                    <a:pt x="66186" y="14722"/>
                  </a:lnTo>
                  <a:lnTo>
                    <a:pt x="65768" y="14883"/>
                  </a:lnTo>
                  <a:cubicBezTo>
                    <a:pt x="59629" y="16747"/>
                    <a:pt x="53457" y="18483"/>
                    <a:pt x="47285" y="20219"/>
                  </a:cubicBezTo>
                  <a:cubicBezTo>
                    <a:pt x="32820" y="24526"/>
                    <a:pt x="17680" y="28930"/>
                    <a:pt x="2829" y="33495"/>
                  </a:cubicBezTo>
                  <a:lnTo>
                    <a:pt x="1897" y="33752"/>
                  </a:lnTo>
                  <a:lnTo>
                    <a:pt x="2572" y="33077"/>
                  </a:lnTo>
                  <a:lnTo>
                    <a:pt x="2829" y="32820"/>
                  </a:lnTo>
                  <a:cubicBezTo>
                    <a:pt x="2958" y="32691"/>
                    <a:pt x="3087" y="32402"/>
                    <a:pt x="3215" y="32273"/>
                  </a:cubicBezTo>
                  <a:lnTo>
                    <a:pt x="5626" y="30666"/>
                  </a:lnTo>
                  <a:cubicBezTo>
                    <a:pt x="8198" y="28930"/>
                    <a:pt x="10737" y="27066"/>
                    <a:pt x="13276" y="25458"/>
                  </a:cubicBezTo>
                  <a:lnTo>
                    <a:pt x="13951" y="24912"/>
                  </a:lnTo>
                  <a:cubicBezTo>
                    <a:pt x="20509" y="20637"/>
                    <a:pt x="27195" y="16072"/>
                    <a:pt x="34170" y="11926"/>
                  </a:cubicBezTo>
                  <a:cubicBezTo>
                    <a:pt x="35906" y="10993"/>
                    <a:pt x="37642" y="9772"/>
                    <a:pt x="39378" y="8711"/>
                  </a:cubicBezTo>
                  <a:cubicBezTo>
                    <a:pt x="40342" y="8165"/>
                    <a:pt x="41274" y="7490"/>
                    <a:pt x="42206" y="6975"/>
                  </a:cubicBezTo>
                  <a:cubicBezTo>
                    <a:pt x="43557" y="6172"/>
                    <a:pt x="44746" y="5368"/>
                    <a:pt x="46096" y="4565"/>
                  </a:cubicBezTo>
                  <a:lnTo>
                    <a:pt x="47414" y="3761"/>
                  </a:lnTo>
                  <a:lnTo>
                    <a:pt x="47414" y="3472"/>
                  </a:lnTo>
                  <a:lnTo>
                    <a:pt x="47157" y="3472"/>
                  </a:lnTo>
                  <a:cubicBezTo>
                    <a:pt x="46482" y="3761"/>
                    <a:pt x="45678" y="4018"/>
                    <a:pt x="45003" y="4436"/>
                  </a:cubicBezTo>
                  <a:cubicBezTo>
                    <a:pt x="42881" y="5625"/>
                    <a:pt x="40728" y="6975"/>
                    <a:pt x="38574" y="8165"/>
                  </a:cubicBezTo>
                  <a:lnTo>
                    <a:pt x="38317" y="8454"/>
                  </a:lnTo>
                  <a:cubicBezTo>
                    <a:pt x="37385" y="8968"/>
                    <a:pt x="36581" y="9515"/>
                    <a:pt x="35778" y="10061"/>
                  </a:cubicBezTo>
                  <a:cubicBezTo>
                    <a:pt x="35360" y="10190"/>
                    <a:pt x="34974" y="10447"/>
                    <a:pt x="34556" y="10704"/>
                  </a:cubicBezTo>
                  <a:lnTo>
                    <a:pt x="34299" y="10993"/>
                  </a:lnTo>
                  <a:lnTo>
                    <a:pt x="34170" y="10576"/>
                  </a:lnTo>
                  <a:lnTo>
                    <a:pt x="34170" y="10447"/>
                  </a:lnTo>
                  <a:lnTo>
                    <a:pt x="34170" y="10190"/>
                  </a:lnTo>
                  <a:cubicBezTo>
                    <a:pt x="34170" y="9643"/>
                    <a:pt x="34299" y="9097"/>
                    <a:pt x="34427" y="8583"/>
                  </a:cubicBezTo>
                  <a:cubicBezTo>
                    <a:pt x="34556" y="7361"/>
                    <a:pt x="34717" y="6043"/>
                    <a:pt x="34845" y="4822"/>
                  </a:cubicBezTo>
                  <a:cubicBezTo>
                    <a:pt x="34974" y="4147"/>
                    <a:pt x="34974" y="3472"/>
                    <a:pt x="34845" y="2539"/>
                  </a:cubicBezTo>
                  <a:lnTo>
                    <a:pt x="34556" y="2282"/>
                  </a:lnTo>
                  <a:cubicBezTo>
                    <a:pt x="34556" y="2411"/>
                    <a:pt x="34427" y="2539"/>
                    <a:pt x="34299" y="2668"/>
                  </a:cubicBezTo>
                  <a:lnTo>
                    <a:pt x="34299" y="2957"/>
                  </a:lnTo>
                  <a:cubicBezTo>
                    <a:pt x="34042" y="4436"/>
                    <a:pt x="33752" y="6043"/>
                    <a:pt x="33495" y="7490"/>
                  </a:cubicBezTo>
                  <a:lnTo>
                    <a:pt x="32949" y="11508"/>
                  </a:lnTo>
                  <a:lnTo>
                    <a:pt x="32820" y="11668"/>
                  </a:lnTo>
                  <a:cubicBezTo>
                    <a:pt x="24527" y="17004"/>
                    <a:pt x="16234" y="22373"/>
                    <a:pt x="8037" y="27741"/>
                  </a:cubicBezTo>
                  <a:lnTo>
                    <a:pt x="6044" y="29059"/>
                  </a:lnTo>
                  <a:lnTo>
                    <a:pt x="7908" y="27194"/>
                  </a:lnTo>
                  <a:cubicBezTo>
                    <a:pt x="8037" y="26937"/>
                    <a:pt x="8198" y="26776"/>
                    <a:pt x="8455" y="26648"/>
                  </a:cubicBezTo>
                  <a:lnTo>
                    <a:pt x="14755" y="20347"/>
                  </a:lnTo>
                  <a:cubicBezTo>
                    <a:pt x="19577" y="15526"/>
                    <a:pt x="24527" y="10865"/>
                    <a:pt x="29349" y="6043"/>
                  </a:cubicBezTo>
                  <a:cubicBezTo>
                    <a:pt x="30699" y="4693"/>
                    <a:pt x="32017" y="3343"/>
                    <a:pt x="33238" y="1864"/>
                  </a:cubicBezTo>
                  <a:lnTo>
                    <a:pt x="33367" y="1736"/>
                  </a:lnTo>
                  <a:cubicBezTo>
                    <a:pt x="33495" y="1607"/>
                    <a:pt x="33624" y="1350"/>
                    <a:pt x="33752" y="1061"/>
                  </a:cubicBezTo>
                  <a:cubicBezTo>
                    <a:pt x="33752" y="932"/>
                    <a:pt x="33913" y="932"/>
                    <a:pt x="33913" y="932"/>
                  </a:cubicBezTo>
                  <a:cubicBezTo>
                    <a:pt x="33752" y="932"/>
                    <a:pt x="33624" y="932"/>
                    <a:pt x="33624" y="1061"/>
                  </a:cubicBezTo>
                  <a:cubicBezTo>
                    <a:pt x="33367" y="1221"/>
                    <a:pt x="33238" y="1350"/>
                    <a:pt x="32949" y="1479"/>
                  </a:cubicBezTo>
                  <a:cubicBezTo>
                    <a:pt x="32692" y="1607"/>
                    <a:pt x="32563" y="1864"/>
                    <a:pt x="32306" y="2025"/>
                  </a:cubicBezTo>
                  <a:cubicBezTo>
                    <a:pt x="31759" y="2411"/>
                    <a:pt x="31502" y="2668"/>
                    <a:pt x="31084" y="2957"/>
                  </a:cubicBezTo>
                  <a:cubicBezTo>
                    <a:pt x="24527" y="9515"/>
                    <a:pt x="17552" y="16201"/>
                    <a:pt x="9933" y="23562"/>
                  </a:cubicBezTo>
                  <a:cubicBezTo>
                    <a:pt x="9001" y="24655"/>
                    <a:pt x="8037" y="25587"/>
                    <a:pt x="7105" y="26519"/>
                  </a:cubicBezTo>
                  <a:cubicBezTo>
                    <a:pt x="6590" y="27066"/>
                    <a:pt x="6172" y="27451"/>
                    <a:pt x="5787" y="27998"/>
                  </a:cubicBezTo>
                  <a:lnTo>
                    <a:pt x="5497" y="28126"/>
                  </a:lnTo>
                  <a:lnTo>
                    <a:pt x="5369" y="27998"/>
                  </a:lnTo>
                  <a:lnTo>
                    <a:pt x="5240" y="27869"/>
                  </a:lnTo>
                  <a:lnTo>
                    <a:pt x="5240" y="27580"/>
                  </a:lnTo>
                  <a:cubicBezTo>
                    <a:pt x="5240" y="27451"/>
                    <a:pt x="5369" y="27451"/>
                    <a:pt x="5369" y="27323"/>
                  </a:cubicBezTo>
                  <a:cubicBezTo>
                    <a:pt x="6172" y="26133"/>
                    <a:pt x="7105" y="24912"/>
                    <a:pt x="7908" y="23562"/>
                  </a:cubicBezTo>
                  <a:cubicBezTo>
                    <a:pt x="9805" y="20765"/>
                    <a:pt x="11926" y="17808"/>
                    <a:pt x="13951" y="15011"/>
                  </a:cubicBezTo>
                  <a:cubicBezTo>
                    <a:pt x="16073" y="11926"/>
                    <a:pt x="18227" y="8840"/>
                    <a:pt x="20380" y="5882"/>
                  </a:cubicBezTo>
                  <a:cubicBezTo>
                    <a:pt x="21184" y="4950"/>
                    <a:pt x="21859" y="3889"/>
                    <a:pt x="22663" y="2957"/>
                  </a:cubicBezTo>
                  <a:cubicBezTo>
                    <a:pt x="22791" y="2668"/>
                    <a:pt x="23048" y="2539"/>
                    <a:pt x="23177" y="2539"/>
                  </a:cubicBezTo>
                  <a:cubicBezTo>
                    <a:pt x="23852" y="2282"/>
                    <a:pt x="24527" y="2154"/>
                    <a:pt x="25073" y="2154"/>
                  </a:cubicBezTo>
                  <a:cubicBezTo>
                    <a:pt x="26006" y="1864"/>
                    <a:pt x="26809" y="1736"/>
                    <a:pt x="27613" y="1607"/>
                  </a:cubicBezTo>
                  <a:cubicBezTo>
                    <a:pt x="28931" y="1350"/>
                    <a:pt x="30152" y="1061"/>
                    <a:pt x="31342" y="804"/>
                  </a:cubicBezTo>
                  <a:cubicBezTo>
                    <a:pt x="32017" y="675"/>
                    <a:pt x="32145" y="546"/>
                    <a:pt x="32017" y="257"/>
                  </a:cubicBezTo>
                  <a:cubicBezTo>
                    <a:pt x="32017" y="129"/>
                    <a:pt x="31888" y="0"/>
                    <a:pt x="31631" y="0"/>
                  </a:cubicBezTo>
                  <a:close/>
                </a:path>
              </a:pathLst>
            </a:custGeom>
            <a:solidFill>
              <a:srgbClr val="0E53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906A03B0-4517-4EDA-B9C6-CFF97B4FE9DE}"/>
              </a:ext>
            </a:extLst>
          </p:cNvPr>
          <p:cNvGrpSpPr/>
          <p:nvPr/>
        </p:nvGrpSpPr>
        <p:grpSpPr>
          <a:xfrm>
            <a:off x="6999352" y="2712876"/>
            <a:ext cx="2507005" cy="1703421"/>
            <a:chOff x="6999352" y="2712876"/>
            <a:chExt cx="2507005" cy="1703421"/>
          </a:xfrm>
        </p:grpSpPr>
        <p:sp>
          <p:nvSpPr>
            <p:cNvPr id="111" name="Google Shape;2766;p63">
              <a:extLst>
                <a:ext uri="{FF2B5EF4-FFF2-40B4-BE49-F238E27FC236}">
                  <a16:creationId xmlns:a16="http://schemas.microsoft.com/office/drawing/2014/main" id="{1AC81076-876E-4137-9484-64AB6C3C1A65}"/>
                </a:ext>
              </a:extLst>
            </p:cNvPr>
            <p:cNvSpPr/>
            <p:nvPr/>
          </p:nvSpPr>
          <p:spPr>
            <a:xfrm rot="21440990" flipH="1">
              <a:off x="6999352" y="2712876"/>
              <a:ext cx="2507005" cy="1703421"/>
            </a:xfrm>
            <a:custGeom>
              <a:avLst/>
              <a:gdLst/>
              <a:ahLst/>
              <a:cxnLst/>
              <a:rect l="l" t="t" r="r" b="b"/>
              <a:pathLst>
                <a:path w="29643" h="23607" extrusionOk="0">
                  <a:moveTo>
                    <a:pt x="11410" y="423"/>
                  </a:moveTo>
                  <a:cubicBezTo>
                    <a:pt x="13841" y="267"/>
                    <a:pt x="18110" y="-191"/>
                    <a:pt x="20731" y="88"/>
                  </a:cubicBezTo>
                  <a:cubicBezTo>
                    <a:pt x="23352" y="367"/>
                    <a:pt x="25682" y="747"/>
                    <a:pt x="27135" y="2099"/>
                  </a:cubicBezTo>
                  <a:cubicBezTo>
                    <a:pt x="28588" y="3451"/>
                    <a:pt x="29136" y="6123"/>
                    <a:pt x="29449" y="8202"/>
                  </a:cubicBezTo>
                  <a:cubicBezTo>
                    <a:pt x="29762" y="10281"/>
                    <a:pt x="29751" y="12829"/>
                    <a:pt x="29013" y="14572"/>
                  </a:cubicBezTo>
                  <a:cubicBezTo>
                    <a:pt x="28275" y="16316"/>
                    <a:pt x="26716" y="17735"/>
                    <a:pt x="25023" y="18663"/>
                  </a:cubicBezTo>
                  <a:cubicBezTo>
                    <a:pt x="23330" y="19591"/>
                    <a:pt x="20036" y="19314"/>
                    <a:pt x="18853" y="20138"/>
                  </a:cubicBezTo>
                  <a:cubicBezTo>
                    <a:pt x="17670" y="20962"/>
                    <a:pt x="18412" y="23607"/>
                    <a:pt x="17923" y="23607"/>
                  </a:cubicBezTo>
                  <a:cubicBezTo>
                    <a:pt x="17434" y="23607"/>
                    <a:pt x="17457" y="20715"/>
                    <a:pt x="15919" y="20136"/>
                  </a:cubicBezTo>
                  <a:cubicBezTo>
                    <a:pt x="14381" y="19558"/>
                    <a:pt x="11055" y="20555"/>
                    <a:pt x="8694" y="20136"/>
                  </a:cubicBezTo>
                  <a:cubicBezTo>
                    <a:pt x="6333" y="19717"/>
                    <a:pt x="3201" y="19026"/>
                    <a:pt x="1753" y="17624"/>
                  </a:cubicBezTo>
                  <a:cubicBezTo>
                    <a:pt x="306" y="16222"/>
                    <a:pt x="-64" y="14075"/>
                    <a:pt x="9" y="11722"/>
                  </a:cubicBezTo>
                  <a:cubicBezTo>
                    <a:pt x="82" y="9369"/>
                    <a:pt x="1166" y="5291"/>
                    <a:pt x="2189" y="3508"/>
                  </a:cubicBezTo>
                  <a:cubicBezTo>
                    <a:pt x="3212" y="1725"/>
                    <a:pt x="4608" y="1540"/>
                    <a:pt x="6145" y="1026"/>
                  </a:cubicBezTo>
                  <a:cubicBezTo>
                    <a:pt x="7682" y="512"/>
                    <a:pt x="8979" y="579"/>
                    <a:pt x="11410" y="423"/>
                  </a:cubicBezTo>
                  <a:close/>
                </a:path>
              </a:pathLst>
            </a:custGeom>
            <a:solidFill>
              <a:srgbClr val="74B6B2"/>
            </a:solidFill>
            <a:ln>
              <a:noFill/>
            </a:ln>
          </p:spPr>
          <p:txBody>
            <a:bodyPr/>
            <a:lstStyle/>
            <a:p>
              <a:endParaRPr lang="th-TH" dirty="0"/>
            </a:p>
          </p:txBody>
        </p:sp>
        <p:sp>
          <p:nvSpPr>
            <p:cNvPr id="112" name="Google Shape;2768;p63">
              <a:extLst>
                <a:ext uri="{FF2B5EF4-FFF2-40B4-BE49-F238E27FC236}">
                  <a16:creationId xmlns:a16="http://schemas.microsoft.com/office/drawing/2014/main" id="{57A47EDA-9FA5-43F5-BEE2-5A0083A14B69}"/>
                </a:ext>
              </a:extLst>
            </p:cNvPr>
            <p:cNvSpPr txBox="1">
              <a:spLocks/>
            </p:cNvSpPr>
            <p:nvPr/>
          </p:nvSpPr>
          <p:spPr>
            <a:xfrm rot="21574062">
              <a:off x="7279696" y="2844595"/>
              <a:ext cx="2028190" cy="115088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9pPr>
            </a:lstStyle>
            <a:p>
              <a:pPr marL="715963" marR="0" lvl="0" indent="-715963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ตัวเศษบวกกับตัวเศษ</a:t>
              </a:r>
              <a:r>
                <a:rPr kumimoji="0" lang="th-TH" sz="2600" b="1" i="0" u="none" strike="noStrike" kern="0" cap="none" spc="0" normalizeH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 </a:t>
              </a:r>
            </a:p>
            <a:p>
              <a:pPr marL="715963" marR="0" lvl="0" indent="-715963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b="1" kern="0" baseline="0" dirty="0">
                  <a:solidFill>
                    <a:schemeClr val="bg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ตัวส่วนคงเดิม</a:t>
              </a:r>
              <a:endPara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26" name="Google Shape;2061;p44">
            <a:extLst>
              <a:ext uri="{FF2B5EF4-FFF2-40B4-BE49-F238E27FC236}">
                <a16:creationId xmlns:a16="http://schemas.microsoft.com/office/drawing/2014/main" id="{FA4F9FEF-FF8B-473A-981B-4E065802AC9D}"/>
              </a:ext>
            </a:extLst>
          </p:cNvPr>
          <p:cNvGrpSpPr/>
          <p:nvPr/>
        </p:nvGrpSpPr>
        <p:grpSpPr>
          <a:xfrm>
            <a:off x="8962797" y="2329761"/>
            <a:ext cx="732600" cy="706500"/>
            <a:chOff x="720000" y="3035900"/>
            <a:chExt cx="549450" cy="529875"/>
          </a:xfrm>
        </p:grpSpPr>
        <p:sp>
          <p:nvSpPr>
            <p:cNvPr id="127" name="Google Shape;2062;p44">
              <a:extLst>
                <a:ext uri="{FF2B5EF4-FFF2-40B4-BE49-F238E27FC236}">
                  <a16:creationId xmlns:a16="http://schemas.microsoft.com/office/drawing/2014/main" id="{2E6EE5A3-9443-42AC-A405-D3EBB15D3C23}"/>
                </a:ext>
              </a:extLst>
            </p:cNvPr>
            <p:cNvSpPr/>
            <p:nvPr/>
          </p:nvSpPr>
          <p:spPr>
            <a:xfrm>
              <a:off x="720000" y="3035900"/>
              <a:ext cx="549450" cy="529875"/>
            </a:xfrm>
            <a:custGeom>
              <a:avLst/>
              <a:gdLst/>
              <a:ahLst/>
              <a:cxnLst/>
              <a:rect l="l" t="t" r="r" b="b"/>
              <a:pathLst>
                <a:path w="21978" h="21195" extrusionOk="0">
                  <a:moveTo>
                    <a:pt x="10549" y="0"/>
                  </a:moveTo>
                  <a:cubicBezTo>
                    <a:pt x="10105" y="0"/>
                    <a:pt x="9660" y="28"/>
                    <a:pt x="9216" y="85"/>
                  </a:cubicBezTo>
                  <a:cubicBezTo>
                    <a:pt x="6644" y="406"/>
                    <a:pt x="3989" y="1371"/>
                    <a:pt x="2358" y="3502"/>
                  </a:cubicBezTo>
                  <a:cubicBezTo>
                    <a:pt x="1072" y="5181"/>
                    <a:pt x="572" y="7371"/>
                    <a:pt x="298" y="9526"/>
                  </a:cubicBezTo>
                  <a:cubicBezTo>
                    <a:pt x="84" y="11324"/>
                    <a:pt x="0" y="13193"/>
                    <a:pt x="536" y="14920"/>
                  </a:cubicBezTo>
                  <a:cubicBezTo>
                    <a:pt x="1334" y="17468"/>
                    <a:pt x="3417" y="19420"/>
                    <a:pt x="5787" y="20361"/>
                  </a:cubicBezTo>
                  <a:cubicBezTo>
                    <a:pt x="7248" y="20951"/>
                    <a:pt x="8810" y="21194"/>
                    <a:pt x="10384" y="21194"/>
                  </a:cubicBezTo>
                  <a:cubicBezTo>
                    <a:pt x="11350" y="21194"/>
                    <a:pt x="12321" y="21103"/>
                    <a:pt x="13276" y="20944"/>
                  </a:cubicBezTo>
                  <a:cubicBezTo>
                    <a:pt x="17717" y="20206"/>
                    <a:pt x="21408" y="16027"/>
                    <a:pt x="21646" y="11241"/>
                  </a:cubicBezTo>
                  <a:cubicBezTo>
                    <a:pt x="21978" y="4717"/>
                    <a:pt x="16343" y="0"/>
                    <a:pt x="10549" y="0"/>
                  </a:cubicBezTo>
                  <a:close/>
                </a:path>
              </a:pathLst>
            </a:custGeom>
            <a:solidFill>
              <a:srgbClr val="F8D45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8" name="Google Shape;2063;p44">
              <a:extLst>
                <a:ext uri="{FF2B5EF4-FFF2-40B4-BE49-F238E27FC236}">
                  <a16:creationId xmlns:a16="http://schemas.microsoft.com/office/drawing/2014/main" id="{FB7E5B68-C79B-4E6A-AE41-0288592479BB}"/>
                </a:ext>
              </a:extLst>
            </p:cNvPr>
            <p:cNvSpPr/>
            <p:nvPr/>
          </p:nvSpPr>
          <p:spPr>
            <a:xfrm>
              <a:off x="1003075" y="3061925"/>
              <a:ext cx="146400" cy="72475"/>
            </a:xfrm>
            <a:custGeom>
              <a:avLst/>
              <a:gdLst/>
              <a:ahLst/>
              <a:cxnLst/>
              <a:rect l="l" t="t" r="r" b="b"/>
              <a:pathLst>
                <a:path w="5856" h="2899" extrusionOk="0">
                  <a:moveTo>
                    <a:pt x="1033" y="0"/>
                  </a:moveTo>
                  <a:cubicBezTo>
                    <a:pt x="765" y="0"/>
                    <a:pt x="509" y="19"/>
                    <a:pt x="274" y="56"/>
                  </a:cubicBezTo>
                  <a:cubicBezTo>
                    <a:pt x="0" y="103"/>
                    <a:pt x="107" y="496"/>
                    <a:pt x="334" y="520"/>
                  </a:cubicBezTo>
                  <a:cubicBezTo>
                    <a:pt x="1358" y="663"/>
                    <a:pt x="2274" y="853"/>
                    <a:pt x="3215" y="1342"/>
                  </a:cubicBezTo>
                  <a:cubicBezTo>
                    <a:pt x="3977" y="1734"/>
                    <a:pt x="4536" y="2437"/>
                    <a:pt x="5298" y="2854"/>
                  </a:cubicBezTo>
                  <a:cubicBezTo>
                    <a:pt x="5353" y="2884"/>
                    <a:pt x="5408" y="2898"/>
                    <a:pt x="5459" y="2898"/>
                  </a:cubicBezTo>
                  <a:cubicBezTo>
                    <a:pt x="5687" y="2898"/>
                    <a:pt x="5856" y="2630"/>
                    <a:pt x="5739" y="2377"/>
                  </a:cubicBezTo>
                  <a:cubicBezTo>
                    <a:pt x="5018" y="770"/>
                    <a:pt x="2761" y="0"/>
                    <a:pt x="1033" y="0"/>
                  </a:cubicBezTo>
                  <a:close/>
                </a:path>
              </a:pathLst>
            </a:custGeom>
            <a:solidFill>
              <a:srgbClr val="FCF2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9" name="Google Shape;2064;p44">
              <a:extLst>
                <a:ext uri="{FF2B5EF4-FFF2-40B4-BE49-F238E27FC236}">
                  <a16:creationId xmlns:a16="http://schemas.microsoft.com/office/drawing/2014/main" id="{C90007D7-B15E-4F6E-8EA6-212EF0B29684}"/>
                </a:ext>
              </a:extLst>
            </p:cNvPr>
            <p:cNvSpPr/>
            <p:nvPr/>
          </p:nvSpPr>
          <p:spPr>
            <a:xfrm>
              <a:off x="1156200" y="3145125"/>
              <a:ext cx="59725" cy="65750"/>
            </a:xfrm>
            <a:custGeom>
              <a:avLst/>
              <a:gdLst/>
              <a:ahLst/>
              <a:cxnLst/>
              <a:rect l="l" t="t" r="r" b="b"/>
              <a:pathLst>
                <a:path w="2389" h="2630" extrusionOk="0">
                  <a:moveTo>
                    <a:pt x="305" y="1"/>
                  </a:moveTo>
                  <a:cubicBezTo>
                    <a:pt x="95" y="1"/>
                    <a:pt x="0" y="305"/>
                    <a:pt x="150" y="454"/>
                  </a:cubicBezTo>
                  <a:cubicBezTo>
                    <a:pt x="447" y="752"/>
                    <a:pt x="793" y="990"/>
                    <a:pt x="1067" y="1335"/>
                  </a:cubicBezTo>
                  <a:cubicBezTo>
                    <a:pt x="1352" y="1693"/>
                    <a:pt x="1507" y="2145"/>
                    <a:pt x="1805" y="2526"/>
                  </a:cubicBezTo>
                  <a:cubicBezTo>
                    <a:pt x="1863" y="2599"/>
                    <a:pt x="1932" y="2629"/>
                    <a:pt x="2001" y="2629"/>
                  </a:cubicBezTo>
                  <a:cubicBezTo>
                    <a:pt x="2157" y="2629"/>
                    <a:pt x="2312" y="2470"/>
                    <a:pt x="2329" y="2288"/>
                  </a:cubicBezTo>
                  <a:cubicBezTo>
                    <a:pt x="2388" y="1252"/>
                    <a:pt x="1257" y="109"/>
                    <a:pt x="328" y="2"/>
                  </a:cubicBezTo>
                  <a:cubicBezTo>
                    <a:pt x="320" y="1"/>
                    <a:pt x="313" y="1"/>
                    <a:pt x="305" y="1"/>
                  </a:cubicBezTo>
                  <a:close/>
                </a:path>
              </a:pathLst>
            </a:custGeom>
            <a:solidFill>
              <a:srgbClr val="FCF2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" name="Google Shape;2065;p44">
              <a:extLst>
                <a:ext uri="{FF2B5EF4-FFF2-40B4-BE49-F238E27FC236}">
                  <a16:creationId xmlns:a16="http://schemas.microsoft.com/office/drawing/2014/main" id="{D2CAAD65-E6FA-4A92-974A-EB3A8C82CCDA}"/>
                </a:ext>
              </a:extLst>
            </p:cNvPr>
            <p:cNvSpPr/>
            <p:nvPr/>
          </p:nvSpPr>
          <p:spPr>
            <a:xfrm>
              <a:off x="720300" y="3108550"/>
              <a:ext cx="507825" cy="457225"/>
            </a:xfrm>
            <a:custGeom>
              <a:avLst/>
              <a:gdLst/>
              <a:ahLst/>
              <a:cxnLst/>
              <a:rect l="l" t="t" r="r" b="b"/>
              <a:pathLst>
                <a:path w="20313" h="18289" extrusionOk="0">
                  <a:moveTo>
                    <a:pt x="2870" y="0"/>
                  </a:moveTo>
                  <a:lnTo>
                    <a:pt x="2870" y="0"/>
                  </a:lnTo>
                  <a:cubicBezTo>
                    <a:pt x="2691" y="191"/>
                    <a:pt x="2512" y="393"/>
                    <a:pt x="2346" y="596"/>
                  </a:cubicBezTo>
                  <a:cubicBezTo>
                    <a:pt x="1060" y="2275"/>
                    <a:pt x="560" y="4465"/>
                    <a:pt x="298" y="6620"/>
                  </a:cubicBezTo>
                  <a:cubicBezTo>
                    <a:pt x="72" y="8418"/>
                    <a:pt x="0" y="10287"/>
                    <a:pt x="536" y="12014"/>
                  </a:cubicBezTo>
                  <a:cubicBezTo>
                    <a:pt x="1322" y="14562"/>
                    <a:pt x="3405" y="16514"/>
                    <a:pt x="5775" y="17455"/>
                  </a:cubicBezTo>
                  <a:cubicBezTo>
                    <a:pt x="7243" y="18045"/>
                    <a:pt x="8803" y="18288"/>
                    <a:pt x="10376" y="18288"/>
                  </a:cubicBezTo>
                  <a:cubicBezTo>
                    <a:pt x="11340" y="18288"/>
                    <a:pt x="12309" y="18197"/>
                    <a:pt x="13264" y="18038"/>
                  </a:cubicBezTo>
                  <a:cubicBezTo>
                    <a:pt x="16205" y="17550"/>
                    <a:pt x="18812" y="15550"/>
                    <a:pt x="20312" y="12871"/>
                  </a:cubicBezTo>
                  <a:lnTo>
                    <a:pt x="20312" y="12871"/>
                  </a:lnTo>
                  <a:cubicBezTo>
                    <a:pt x="18348" y="14288"/>
                    <a:pt x="16038" y="15181"/>
                    <a:pt x="13669" y="15288"/>
                  </a:cubicBezTo>
                  <a:cubicBezTo>
                    <a:pt x="13491" y="15297"/>
                    <a:pt x="13314" y="15301"/>
                    <a:pt x="13136" y="15301"/>
                  </a:cubicBezTo>
                  <a:cubicBezTo>
                    <a:pt x="9524" y="15301"/>
                    <a:pt x="5911" y="13467"/>
                    <a:pt x="3846" y="10335"/>
                  </a:cubicBezTo>
                  <a:cubicBezTo>
                    <a:pt x="1881" y="7358"/>
                    <a:pt x="1477" y="3287"/>
                    <a:pt x="2870" y="0"/>
                  </a:cubicBezTo>
                  <a:close/>
                </a:path>
              </a:pathLst>
            </a:custGeom>
            <a:solidFill>
              <a:srgbClr val="333154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7" name="Google Shape;2066;p44">
              <a:extLst>
                <a:ext uri="{FF2B5EF4-FFF2-40B4-BE49-F238E27FC236}">
                  <a16:creationId xmlns:a16="http://schemas.microsoft.com/office/drawing/2014/main" id="{A220B0A1-CFCD-4B0B-8167-9D9F66695C0E}"/>
                </a:ext>
              </a:extLst>
            </p:cNvPr>
            <p:cNvSpPr/>
            <p:nvPr/>
          </p:nvSpPr>
          <p:spPr>
            <a:xfrm>
              <a:off x="909400" y="3309150"/>
              <a:ext cx="160550" cy="54775"/>
            </a:xfrm>
            <a:custGeom>
              <a:avLst/>
              <a:gdLst/>
              <a:ahLst/>
              <a:cxnLst/>
              <a:rect l="l" t="t" r="r" b="b"/>
              <a:pathLst>
                <a:path w="6422" h="2191" extrusionOk="0">
                  <a:moveTo>
                    <a:pt x="6111" y="1"/>
                  </a:moveTo>
                  <a:cubicBezTo>
                    <a:pt x="6048" y="1"/>
                    <a:pt x="5983" y="23"/>
                    <a:pt x="5926" y="73"/>
                  </a:cubicBezTo>
                  <a:cubicBezTo>
                    <a:pt x="5164" y="811"/>
                    <a:pt x="4676" y="1370"/>
                    <a:pt x="3533" y="1418"/>
                  </a:cubicBezTo>
                  <a:cubicBezTo>
                    <a:pt x="3455" y="1423"/>
                    <a:pt x="3378" y="1425"/>
                    <a:pt x="3301" y="1425"/>
                  </a:cubicBezTo>
                  <a:cubicBezTo>
                    <a:pt x="2206" y="1425"/>
                    <a:pt x="1161" y="955"/>
                    <a:pt x="449" y="120"/>
                  </a:cubicBezTo>
                  <a:cubicBezTo>
                    <a:pt x="404" y="66"/>
                    <a:pt x="350" y="43"/>
                    <a:pt x="298" y="43"/>
                  </a:cubicBezTo>
                  <a:cubicBezTo>
                    <a:pt x="145" y="43"/>
                    <a:pt x="0" y="238"/>
                    <a:pt x="80" y="406"/>
                  </a:cubicBezTo>
                  <a:cubicBezTo>
                    <a:pt x="599" y="1531"/>
                    <a:pt x="2102" y="2190"/>
                    <a:pt x="3519" y="2190"/>
                  </a:cubicBezTo>
                  <a:cubicBezTo>
                    <a:pt x="4831" y="2190"/>
                    <a:pt x="6069" y="1623"/>
                    <a:pt x="6378" y="335"/>
                  </a:cubicBezTo>
                  <a:cubicBezTo>
                    <a:pt x="6421" y="146"/>
                    <a:pt x="6273" y="1"/>
                    <a:pt x="6111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8" name="Google Shape;2067;p44">
              <a:extLst>
                <a:ext uri="{FF2B5EF4-FFF2-40B4-BE49-F238E27FC236}">
                  <a16:creationId xmlns:a16="http://schemas.microsoft.com/office/drawing/2014/main" id="{5DD9E753-2E6B-453F-869E-1920072392C9}"/>
                </a:ext>
              </a:extLst>
            </p:cNvPr>
            <p:cNvSpPr/>
            <p:nvPr/>
          </p:nvSpPr>
          <p:spPr>
            <a:xfrm>
              <a:off x="819125" y="3179575"/>
              <a:ext cx="100925" cy="50875"/>
            </a:xfrm>
            <a:custGeom>
              <a:avLst/>
              <a:gdLst/>
              <a:ahLst/>
              <a:cxnLst/>
              <a:rect l="l" t="t" r="r" b="b"/>
              <a:pathLst>
                <a:path w="4037" h="2035" extrusionOk="0">
                  <a:moveTo>
                    <a:pt x="1956" y="1"/>
                  </a:moveTo>
                  <a:cubicBezTo>
                    <a:pt x="981" y="1"/>
                    <a:pt x="25" y="609"/>
                    <a:pt x="0" y="1815"/>
                  </a:cubicBezTo>
                  <a:cubicBezTo>
                    <a:pt x="0" y="1925"/>
                    <a:pt x="92" y="1995"/>
                    <a:pt x="184" y="1995"/>
                  </a:cubicBezTo>
                  <a:cubicBezTo>
                    <a:pt x="240" y="1995"/>
                    <a:pt x="297" y="1969"/>
                    <a:pt x="334" y="1910"/>
                  </a:cubicBezTo>
                  <a:cubicBezTo>
                    <a:pt x="750" y="1279"/>
                    <a:pt x="988" y="696"/>
                    <a:pt x="1834" y="600"/>
                  </a:cubicBezTo>
                  <a:cubicBezTo>
                    <a:pt x="1894" y="592"/>
                    <a:pt x="1952" y="588"/>
                    <a:pt x="2009" y="588"/>
                  </a:cubicBezTo>
                  <a:cubicBezTo>
                    <a:pt x="2712" y="588"/>
                    <a:pt x="3195" y="1176"/>
                    <a:pt x="3393" y="1815"/>
                  </a:cubicBezTo>
                  <a:cubicBezTo>
                    <a:pt x="3440" y="1969"/>
                    <a:pt x="3552" y="2035"/>
                    <a:pt x="3668" y="2035"/>
                  </a:cubicBezTo>
                  <a:cubicBezTo>
                    <a:pt x="3848" y="2035"/>
                    <a:pt x="4037" y="1875"/>
                    <a:pt x="4001" y="1636"/>
                  </a:cubicBezTo>
                  <a:cubicBezTo>
                    <a:pt x="3816" y="543"/>
                    <a:pt x="2878" y="1"/>
                    <a:pt x="1956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" name="Google Shape;2068;p44">
              <a:extLst>
                <a:ext uri="{FF2B5EF4-FFF2-40B4-BE49-F238E27FC236}">
                  <a16:creationId xmlns:a16="http://schemas.microsoft.com/office/drawing/2014/main" id="{38A2ADD4-49AF-4479-B5AE-0452DB3D7129}"/>
                </a:ext>
              </a:extLst>
            </p:cNvPr>
            <p:cNvSpPr/>
            <p:nvPr/>
          </p:nvSpPr>
          <p:spPr>
            <a:xfrm>
              <a:off x="1056450" y="3179575"/>
              <a:ext cx="100825" cy="50875"/>
            </a:xfrm>
            <a:custGeom>
              <a:avLst/>
              <a:gdLst/>
              <a:ahLst/>
              <a:cxnLst/>
              <a:rect l="l" t="t" r="r" b="b"/>
              <a:pathLst>
                <a:path w="4033" h="2035" extrusionOk="0">
                  <a:moveTo>
                    <a:pt x="2083" y="1"/>
                  </a:moveTo>
                  <a:cubicBezTo>
                    <a:pt x="1164" y="1"/>
                    <a:pt x="229" y="543"/>
                    <a:pt x="44" y="1636"/>
                  </a:cubicBezTo>
                  <a:cubicBezTo>
                    <a:pt x="1" y="1875"/>
                    <a:pt x="191" y="2035"/>
                    <a:pt x="373" y="2035"/>
                  </a:cubicBezTo>
                  <a:cubicBezTo>
                    <a:pt x="490" y="2035"/>
                    <a:pt x="605" y="1969"/>
                    <a:pt x="651" y="1815"/>
                  </a:cubicBezTo>
                  <a:cubicBezTo>
                    <a:pt x="838" y="1176"/>
                    <a:pt x="1321" y="588"/>
                    <a:pt x="2023" y="588"/>
                  </a:cubicBezTo>
                  <a:cubicBezTo>
                    <a:pt x="2081" y="588"/>
                    <a:pt x="2139" y="592"/>
                    <a:pt x="2199" y="600"/>
                  </a:cubicBezTo>
                  <a:cubicBezTo>
                    <a:pt x="3056" y="696"/>
                    <a:pt x="3283" y="1279"/>
                    <a:pt x="3699" y="1910"/>
                  </a:cubicBezTo>
                  <a:cubicBezTo>
                    <a:pt x="3735" y="1969"/>
                    <a:pt x="3792" y="1995"/>
                    <a:pt x="3849" y="1995"/>
                  </a:cubicBezTo>
                  <a:cubicBezTo>
                    <a:pt x="3941" y="1995"/>
                    <a:pt x="4033" y="1925"/>
                    <a:pt x="4033" y="1815"/>
                  </a:cubicBezTo>
                  <a:cubicBezTo>
                    <a:pt x="4008" y="609"/>
                    <a:pt x="3055" y="1"/>
                    <a:pt x="208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" name="Google Shape;2069;p44">
              <a:extLst>
                <a:ext uri="{FF2B5EF4-FFF2-40B4-BE49-F238E27FC236}">
                  <a16:creationId xmlns:a16="http://schemas.microsoft.com/office/drawing/2014/main" id="{70D9EA68-740B-455B-9395-48212D804A7E}"/>
                </a:ext>
              </a:extLst>
            </p:cNvPr>
            <p:cNvSpPr/>
            <p:nvPr/>
          </p:nvSpPr>
          <p:spPr>
            <a:xfrm>
              <a:off x="1061400" y="3243375"/>
              <a:ext cx="86950" cy="59875"/>
            </a:xfrm>
            <a:custGeom>
              <a:avLst/>
              <a:gdLst/>
              <a:ahLst/>
              <a:cxnLst/>
              <a:rect l="l" t="t" r="r" b="b"/>
              <a:pathLst>
                <a:path w="3478" h="2395" extrusionOk="0">
                  <a:moveTo>
                    <a:pt x="1739" y="1"/>
                  </a:moveTo>
                  <a:cubicBezTo>
                    <a:pt x="775" y="1"/>
                    <a:pt x="1" y="537"/>
                    <a:pt x="1" y="1203"/>
                  </a:cubicBezTo>
                  <a:cubicBezTo>
                    <a:pt x="1" y="1858"/>
                    <a:pt x="775" y="2394"/>
                    <a:pt x="1739" y="2394"/>
                  </a:cubicBezTo>
                  <a:cubicBezTo>
                    <a:pt x="2692" y="2394"/>
                    <a:pt x="3477" y="1858"/>
                    <a:pt x="3477" y="1203"/>
                  </a:cubicBezTo>
                  <a:cubicBezTo>
                    <a:pt x="3477" y="537"/>
                    <a:pt x="2692" y="1"/>
                    <a:pt x="1739" y="1"/>
                  </a:cubicBezTo>
                  <a:close/>
                </a:path>
              </a:pathLst>
            </a:custGeom>
            <a:solidFill>
              <a:srgbClr val="FF73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Google Shape;2070;p44">
              <a:extLst>
                <a:ext uri="{FF2B5EF4-FFF2-40B4-BE49-F238E27FC236}">
                  <a16:creationId xmlns:a16="http://schemas.microsoft.com/office/drawing/2014/main" id="{5EBC9F83-E036-4269-94A9-AB747E31160F}"/>
                </a:ext>
              </a:extLst>
            </p:cNvPr>
            <p:cNvSpPr/>
            <p:nvPr/>
          </p:nvSpPr>
          <p:spPr>
            <a:xfrm>
              <a:off x="837575" y="3243375"/>
              <a:ext cx="86925" cy="59875"/>
            </a:xfrm>
            <a:custGeom>
              <a:avLst/>
              <a:gdLst/>
              <a:ahLst/>
              <a:cxnLst/>
              <a:rect l="l" t="t" r="r" b="b"/>
              <a:pathLst>
                <a:path w="3477" h="2395" extrusionOk="0">
                  <a:moveTo>
                    <a:pt x="1739" y="1"/>
                  </a:moveTo>
                  <a:cubicBezTo>
                    <a:pt x="786" y="1"/>
                    <a:pt x="0" y="537"/>
                    <a:pt x="0" y="1203"/>
                  </a:cubicBezTo>
                  <a:cubicBezTo>
                    <a:pt x="0" y="1858"/>
                    <a:pt x="786" y="2394"/>
                    <a:pt x="1739" y="2394"/>
                  </a:cubicBezTo>
                  <a:cubicBezTo>
                    <a:pt x="2691" y="2394"/>
                    <a:pt x="3477" y="1858"/>
                    <a:pt x="3477" y="1203"/>
                  </a:cubicBezTo>
                  <a:cubicBezTo>
                    <a:pt x="3477" y="537"/>
                    <a:pt x="2691" y="1"/>
                    <a:pt x="1739" y="1"/>
                  </a:cubicBezTo>
                  <a:close/>
                </a:path>
              </a:pathLst>
            </a:custGeom>
            <a:solidFill>
              <a:srgbClr val="FF73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42" name="Google Shape;2098;p44">
            <a:extLst>
              <a:ext uri="{FF2B5EF4-FFF2-40B4-BE49-F238E27FC236}">
                <a16:creationId xmlns:a16="http://schemas.microsoft.com/office/drawing/2014/main" id="{459EF19C-885F-4757-AB3E-0660073915E7}"/>
              </a:ext>
            </a:extLst>
          </p:cNvPr>
          <p:cNvGrpSpPr/>
          <p:nvPr/>
        </p:nvGrpSpPr>
        <p:grpSpPr>
          <a:xfrm rot="19073638">
            <a:off x="9842731" y="2500929"/>
            <a:ext cx="355631" cy="318731"/>
            <a:chOff x="15933525" y="1705100"/>
            <a:chExt cx="266725" cy="239050"/>
          </a:xfrm>
        </p:grpSpPr>
        <p:sp>
          <p:nvSpPr>
            <p:cNvPr id="143" name="Google Shape;2099;p44">
              <a:extLst>
                <a:ext uri="{FF2B5EF4-FFF2-40B4-BE49-F238E27FC236}">
                  <a16:creationId xmlns:a16="http://schemas.microsoft.com/office/drawing/2014/main" id="{A041AAB1-50E5-4CEF-86A2-A99799435F50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" name="Google Shape;2100;p44">
              <a:extLst>
                <a:ext uri="{FF2B5EF4-FFF2-40B4-BE49-F238E27FC236}">
                  <a16:creationId xmlns:a16="http://schemas.microsoft.com/office/drawing/2014/main" id="{CE45F87B-C6DE-4B76-BEDC-E23EBDBD3419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" name="Google Shape;2101;p44">
              <a:extLst>
                <a:ext uri="{FF2B5EF4-FFF2-40B4-BE49-F238E27FC236}">
                  <a16:creationId xmlns:a16="http://schemas.microsoft.com/office/drawing/2014/main" id="{1CA78AD2-B1AB-46EF-8D9F-03618F9A925B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" name="Google Shape;2102;p44">
              <a:extLst>
                <a:ext uri="{FF2B5EF4-FFF2-40B4-BE49-F238E27FC236}">
                  <a16:creationId xmlns:a16="http://schemas.microsoft.com/office/drawing/2014/main" id="{D79AF739-AD48-4274-B64F-1FB915F0290D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" name="Google Shape;2103;p44">
              <a:extLst>
                <a:ext uri="{FF2B5EF4-FFF2-40B4-BE49-F238E27FC236}">
                  <a16:creationId xmlns:a16="http://schemas.microsoft.com/office/drawing/2014/main" id="{88AA4C06-340F-4CF3-A179-35D6073D289D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" name="Google Shape;2104;p44">
              <a:extLst>
                <a:ext uri="{FF2B5EF4-FFF2-40B4-BE49-F238E27FC236}">
                  <a16:creationId xmlns:a16="http://schemas.microsoft.com/office/drawing/2014/main" id="{920B7EB2-628E-4CCE-9610-BA965A45AAE6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" name="Google Shape;2105;p44">
              <a:extLst>
                <a:ext uri="{FF2B5EF4-FFF2-40B4-BE49-F238E27FC236}">
                  <a16:creationId xmlns:a16="http://schemas.microsoft.com/office/drawing/2014/main" id="{BDA24EE3-44D9-4294-82FC-85FE37727A33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" name="Google Shape;2106;p44">
              <a:extLst>
                <a:ext uri="{FF2B5EF4-FFF2-40B4-BE49-F238E27FC236}">
                  <a16:creationId xmlns:a16="http://schemas.microsoft.com/office/drawing/2014/main" id="{D028F643-49CA-44E6-BE8E-AB5D1685665E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" name="Google Shape;2107;p44">
              <a:extLst>
                <a:ext uri="{FF2B5EF4-FFF2-40B4-BE49-F238E27FC236}">
                  <a16:creationId xmlns:a16="http://schemas.microsoft.com/office/drawing/2014/main" id="{23F81F7D-E502-45EE-9E4F-7E9FD7D0C9A3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" name="Google Shape;2108;p44">
              <a:extLst>
                <a:ext uri="{FF2B5EF4-FFF2-40B4-BE49-F238E27FC236}">
                  <a16:creationId xmlns:a16="http://schemas.microsoft.com/office/drawing/2014/main" id="{27253F1F-A12F-454A-B1F5-8B04B2903E76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67" name="กลุ่ม 466">
            <a:extLst>
              <a:ext uri="{FF2B5EF4-FFF2-40B4-BE49-F238E27FC236}">
                <a16:creationId xmlns:a16="http://schemas.microsoft.com/office/drawing/2014/main" id="{A98FB00B-9346-4D53-B9A2-DDD3E000A75F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468" name="รูปแบบอิสระ: รูปร่าง 467">
              <a:extLst>
                <a:ext uri="{FF2B5EF4-FFF2-40B4-BE49-F238E27FC236}">
                  <a16:creationId xmlns:a16="http://schemas.microsoft.com/office/drawing/2014/main" id="{C28AA234-ED67-489E-9D88-18FD91FC42E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69" name="รูปแบบอิสระ: รูปร่าง 468">
              <a:extLst>
                <a:ext uri="{FF2B5EF4-FFF2-40B4-BE49-F238E27FC236}">
                  <a16:creationId xmlns:a16="http://schemas.microsoft.com/office/drawing/2014/main" id="{2EB1DF4C-C2EE-490B-865B-7A5D1FCABEC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70" name="กลุ่ม 469">
            <a:extLst>
              <a:ext uri="{FF2B5EF4-FFF2-40B4-BE49-F238E27FC236}">
                <a16:creationId xmlns:a16="http://schemas.microsoft.com/office/drawing/2014/main" id="{AAD9CF65-DC56-40F4-BBE8-809EE54B999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471" name="รูปแบบอิสระ: รูปร่าง 470">
              <a:extLst>
                <a:ext uri="{FF2B5EF4-FFF2-40B4-BE49-F238E27FC236}">
                  <a16:creationId xmlns:a16="http://schemas.microsoft.com/office/drawing/2014/main" id="{B4B8015A-E30C-4FF9-A3E7-AF281B2983E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72" name="รูปแบบอิสระ: รูปร่าง 471">
              <a:extLst>
                <a:ext uri="{FF2B5EF4-FFF2-40B4-BE49-F238E27FC236}">
                  <a16:creationId xmlns:a16="http://schemas.microsoft.com/office/drawing/2014/main" id="{0D0DB842-0C57-4A43-ADBB-B60433022C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73" name="กลุ่ม 472">
            <a:extLst>
              <a:ext uri="{FF2B5EF4-FFF2-40B4-BE49-F238E27FC236}">
                <a16:creationId xmlns:a16="http://schemas.microsoft.com/office/drawing/2014/main" id="{8CEEC062-19B3-4438-832F-0B21604DC423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474" name="รูปแบบอิสระ: รูปร่าง 473">
              <a:extLst>
                <a:ext uri="{FF2B5EF4-FFF2-40B4-BE49-F238E27FC236}">
                  <a16:creationId xmlns:a16="http://schemas.microsoft.com/office/drawing/2014/main" id="{01BB4046-FFDB-4C79-9B7F-447D848866B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75" name="รูปแบบอิสระ: รูปร่าง 474">
              <a:extLst>
                <a:ext uri="{FF2B5EF4-FFF2-40B4-BE49-F238E27FC236}">
                  <a16:creationId xmlns:a16="http://schemas.microsoft.com/office/drawing/2014/main" id="{783847D6-FF71-421A-8481-91B2788C0B4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76" name="กลุ่ม 475">
            <a:extLst>
              <a:ext uri="{FF2B5EF4-FFF2-40B4-BE49-F238E27FC236}">
                <a16:creationId xmlns:a16="http://schemas.microsoft.com/office/drawing/2014/main" id="{4A456042-4E0A-4075-A97A-EDCCECAB6C7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477" name="รูปแบบอิสระ: รูปร่าง 476">
              <a:extLst>
                <a:ext uri="{FF2B5EF4-FFF2-40B4-BE49-F238E27FC236}">
                  <a16:creationId xmlns:a16="http://schemas.microsoft.com/office/drawing/2014/main" id="{A339D8C8-1CDD-4AA7-8A02-32079559D4A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78" name="รูปแบบอิสระ: รูปร่าง 477">
              <a:extLst>
                <a:ext uri="{FF2B5EF4-FFF2-40B4-BE49-F238E27FC236}">
                  <a16:creationId xmlns:a16="http://schemas.microsoft.com/office/drawing/2014/main" id="{9AB75AF0-237E-408D-8884-74C162B0812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79" name="กลุ่ม 478">
            <a:extLst>
              <a:ext uri="{FF2B5EF4-FFF2-40B4-BE49-F238E27FC236}">
                <a16:creationId xmlns:a16="http://schemas.microsoft.com/office/drawing/2014/main" id="{A6988C6B-AA6A-4E77-9F3F-BDFD116C9BE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480" name="รูปแบบอิสระ: รูปร่าง 479">
              <a:extLst>
                <a:ext uri="{FF2B5EF4-FFF2-40B4-BE49-F238E27FC236}">
                  <a16:creationId xmlns:a16="http://schemas.microsoft.com/office/drawing/2014/main" id="{C1247BF2-01A5-4F0B-B008-AA442B4134C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81" name="รูปแบบอิสระ: รูปร่าง 480">
              <a:extLst>
                <a:ext uri="{FF2B5EF4-FFF2-40B4-BE49-F238E27FC236}">
                  <a16:creationId xmlns:a16="http://schemas.microsoft.com/office/drawing/2014/main" id="{634F41FB-DFA7-4553-9F54-E41D8D8CCDD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82" name="กลุ่ม 481">
            <a:extLst>
              <a:ext uri="{FF2B5EF4-FFF2-40B4-BE49-F238E27FC236}">
                <a16:creationId xmlns:a16="http://schemas.microsoft.com/office/drawing/2014/main" id="{2A24F56E-E6F3-4E4D-94D2-2503CA8D179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83" name="รูปแบบอิสระ: รูปร่าง 482">
              <a:extLst>
                <a:ext uri="{FF2B5EF4-FFF2-40B4-BE49-F238E27FC236}">
                  <a16:creationId xmlns:a16="http://schemas.microsoft.com/office/drawing/2014/main" id="{F0653AC8-41E5-4C78-9116-BCE6205CD47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84" name="รูปแบบอิสระ: รูปร่าง 483">
              <a:extLst>
                <a:ext uri="{FF2B5EF4-FFF2-40B4-BE49-F238E27FC236}">
                  <a16:creationId xmlns:a16="http://schemas.microsoft.com/office/drawing/2014/main" id="{ADE7EC7E-43D2-4D02-9FED-E15B834E848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85" name="กลุ่ม 484">
            <a:extLst>
              <a:ext uri="{FF2B5EF4-FFF2-40B4-BE49-F238E27FC236}">
                <a16:creationId xmlns:a16="http://schemas.microsoft.com/office/drawing/2014/main" id="{6484D666-B3D6-4068-A6A3-724B44604D18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486" name="รูปแบบอิสระ: รูปร่าง 485">
              <a:extLst>
                <a:ext uri="{FF2B5EF4-FFF2-40B4-BE49-F238E27FC236}">
                  <a16:creationId xmlns:a16="http://schemas.microsoft.com/office/drawing/2014/main" id="{A9666C30-FAC9-4B1C-A980-4F27C9E28F0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87" name="รูปแบบอิสระ: รูปร่าง 486">
              <a:extLst>
                <a:ext uri="{FF2B5EF4-FFF2-40B4-BE49-F238E27FC236}">
                  <a16:creationId xmlns:a16="http://schemas.microsoft.com/office/drawing/2014/main" id="{4278136F-8085-4899-88B7-544FAC04B99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48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4B16DA5-8FD2-4C09-B17D-4A8B4DCDCEA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8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95DC88E3-D2A6-446F-9B56-AC23FA6CE00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9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062938E-F1CF-4282-89B6-29E17A2E846A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91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4906BD6A-5FD6-4001-B937-2D08055D1850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9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8970A428-360A-492F-BC15-6BF729994EE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49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D94BF8B3-CCC3-45DC-A878-B093BF3E90F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494" name="รูปภาพ 493">
            <a:hlinkClick r:id="rId12" action="ppaction://hlinksldjump"/>
            <a:extLst>
              <a:ext uri="{FF2B5EF4-FFF2-40B4-BE49-F238E27FC236}">
                <a16:creationId xmlns:a16="http://schemas.microsoft.com/office/drawing/2014/main" id="{785D4E08-B26D-41F6-979D-D82A110E9CB0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1405450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9EFBAA76-6CEC-4A78-BE89-8073844FD659}"/>
              </a:ext>
            </a:extLst>
          </p:cNvPr>
          <p:cNvGrpSpPr/>
          <p:nvPr/>
        </p:nvGrpSpPr>
        <p:grpSpPr>
          <a:xfrm>
            <a:off x="1840199" y="1198263"/>
            <a:ext cx="2050150" cy="843008"/>
            <a:chOff x="1518475" y="3221786"/>
            <a:chExt cx="8815865" cy="3026102"/>
          </a:xfrm>
        </p:grpSpPr>
        <p:sp>
          <p:nvSpPr>
            <p:cNvPr id="194" name="Google Shape;4035;p55">
              <a:extLst>
                <a:ext uri="{FF2B5EF4-FFF2-40B4-BE49-F238E27FC236}">
                  <a16:creationId xmlns:a16="http://schemas.microsoft.com/office/drawing/2014/main" id="{44340ADC-F96A-40DB-BE69-D010A7F56CEF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036;p55">
              <a:extLst>
                <a:ext uri="{FF2B5EF4-FFF2-40B4-BE49-F238E27FC236}">
                  <a16:creationId xmlns:a16="http://schemas.microsoft.com/office/drawing/2014/main" id="{5B05CCCB-893D-41FF-BE9D-7214EF93C971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49" name="Google Shape;3580;p79">
            <a:extLst>
              <a:ext uri="{FF2B5EF4-FFF2-40B4-BE49-F238E27FC236}">
                <a16:creationId xmlns:a16="http://schemas.microsoft.com/office/drawing/2014/main" id="{C28EC831-0EA7-4671-A445-1E92D2CE8637}"/>
              </a:ext>
            </a:extLst>
          </p:cNvPr>
          <p:cNvGrpSpPr/>
          <p:nvPr/>
        </p:nvGrpSpPr>
        <p:grpSpPr>
          <a:xfrm>
            <a:off x="5873343" y="3085827"/>
            <a:ext cx="408800" cy="343767"/>
            <a:chOff x="1607625" y="3435300"/>
            <a:chExt cx="306600" cy="257825"/>
          </a:xfrm>
        </p:grpSpPr>
        <p:sp>
          <p:nvSpPr>
            <p:cNvPr id="150" name="Google Shape;3581;p79">
              <a:extLst>
                <a:ext uri="{FF2B5EF4-FFF2-40B4-BE49-F238E27FC236}">
                  <a16:creationId xmlns:a16="http://schemas.microsoft.com/office/drawing/2014/main" id="{B8379D58-2D5A-48F0-8CBE-0885B7922518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51" name="Google Shape;3582;p79">
              <a:extLst>
                <a:ext uri="{FF2B5EF4-FFF2-40B4-BE49-F238E27FC236}">
                  <a16:creationId xmlns:a16="http://schemas.microsoft.com/office/drawing/2014/main" id="{FD74BBB0-9126-4E8E-875E-FC2622626568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004516" y="600014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391759" y="6181024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3694398" y="439939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หาผลบวก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/>
              <p:nvPr/>
            </p:nvSpPr>
            <p:spPr>
              <a:xfrm>
                <a:off x="2096973" y="1245929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73" y="1245929"/>
                <a:ext cx="1638275" cy="701218"/>
              </a:xfrm>
              <a:prstGeom prst="rect">
                <a:avLst/>
              </a:prstGeom>
              <a:blipFill>
                <a:blip r:embed="rId5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4" name="Google Shape;972;p53">
            <a:extLst>
              <a:ext uri="{FF2B5EF4-FFF2-40B4-BE49-F238E27FC236}">
                <a16:creationId xmlns:a16="http://schemas.microsoft.com/office/drawing/2014/main" id="{22EA9042-3CAD-44BD-87AA-B6D3405DD574}"/>
              </a:ext>
            </a:extLst>
          </p:cNvPr>
          <p:cNvCxnSpPr/>
          <p:nvPr/>
        </p:nvCxnSpPr>
        <p:spPr>
          <a:xfrm>
            <a:off x="4573762" y="1691700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Google Shape;3842;p61">
                <a:extLst>
                  <a:ext uri="{FF2B5EF4-FFF2-40B4-BE49-F238E27FC236}">
                    <a16:creationId xmlns:a16="http://schemas.microsoft.com/office/drawing/2014/main" id="{E471740B-9B7E-4838-8B1E-B48799098DD8}"/>
                  </a:ext>
                </a:extLst>
              </p:cNvPr>
              <p:cNvSpPr txBox="1"/>
              <p:nvPr/>
            </p:nvSpPr>
            <p:spPr>
              <a:xfrm>
                <a:off x="4677278" y="1455846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105" name="Google Shape;3842;p61">
                <a:extLst>
                  <a:ext uri="{FF2B5EF4-FFF2-40B4-BE49-F238E27FC236}">
                    <a16:creationId xmlns:a16="http://schemas.microsoft.com/office/drawing/2014/main" id="{E471740B-9B7E-4838-8B1E-B48799098D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77278" y="1455846"/>
                <a:ext cx="691449" cy="395041"/>
              </a:xfrm>
              <a:prstGeom prst="rect">
                <a:avLst/>
              </a:prstGeom>
              <a:blipFill>
                <a:blip r:embed="rId6"/>
                <a:stretch>
                  <a:fillRect t="-13846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13" name="Google Shape;2122;p44">
            <a:extLst>
              <a:ext uri="{FF2B5EF4-FFF2-40B4-BE49-F238E27FC236}">
                <a16:creationId xmlns:a16="http://schemas.microsoft.com/office/drawing/2014/main" id="{3735F2DE-72B6-43F2-9CC4-698E006B24CF}"/>
              </a:ext>
            </a:extLst>
          </p:cNvPr>
          <p:cNvGrpSpPr/>
          <p:nvPr/>
        </p:nvGrpSpPr>
        <p:grpSpPr>
          <a:xfrm rot="-2526362">
            <a:off x="4002320" y="1532334"/>
            <a:ext cx="355631" cy="318731"/>
            <a:chOff x="15933525" y="1705100"/>
            <a:chExt cx="266725" cy="239050"/>
          </a:xfrm>
        </p:grpSpPr>
        <p:sp>
          <p:nvSpPr>
            <p:cNvPr id="214" name="Google Shape;2123;p44">
              <a:extLst>
                <a:ext uri="{FF2B5EF4-FFF2-40B4-BE49-F238E27FC236}">
                  <a16:creationId xmlns:a16="http://schemas.microsoft.com/office/drawing/2014/main" id="{3481BFDF-C1D1-4DE9-BA0D-D9097CDB59EA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2124;p44">
              <a:extLst>
                <a:ext uri="{FF2B5EF4-FFF2-40B4-BE49-F238E27FC236}">
                  <a16:creationId xmlns:a16="http://schemas.microsoft.com/office/drawing/2014/main" id="{D7A11EFF-1C4E-47FF-9C92-F8EC72D0A8AE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2125;p44">
              <a:extLst>
                <a:ext uri="{FF2B5EF4-FFF2-40B4-BE49-F238E27FC236}">
                  <a16:creationId xmlns:a16="http://schemas.microsoft.com/office/drawing/2014/main" id="{D5BD0876-5210-45F0-BB9D-67C4FB007CF8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2126;p44">
              <a:extLst>
                <a:ext uri="{FF2B5EF4-FFF2-40B4-BE49-F238E27FC236}">
                  <a16:creationId xmlns:a16="http://schemas.microsoft.com/office/drawing/2014/main" id="{0AD4BD9F-DC54-46F0-97BE-8DE09D5CFDD9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2127;p44">
              <a:extLst>
                <a:ext uri="{FF2B5EF4-FFF2-40B4-BE49-F238E27FC236}">
                  <a16:creationId xmlns:a16="http://schemas.microsoft.com/office/drawing/2014/main" id="{33A23511-7647-4AF8-B08C-56991126FD65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2128;p44">
              <a:extLst>
                <a:ext uri="{FF2B5EF4-FFF2-40B4-BE49-F238E27FC236}">
                  <a16:creationId xmlns:a16="http://schemas.microsoft.com/office/drawing/2014/main" id="{38B1DE28-C5BE-4D90-B77C-0D722CE2404E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2129;p44">
              <a:extLst>
                <a:ext uri="{FF2B5EF4-FFF2-40B4-BE49-F238E27FC236}">
                  <a16:creationId xmlns:a16="http://schemas.microsoft.com/office/drawing/2014/main" id="{98577862-622B-4B00-BB3B-253EA82C74C0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2130;p44">
              <a:extLst>
                <a:ext uri="{FF2B5EF4-FFF2-40B4-BE49-F238E27FC236}">
                  <a16:creationId xmlns:a16="http://schemas.microsoft.com/office/drawing/2014/main" id="{9F8CBDA9-46D8-4316-974C-28A317C5E9A3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2131;p44">
              <a:extLst>
                <a:ext uri="{FF2B5EF4-FFF2-40B4-BE49-F238E27FC236}">
                  <a16:creationId xmlns:a16="http://schemas.microsoft.com/office/drawing/2014/main" id="{5F04897C-E89B-4BC0-8CFF-721D1EC3523C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2132;p44">
              <a:extLst>
                <a:ext uri="{FF2B5EF4-FFF2-40B4-BE49-F238E27FC236}">
                  <a16:creationId xmlns:a16="http://schemas.microsoft.com/office/drawing/2014/main" id="{D555C4E7-97A0-40A9-8DE5-F24ED3CFFB96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F211DBCB-B751-4B42-B89B-F2244D36AB5F}"/>
              </a:ext>
            </a:extLst>
          </p:cNvPr>
          <p:cNvGrpSpPr/>
          <p:nvPr/>
        </p:nvGrpSpPr>
        <p:grpSpPr>
          <a:xfrm>
            <a:off x="7062483" y="1192949"/>
            <a:ext cx="2050150" cy="843008"/>
            <a:chOff x="1518475" y="3221786"/>
            <a:chExt cx="8815865" cy="3026102"/>
          </a:xfrm>
        </p:grpSpPr>
        <p:sp>
          <p:nvSpPr>
            <p:cNvPr id="85" name="Google Shape;4035;p55">
              <a:extLst>
                <a:ext uri="{FF2B5EF4-FFF2-40B4-BE49-F238E27FC236}">
                  <a16:creationId xmlns:a16="http://schemas.microsoft.com/office/drawing/2014/main" id="{9986FB95-1D2C-48A9-A2C1-CBF337F00F16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036;p55">
              <a:extLst>
                <a:ext uri="{FF2B5EF4-FFF2-40B4-BE49-F238E27FC236}">
                  <a16:creationId xmlns:a16="http://schemas.microsoft.com/office/drawing/2014/main" id="{DCBF0490-CD17-4445-8B5D-B8A5B6B9C055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7" name="กล่องข้อความ 86">
                <a:extLst>
                  <a:ext uri="{FF2B5EF4-FFF2-40B4-BE49-F238E27FC236}">
                    <a16:creationId xmlns:a16="http://schemas.microsoft.com/office/drawing/2014/main" id="{233C7E31-2FA0-4FB0-80D1-4D0BAF600E1F}"/>
                  </a:ext>
                </a:extLst>
              </p:cNvPr>
              <p:cNvSpPr txBox="1"/>
              <p:nvPr/>
            </p:nvSpPr>
            <p:spPr>
              <a:xfrm>
                <a:off x="7319257" y="1240615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87" name="กล่องข้อความ 86">
                <a:extLst>
                  <a:ext uri="{FF2B5EF4-FFF2-40B4-BE49-F238E27FC236}">
                    <a16:creationId xmlns:a16="http://schemas.microsoft.com/office/drawing/2014/main" id="{233C7E31-2FA0-4FB0-80D1-4D0BAF600E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9257" y="1240615"/>
                <a:ext cx="1638275" cy="701218"/>
              </a:xfrm>
              <a:prstGeom prst="rect">
                <a:avLst/>
              </a:prstGeom>
              <a:blipFill>
                <a:blip r:embed="rId7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8" name="Google Shape;972;p53">
            <a:extLst>
              <a:ext uri="{FF2B5EF4-FFF2-40B4-BE49-F238E27FC236}">
                <a16:creationId xmlns:a16="http://schemas.microsoft.com/office/drawing/2014/main" id="{41B1041B-148C-47F0-871F-F9804E8C0B8C}"/>
              </a:ext>
            </a:extLst>
          </p:cNvPr>
          <p:cNvCxnSpPr/>
          <p:nvPr/>
        </p:nvCxnSpPr>
        <p:spPr>
          <a:xfrm>
            <a:off x="9796046" y="1686386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9" name="Google Shape;3842;p61">
                <a:extLst>
                  <a:ext uri="{FF2B5EF4-FFF2-40B4-BE49-F238E27FC236}">
                    <a16:creationId xmlns:a16="http://schemas.microsoft.com/office/drawing/2014/main" id="{DBEA78BC-0C5D-4590-BEC2-69C694303E3A}"/>
                  </a:ext>
                </a:extLst>
              </p:cNvPr>
              <p:cNvSpPr txBox="1"/>
              <p:nvPr/>
            </p:nvSpPr>
            <p:spPr>
              <a:xfrm>
                <a:off x="9899562" y="1450532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89" name="Google Shape;3842;p61">
                <a:extLst>
                  <a:ext uri="{FF2B5EF4-FFF2-40B4-BE49-F238E27FC236}">
                    <a16:creationId xmlns:a16="http://schemas.microsoft.com/office/drawing/2014/main" id="{DBEA78BC-0C5D-4590-BEC2-69C694303E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9562" y="1450532"/>
                <a:ext cx="691449" cy="395041"/>
              </a:xfrm>
              <a:prstGeom prst="rect">
                <a:avLst/>
              </a:prstGeom>
              <a:blipFill>
                <a:blip r:embed="rId8"/>
                <a:stretch>
                  <a:fillRect t="-15385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3" name="Google Shape;2122;p44">
            <a:extLst>
              <a:ext uri="{FF2B5EF4-FFF2-40B4-BE49-F238E27FC236}">
                <a16:creationId xmlns:a16="http://schemas.microsoft.com/office/drawing/2014/main" id="{E7E058C8-B791-4C46-BCA2-C02C7F65FD17}"/>
              </a:ext>
            </a:extLst>
          </p:cNvPr>
          <p:cNvGrpSpPr/>
          <p:nvPr/>
        </p:nvGrpSpPr>
        <p:grpSpPr>
          <a:xfrm rot="-2526362">
            <a:off x="9224604" y="1527020"/>
            <a:ext cx="355631" cy="318731"/>
            <a:chOff x="15933525" y="1705100"/>
            <a:chExt cx="266725" cy="239050"/>
          </a:xfrm>
        </p:grpSpPr>
        <p:sp>
          <p:nvSpPr>
            <p:cNvPr id="94" name="Google Shape;2123;p44">
              <a:extLst>
                <a:ext uri="{FF2B5EF4-FFF2-40B4-BE49-F238E27FC236}">
                  <a16:creationId xmlns:a16="http://schemas.microsoft.com/office/drawing/2014/main" id="{7C826B61-9C5C-4C29-993F-11A344FFA49F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2124;p44">
              <a:extLst>
                <a:ext uri="{FF2B5EF4-FFF2-40B4-BE49-F238E27FC236}">
                  <a16:creationId xmlns:a16="http://schemas.microsoft.com/office/drawing/2014/main" id="{0C8CD7DA-E1EB-4A88-B52A-CA552D4BEB5D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2125;p44">
              <a:extLst>
                <a:ext uri="{FF2B5EF4-FFF2-40B4-BE49-F238E27FC236}">
                  <a16:creationId xmlns:a16="http://schemas.microsoft.com/office/drawing/2014/main" id="{BFA338F3-C663-4F9C-9B10-AA5B4B29BD61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2126;p44">
              <a:extLst>
                <a:ext uri="{FF2B5EF4-FFF2-40B4-BE49-F238E27FC236}">
                  <a16:creationId xmlns:a16="http://schemas.microsoft.com/office/drawing/2014/main" id="{DB86C225-EA15-4067-BC05-09859FCF88DB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2127;p44">
              <a:extLst>
                <a:ext uri="{FF2B5EF4-FFF2-40B4-BE49-F238E27FC236}">
                  <a16:creationId xmlns:a16="http://schemas.microsoft.com/office/drawing/2014/main" id="{6D570983-2C54-4552-9AF7-332099F27B33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2128;p44">
              <a:extLst>
                <a:ext uri="{FF2B5EF4-FFF2-40B4-BE49-F238E27FC236}">
                  <a16:creationId xmlns:a16="http://schemas.microsoft.com/office/drawing/2014/main" id="{19BB5909-841E-418B-82DD-A66BFF5B85F0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2129;p44">
              <a:extLst>
                <a:ext uri="{FF2B5EF4-FFF2-40B4-BE49-F238E27FC236}">
                  <a16:creationId xmlns:a16="http://schemas.microsoft.com/office/drawing/2014/main" id="{E693AF5F-13AD-4296-975B-986D29749DF4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2130;p44">
              <a:extLst>
                <a:ext uri="{FF2B5EF4-FFF2-40B4-BE49-F238E27FC236}">
                  <a16:creationId xmlns:a16="http://schemas.microsoft.com/office/drawing/2014/main" id="{37F780C2-4FD4-406B-B374-7FADC6A7B001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2131;p44">
              <a:extLst>
                <a:ext uri="{FF2B5EF4-FFF2-40B4-BE49-F238E27FC236}">
                  <a16:creationId xmlns:a16="http://schemas.microsoft.com/office/drawing/2014/main" id="{9019DCE8-006C-4F23-8948-6AA09A6E77CE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2132;p44">
              <a:extLst>
                <a:ext uri="{FF2B5EF4-FFF2-40B4-BE49-F238E27FC236}">
                  <a16:creationId xmlns:a16="http://schemas.microsoft.com/office/drawing/2014/main" id="{CE2569BB-8770-4CF3-98B5-C7828814440E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49453FBA-E112-4BA5-9A6E-6D6C5AA1F5BD}"/>
              </a:ext>
            </a:extLst>
          </p:cNvPr>
          <p:cNvGrpSpPr/>
          <p:nvPr/>
        </p:nvGrpSpPr>
        <p:grpSpPr>
          <a:xfrm>
            <a:off x="1840199" y="2197231"/>
            <a:ext cx="2050150" cy="843008"/>
            <a:chOff x="1518475" y="3221786"/>
            <a:chExt cx="8815865" cy="3026102"/>
          </a:xfrm>
        </p:grpSpPr>
        <p:sp>
          <p:nvSpPr>
            <p:cNvPr id="128" name="Google Shape;4035;p55">
              <a:extLst>
                <a:ext uri="{FF2B5EF4-FFF2-40B4-BE49-F238E27FC236}">
                  <a16:creationId xmlns:a16="http://schemas.microsoft.com/office/drawing/2014/main" id="{4BEF2227-D88C-42AA-8F4C-2A2F816EE27D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4036;p55">
              <a:extLst>
                <a:ext uri="{FF2B5EF4-FFF2-40B4-BE49-F238E27FC236}">
                  <a16:creationId xmlns:a16="http://schemas.microsoft.com/office/drawing/2014/main" id="{0088AAB4-ED49-4210-9A90-90E7521B6DC3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30" name="กล่องข้อความ 129">
                <a:extLst>
                  <a:ext uri="{FF2B5EF4-FFF2-40B4-BE49-F238E27FC236}">
                    <a16:creationId xmlns:a16="http://schemas.microsoft.com/office/drawing/2014/main" id="{85A5206F-78E1-4FCD-A7CA-E3E4AECBA0F4}"/>
                  </a:ext>
                </a:extLst>
              </p:cNvPr>
              <p:cNvSpPr txBox="1"/>
              <p:nvPr/>
            </p:nvSpPr>
            <p:spPr>
              <a:xfrm>
                <a:off x="2096973" y="2244897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30" name="กล่องข้อความ 129">
                <a:extLst>
                  <a:ext uri="{FF2B5EF4-FFF2-40B4-BE49-F238E27FC236}">
                    <a16:creationId xmlns:a16="http://schemas.microsoft.com/office/drawing/2014/main" id="{85A5206F-78E1-4FCD-A7CA-E3E4AECBA0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73" y="2244897"/>
                <a:ext cx="1638275" cy="701218"/>
              </a:xfrm>
              <a:prstGeom prst="rect">
                <a:avLst/>
              </a:prstGeom>
              <a:blipFill>
                <a:blip r:embed="rId9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31" name="Google Shape;972;p53">
            <a:extLst>
              <a:ext uri="{FF2B5EF4-FFF2-40B4-BE49-F238E27FC236}">
                <a16:creationId xmlns:a16="http://schemas.microsoft.com/office/drawing/2014/main" id="{A42AA7C8-D9AD-4DD5-8547-E3B27DF61D5F}"/>
              </a:ext>
            </a:extLst>
          </p:cNvPr>
          <p:cNvCxnSpPr/>
          <p:nvPr/>
        </p:nvCxnSpPr>
        <p:spPr>
          <a:xfrm>
            <a:off x="4573762" y="2690668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32" name="Google Shape;3842;p61">
                <a:extLst>
                  <a:ext uri="{FF2B5EF4-FFF2-40B4-BE49-F238E27FC236}">
                    <a16:creationId xmlns:a16="http://schemas.microsoft.com/office/drawing/2014/main" id="{F820DF05-A88C-4B44-8C4E-8DFC47CD18A4}"/>
                  </a:ext>
                </a:extLst>
              </p:cNvPr>
              <p:cNvSpPr txBox="1"/>
              <p:nvPr/>
            </p:nvSpPr>
            <p:spPr>
              <a:xfrm>
                <a:off x="4677278" y="2454814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132" name="Google Shape;3842;p61">
                <a:extLst>
                  <a:ext uri="{FF2B5EF4-FFF2-40B4-BE49-F238E27FC236}">
                    <a16:creationId xmlns:a16="http://schemas.microsoft.com/office/drawing/2014/main" id="{F820DF05-A88C-4B44-8C4E-8DFC47CD18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77278" y="2454814"/>
                <a:ext cx="691449" cy="395041"/>
              </a:xfrm>
              <a:prstGeom prst="rect">
                <a:avLst/>
              </a:prstGeom>
              <a:blipFill>
                <a:blip r:embed="rId10"/>
                <a:stretch>
                  <a:fillRect t="-15625" b="-718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7" name="Google Shape;2122;p44">
            <a:extLst>
              <a:ext uri="{FF2B5EF4-FFF2-40B4-BE49-F238E27FC236}">
                <a16:creationId xmlns:a16="http://schemas.microsoft.com/office/drawing/2014/main" id="{0F06DCB2-504C-4170-8C74-152E2EF5148D}"/>
              </a:ext>
            </a:extLst>
          </p:cNvPr>
          <p:cNvGrpSpPr/>
          <p:nvPr/>
        </p:nvGrpSpPr>
        <p:grpSpPr>
          <a:xfrm rot="-2526362">
            <a:off x="4002320" y="2531302"/>
            <a:ext cx="355631" cy="318731"/>
            <a:chOff x="15933525" y="1705100"/>
            <a:chExt cx="266725" cy="239050"/>
          </a:xfrm>
        </p:grpSpPr>
        <p:sp>
          <p:nvSpPr>
            <p:cNvPr id="138" name="Google Shape;2123;p44">
              <a:extLst>
                <a:ext uri="{FF2B5EF4-FFF2-40B4-BE49-F238E27FC236}">
                  <a16:creationId xmlns:a16="http://schemas.microsoft.com/office/drawing/2014/main" id="{1A93D553-1273-47D9-AFD4-1E2ABC7CE1F6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2124;p44">
              <a:extLst>
                <a:ext uri="{FF2B5EF4-FFF2-40B4-BE49-F238E27FC236}">
                  <a16:creationId xmlns:a16="http://schemas.microsoft.com/office/drawing/2014/main" id="{F410FC9B-1FE8-4E22-A581-887C6A50932D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2125;p44">
              <a:extLst>
                <a:ext uri="{FF2B5EF4-FFF2-40B4-BE49-F238E27FC236}">
                  <a16:creationId xmlns:a16="http://schemas.microsoft.com/office/drawing/2014/main" id="{B1F11E75-A216-4468-B56F-2F4643D59540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2126;p44">
              <a:extLst>
                <a:ext uri="{FF2B5EF4-FFF2-40B4-BE49-F238E27FC236}">
                  <a16:creationId xmlns:a16="http://schemas.microsoft.com/office/drawing/2014/main" id="{B614B8AC-4EA4-4CE5-8714-B881E4831192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2127;p44">
              <a:extLst>
                <a:ext uri="{FF2B5EF4-FFF2-40B4-BE49-F238E27FC236}">
                  <a16:creationId xmlns:a16="http://schemas.microsoft.com/office/drawing/2014/main" id="{A481929D-D5CA-4FB7-AABB-B7008BB466E5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2128;p44">
              <a:extLst>
                <a:ext uri="{FF2B5EF4-FFF2-40B4-BE49-F238E27FC236}">
                  <a16:creationId xmlns:a16="http://schemas.microsoft.com/office/drawing/2014/main" id="{F5BF3787-4D92-4E9C-BF28-F906D51876F9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2129;p44">
              <a:extLst>
                <a:ext uri="{FF2B5EF4-FFF2-40B4-BE49-F238E27FC236}">
                  <a16:creationId xmlns:a16="http://schemas.microsoft.com/office/drawing/2014/main" id="{76290769-1E1A-4D8D-9CB7-4848A9AACE36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2130;p44">
              <a:extLst>
                <a:ext uri="{FF2B5EF4-FFF2-40B4-BE49-F238E27FC236}">
                  <a16:creationId xmlns:a16="http://schemas.microsoft.com/office/drawing/2014/main" id="{B3B10788-8CA3-4898-864C-5A29D77BED7C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2131;p44">
              <a:extLst>
                <a:ext uri="{FF2B5EF4-FFF2-40B4-BE49-F238E27FC236}">
                  <a16:creationId xmlns:a16="http://schemas.microsoft.com/office/drawing/2014/main" id="{1CEC70FC-2CF2-4EA9-B035-EF5F38529570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2132;p44">
              <a:extLst>
                <a:ext uri="{FF2B5EF4-FFF2-40B4-BE49-F238E27FC236}">
                  <a16:creationId xmlns:a16="http://schemas.microsoft.com/office/drawing/2014/main" id="{E137DA48-8AC9-43DC-8936-7B6D199B69ED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57" name="กลุ่ม 156">
            <a:extLst>
              <a:ext uri="{FF2B5EF4-FFF2-40B4-BE49-F238E27FC236}">
                <a16:creationId xmlns:a16="http://schemas.microsoft.com/office/drawing/2014/main" id="{288AAB81-739C-4192-B588-4AAFA3301EC1}"/>
              </a:ext>
            </a:extLst>
          </p:cNvPr>
          <p:cNvGrpSpPr/>
          <p:nvPr/>
        </p:nvGrpSpPr>
        <p:grpSpPr>
          <a:xfrm>
            <a:off x="7062483" y="2191917"/>
            <a:ext cx="2050150" cy="843008"/>
            <a:chOff x="1518475" y="3221786"/>
            <a:chExt cx="8815865" cy="3026102"/>
          </a:xfrm>
        </p:grpSpPr>
        <p:sp>
          <p:nvSpPr>
            <p:cNvPr id="158" name="Google Shape;4035;p55">
              <a:extLst>
                <a:ext uri="{FF2B5EF4-FFF2-40B4-BE49-F238E27FC236}">
                  <a16:creationId xmlns:a16="http://schemas.microsoft.com/office/drawing/2014/main" id="{1B072884-8DB1-4CD5-8EF0-68415D5429DF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4036;p55">
              <a:extLst>
                <a:ext uri="{FF2B5EF4-FFF2-40B4-BE49-F238E27FC236}">
                  <a16:creationId xmlns:a16="http://schemas.microsoft.com/office/drawing/2014/main" id="{9637795E-54F3-4876-B9EB-2C5F44DE9923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60" name="กล่องข้อความ 159">
                <a:extLst>
                  <a:ext uri="{FF2B5EF4-FFF2-40B4-BE49-F238E27FC236}">
                    <a16:creationId xmlns:a16="http://schemas.microsoft.com/office/drawing/2014/main" id="{79B78CAD-A259-4A7F-9957-E7344F4C2AA9}"/>
                  </a:ext>
                </a:extLst>
              </p:cNvPr>
              <p:cNvSpPr txBox="1"/>
              <p:nvPr/>
            </p:nvSpPr>
            <p:spPr>
              <a:xfrm>
                <a:off x="7319257" y="2239583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60" name="กล่องข้อความ 159">
                <a:extLst>
                  <a:ext uri="{FF2B5EF4-FFF2-40B4-BE49-F238E27FC236}">
                    <a16:creationId xmlns:a16="http://schemas.microsoft.com/office/drawing/2014/main" id="{79B78CAD-A259-4A7F-9957-E7344F4C2A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9257" y="2239583"/>
                <a:ext cx="1638275" cy="701218"/>
              </a:xfrm>
              <a:prstGeom prst="rect">
                <a:avLst/>
              </a:prstGeom>
              <a:blipFill>
                <a:blip r:embed="rId11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61" name="Google Shape;972;p53">
            <a:extLst>
              <a:ext uri="{FF2B5EF4-FFF2-40B4-BE49-F238E27FC236}">
                <a16:creationId xmlns:a16="http://schemas.microsoft.com/office/drawing/2014/main" id="{5835EC75-DE96-451F-8109-177EE3195D7B}"/>
              </a:ext>
            </a:extLst>
          </p:cNvPr>
          <p:cNvCxnSpPr/>
          <p:nvPr/>
        </p:nvCxnSpPr>
        <p:spPr>
          <a:xfrm>
            <a:off x="9796046" y="2685354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62" name="Google Shape;3842;p61">
                <a:extLst>
                  <a:ext uri="{FF2B5EF4-FFF2-40B4-BE49-F238E27FC236}">
                    <a16:creationId xmlns:a16="http://schemas.microsoft.com/office/drawing/2014/main" id="{1A328684-E93E-4B94-9ACB-37BE85EE5A17}"/>
                  </a:ext>
                </a:extLst>
              </p:cNvPr>
              <p:cNvSpPr txBox="1"/>
              <p:nvPr/>
            </p:nvSpPr>
            <p:spPr>
              <a:xfrm>
                <a:off x="9899562" y="2449500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162" name="Google Shape;3842;p61">
                <a:extLst>
                  <a:ext uri="{FF2B5EF4-FFF2-40B4-BE49-F238E27FC236}">
                    <a16:creationId xmlns:a16="http://schemas.microsoft.com/office/drawing/2014/main" id="{1A328684-E93E-4B94-9ACB-37BE85EE5A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9562" y="2449500"/>
                <a:ext cx="691449" cy="395041"/>
              </a:xfrm>
              <a:prstGeom prst="rect">
                <a:avLst/>
              </a:prstGeom>
              <a:blipFill>
                <a:blip r:embed="rId12"/>
                <a:stretch>
                  <a:fillRect t="-15385" b="-6769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66" name="Google Shape;2122;p44">
            <a:extLst>
              <a:ext uri="{FF2B5EF4-FFF2-40B4-BE49-F238E27FC236}">
                <a16:creationId xmlns:a16="http://schemas.microsoft.com/office/drawing/2014/main" id="{A66D8D59-BC6B-4BDF-B8A7-09B749A62365}"/>
              </a:ext>
            </a:extLst>
          </p:cNvPr>
          <p:cNvGrpSpPr/>
          <p:nvPr/>
        </p:nvGrpSpPr>
        <p:grpSpPr>
          <a:xfrm rot="-2526362">
            <a:off x="9224604" y="2525988"/>
            <a:ext cx="355631" cy="318731"/>
            <a:chOff x="15933525" y="1705100"/>
            <a:chExt cx="266725" cy="239050"/>
          </a:xfrm>
        </p:grpSpPr>
        <p:sp>
          <p:nvSpPr>
            <p:cNvPr id="167" name="Google Shape;2123;p44">
              <a:extLst>
                <a:ext uri="{FF2B5EF4-FFF2-40B4-BE49-F238E27FC236}">
                  <a16:creationId xmlns:a16="http://schemas.microsoft.com/office/drawing/2014/main" id="{8AE6CEA0-92F0-43AB-B543-5AA6AFC570C7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2124;p44">
              <a:extLst>
                <a:ext uri="{FF2B5EF4-FFF2-40B4-BE49-F238E27FC236}">
                  <a16:creationId xmlns:a16="http://schemas.microsoft.com/office/drawing/2014/main" id="{C3395409-4C93-4BEC-8073-70B68F3DAFFE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2125;p44">
              <a:extLst>
                <a:ext uri="{FF2B5EF4-FFF2-40B4-BE49-F238E27FC236}">
                  <a16:creationId xmlns:a16="http://schemas.microsoft.com/office/drawing/2014/main" id="{8DE46FB6-A543-4701-954B-38163D2C4116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2126;p44">
              <a:extLst>
                <a:ext uri="{FF2B5EF4-FFF2-40B4-BE49-F238E27FC236}">
                  <a16:creationId xmlns:a16="http://schemas.microsoft.com/office/drawing/2014/main" id="{00A864C2-835A-4A5D-ADD5-814681FB6207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2127;p44">
              <a:extLst>
                <a:ext uri="{FF2B5EF4-FFF2-40B4-BE49-F238E27FC236}">
                  <a16:creationId xmlns:a16="http://schemas.microsoft.com/office/drawing/2014/main" id="{8358CECF-CCB2-4C6C-8A10-2CD78E41D1B7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2128;p44">
              <a:extLst>
                <a:ext uri="{FF2B5EF4-FFF2-40B4-BE49-F238E27FC236}">
                  <a16:creationId xmlns:a16="http://schemas.microsoft.com/office/drawing/2014/main" id="{F5C2980E-2FFC-409E-B0AC-253B5D9B55A9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2129;p44">
              <a:extLst>
                <a:ext uri="{FF2B5EF4-FFF2-40B4-BE49-F238E27FC236}">
                  <a16:creationId xmlns:a16="http://schemas.microsoft.com/office/drawing/2014/main" id="{E4F2FE72-2619-4472-BC23-41171C707648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2130;p44">
              <a:extLst>
                <a:ext uri="{FF2B5EF4-FFF2-40B4-BE49-F238E27FC236}">
                  <a16:creationId xmlns:a16="http://schemas.microsoft.com/office/drawing/2014/main" id="{B93601E4-B2CA-4A5A-9FC2-E9D77CBA011F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2131;p44">
              <a:extLst>
                <a:ext uri="{FF2B5EF4-FFF2-40B4-BE49-F238E27FC236}">
                  <a16:creationId xmlns:a16="http://schemas.microsoft.com/office/drawing/2014/main" id="{7D2E0BA6-6ADF-480B-B53A-3C1C2551C0B1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2132;p44">
              <a:extLst>
                <a:ext uri="{FF2B5EF4-FFF2-40B4-BE49-F238E27FC236}">
                  <a16:creationId xmlns:a16="http://schemas.microsoft.com/office/drawing/2014/main" id="{63AF1B37-018A-4A6E-91A8-D6BCEE544A37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77" name="กลุ่ม 176">
            <a:extLst>
              <a:ext uri="{FF2B5EF4-FFF2-40B4-BE49-F238E27FC236}">
                <a16:creationId xmlns:a16="http://schemas.microsoft.com/office/drawing/2014/main" id="{3C98415A-B183-45F4-9977-029885FE570C}"/>
              </a:ext>
            </a:extLst>
          </p:cNvPr>
          <p:cNvGrpSpPr/>
          <p:nvPr/>
        </p:nvGrpSpPr>
        <p:grpSpPr>
          <a:xfrm>
            <a:off x="1840199" y="3258159"/>
            <a:ext cx="2050150" cy="843008"/>
            <a:chOff x="1518475" y="3221786"/>
            <a:chExt cx="8815865" cy="3026102"/>
          </a:xfrm>
        </p:grpSpPr>
        <p:sp>
          <p:nvSpPr>
            <p:cNvPr id="178" name="Google Shape;4035;p55">
              <a:extLst>
                <a:ext uri="{FF2B5EF4-FFF2-40B4-BE49-F238E27FC236}">
                  <a16:creationId xmlns:a16="http://schemas.microsoft.com/office/drawing/2014/main" id="{CC3CC5CC-700C-444E-8D3B-B9511279E2A7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036;p55">
              <a:extLst>
                <a:ext uri="{FF2B5EF4-FFF2-40B4-BE49-F238E27FC236}">
                  <a16:creationId xmlns:a16="http://schemas.microsoft.com/office/drawing/2014/main" id="{2B1F91F3-1E5B-4FE7-BBFF-047B93394FC0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80" name="กล่องข้อความ 179">
                <a:extLst>
                  <a:ext uri="{FF2B5EF4-FFF2-40B4-BE49-F238E27FC236}">
                    <a16:creationId xmlns:a16="http://schemas.microsoft.com/office/drawing/2014/main" id="{EBF49E9F-3AFD-4893-B607-6C5A15306AD2}"/>
                  </a:ext>
                </a:extLst>
              </p:cNvPr>
              <p:cNvSpPr txBox="1"/>
              <p:nvPr/>
            </p:nvSpPr>
            <p:spPr>
              <a:xfrm>
                <a:off x="2096973" y="3305825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80" name="กล่องข้อความ 179">
                <a:extLst>
                  <a:ext uri="{FF2B5EF4-FFF2-40B4-BE49-F238E27FC236}">
                    <a16:creationId xmlns:a16="http://schemas.microsoft.com/office/drawing/2014/main" id="{EBF49E9F-3AFD-4893-B607-6C5A15306A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73" y="3305825"/>
                <a:ext cx="1638275" cy="701218"/>
              </a:xfrm>
              <a:prstGeom prst="rect">
                <a:avLst/>
              </a:prstGeom>
              <a:blipFill>
                <a:blip r:embed="rId13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1" name="Google Shape;972;p53">
            <a:extLst>
              <a:ext uri="{FF2B5EF4-FFF2-40B4-BE49-F238E27FC236}">
                <a16:creationId xmlns:a16="http://schemas.microsoft.com/office/drawing/2014/main" id="{C779228B-8323-4E10-BC11-6ECF2889778C}"/>
              </a:ext>
            </a:extLst>
          </p:cNvPr>
          <p:cNvCxnSpPr/>
          <p:nvPr/>
        </p:nvCxnSpPr>
        <p:spPr>
          <a:xfrm>
            <a:off x="4573762" y="3751596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2" name="Google Shape;3842;p61">
                <a:extLst>
                  <a:ext uri="{FF2B5EF4-FFF2-40B4-BE49-F238E27FC236}">
                    <a16:creationId xmlns:a16="http://schemas.microsoft.com/office/drawing/2014/main" id="{E85C91B1-A0FD-4BD3-9F95-9E2CCA11C161}"/>
                  </a:ext>
                </a:extLst>
              </p:cNvPr>
              <p:cNvSpPr txBox="1"/>
              <p:nvPr/>
            </p:nvSpPr>
            <p:spPr>
              <a:xfrm>
                <a:off x="4677278" y="3515742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182" name="Google Shape;3842;p61">
                <a:extLst>
                  <a:ext uri="{FF2B5EF4-FFF2-40B4-BE49-F238E27FC236}">
                    <a16:creationId xmlns:a16="http://schemas.microsoft.com/office/drawing/2014/main" id="{E85C91B1-A0FD-4BD3-9F95-9E2CCA11C1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77278" y="3515742"/>
                <a:ext cx="691449" cy="395041"/>
              </a:xfrm>
              <a:prstGeom prst="rect">
                <a:avLst/>
              </a:prstGeom>
              <a:blipFill>
                <a:blip r:embed="rId14"/>
                <a:stretch>
                  <a:fillRect t="-13846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86" name="Google Shape;2122;p44">
            <a:extLst>
              <a:ext uri="{FF2B5EF4-FFF2-40B4-BE49-F238E27FC236}">
                <a16:creationId xmlns:a16="http://schemas.microsoft.com/office/drawing/2014/main" id="{0B37DA8E-613B-4B43-B68B-C16ECAAD183E}"/>
              </a:ext>
            </a:extLst>
          </p:cNvPr>
          <p:cNvGrpSpPr/>
          <p:nvPr/>
        </p:nvGrpSpPr>
        <p:grpSpPr>
          <a:xfrm rot="-2526362">
            <a:off x="4002320" y="3592230"/>
            <a:ext cx="355631" cy="318731"/>
            <a:chOff x="15933525" y="1705100"/>
            <a:chExt cx="266725" cy="239050"/>
          </a:xfrm>
        </p:grpSpPr>
        <p:sp>
          <p:nvSpPr>
            <p:cNvPr id="187" name="Google Shape;2123;p44">
              <a:extLst>
                <a:ext uri="{FF2B5EF4-FFF2-40B4-BE49-F238E27FC236}">
                  <a16:creationId xmlns:a16="http://schemas.microsoft.com/office/drawing/2014/main" id="{301ECE16-500B-477A-9879-95784784CFF2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2124;p44">
              <a:extLst>
                <a:ext uri="{FF2B5EF4-FFF2-40B4-BE49-F238E27FC236}">
                  <a16:creationId xmlns:a16="http://schemas.microsoft.com/office/drawing/2014/main" id="{FAD48F6B-46B9-4408-9A09-E61A2EA131B1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2125;p44">
              <a:extLst>
                <a:ext uri="{FF2B5EF4-FFF2-40B4-BE49-F238E27FC236}">
                  <a16:creationId xmlns:a16="http://schemas.microsoft.com/office/drawing/2014/main" id="{165E9781-C347-4F0D-9680-444F257E184F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2126;p44">
              <a:extLst>
                <a:ext uri="{FF2B5EF4-FFF2-40B4-BE49-F238E27FC236}">
                  <a16:creationId xmlns:a16="http://schemas.microsoft.com/office/drawing/2014/main" id="{3EFDBB48-18B8-4702-BB42-432F36783F77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2127;p44">
              <a:extLst>
                <a:ext uri="{FF2B5EF4-FFF2-40B4-BE49-F238E27FC236}">
                  <a16:creationId xmlns:a16="http://schemas.microsoft.com/office/drawing/2014/main" id="{27C5CEA6-D1B4-469D-A338-21313578E721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2128;p44">
              <a:extLst>
                <a:ext uri="{FF2B5EF4-FFF2-40B4-BE49-F238E27FC236}">
                  <a16:creationId xmlns:a16="http://schemas.microsoft.com/office/drawing/2014/main" id="{07F6176E-7A22-4BA0-8D46-FB8A154E5807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2129;p44">
              <a:extLst>
                <a:ext uri="{FF2B5EF4-FFF2-40B4-BE49-F238E27FC236}">
                  <a16:creationId xmlns:a16="http://schemas.microsoft.com/office/drawing/2014/main" id="{FB834610-1202-45E3-B2ED-25C3E10496EB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2130;p44">
              <a:extLst>
                <a:ext uri="{FF2B5EF4-FFF2-40B4-BE49-F238E27FC236}">
                  <a16:creationId xmlns:a16="http://schemas.microsoft.com/office/drawing/2014/main" id="{16FF04B3-90CF-4BA6-8306-C9E66DF554EE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2131;p44">
              <a:extLst>
                <a:ext uri="{FF2B5EF4-FFF2-40B4-BE49-F238E27FC236}">
                  <a16:creationId xmlns:a16="http://schemas.microsoft.com/office/drawing/2014/main" id="{38231340-2D68-41FE-89D4-1D054E77626E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2132;p44">
              <a:extLst>
                <a:ext uri="{FF2B5EF4-FFF2-40B4-BE49-F238E27FC236}">
                  <a16:creationId xmlns:a16="http://schemas.microsoft.com/office/drawing/2014/main" id="{F8DEF709-F4B8-4115-BDE2-9BB800D0AAF5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01" name="กลุ่ม 200">
            <a:extLst>
              <a:ext uri="{FF2B5EF4-FFF2-40B4-BE49-F238E27FC236}">
                <a16:creationId xmlns:a16="http://schemas.microsoft.com/office/drawing/2014/main" id="{43C43A92-9A56-43AE-B438-935E2BEC75C4}"/>
              </a:ext>
            </a:extLst>
          </p:cNvPr>
          <p:cNvGrpSpPr/>
          <p:nvPr/>
        </p:nvGrpSpPr>
        <p:grpSpPr>
          <a:xfrm>
            <a:off x="7062483" y="3252845"/>
            <a:ext cx="2050150" cy="843008"/>
            <a:chOff x="1518475" y="3221786"/>
            <a:chExt cx="8815865" cy="3026102"/>
          </a:xfrm>
        </p:grpSpPr>
        <p:sp>
          <p:nvSpPr>
            <p:cNvPr id="202" name="Google Shape;4035;p55">
              <a:extLst>
                <a:ext uri="{FF2B5EF4-FFF2-40B4-BE49-F238E27FC236}">
                  <a16:creationId xmlns:a16="http://schemas.microsoft.com/office/drawing/2014/main" id="{C2A1887B-AC4D-41D1-B122-F54D5F501697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036;p55">
              <a:extLst>
                <a:ext uri="{FF2B5EF4-FFF2-40B4-BE49-F238E27FC236}">
                  <a16:creationId xmlns:a16="http://schemas.microsoft.com/office/drawing/2014/main" id="{0E672FEF-4220-4A6C-B086-5AF2D47EB2E5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04" name="กล่องข้อความ 203">
                <a:extLst>
                  <a:ext uri="{FF2B5EF4-FFF2-40B4-BE49-F238E27FC236}">
                    <a16:creationId xmlns:a16="http://schemas.microsoft.com/office/drawing/2014/main" id="{4DB79F25-27C0-4EA0-A983-B1C348220C17}"/>
                  </a:ext>
                </a:extLst>
              </p:cNvPr>
              <p:cNvSpPr txBox="1"/>
              <p:nvPr/>
            </p:nvSpPr>
            <p:spPr>
              <a:xfrm>
                <a:off x="7319257" y="3300511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04" name="กล่องข้อความ 203">
                <a:extLst>
                  <a:ext uri="{FF2B5EF4-FFF2-40B4-BE49-F238E27FC236}">
                    <a16:creationId xmlns:a16="http://schemas.microsoft.com/office/drawing/2014/main" id="{4DB79F25-27C0-4EA0-A983-B1C348220C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9257" y="3300511"/>
                <a:ext cx="1638275" cy="701218"/>
              </a:xfrm>
              <a:prstGeom prst="rect">
                <a:avLst/>
              </a:prstGeom>
              <a:blipFill>
                <a:blip r:embed="rId15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5" name="Google Shape;972;p53">
            <a:extLst>
              <a:ext uri="{FF2B5EF4-FFF2-40B4-BE49-F238E27FC236}">
                <a16:creationId xmlns:a16="http://schemas.microsoft.com/office/drawing/2014/main" id="{AECA4839-6B5D-4A26-8461-D7ACF2A84B5F}"/>
              </a:ext>
            </a:extLst>
          </p:cNvPr>
          <p:cNvCxnSpPr/>
          <p:nvPr/>
        </p:nvCxnSpPr>
        <p:spPr>
          <a:xfrm>
            <a:off x="9796046" y="3746282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06" name="Google Shape;3842;p61">
                <a:extLst>
                  <a:ext uri="{FF2B5EF4-FFF2-40B4-BE49-F238E27FC236}">
                    <a16:creationId xmlns:a16="http://schemas.microsoft.com/office/drawing/2014/main" id="{EFDEE8AA-C4CA-4211-A6E4-BA182E6C2CC3}"/>
                  </a:ext>
                </a:extLst>
              </p:cNvPr>
              <p:cNvSpPr txBox="1"/>
              <p:nvPr/>
            </p:nvSpPr>
            <p:spPr>
              <a:xfrm>
                <a:off x="9899562" y="3510428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06" name="Google Shape;3842;p61">
                <a:extLst>
                  <a:ext uri="{FF2B5EF4-FFF2-40B4-BE49-F238E27FC236}">
                    <a16:creationId xmlns:a16="http://schemas.microsoft.com/office/drawing/2014/main" id="{EFDEE8AA-C4CA-4211-A6E4-BA182E6C2CC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9562" y="3510428"/>
                <a:ext cx="691449" cy="395041"/>
              </a:xfrm>
              <a:prstGeom prst="rect">
                <a:avLst/>
              </a:prstGeom>
              <a:blipFill>
                <a:blip r:embed="rId16"/>
                <a:stretch>
                  <a:fillRect t="-13846" r="-5310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10" name="Google Shape;2122;p44">
            <a:extLst>
              <a:ext uri="{FF2B5EF4-FFF2-40B4-BE49-F238E27FC236}">
                <a16:creationId xmlns:a16="http://schemas.microsoft.com/office/drawing/2014/main" id="{F1347AD3-0C6E-42EF-BD9E-F3BBCFDF1AE2}"/>
              </a:ext>
            </a:extLst>
          </p:cNvPr>
          <p:cNvGrpSpPr/>
          <p:nvPr/>
        </p:nvGrpSpPr>
        <p:grpSpPr>
          <a:xfrm rot="-2526362">
            <a:off x="9224604" y="3586916"/>
            <a:ext cx="355631" cy="318731"/>
            <a:chOff x="15933525" y="1705100"/>
            <a:chExt cx="266725" cy="239050"/>
          </a:xfrm>
        </p:grpSpPr>
        <p:sp>
          <p:nvSpPr>
            <p:cNvPr id="211" name="Google Shape;2123;p44">
              <a:extLst>
                <a:ext uri="{FF2B5EF4-FFF2-40B4-BE49-F238E27FC236}">
                  <a16:creationId xmlns:a16="http://schemas.microsoft.com/office/drawing/2014/main" id="{08800AB6-DBDE-45D2-AA45-C9C001CEF8E7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2124;p44">
              <a:extLst>
                <a:ext uri="{FF2B5EF4-FFF2-40B4-BE49-F238E27FC236}">
                  <a16:creationId xmlns:a16="http://schemas.microsoft.com/office/drawing/2014/main" id="{97D82C4B-34F0-4D0A-A8C6-F6BBE246421B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2125;p44">
              <a:extLst>
                <a:ext uri="{FF2B5EF4-FFF2-40B4-BE49-F238E27FC236}">
                  <a16:creationId xmlns:a16="http://schemas.microsoft.com/office/drawing/2014/main" id="{10637AA7-6461-4F14-954E-5796A48E047E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2126;p44">
              <a:extLst>
                <a:ext uri="{FF2B5EF4-FFF2-40B4-BE49-F238E27FC236}">
                  <a16:creationId xmlns:a16="http://schemas.microsoft.com/office/drawing/2014/main" id="{C8BF110C-75E3-4715-BB96-C41C0C5CB1DA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2127;p44">
              <a:extLst>
                <a:ext uri="{FF2B5EF4-FFF2-40B4-BE49-F238E27FC236}">
                  <a16:creationId xmlns:a16="http://schemas.microsoft.com/office/drawing/2014/main" id="{2FCD8412-36B2-471D-AB0C-59956FDD7182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2128;p44">
              <a:extLst>
                <a:ext uri="{FF2B5EF4-FFF2-40B4-BE49-F238E27FC236}">
                  <a16:creationId xmlns:a16="http://schemas.microsoft.com/office/drawing/2014/main" id="{7FF93075-5FBC-4AD5-B873-72EFA1F862F8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2129;p44">
              <a:extLst>
                <a:ext uri="{FF2B5EF4-FFF2-40B4-BE49-F238E27FC236}">
                  <a16:creationId xmlns:a16="http://schemas.microsoft.com/office/drawing/2014/main" id="{B9A8294F-36B7-4AE4-A23C-C884FA109E1F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1" name="Google Shape;2130;p44">
              <a:extLst>
                <a:ext uri="{FF2B5EF4-FFF2-40B4-BE49-F238E27FC236}">
                  <a16:creationId xmlns:a16="http://schemas.microsoft.com/office/drawing/2014/main" id="{8F6E93CD-90D3-4114-9726-F860BCD08BDC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0" name="Google Shape;2131;p44">
              <a:extLst>
                <a:ext uri="{FF2B5EF4-FFF2-40B4-BE49-F238E27FC236}">
                  <a16:creationId xmlns:a16="http://schemas.microsoft.com/office/drawing/2014/main" id="{50147AFE-1E37-46F1-88AB-61C6C4744BDE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1" name="Google Shape;2132;p44">
              <a:extLst>
                <a:ext uri="{FF2B5EF4-FFF2-40B4-BE49-F238E27FC236}">
                  <a16:creationId xmlns:a16="http://schemas.microsoft.com/office/drawing/2014/main" id="{7C7140E5-54DD-4EC7-8862-31BFEF1732DF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72" name="กลุ่ม 271">
            <a:extLst>
              <a:ext uri="{FF2B5EF4-FFF2-40B4-BE49-F238E27FC236}">
                <a16:creationId xmlns:a16="http://schemas.microsoft.com/office/drawing/2014/main" id="{3CD01891-C793-4FB3-900B-AC7DD8D0B5A5}"/>
              </a:ext>
            </a:extLst>
          </p:cNvPr>
          <p:cNvGrpSpPr/>
          <p:nvPr/>
        </p:nvGrpSpPr>
        <p:grpSpPr>
          <a:xfrm>
            <a:off x="1840199" y="4292549"/>
            <a:ext cx="2050150" cy="843008"/>
            <a:chOff x="1518475" y="3221786"/>
            <a:chExt cx="8815865" cy="3026102"/>
          </a:xfrm>
        </p:grpSpPr>
        <p:sp>
          <p:nvSpPr>
            <p:cNvPr id="273" name="Google Shape;4035;p55">
              <a:extLst>
                <a:ext uri="{FF2B5EF4-FFF2-40B4-BE49-F238E27FC236}">
                  <a16:creationId xmlns:a16="http://schemas.microsoft.com/office/drawing/2014/main" id="{274827BC-5F3F-46CB-B0FD-E773BCFDB771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4" name="Google Shape;4036;p55">
              <a:extLst>
                <a:ext uri="{FF2B5EF4-FFF2-40B4-BE49-F238E27FC236}">
                  <a16:creationId xmlns:a16="http://schemas.microsoft.com/office/drawing/2014/main" id="{37A12AD9-2910-4529-9DFA-99C247023ECB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75" name="กล่องข้อความ 274">
                <a:extLst>
                  <a:ext uri="{FF2B5EF4-FFF2-40B4-BE49-F238E27FC236}">
                    <a16:creationId xmlns:a16="http://schemas.microsoft.com/office/drawing/2014/main" id="{56715B2E-7EC9-4D77-866E-F2543E409CE4}"/>
                  </a:ext>
                </a:extLst>
              </p:cNvPr>
              <p:cNvSpPr txBox="1"/>
              <p:nvPr/>
            </p:nvSpPr>
            <p:spPr>
              <a:xfrm>
                <a:off x="2096973" y="4340215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75" name="กล่องข้อความ 274">
                <a:extLst>
                  <a:ext uri="{FF2B5EF4-FFF2-40B4-BE49-F238E27FC236}">
                    <a16:creationId xmlns:a16="http://schemas.microsoft.com/office/drawing/2014/main" id="{56715B2E-7EC9-4D77-866E-F2543E409C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73" y="4340215"/>
                <a:ext cx="1638275" cy="701218"/>
              </a:xfrm>
              <a:prstGeom prst="rect">
                <a:avLst/>
              </a:prstGeom>
              <a:blipFill>
                <a:blip r:embed="rId17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76" name="Google Shape;972;p53">
            <a:extLst>
              <a:ext uri="{FF2B5EF4-FFF2-40B4-BE49-F238E27FC236}">
                <a16:creationId xmlns:a16="http://schemas.microsoft.com/office/drawing/2014/main" id="{4C2F47BF-E396-4527-A9FE-0243157692F9}"/>
              </a:ext>
            </a:extLst>
          </p:cNvPr>
          <p:cNvCxnSpPr/>
          <p:nvPr/>
        </p:nvCxnSpPr>
        <p:spPr>
          <a:xfrm>
            <a:off x="4573762" y="4785986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77" name="Google Shape;3842;p61">
                <a:extLst>
                  <a:ext uri="{FF2B5EF4-FFF2-40B4-BE49-F238E27FC236}">
                    <a16:creationId xmlns:a16="http://schemas.microsoft.com/office/drawing/2014/main" id="{448B9A6D-99C1-47F1-8480-A794BCF83D76}"/>
                  </a:ext>
                </a:extLst>
              </p:cNvPr>
              <p:cNvSpPr txBox="1"/>
              <p:nvPr/>
            </p:nvSpPr>
            <p:spPr>
              <a:xfrm>
                <a:off x="4677278" y="4550132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77" name="Google Shape;3842;p61">
                <a:extLst>
                  <a:ext uri="{FF2B5EF4-FFF2-40B4-BE49-F238E27FC236}">
                    <a16:creationId xmlns:a16="http://schemas.microsoft.com/office/drawing/2014/main" id="{448B9A6D-99C1-47F1-8480-A794BCF83D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77278" y="4550132"/>
                <a:ext cx="691449" cy="395041"/>
              </a:xfrm>
              <a:prstGeom prst="rect">
                <a:avLst/>
              </a:prstGeom>
              <a:blipFill>
                <a:blip r:embed="rId18"/>
                <a:stretch>
                  <a:fillRect t="-13846" b="-70769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81" name="Google Shape;2122;p44">
            <a:extLst>
              <a:ext uri="{FF2B5EF4-FFF2-40B4-BE49-F238E27FC236}">
                <a16:creationId xmlns:a16="http://schemas.microsoft.com/office/drawing/2014/main" id="{487EB699-48E1-489F-AB61-A2822CA2E874}"/>
              </a:ext>
            </a:extLst>
          </p:cNvPr>
          <p:cNvGrpSpPr/>
          <p:nvPr/>
        </p:nvGrpSpPr>
        <p:grpSpPr>
          <a:xfrm rot="-2526362">
            <a:off x="4002320" y="4626620"/>
            <a:ext cx="355631" cy="318731"/>
            <a:chOff x="15933525" y="1705100"/>
            <a:chExt cx="266725" cy="239050"/>
          </a:xfrm>
        </p:grpSpPr>
        <p:sp>
          <p:nvSpPr>
            <p:cNvPr id="282" name="Google Shape;2123;p44">
              <a:extLst>
                <a:ext uri="{FF2B5EF4-FFF2-40B4-BE49-F238E27FC236}">
                  <a16:creationId xmlns:a16="http://schemas.microsoft.com/office/drawing/2014/main" id="{6BF4F1CB-494A-4979-B040-6C48C217186E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3" name="Google Shape;2124;p44">
              <a:extLst>
                <a:ext uri="{FF2B5EF4-FFF2-40B4-BE49-F238E27FC236}">
                  <a16:creationId xmlns:a16="http://schemas.microsoft.com/office/drawing/2014/main" id="{81005BB1-1A75-42E5-9521-6B1A63085031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4" name="Google Shape;2125;p44">
              <a:extLst>
                <a:ext uri="{FF2B5EF4-FFF2-40B4-BE49-F238E27FC236}">
                  <a16:creationId xmlns:a16="http://schemas.microsoft.com/office/drawing/2014/main" id="{B57B67F4-BAB9-40ED-9E01-1E4C8EA2C7F6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5" name="Google Shape;2126;p44">
              <a:extLst>
                <a:ext uri="{FF2B5EF4-FFF2-40B4-BE49-F238E27FC236}">
                  <a16:creationId xmlns:a16="http://schemas.microsoft.com/office/drawing/2014/main" id="{0873FD31-92BB-4154-8B47-908FDEF5A7AE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6" name="Google Shape;2127;p44">
              <a:extLst>
                <a:ext uri="{FF2B5EF4-FFF2-40B4-BE49-F238E27FC236}">
                  <a16:creationId xmlns:a16="http://schemas.microsoft.com/office/drawing/2014/main" id="{2EB2B10D-2814-4747-AA76-985383804471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7" name="Google Shape;2128;p44">
              <a:extLst>
                <a:ext uri="{FF2B5EF4-FFF2-40B4-BE49-F238E27FC236}">
                  <a16:creationId xmlns:a16="http://schemas.microsoft.com/office/drawing/2014/main" id="{F6DBBA27-8489-4649-8036-ADAB5C66CE57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8" name="Google Shape;2129;p44">
              <a:extLst>
                <a:ext uri="{FF2B5EF4-FFF2-40B4-BE49-F238E27FC236}">
                  <a16:creationId xmlns:a16="http://schemas.microsoft.com/office/drawing/2014/main" id="{3710E227-C457-45E0-A370-2369A6972E52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9" name="Google Shape;2130;p44">
              <a:extLst>
                <a:ext uri="{FF2B5EF4-FFF2-40B4-BE49-F238E27FC236}">
                  <a16:creationId xmlns:a16="http://schemas.microsoft.com/office/drawing/2014/main" id="{E4870828-2A52-4FC0-B3AB-688CB5D139F2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0" name="Google Shape;2131;p44">
              <a:extLst>
                <a:ext uri="{FF2B5EF4-FFF2-40B4-BE49-F238E27FC236}">
                  <a16:creationId xmlns:a16="http://schemas.microsoft.com/office/drawing/2014/main" id="{7F44D8F5-0E53-4544-8785-81F91570A4C1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1" name="Google Shape;2132;p44">
              <a:extLst>
                <a:ext uri="{FF2B5EF4-FFF2-40B4-BE49-F238E27FC236}">
                  <a16:creationId xmlns:a16="http://schemas.microsoft.com/office/drawing/2014/main" id="{DEEC90B0-9258-499E-B182-BD504202F6DA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92" name="กลุ่ม 291">
            <a:extLst>
              <a:ext uri="{FF2B5EF4-FFF2-40B4-BE49-F238E27FC236}">
                <a16:creationId xmlns:a16="http://schemas.microsoft.com/office/drawing/2014/main" id="{8EDD1363-36BF-4005-B3CC-FA218394447A}"/>
              </a:ext>
            </a:extLst>
          </p:cNvPr>
          <p:cNvGrpSpPr/>
          <p:nvPr/>
        </p:nvGrpSpPr>
        <p:grpSpPr>
          <a:xfrm>
            <a:off x="7062483" y="4287235"/>
            <a:ext cx="2050150" cy="843008"/>
            <a:chOff x="1518475" y="3221786"/>
            <a:chExt cx="8815865" cy="3026102"/>
          </a:xfrm>
        </p:grpSpPr>
        <p:sp>
          <p:nvSpPr>
            <p:cNvPr id="293" name="Google Shape;4035;p55">
              <a:extLst>
                <a:ext uri="{FF2B5EF4-FFF2-40B4-BE49-F238E27FC236}">
                  <a16:creationId xmlns:a16="http://schemas.microsoft.com/office/drawing/2014/main" id="{2E5FD551-10C2-44BF-A12E-5A332E52DFDA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4" name="Google Shape;4036;p55">
              <a:extLst>
                <a:ext uri="{FF2B5EF4-FFF2-40B4-BE49-F238E27FC236}">
                  <a16:creationId xmlns:a16="http://schemas.microsoft.com/office/drawing/2014/main" id="{D04289C6-6AFA-461B-9F14-DF52BDC7B13B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95" name="กล่องข้อความ 294">
                <a:extLst>
                  <a:ext uri="{FF2B5EF4-FFF2-40B4-BE49-F238E27FC236}">
                    <a16:creationId xmlns:a16="http://schemas.microsoft.com/office/drawing/2014/main" id="{87CBA45F-C445-49F9-94E2-EC18B53436C1}"/>
                  </a:ext>
                </a:extLst>
              </p:cNvPr>
              <p:cNvSpPr txBox="1"/>
              <p:nvPr/>
            </p:nvSpPr>
            <p:spPr>
              <a:xfrm>
                <a:off x="7319257" y="4334901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95" name="กล่องข้อความ 294">
                <a:extLst>
                  <a:ext uri="{FF2B5EF4-FFF2-40B4-BE49-F238E27FC236}">
                    <a16:creationId xmlns:a16="http://schemas.microsoft.com/office/drawing/2014/main" id="{87CBA45F-C445-49F9-94E2-EC18B53436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9257" y="4334901"/>
                <a:ext cx="1638275" cy="701218"/>
              </a:xfrm>
              <a:prstGeom prst="rect">
                <a:avLst/>
              </a:prstGeom>
              <a:blipFill>
                <a:blip r:embed="rId19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96" name="Google Shape;972;p53">
            <a:extLst>
              <a:ext uri="{FF2B5EF4-FFF2-40B4-BE49-F238E27FC236}">
                <a16:creationId xmlns:a16="http://schemas.microsoft.com/office/drawing/2014/main" id="{BFB0B888-4018-4AC1-A90A-6DB977ACA996}"/>
              </a:ext>
            </a:extLst>
          </p:cNvPr>
          <p:cNvCxnSpPr/>
          <p:nvPr/>
        </p:nvCxnSpPr>
        <p:spPr>
          <a:xfrm>
            <a:off x="9796046" y="4780672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97" name="Google Shape;3842;p61">
                <a:extLst>
                  <a:ext uri="{FF2B5EF4-FFF2-40B4-BE49-F238E27FC236}">
                    <a16:creationId xmlns:a16="http://schemas.microsoft.com/office/drawing/2014/main" id="{65B6707A-D460-4083-83C5-A6D97CE8305C}"/>
                  </a:ext>
                </a:extLst>
              </p:cNvPr>
              <p:cNvSpPr txBox="1"/>
              <p:nvPr/>
            </p:nvSpPr>
            <p:spPr>
              <a:xfrm>
                <a:off x="9899562" y="4544818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97" name="Google Shape;3842;p61">
                <a:extLst>
                  <a:ext uri="{FF2B5EF4-FFF2-40B4-BE49-F238E27FC236}">
                    <a16:creationId xmlns:a16="http://schemas.microsoft.com/office/drawing/2014/main" id="{65B6707A-D460-4083-83C5-A6D97CE830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9562" y="4544818"/>
                <a:ext cx="691449" cy="395041"/>
              </a:xfrm>
              <a:prstGeom prst="rect">
                <a:avLst/>
              </a:prstGeom>
              <a:blipFill>
                <a:blip r:embed="rId20"/>
                <a:stretch>
                  <a:fillRect t="-15625" r="-6195" b="-718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01" name="Google Shape;2122;p44">
            <a:extLst>
              <a:ext uri="{FF2B5EF4-FFF2-40B4-BE49-F238E27FC236}">
                <a16:creationId xmlns:a16="http://schemas.microsoft.com/office/drawing/2014/main" id="{43EFC8DB-CAA5-4A8A-8A9B-816058B381F3}"/>
              </a:ext>
            </a:extLst>
          </p:cNvPr>
          <p:cNvGrpSpPr/>
          <p:nvPr/>
        </p:nvGrpSpPr>
        <p:grpSpPr>
          <a:xfrm rot="-2526362">
            <a:off x="9224604" y="4621306"/>
            <a:ext cx="355631" cy="318731"/>
            <a:chOff x="15933525" y="1705100"/>
            <a:chExt cx="266725" cy="239050"/>
          </a:xfrm>
        </p:grpSpPr>
        <p:sp>
          <p:nvSpPr>
            <p:cNvPr id="302" name="Google Shape;2123;p44">
              <a:extLst>
                <a:ext uri="{FF2B5EF4-FFF2-40B4-BE49-F238E27FC236}">
                  <a16:creationId xmlns:a16="http://schemas.microsoft.com/office/drawing/2014/main" id="{8E67D6EE-1E92-4059-8F2C-103C30DDF636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3" name="Google Shape;2124;p44">
              <a:extLst>
                <a:ext uri="{FF2B5EF4-FFF2-40B4-BE49-F238E27FC236}">
                  <a16:creationId xmlns:a16="http://schemas.microsoft.com/office/drawing/2014/main" id="{62F244B3-F21C-4EEA-8544-2A9055A2CD0D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4" name="Google Shape;2125;p44">
              <a:extLst>
                <a:ext uri="{FF2B5EF4-FFF2-40B4-BE49-F238E27FC236}">
                  <a16:creationId xmlns:a16="http://schemas.microsoft.com/office/drawing/2014/main" id="{076BF513-44E5-489B-AD27-7D0DE7241A19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5" name="Google Shape;2126;p44">
              <a:extLst>
                <a:ext uri="{FF2B5EF4-FFF2-40B4-BE49-F238E27FC236}">
                  <a16:creationId xmlns:a16="http://schemas.microsoft.com/office/drawing/2014/main" id="{0B16B022-5E4B-4CAD-8316-EA7D0804DE48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6" name="Google Shape;2127;p44">
              <a:extLst>
                <a:ext uri="{FF2B5EF4-FFF2-40B4-BE49-F238E27FC236}">
                  <a16:creationId xmlns:a16="http://schemas.microsoft.com/office/drawing/2014/main" id="{7DF3E763-7D9D-4DE7-9531-9DF39CF001C1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7" name="Google Shape;2128;p44">
              <a:extLst>
                <a:ext uri="{FF2B5EF4-FFF2-40B4-BE49-F238E27FC236}">
                  <a16:creationId xmlns:a16="http://schemas.microsoft.com/office/drawing/2014/main" id="{6288EE2F-2F0D-42CC-9248-E893ECC60B31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8" name="Google Shape;2129;p44">
              <a:extLst>
                <a:ext uri="{FF2B5EF4-FFF2-40B4-BE49-F238E27FC236}">
                  <a16:creationId xmlns:a16="http://schemas.microsoft.com/office/drawing/2014/main" id="{A9E07541-C8F2-4ADB-B71F-685EB0F910DA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9" name="Google Shape;2130;p44">
              <a:extLst>
                <a:ext uri="{FF2B5EF4-FFF2-40B4-BE49-F238E27FC236}">
                  <a16:creationId xmlns:a16="http://schemas.microsoft.com/office/drawing/2014/main" id="{75F9667F-A5DF-4BEC-BA35-E4F9C1153429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0" name="Google Shape;2131;p44">
              <a:extLst>
                <a:ext uri="{FF2B5EF4-FFF2-40B4-BE49-F238E27FC236}">
                  <a16:creationId xmlns:a16="http://schemas.microsoft.com/office/drawing/2014/main" id="{23158562-9D8B-4D64-AF22-12EFA9694294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1" name="Google Shape;2132;p44">
              <a:extLst>
                <a:ext uri="{FF2B5EF4-FFF2-40B4-BE49-F238E27FC236}">
                  <a16:creationId xmlns:a16="http://schemas.microsoft.com/office/drawing/2014/main" id="{922EDB00-7188-4E21-977F-F350CF378E6C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12" name="กลุ่ม 311">
            <a:extLst>
              <a:ext uri="{FF2B5EF4-FFF2-40B4-BE49-F238E27FC236}">
                <a16:creationId xmlns:a16="http://schemas.microsoft.com/office/drawing/2014/main" id="{14D56EC0-7342-4892-8AEC-350029049DDB}"/>
              </a:ext>
            </a:extLst>
          </p:cNvPr>
          <p:cNvGrpSpPr/>
          <p:nvPr/>
        </p:nvGrpSpPr>
        <p:grpSpPr>
          <a:xfrm>
            <a:off x="1840199" y="5247635"/>
            <a:ext cx="2050150" cy="843008"/>
            <a:chOff x="1518475" y="3221786"/>
            <a:chExt cx="8815865" cy="3026102"/>
          </a:xfrm>
        </p:grpSpPr>
        <p:sp>
          <p:nvSpPr>
            <p:cNvPr id="313" name="Google Shape;4035;p55">
              <a:extLst>
                <a:ext uri="{FF2B5EF4-FFF2-40B4-BE49-F238E27FC236}">
                  <a16:creationId xmlns:a16="http://schemas.microsoft.com/office/drawing/2014/main" id="{C8F3EA1D-B8CD-4133-9133-60CF031A699B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4" name="Google Shape;4036;p55">
              <a:extLst>
                <a:ext uri="{FF2B5EF4-FFF2-40B4-BE49-F238E27FC236}">
                  <a16:creationId xmlns:a16="http://schemas.microsoft.com/office/drawing/2014/main" id="{5E63B522-8004-4CFF-AB91-F73FA6C569A3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15" name="กล่องข้อความ 314">
                <a:extLst>
                  <a:ext uri="{FF2B5EF4-FFF2-40B4-BE49-F238E27FC236}">
                    <a16:creationId xmlns:a16="http://schemas.microsoft.com/office/drawing/2014/main" id="{BCC14EB4-E2D9-4CC2-A624-6A430816467A}"/>
                  </a:ext>
                </a:extLst>
              </p:cNvPr>
              <p:cNvSpPr txBox="1"/>
              <p:nvPr/>
            </p:nvSpPr>
            <p:spPr>
              <a:xfrm>
                <a:off x="2096973" y="5295301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315" name="กล่องข้อความ 314">
                <a:extLst>
                  <a:ext uri="{FF2B5EF4-FFF2-40B4-BE49-F238E27FC236}">
                    <a16:creationId xmlns:a16="http://schemas.microsoft.com/office/drawing/2014/main" id="{BCC14EB4-E2D9-4CC2-A624-6A43081646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73" y="5295301"/>
                <a:ext cx="1638275" cy="701218"/>
              </a:xfrm>
              <a:prstGeom prst="rect">
                <a:avLst/>
              </a:prstGeom>
              <a:blipFill>
                <a:blip r:embed="rId21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16" name="Google Shape;972;p53">
            <a:extLst>
              <a:ext uri="{FF2B5EF4-FFF2-40B4-BE49-F238E27FC236}">
                <a16:creationId xmlns:a16="http://schemas.microsoft.com/office/drawing/2014/main" id="{89716045-70E4-457D-B59D-36C9925CF432}"/>
              </a:ext>
            </a:extLst>
          </p:cNvPr>
          <p:cNvCxnSpPr/>
          <p:nvPr/>
        </p:nvCxnSpPr>
        <p:spPr>
          <a:xfrm>
            <a:off x="4573762" y="5741072"/>
            <a:ext cx="1224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17" name="Google Shape;3842;p61">
                <a:extLst>
                  <a:ext uri="{FF2B5EF4-FFF2-40B4-BE49-F238E27FC236}">
                    <a16:creationId xmlns:a16="http://schemas.microsoft.com/office/drawing/2014/main" id="{ED56BCFA-64F1-4799-9911-A80F5C4295E6}"/>
                  </a:ext>
                </a:extLst>
              </p:cNvPr>
              <p:cNvSpPr txBox="1"/>
              <p:nvPr/>
            </p:nvSpPr>
            <p:spPr>
              <a:xfrm>
                <a:off x="4625522" y="5375824"/>
                <a:ext cx="1081517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หรือ 1 </a:t>
                </a:r>
              </a:p>
            </p:txBody>
          </p:sp>
        </mc:Choice>
        <mc:Fallback xmlns="">
          <p:sp>
            <p:nvSpPr>
              <p:cNvPr id="317" name="Google Shape;3842;p61">
                <a:extLst>
                  <a:ext uri="{FF2B5EF4-FFF2-40B4-BE49-F238E27FC236}">
                    <a16:creationId xmlns:a16="http://schemas.microsoft.com/office/drawing/2014/main" id="{ED56BCFA-64F1-4799-9911-A80F5C4295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25522" y="5375824"/>
                <a:ext cx="1081517" cy="395041"/>
              </a:xfrm>
              <a:prstGeom prst="rect">
                <a:avLst/>
              </a:prstGeom>
              <a:blipFill>
                <a:blip r:embed="rId22"/>
                <a:stretch>
                  <a:fillRect t="-15385" r="-18079" b="-6307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21" name="Google Shape;2122;p44">
            <a:extLst>
              <a:ext uri="{FF2B5EF4-FFF2-40B4-BE49-F238E27FC236}">
                <a16:creationId xmlns:a16="http://schemas.microsoft.com/office/drawing/2014/main" id="{A980A3D9-7ECB-4B86-AEF7-456D088C7DA1}"/>
              </a:ext>
            </a:extLst>
          </p:cNvPr>
          <p:cNvGrpSpPr/>
          <p:nvPr/>
        </p:nvGrpSpPr>
        <p:grpSpPr>
          <a:xfrm rot="-2526362">
            <a:off x="4002320" y="5581706"/>
            <a:ext cx="355631" cy="318731"/>
            <a:chOff x="15933525" y="1705100"/>
            <a:chExt cx="266725" cy="239050"/>
          </a:xfrm>
        </p:grpSpPr>
        <p:sp>
          <p:nvSpPr>
            <p:cNvPr id="322" name="Google Shape;2123;p44">
              <a:extLst>
                <a:ext uri="{FF2B5EF4-FFF2-40B4-BE49-F238E27FC236}">
                  <a16:creationId xmlns:a16="http://schemas.microsoft.com/office/drawing/2014/main" id="{732FB2A5-676D-4639-BE74-D38475AC02EC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3" name="Google Shape;2124;p44">
              <a:extLst>
                <a:ext uri="{FF2B5EF4-FFF2-40B4-BE49-F238E27FC236}">
                  <a16:creationId xmlns:a16="http://schemas.microsoft.com/office/drawing/2014/main" id="{F99EBFC4-4E29-477C-84E7-BBF8D18A74EA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4" name="Google Shape;2125;p44">
              <a:extLst>
                <a:ext uri="{FF2B5EF4-FFF2-40B4-BE49-F238E27FC236}">
                  <a16:creationId xmlns:a16="http://schemas.microsoft.com/office/drawing/2014/main" id="{7A86E8B6-4894-4347-8216-8C24296957C6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5" name="Google Shape;2126;p44">
              <a:extLst>
                <a:ext uri="{FF2B5EF4-FFF2-40B4-BE49-F238E27FC236}">
                  <a16:creationId xmlns:a16="http://schemas.microsoft.com/office/drawing/2014/main" id="{B11DEEE4-2104-4EC8-9EE1-0F15B00812FD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6" name="Google Shape;2127;p44">
              <a:extLst>
                <a:ext uri="{FF2B5EF4-FFF2-40B4-BE49-F238E27FC236}">
                  <a16:creationId xmlns:a16="http://schemas.microsoft.com/office/drawing/2014/main" id="{F4063647-33C9-4054-ACCE-4CAEDE8169C6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7" name="Google Shape;2128;p44">
              <a:extLst>
                <a:ext uri="{FF2B5EF4-FFF2-40B4-BE49-F238E27FC236}">
                  <a16:creationId xmlns:a16="http://schemas.microsoft.com/office/drawing/2014/main" id="{2AF98BA0-DD38-4437-A04C-999BFB0E6F8C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8" name="Google Shape;2129;p44">
              <a:extLst>
                <a:ext uri="{FF2B5EF4-FFF2-40B4-BE49-F238E27FC236}">
                  <a16:creationId xmlns:a16="http://schemas.microsoft.com/office/drawing/2014/main" id="{9C567CB8-135E-4A5C-975D-B272768A1ECB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9" name="Google Shape;2130;p44">
              <a:extLst>
                <a:ext uri="{FF2B5EF4-FFF2-40B4-BE49-F238E27FC236}">
                  <a16:creationId xmlns:a16="http://schemas.microsoft.com/office/drawing/2014/main" id="{50E37C4E-E23A-441B-81DC-5D3F6D12F7DC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0" name="Google Shape;2131;p44">
              <a:extLst>
                <a:ext uri="{FF2B5EF4-FFF2-40B4-BE49-F238E27FC236}">
                  <a16:creationId xmlns:a16="http://schemas.microsoft.com/office/drawing/2014/main" id="{79C4B346-5BFE-4C90-9014-FAAAA14E4737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1" name="Google Shape;2132;p44">
              <a:extLst>
                <a:ext uri="{FF2B5EF4-FFF2-40B4-BE49-F238E27FC236}">
                  <a16:creationId xmlns:a16="http://schemas.microsoft.com/office/drawing/2014/main" id="{1CF6A6F1-8AFC-4754-A5A4-8A880E05AD58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32" name="กลุ่ม 331">
            <a:extLst>
              <a:ext uri="{FF2B5EF4-FFF2-40B4-BE49-F238E27FC236}">
                <a16:creationId xmlns:a16="http://schemas.microsoft.com/office/drawing/2014/main" id="{24D1F6AE-749E-41F6-9308-604E562F3B60}"/>
              </a:ext>
            </a:extLst>
          </p:cNvPr>
          <p:cNvGrpSpPr/>
          <p:nvPr/>
        </p:nvGrpSpPr>
        <p:grpSpPr>
          <a:xfrm>
            <a:off x="7062483" y="5242321"/>
            <a:ext cx="2050150" cy="843008"/>
            <a:chOff x="1518475" y="3221786"/>
            <a:chExt cx="8815865" cy="3026102"/>
          </a:xfrm>
        </p:grpSpPr>
        <p:sp>
          <p:nvSpPr>
            <p:cNvPr id="333" name="Google Shape;4035;p55">
              <a:extLst>
                <a:ext uri="{FF2B5EF4-FFF2-40B4-BE49-F238E27FC236}">
                  <a16:creationId xmlns:a16="http://schemas.microsoft.com/office/drawing/2014/main" id="{682AFF0A-303F-43BF-8B0C-5BB3623DD64B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4" name="Google Shape;4036;p55">
              <a:extLst>
                <a:ext uri="{FF2B5EF4-FFF2-40B4-BE49-F238E27FC236}">
                  <a16:creationId xmlns:a16="http://schemas.microsoft.com/office/drawing/2014/main" id="{14254423-792A-4FBF-AF47-1EBD9354A702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35" name="กล่องข้อความ 334">
                <a:extLst>
                  <a:ext uri="{FF2B5EF4-FFF2-40B4-BE49-F238E27FC236}">
                    <a16:creationId xmlns:a16="http://schemas.microsoft.com/office/drawing/2014/main" id="{80D006A2-A191-45B8-848B-34B30B6D6ED3}"/>
                  </a:ext>
                </a:extLst>
              </p:cNvPr>
              <p:cNvSpPr txBox="1"/>
              <p:nvPr/>
            </p:nvSpPr>
            <p:spPr>
              <a:xfrm>
                <a:off x="7319257" y="5289987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335" name="กล่องข้อความ 334">
                <a:extLst>
                  <a:ext uri="{FF2B5EF4-FFF2-40B4-BE49-F238E27FC236}">
                    <a16:creationId xmlns:a16="http://schemas.microsoft.com/office/drawing/2014/main" id="{80D006A2-A191-45B8-848B-34B30B6D6E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9257" y="5289987"/>
                <a:ext cx="1638275" cy="701218"/>
              </a:xfrm>
              <a:prstGeom prst="rect">
                <a:avLst/>
              </a:prstGeom>
              <a:blipFill>
                <a:blip r:embed="rId23"/>
                <a:stretch>
                  <a:fillRect b="-1304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36" name="Google Shape;972;p53">
            <a:extLst>
              <a:ext uri="{FF2B5EF4-FFF2-40B4-BE49-F238E27FC236}">
                <a16:creationId xmlns:a16="http://schemas.microsoft.com/office/drawing/2014/main" id="{16549AC2-59A6-4406-B2FD-C9BE499616D1}"/>
              </a:ext>
            </a:extLst>
          </p:cNvPr>
          <p:cNvCxnSpPr/>
          <p:nvPr/>
        </p:nvCxnSpPr>
        <p:spPr>
          <a:xfrm>
            <a:off x="9796046" y="5735758"/>
            <a:ext cx="1404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37" name="Google Shape;3842;p61">
                <a:extLst>
                  <a:ext uri="{FF2B5EF4-FFF2-40B4-BE49-F238E27FC236}">
                    <a16:creationId xmlns:a16="http://schemas.microsoft.com/office/drawing/2014/main" id="{3B08FD49-7BB2-4451-8125-6235EEC34A1B}"/>
                  </a:ext>
                </a:extLst>
              </p:cNvPr>
              <p:cNvSpPr txBox="1"/>
              <p:nvPr/>
            </p:nvSpPr>
            <p:spPr>
              <a:xfrm>
                <a:off x="9830554" y="5379138"/>
                <a:ext cx="1300484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lvl="0" algn="ctr"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lang="th-TH" sz="26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หรือ 1 </a:t>
                </a:r>
              </a:p>
            </p:txBody>
          </p:sp>
        </mc:Choice>
        <mc:Fallback xmlns="">
          <p:sp>
            <p:nvSpPr>
              <p:cNvPr id="337" name="Google Shape;3842;p61">
                <a:extLst>
                  <a:ext uri="{FF2B5EF4-FFF2-40B4-BE49-F238E27FC236}">
                    <a16:creationId xmlns:a16="http://schemas.microsoft.com/office/drawing/2014/main" id="{3B08FD49-7BB2-4451-8125-6235EEC34A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30554" y="5379138"/>
                <a:ext cx="1300484" cy="395041"/>
              </a:xfrm>
              <a:prstGeom prst="rect">
                <a:avLst/>
              </a:prstGeom>
              <a:blipFill>
                <a:blip r:embed="rId24"/>
                <a:stretch>
                  <a:fillRect t="-13846" r="-8920" b="-6615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41" name="Google Shape;2122;p44">
            <a:extLst>
              <a:ext uri="{FF2B5EF4-FFF2-40B4-BE49-F238E27FC236}">
                <a16:creationId xmlns:a16="http://schemas.microsoft.com/office/drawing/2014/main" id="{F873027E-11EE-4176-829F-B25B83CE1E56}"/>
              </a:ext>
            </a:extLst>
          </p:cNvPr>
          <p:cNvGrpSpPr/>
          <p:nvPr/>
        </p:nvGrpSpPr>
        <p:grpSpPr>
          <a:xfrm rot="-2526362">
            <a:off x="9224604" y="5576392"/>
            <a:ext cx="355631" cy="318731"/>
            <a:chOff x="15933525" y="1705100"/>
            <a:chExt cx="266725" cy="239050"/>
          </a:xfrm>
        </p:grpSpPr>
        <p:sp>
          <p:nvSpPr>
            <p:cNvPr id="342" name="Google Shape;2123;p44">
              <a:extLst>
                <a:ext uri="{FF2B5EF4-FFF2-40B4-BE49-F238E27FC236}">
                  <a16:creationId xmlns:a16="http://schemas.microsoft.com/office/drawing/2014/main" id="{A8BEA35E-71E6-4A63-9FF9-C9468ABCA3AF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3" name="Google Shape;2124;p44">
              <a:extLst>
                <a:ext uri="{FF2B5EF4-FFF2-40B4-BE49-F238E27FC236}">
                  <a16:creationId xmlns:a16="http://schemas.microsoft.com/office/drawing/2014/main" id="{2685104C-BBD8-4C82-8746-D12A98C9B16F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4" name="Google Shape;2125;p44">
              <a:extLst>
                <a:ext uri="{FF2B5EF4-FFF2-40B4-BE49-F238E27FC236}">
                  <a16:creationId xmlns:a16="http://schemas.microsoft.com/office/drawing/2014/main" id="{D754988D-55CD-4AC7-A0AB-081A33D60B05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5" name="Google Shape;2126;p44">
              <a:extLst>
                <a:ext uri="{FF2B5EF4-FFF2-40B4-BE49-F238E27FC236}">
                  <a16:creationId xmlns:a16="http://schemas.microsoft.com/office/drawing/2014/main" id="{98860586-999E-44C4-9EBF-8EE5155526D5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6" name="Google Shape;2127;p44">
              <a:extLst>
                <a:ext uri="{FF2B5EF4-FFF2-40B4-BE49-F238E27FC236}">
                  <a16:creationId xmlns:a16="http://schemas.microsoft.com/office/drawing/2014/main" id="{F776DDE0-5A8C-4362-8C58-708508D12EE3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7" name="Google Shape;2128;p44">
              <a:extLst>
                <a:ext uri="{FF2B5EF4-FFF2-40B4-BE49-F238E27FC236}">
                  <a16:creationId xmlns:a16="http://schemas.microsoft.com/office/drawing/2014/main" id="{A8561F04-0F46-4D78-BFC6-2FFF1BF6F6E5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8" name="Google Shape;2129;p44">
              <a:extLst>
                <a:ext uri="{FF2B5EF4-FFF2-40B4-BE49-F238E27FC236}">
                  <a16:creationId xmlns:a16="http://schemas.microsoft.com/office/drawing/2014/main" id="{077DAD3F-3F4B-4C3C-9571-F56DEE54B6D7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9" name="Google Shape;2130;p44">
              <a:extLst>
                <a:ext uri="{FF2B5EF4-FFF2-40B4-BE49-F238E27FC236}">
                  <a16:creationId xmlns:a16="http://schemas.microsoft.com/office/drawing/2014/main" id="{ECD89D10-6D18-4A8B-921C-95D282FCE250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0" name="Google Shape;2131;p44">
              <a:extLst>
                <a:ext uri="{FF2B5EF4-FFF2-40B4-BE49-F238E27FC236}">
                  <a16:creationId xmlns:a16="http://schemas.microsoft.com/office/drawing/2014/main" id="{F1FA116B-C13B-4A5F-B8CB-44472C9130B6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1" name="Google Shape;2132;p44">
              <a:extLst>
                <a:ext uri="{FF2B5EF4-FFF2-40B4-BE49-F238E27FC236}">
                  <a16:creationId xmlns:a16="http://schemas.microsoft.com/office/drawing/2014/main" id="{2A531D6D-4524-44E8-96F4-50AF4C451AC0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52" name="กลุ่ม 351">
            <a:extLst>
              <a:ext uri="{FF2B5EF4-FFF2-40B4-BE49-F238E27FC236}">
                <a16:creationId xmlns:a16="http://schemas.microsoft.com/office/drawing/2014/main" id="{4ABCE3BD-4717-41C5-A710-1B3955FAA118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53" name="รูปแบบอิสระ: รูปร่าง 352">
              <a:extLst>
                <a:ext uri="{FF2B5EF4-FFF2-40B4-BE49-F238E27FC236}">
                  <a16:creationId xmlns:a16="http://schemas.microsoft.com/office/drawing/2014/main" id="{749152EB-7996-443E-B84E-5C1253E4103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54" name="รูปแบบอิสระ: รูปร่าง 353">
              <a:extLst>
                <a:ext uri="{FF2B5EF4-FFF2-40B4-BE49-F238E27FC236}">
                  <a16:creationId xmlns:a16="http://schemas.microsoft.com/office/drawing/2014/main" id="{177FC4C0-3CD4-47F5-9D37-3DA3C7AF770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55" name="กลุ่ม 354">
            <a:extLst>
              <a:ext uri="{FF2B5EF4-FFF2-40B4-BE49-F238E27FC236}">
                <a16:creationId xmlns:a16="http://schemas.microsoft.com/office/drawing/2014/main" id="{46B93BD2-0429-4D3B-86BC-352057A27CA5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356" name="รูปแบบอิสระ: รูปร่าง 355">
              <a:extLst>
                <a:ext uri="{FF2B5EF4-FFF2-40B4-BE49-F238E27FC236}">
                  <a16:creationId xmlns:a16="http://schemas.microsoft.com/office/drawing/2014/main" id="{9F1BEA10-C2A9-4992-9B20-A16AE37955E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57" name="รูปแบบอิสระ: รูปร่าง 356">
              <a:extLst>
                <a:ext uri="{FF2B5EF4-FFF2-40B4-BE49-F238E27FC236}">
                  <a16:creationId xmlns:a16="http://schemas.microsoft.com/office/drawing/2014/main" id="{8FF13A00-BC1D-4890-98A9-745D0488DE4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58" name="กลุ่ม 357">
            <a:extLst>
              <a:ext uri="{FF2B5EF4-FFF2-40B4-BE49-F238E27FC236}">
                <a16:creationId xmlns:a16="http://schemas.microsoft.com/office/drawing/2014/main" id="{AA992FE0-7649-4B67-BF7B-11B8B7A79044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59" name="รูปแบบอิสระ: รูปร่าง 358">
              <a:extLst>
                <a:ext uri="{FF2B5EF4-FFF2-40B4-BE49-F238E27FC236}">
                  <a16:creationId xmlns:a16="http://schemas.microsoft.com/office/drawing/2014/main" id="{47D6D59A-6BF0-41ED-9EAF-8FC578ED8ED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60" name="รูปแบบอิสระ: รูปร่าง 359">
              <a:extLst>
                <a:ext uri="{FF2B5EF4-FFF2-40B4-BE49-F238E27FC236}">
                  <a16:creationId xmlns:a16="http://schemas.microsoft.com/office/drawing/2014/main" id="{057FB750-4AAC-4B42-92A2-0471CB9FF10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61" name="กลุ่ม 360">
            <a:extLst>
              <a:ext uri="{FF2B5EF4-FFF2-40B4-BE49-F238E27FC236}">
                <a16:creationId xmlns:a16="http://schemas.microsoft.com/office/drawing/2014/main" id="{A764E281-701A-4FC8-8B3C-7D8839C07320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362" name="รูปแบบอิสระ: รูปร่าง 361">
              <a:extLst>
                <a:ext uri="{FF2B5EF4-FFF2-40B4-BE49-F238E27FC236}">
                  <a16:creationId xmlns:a16="http://schemas.microsoft.com/office/drawing/2014/main" id="{CC418F3F-E0AB-4E9C-AEEA-D05E082A185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63" name="รูปแบบอิสระ: รูปร่าง 362">
              <a:extLst>
                <a:ext uri="{FF2B5EF4-FFF2-40B4-BE49-F238E27FC236}">
                  <a16:creationId xmlns:a16="http://schemas.microsoft.com/office/drawing/2014/main" id="{C0E53166-6BC3-4DC5-A5CB-217A6FD553C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64" name="กลุ่ม 363">
            <a:extLst>
              <a:ext uri="{FF2B5EF4-FFF2-40B4-BE49-F238E27FC236}">
                <a16:creationId xmlns:a16="http://schemas.microsoft.com/office/drawing/2014/main" id="{F38F3AFE-83C1-4C77-A4C5-9EE59D2A896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365" name="รูปแบบอิสระ: รูปร่าง 364">
              <a:extLst>
                <a:ext uri="{FF2B5EF4-FFF2-40B4-BE49-F238E27FC236}">
                  <a16:creationId xmlns:a16="http://schemas.microsoft.com/office/drawing/2014/main" id="{0D1A06B5-2FC7-4077-911F-255B83E4AAF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66" name="รูปแบบอิสระ: รูปร่าง 365">
              <a:extLst>
                <a:ext uri="{FF2B5EF4-FFF2-40B4-BE49-F238E27FC236}">
                  <a16:creationId xmlns:a16="http://schemas.microsoft.com/office/drawing/2014/main" id="{286E59C3-5E26-4E18-B7FF-7E2A2FA800D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67" name="กลุ่ม 366">
            <a:extLst>
              <a:ext uri="{FF2B5EF4-FFF2-40B4-BE49-F238E27FC236}">
                <a16:creationId xmlns:a16="http://schemas.microsoft.com/office/drawing/2014/main" id="{BDDAE3EB-7531-48DE-B0F2-2BCC9D850C40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368" name="รูปแบบอิสระ: รูปร่าง 367">
              <a:extLst>
                <a:ext uri="{FF2B5EF4-FFF2-40B4-BE49-F238E27FC236}">
                  <a16:creationId xmlns:a16="http://schemas.microsoft.com/office/drawing/2014/main" id="{8E2DBB52-D0AA-4D1B-82C4-F3C9168E669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69" name="รูปแบบอิสระ: รูปร่าง 368">
              <a:extLst>
                <a:ext uri="{FF2B5EF4-FFF2-40B4-BE49-F238E27FC236}">
                  <a16:creationId xmlns:a16="http://schemas.microsoft.com/office/drawing/2014/main" id="{6B6C33FD-FB1D-4FCF-B375-F2170E7FCA0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70" name="กลุ่ม 369">
            <a:extLst>
              <a:ext uri="{FF2B5EF4-FFF2-40B4-BE49-F238E27FC236}">
                <a16:creationId xmlns:a16="http://schemas.microsoft.com/office/drawing/2014/main" id="{84C631EE-03CF-4745-BA89-274F2539C9E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371" name="รูปแบบอิสระ: รูปร่าง 370">
              <a:extLst>
                <a:ext uri="{FF2B5EF4-FFF2-40B4-BE49-F238E27FC236}">
                  <a16:creationId xmlns:a16="http://schemas.microsoft.com/office/drawing/2014/main" id="{144A3215-3623-45EC-9AEA-E2FB1941A8D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72" name="รูปแบบอิสระ: รูปร่าง 371">
              <a:extLst>
                <a:ext uri="{FF2B5EF4-FFF2-40B4-BE49-F238E27FC236}">
                  <a16:creationId xmlns:a16="http://schemas.microsoft.com/office/drawing/2014/main" id="{806B8817-98C9-4FDD-B7D3-425131C7488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373" name="Google Shape;1193;p37">
            <a:hlinkClick r:id="rId25" action="ppaction://hlinksldjump"/>
            <a:extLst>
              <a:ext uri="{FF2B5EF4-FFF2-40B4-BE49-F238E27FC236}">
                <a16:creationId xmlns:a16="http://schemas.microsoft.com/office/drawing/2014/main" id="{814B31B9-66E0-4576-8F34-1595E1B7BDD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74" name="Google Shape;1193;p37">
            <a:hlinkClick r:id="rId26" action="ppaction://hlinksldjump"/>
            <a:extLst>
              <a:ext uri="{FF2B5EF4-FFF2-40B4-BE49-F238E27FC236}">
                <a16:creationId xmlns:a16="http://schemas.microsoft.com/office/drawing/2014/main" id="{550EE05E-8E3C-4B7A-9EBF-7966EFC8B628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75" name="Google Shape;1193;p37">
            <a:hlinkClick r:id="rId27" action="ppaction://hlinksldjump"/>
            <a:extLst>
              <a:ext uri="{FF2B5EF4-FFF2-40B4-BE49-F238E27FC236}">
                <a16:creationId xmlns:a16="http://schemas.microsoft.com/office/drawing/2014/main" id="{E801FD0F-EE0F-4B6A-9BC5-9203AB40909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76" name="Google Shape;1193;p37">
            <a:hlinkClick r:id="rId28" action="ppaction://hlinksldjump"/>
            <a:extLst>
              <a:ext uri="{FF2B5EF4-FFF2-40B4-BE49-F238E27FC236}">
                <a16:creationId xmlns:a16="http://schemas.microsoft.com/office/drawing/2014/main" id="{951A089B-4C56-472E-ABB2-E3BA46ABD21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77" name="Google Shape;1193;p37">
            <a:hlinkClick r:id="rId29" action="ppaction://hlinksldjump"/>
            <a:extLst>
              <a:ext uri="{FF2B5EF4-FFF2-40B4-BE49-F238E27FC236}">
                <a16:creationId xmlns:a16="http://schemas.microsoft.com/office/drawing/2014/main" id="{E65BA958-C363-494A-BC58-1F7DC59CC2C5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78" name="Google Shape;1193;p37">
            <a:hlinkClick r:id="rId30" action="ppaction://hlinksldjump"/>
            <a:extLst>
              <a:ext uri="{FF2B5EF4-FFF2-40B4-BE49-F238E27FC236}">
                <a16:creationId xmlns:a16="http://schemas.microsoft.com/office/drawing/2014/main" id="{A2B36933-5616-42C5-BF95-8C7E3638BF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379" name="รูปภาพ 378">
            <a:hlinkClick r:id="rId31" action="ppaction://hlinksldjump"/>
            <a:extLst>
              <a:ext uri="{FF2B5EF4-FFF2-40B4-BE49-F238E27FC236}">
                <a16:creationId xmlns:a16="http://schemas.microsoft.com/office/drawing/2014/main" id="{423FE9A1-AE0C-4ABA-8E0E-5FC3EA6A3445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252" name="กลุ่ม 2">
            <a:extLst>
              <a:ext uri="{FF2B5EF4-FFF2-40B4-BE49-F238E27FC236}">
                <a16:creationId xmlns:a16="http://schemas.microsoft.com/office/drawing/2014/main" id="{E2CB00FF-4A0D-478A-9C58-A46059390EFE}"/>
              </a:ext>
            </a:extLst>
          </p:cNvPr>
          <p:cNvGrpSpPr/>
          <p:nvPr/>
        </p:nvGrpSpPr>
        <p:grpSpPr>
          <a:xfrm>
            <a:off x="1149897" y="1363163"/>
            <a:ext cx="468000" cy="468000"/>
            <a:chOff x="1239484" y="1722687"/>
            <a:chExt cx="468000" cy="468000"/>
          </a:xfrm>
        </p:grpSpPr>
        <p:sp>
          <p:nvSpPr>
            <p:cNvPr id="253" name="Google Shape;523;p27">
              <a:extLst>
                <a:ext uri="{FF2B5EF4-FFF2-40B4-BE49-F238E27FC236}">
                  <a16:creationId xmlns:a16="http://schemas.microsoft.com/office/drawing/2014/main" id="{DD9638A6-BE3E-4586-A9FC-8E45CA3EF99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4" name="Google Shape;656;p49">
              <a:extLst>
                <a:ext uri="{FF2B5EF4-FFF2-40B4-BE49-F238E27FC236}">
                  <a16:creationId xmlns:a16="http://schemas.microsoft.com/office/drawing/2014/main" id="{DDC39C0E-50BD-4D8E-8FC3-50BD1298EAC4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55" name="กลุ่ม 2">
            <a:extLst>
              <a:ext uri="{FF2B5EF4-FFF2-40B4-BE49-F238E27FC236}">
                <a16:creationId xmlns:a16="http://schemas.microsoft.com/office/drawing/2014/main" id="{5E0200F1-3701-4BFD-ACCE-81F409BDE5B4}"/>
              </a:ext>
            </a:extLst>
          </p:cNvPr>
          <p:cNvGrpSpPr/>
          <p:nvPr/>
        </p:nvGrpSpPr>
        <p:grpSpPr>
          <a:xfrm>
            <a:off x="1147249" y="2337726"/>
            <a:ext cx="468000" cy="468000"/>
            <a:chOff x="1239484" y="1722687"/>
            <a:chExt cx="468000" cy="468000"/>
          </a:xfrm>
        </p:grpSpPr>
        <p:sp>
          <p:nvSpPr>
            <p:cNvPr id="256" name="Google Shape;523;p27">
              <a:extLst>
                <a:ext uri="{FF2B5EF4-FFF2-40B4-BE49-F238E27FC236}">
                  <a16:creationId xmlns:a16="http://schemas.microsoft.com/office/drawing/2014/main" id="{171CBC1E-992F-41AE-B134-5789D2FA76E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7" name="Google Shape;656;p49">
              <a:extLst>
                <a:ext uri="{FF2B5EF4-FFF2-40B4-BE49-F238E27FC236}">
                  <a16:creationId xmlns:a16="http://schemas.microsoft.com/office/drawing/2014/main" id="{BFF36E1C-657B-4783-A007-5642361CB5F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58" name="กลุ่ม 2">
            <a:extLst>
              <a:ext uri="{FF2B5EF4-FFF2-40B4-BE49-F238E27FC236}">
                <a16:creationId xmlns:a16="http://schemas.microsoft.com/office/drawing/2014/main" id="{394C829A-80CB-4E38-B2DC-83BC546C629A}"/>
              </a:ext>
            </a:extLst>
          </p:cNvPr>
          <p:cNvGrpSpPr/>
          <p:nvPr/>
        </p:nvGrpSpPr>
        <p:grpSpPr>
          <a:xfrm>
            <a:off x="1145355" y="3390195"/>
            <a:ext cx="468000" cy="468000"/>
            <a:chOff x="1239484" y="1722687"/>
            <a:chExt cx="468000" cy="468000"/>
          </a:xfrm>
        </p:grpSpPr>
        <p:sp>
          <p:nvSpPr>
            <p:cNvPr id="259" name="Google Shape;523;p27">
              <a:extLst>
                <a:ext uri="{FF2B5EF4-FFF2-40B4-BE49-F238E27FC236}">
                  <a16:creationId xmlns:a16="http://schemas.microsoft.com/office/drawing/2014/main" id="{E0940198-9B0A-42A8-BE47-1F16D1A3115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0" name="Google Shape;656;p49">
              <a:extLst>
                <a:ext uri="{FF2B5EF4-FFF2-40B4-BE49-F238E27FC236}">
                  <a16:creationId xmlns:a16="http://schemas.microsoft.com/office/drawing/2014/main" id="{07A2F549-AB9A-4C78-8F51-CAE582AE050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61" name="กลุ่ม 2">
            <a:extLst>
              <a:ext uri="{FF2B5EF4-FFF2-40B4-BE49-F238E27FC236}">
                <a16:creationId xmlns:a16="http://schemas.microsoft.com/office/drawing/2014/main" id="{C5822285-B79A-447F-AB99-A56AFAD0DBD5}"/>
              </a:ext>
            </a:extLst>
          </p:cNvPr>
          <p:cNvGrpSpPr/>
          <p:nvPr/>
        </p:nvGrpSpPr>
        <p:grpSpPr>
          <a:xfrm>
            <a:off x="1154158" y="4429445"/>
            <a:ext cx="468000" cy="468000"/>
            <a:chOff x="1239484" y="1722687"/>
            <a:chExt cx="468000" cy="468000"/>
          </a:xfrm>
        </p:grpSpPr>
        <p:sp>
          <p:nvSpPr>
            <p:cNvPr id="262" name="Google Shape;523;p27">
              <a:extLst>
                <a:ext uri="{FF2B5EF4-FFF2-40B4-BE49-F238E27FC236}">
                  <a16:creationId xmlns:a16="http://schemas.microsoft.com/office/drawing/2014/main" id="{F23B095E-02A3-4910-8AC2-21EBF892660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3" name="Google Shape;656;p49">
              <a:extLst>
                <a:ext uri="{FF2B5EF4-FFF2-40B4-BE49-F238E27FC236}">
                  <a16:creationId xmlns:a16="http://schemas.microsoft.com/office/drawing/2014/main" id="{0EA5BABB-6AF7-446F-93CB-2AB53D56ABB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64" name="กลุ่ม 2">
            <a:extLst>
              <a:ext uri="{FF2B5EF4-FFF2-40B4-BE49-F238E27FC236}">
                <a16:creationId xmlns:a16="http://schemas.microsoft.com/office/drawing/2014/main" id="{1D1EED7E-19AD-434F-8BCA-3FDA187F7B7E}"/>
              </a:ext>
            </a:extLst>
          </p:cNvPr>
          <p:cNvGrpSpPr/>
          <p:nvPr/>
        </p:nvGrpSpPr>
        <p:grpSpPr>
          <a:xfrm>
            <a:off x="1141551" y="5375824"/>
            <a:ext cx="468000" cy="468000"/>
            <a:chOff x="1239484" y="1722687"/>
            <a:chExt cx="468000" cy="468000"/>
          </a:xfrm>
        </p:grpSpPr>
        <p:sp>
          <p:nvSpPr>
            <p:cNvPr id="265" name="Google Shape;523;p27">
              <a:extLst>
                <a:ext uri="{FF2B5EF4-FFF2-40B4-BE49-F238E27FC236}">
                  <a16:creationId xmlns:a16="http://schemas.microsoft.com/office/drawing/2014/main" id="{78EA5739-E85F-41D3-BE73-70390D3F5438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6" name="Google Shape;656;p49">
              <a:extLst>
                <a:ext uri="{FF2B5EF4-FFF2-40B4-BE49-F238E27FC236}">
                  <a16:creationId xmlns:a16="http://schemas.microsoft.com/office/drawing/2014/main" id="{9A965D7E-2150-493D-A897-FDEF6F05D86C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67" name="กลุ่ม 2">
            <a:extLst>
              <a:ext uri="{FF2B5EF4-FFF2-40B4-BE49-F238E27FC236}">
                <a16:creationId xmlns:a16="http://schemas.microsoft.com/office/drawing/2014/main" id="{38B2FF15-3BB9-4C97-A02D-FCDFBD1F1011}"/>
              </a:ext>
            </a:extLst>
          </p:cNvPr>
          <p:cNvGrpSpPr/>
          <p:nvPr/>
        </p:nvGrpSpPr>
        <p:grpSpPr>
          <a:xfrm>
            <a:off x="6369458" y="1377573"/>
            <a:ext cx="468000" cy="468000"/>
            <a:chOff x="1239484" y="1722687"/>
            <a:chExt cx="468000" cy="468000"/>
          </a:xfrm>
        </p:grpSpPr>
        <p:sp>
          <p:nvSpPr>
            <p:cNvPr id="268" name="Google Shape;523;p27">
              <a:extLst>
                <a:ext uri="{FF2B5EF4-FFF2-40B4-BE49-F238E27FC236}">
                  <a16:creationId xmlns:a16="http://schemas.microsoft.com/office/drawing/2014/main" id="{E8DA775B-B0DB-459E-A43F-0A8B5393443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9" name="Google Shape;656;p49">
              <a:extLst>
                <a:ext uri="{FF2B5EF4-FFF2-40B4-BE49-F238E27FC236}">
                  <a16:creationId xmlns:a16="http://schemas.microsoft.com/office/drawing/2014/main" id="{7FF202AF-24FB-4902-A024-89687BECCAD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80" name="กลุ่ม 2">
            <a:extLst>
              <a:ext uri="{FF2B5EF4-FFF2-40B4-BE49-F238E27FC236}">
                <a16:creationId xmlns:a16="http://schemas.microsoft.com/office/drawing/2014/main" id="{E5DC85A1-0EE9-4109-80B5-6843439CFFB3}"/>
              </a:ext>
            </a:extLst>
          </p:cNvPr>
          <p:cNvGrpSpPr/>
          <p:nvPr/>
        </p:nvGrpSpPr>
        <p:grpSpPr>
          <a:xfrm>
            <a:off x="6366810" y="2352136"/>
            <a:ext cx="468000" cy="468000"/>
            <a:chOff x="1239484" y="1722687"/>
            <a:chExt cx="468000" cy="468000"/>
          </a:xfrm>
        </p:grpSpPr>
        <p:sp>
          <p:nvSpPr>
            <p:cNvPr id="381" name="Google Shape;523;p27">
              <a:extLst>
                <a:ext uri="{FF2B5EF4-FFF2-40B4-BE49-F238E27FC236}">
                  <a16:creationId xmlns:a16="http://schemas.microsoft.com/office/drawing/2014/main" id="{8C4C84F9-E0F4-4ABE-B487-402C32DCF6DE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2" name="Google Shape;656;p49">
              <a:extLst>
                <a:ext uri="{FF2B5EF4-FFF2-40B4-BE49-F238E27FC236}">
                  <a16:creationId xmlns:a16="http://schemas.microsoft.com/office/drawing/2014/main" id="{E979D00B-C903-4702-AF6A-7DFFE762151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83" name="กลุ่ม 2">
            <a:extLst>
              <a:ext uri="{FF2B5EF4-FFF2-40B4-BE49-F238E27FC236}">
                <a16:creationId xmlns:a16="http://schemas.microsoft.com/office/drawing/2014/main" id="{46D6E5D8-F10B-4F51-B8B6-54E64AF2664D}"/>
              </a:ext>
            </a:extLst>
          </p:cNvPr>
          <p:cNvGrpSpPr/>
          <p:nvPr/>
        </p:nvGrpSpPr>
        <p:grpSpPr>
          <a:xfrm>
            <a:off x="6364916" y="3404605"/>
            <a:ext cx="468000" cy="468000"/>
            <a:chOff x="1239484" y="1722687"/>
            <a:chExt cx="468000" cy="468000"/>
          </a:xfrm>
        </p:grpSpPr>
        <p:sp>
          <p:nvSpPr>
            <p:cNvPr id="384" name="Google Shape;523;p27">
              <a:extLst>
                <a:ext uri="{FF2B5EF4-FFF2-40B4-BE49-F238E27FC236}">
                  <a16:creationId xmlns:a16="http://schemas.microsoft.com/office/drawing/2014/main" id="{EFD616B0-434A-4DF4-905F-4327D7C39A8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5" name="Google Shape;656;p49">
              <a:extLst>
                <a:ext uri="{FF2B5EF4-FFF2-40B4-BE49-F238E27FC236}">
                  <a16:creationId xmlns:a16="http://schemas.microsoft.com/office/drawing/2014/main" id="{2402C815-7FC3-44B5-B344-379A9F7E5BD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86" name="กลุ่ม 2">
            <a:extLst>
              <a:ext uri="{FF2B5EF4-FFF2-40B4-BE49-F238E27FC236}">
                <a16:creationId xmlns:a16="http://schemas.microsoft.com/office/drawing/2014/main" id="{2770C4CE-20B5-4CC3-B264-259B164517AB}"/>
              </a:ext>
            </a:extLst>
          </p:cNvPr>
          <p:cNvGrpSpPr/>
          <p:nvPr/>
        </p:nvGrpSpPr>
        <p:grpSpPr>
          <a:xfrm>
            <a:off x="6373719" y="4443855"/>
            <a:ext cx="468000" cy="468000"/>
            <a:chOff x="1239484" y="1722687"/>
            <a:chExt cx="468000" cy="468000"/>
          </a:xfrm>
        </p:grpSpPr>
        <p:sp>
          <p:nvSpPr>
            <p:cNvPr id="387" name="Google Shape;523;p27">
              <a:extLst>
                <a:ext uri="{FF2B5EF4-FFF2-40B4-BE49-F238E27FC236}">
                  <a16:creationId xmlns:a16="http://schemas.microsoft.com/office/drawing/2014/main" id="{68641076-EDAD-49E8-A13C-46A38071700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8" name="Google Shape;656;p49">
              <a:extLst>
                <a:ext uri="{FF2B5EF4-FFF2-40B4-BE49-F238E27FC236}">
                  <a16:creationId xmlns:a16="http://schemas.microsoft.com/office/drawing/2014/main" id="{0812678D-75F7-45D7-9453-98C605A153F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89" name="กลุ่ม 2">
            <a:extLst>
              <a:ext uri="{FF2B5EF4-FFF2-40B4-BE49-F238E27FC236}">
                <a16:creationId xmlns:a16="http://schemas.microsoft.com/office/drawing/2014/main" id="{70B7F449-05D3-4A5C-95CF-3EE18CDEA33B}"/>
              </a:ext>
            </a:extLst>
          </p:cNvPr>
          <p:cNvGrpSpPr/>
          <p:nvPr/>
        </p:nvGrpSpPr>
        <p:grpSpPr>
          <a:xfrm>
            <a:off x="6276243" y="5390234"/>
            <a:ext cx="656927" cy="468000"/>
            <a:chOff x="1154615" y="1722687"/>
            <a:chExt cx="656927" cy="468000"/>
          </a:xfrm>
        </p:grpSpPr>
        <p:sp>
          <p:nvSpPr>
            <p:cNvPr id="390" name="Google Shape;523;p27">
              <a:extLst>
                <a:ext uri="{FF2B5EF4-FFF2-40B4-BE49-F238E27FC236}">
                  <a16:creationId xmlns:a16="http://schemas.microsoft.com/office/drawing/2014/main" id="{CCD4C8D3-E9B8-4094-A317-A9D58040A16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1" name="Google Shape;656;p49">
              <a:extLst>
                <a:ext uri="{FF2B5EF4-FFF2-40B4-BE49-F238E27FC236}">
                  <a16:creationId xmlns:a16="http://schemas.microsoft.com/office/drawing/2014/main" id="{4F0ED6F6-9021-4C85-BD40-08EABA788A88}"/>
                </a:ext>
              </a:extLst>
            </p:cNvPr>
            <p:cNvSpPr txBox="1"/>
            <p:nvPr/>
          </p:nvSpPr>
          <p:spPr>
            <a:xfrm>
              <a:off x="1154615" y="1770669"/>
              <a:ext cx="656927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9153204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33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" grpId="0"/>
      <p:bldP spid="89" grpId="0"/>
      <p:bldP spid="132" grpId="0"/>
      <p:bldP spid="162" grpId="0"/>
      <p:bldP spid="182" grpId="0"/>
      <p:bldP spid="206" grpId="0"/>
      <p:bldP spid="277" grpId="0"/>
      <p:bldP spid="297" grpId="0"/>
      <p:bldP spid="317" grpId="0"/>
      <p:bldP spid="337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DA32EF63-99D6-4905-8E4F-26489DD64C9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528CD66A-8374-4A16-9934-D8CC7EEC5A1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DD322EFC-3F17-4CAF-8B7C-BD081DFC5A9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9D336516-9ED2-43D3-AD3C-CDDB1EF1A511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4499677B-3C0C-4BF3-9DFF-0276F03BDEC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911E5A41-75E6-45D7-BEA4-E138D7D7804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1F89C9BD-9F21-4D75-B600-7A91F9648188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D04F9DC7-765D-4626-8EAD-4CFC51DA706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1F75DFE2-26AC-4697-B3A4-D4A0033D46B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5B2B168E-A1FC-46FA-8015-7A4903219B9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91A71273-6646-46D6-8EC7-32C13E5D02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D0B78FB4-CED5-4907-BD56-036C9FD2F5E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FB3D6282-068E-40F0-A36A-989E43AD6DB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C10C3CA7-26DC-4118-8247-97CFA8A8533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0638697C-F6BC-4EFD-A78F-C0F804B9B8F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33A7884C-BE6C-4719-B5E7-5478357A6CB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8D9C5EDE-6FAF-4184-91A4-20548DE44A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EF9E45D3-B819-485C-BB58-1A82438E49D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34BAAFCE-F73F-4691-B2B7-F697C6822CE0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9FE1557F-7D49-4AAF-B11B-C8DAC852109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4" name="รูปแบบอิสระ: รูปร่าง 103">
              <a:extLst>
                <a:ext uri="{FF2B5EF4-FFF2-40B4-BE49-F238E27FC236}">
                  <a16:creationId xmlns:a16="http://schemas.microsoft.com/office/drawing/2014/main" id="{0672B4D1-0AAD-4B02-8D5F-1D6413C321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71DA2843-6597-481C-9A81-E6DCCED7ED8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191D0A8A-3DD6-45A0-8930-9D2E65BD65A5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FB8EEC7-6C77-4009-9084-8B91F70F091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6FB57755-0BCA-4F6E-AC06-22CB2296914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9F46E30-CCE9-4716-BA7D-0038E14C5F0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A9CE08C-A3B2-4353-A29F-368797BECC0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1" name="รูปภาพ 110">
            <a:hlinkClick r:id="rId10" action="ppaction://hlinksldjump"/>
            <a:extLst>
              <a:ext uri="{FF2B5EF4-FFF2-40B4-BE49-F238E27FC236}">
                <a16:creationId xmlns:a16="http://schemas.microsoft.com/office/drawing/2014/main" id="{2506C864-7BE0-4D83-A35F-98DD6E46DF20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A963BA69-4F15-4E26-9D94-53987EACAE70}"/>
              </a:ext>
            </a:extLst>
          </p:cNvPr>
          <p:cNvGrpSpPr/>
          <p:nvPr/>
        </p:nvGrpSpPr>
        <p:grpSpPr>
          <a:xfrm>
            <a:off x="2679414" y="638273"/>
            <a:ext cx="4677086" cy="667417"/>
            <a:chOff x="1710684" y="676431"/>
            <a:chExt cx="4677086" cy="667417"/>
          </a:xfrm>
        </p:grpSpPr>
        <p:sp>
          <p:nvSpPr>
            <p:cNvPr id="102" name="Google Shape;4259;p71">
              <a:extLst>
                <a:ext uri="{FF2B5EF4-FFF2-40B4-BE49-F238E27FC236}">
                  <a16:creationId xmlns:a16="http://schemas.microsoft.com/office/drawing/2014/main" id="{E0006512-D312-41C6-BC1C-57E929A2B678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หาผลบวก</a:t>
              </a:r>
            </a:p>
          </p:txBody>
        </p:sp>
        <p:grpSp>
          <p:nvGrpSpPr>
            <p:cNvPr id="103" name="Google Shape;3186;p51">
              <a:extLst>
                <a:ext uri="{FF2B5EF4-FFF2-40B4-BE49-F238E27FC236}">
                  <a16:creationId xmlns:a16="http://schemas.microsoft.com/office/drawing/2014/main" id="{DC8DA9FA-AD29-40A9-A20D-76A2250E3108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7" name="Google Shape;3187;p51">
                <a:extLst>
                  <a:ext uri="{FF2B5EF4-FFF2-40B4-BE49-F238E27FC236}">
                    <a16:creationId xmlns:a16="http://schemas.microsoft.com/office/drawing/2014/main" id="{451258DA-C359-446D-844E-EC0B5DFB2B7F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3188;p51">
                <a:extLst>
                  <a:ext uri="{FF2B5EF4-FFF2-40B4-BE49-F238E27FC236}">
                    <a16:creationId xmlns:a16="http://schemas.microsoft.com/office/drawing/2014/main" id="{3983D4F4-6F11-4F3A-AD5D-7D8F1BE05ADC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3189;p51">
                <a:extLst>
                  <a:ext uri="{FF2B5EF4-FFF2-40B4-BE49-F238E27FC236}">
                    <a16:creationId xmlns:a16="http://schemas.microsoft.com/office/drawing/2014/main" id="{D1FEDFFB-161C-4CA1-AE06-892354657C73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3" name="Google Shape;3190;p51">
                <a:extLst>
                  <a:ext uri="{FF2B5EF4-FFF2-40B4-BE49-F238E27FC236}">
                    <a16:creationId xmlns:a16="http://schemas.microsoft.com/office/drawing/2014/main" id="{B889AB87-9B9C-4D4A-BABE-DDB2682216E4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4" name="Google Shape;3191;p51">
                <a:extLst>
                  <a:ext uri="{FF2B5EF4-FFF2-40B4-BE49-F238E27FC236}">
                    <a16:creationId xmlns:a16="http://schemas.microsoft.com/office/drawing/2014/main" id="{EF893BA2-B9F6-4264-B34B-F9903F6A4F6E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5" name="Google Shape;3192;p51">
                <a:extLst>
                  <a:ext uri="{FF2B5EF4-FFF2-40B4-BE49-F238E27FC236}">
                    <a16:creationId xmlns:a16="http://schemas.microsoft.com/office/drawing/2014/main" id="{EB81185D-D836-4807-BBDB-3A48F0D51214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9" name="Google Shape;3193;p51">
                <a:extLst>
                  <a:ext uri="{FF2B5EF4-FFF2-40B4-BE49-F238E27FC236}">
                    <a16:creationId xmlns:a16="http://schemas.microsoft.com/office/drawing/2014/main" id="{1FAF998E-91B9-4BAB-9386-F1084425718C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16" name="Google Shape;8099;p68">
              <a:extLst>
                <a:ext uri="{FF2B5EF4-FFF2-40B4-BE49-F238E27FC236}">
                  <a16:creationId xmlns:a16="http://schemas.microsoft.com/office/drawing/2014/main" id="{813DAB0C-E629-4C6D-A780-B8BBD077D72F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12" name="กลุ่ม 111">
            <a:extLst>
              <a:ext uri="{FF2B5EF4-FFF2-40B4-BE49-F238E27FC236}">
                <a16:creationId xmlns:a16="http://schemas.microsoft.com/office/drawing/2014/main" id="{CA1B6DB8-41A2-420B-AA19-ED8CEF0D16E2}"/>
              </a:ext>
            </a:extLst>
          </p:cNvPr>
          <p:cNvGrpSpPr/>
          <p:nvPr/>
        </p:nvGrpSpPr>
        <p:grpSpPr>
          <a:xfrm>
            <a:off x="954896" y="570885"/>
            <a:ext cx="2641600" cy="733223"/>
            <a:chOff x="982795" y="710715"/>
            <a:chExt cx="2641600" cy="733223"/>
          </a:xfrm>
        </p:grpSpPr>
        <p:sp>
          <p:nvSpPr>
            <p:cNvPr id="113" name="Google Shape;698;p49">
              <a:extLst>
                <a:ext uri="{FF2B5EF4-FFF2-40B4-BE49-F238E27FC236}">
                  <a16:creationId xmlns:a16="http://schemas.microsoft.com/office/drawing/2014/main" id="{4D870F93-0CDC-4505-911B-E71E211345D2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701;p49">
              <a:extLst>
                <a:ext uri="{FF2B5EF4-FFF2-40B4-BE49-F238E27FC236}">
                  <a16:creationId xmlns:a16="http://schemas.microsoft.com/office/drawing/2014/main" id="{58F47A1A-2219-4734-B1C8-3DAFE9C4E6EC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grpSp>
        <p:nvGrpSpPr>
          <p:cNvPr id="130" name="กลุ่ม 129">
            <a:extLst>
              <a:ext uri="{FF2B5EF4-FFF2-40B4-BE49-F238E27FC236}">
                <a16:creationId xmlns:a16="http://schemas.microsoft.com/office/drawing/2014/main" id="{B8B7DD09-496C-4DC3-A90D-2DD2227A09FB}"/>
              </a:ext>
            </a:extLst>
          </p:cNvPr>
          <p:cNvGrpSpPr/>
          <p:nvPr/>
        </p:nvGrpSpPr>
        <p:grpSpPr>
          <a:xfrm>
            <a:off x="1950931" y="1501664"/>
            <a:ext cx="2050150" cy="843008"/>
            <a:chOff x="1518475" y="3221786"/>
            <a:chExt cx="8815865" cy="3026102"/>
          </a:xfrm>
        </p:grpSpPr>
        <p:sp>
          <p:nvSpPr>
            <p:cNvPr id="131" name="Google Shape;4035;p55">
              <a:extLst>
                <a:ext uri="{FF2B5EF4-FFF2-40B4-BE49-F238E27FC236}">
                  <a16:creationId xmlns:a16="http://schemas.microsoft.com/office/drawing/2014/main" id="{43B06207-2507-4635-A3C1-59329869CC51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036;p55">
              <a:extLst>
                <a:ext uri="{FF2B5EF4-FFF2-40B4-BE49-F238E27FC236}">
                  <a16:creationId xmlns:a16="http://schemas.microsoft.com/office/drawing/2014/main" id="{A1AB373C-2442-4389-9FA5-B44598685C3A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33" name="Google Shape;3577;p79">
            <a:extLst>
              <a:ext uri="{FF2B5EF4-FFF2-40B4-BE49-F238E27FC236}">
                <a16:creationId xmlns:a16="http://schemas.microsoft.com/office/drawing/2014/main" id="{11B7B459-500C-4D9C-A995-C3D3F433BE6F}"/>
              </a:ext>
            </a:extLst>
          </p:cNvPr>
          <p:cNvGrpSpPr/>
          <p:nvPr/>
        </p:nvGrpSpPr>
        <p:grpSpPr>
          <a:xfrm rot="4603370">
            <a:off x="8474083" y="1225005"/>
            <a:ext cx="334467" cy="260133"/>
            <a:chOff x="2471675" y="2390075"/>
            <a:chExt cx="250850" cy="195100"/>
          </a:xfrm>
        </p:grpSpPr>
        <p:sp>
          <p:nvSpPr>
            <p:cNvPr id="134" name="Google Shape;3578;p79">
              <a:extLst>
                <a:ext uri="{FF2B5EF4-FFF2-40B4-BE49-F238E27FC236}">
                  <a16:creationId xmlns:a16="http://schemas.microsoft.com/office/drawing/2014/main" id="{91059372-9169-47BA-AF63-770FE068DFD9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35" name="Google Shape;3579;p79">
              <a:extLst>
                <a:ext uri="{FF2B5EF4-FFF2-40B4-BE49-F238E27FC236}">
                  <a16:creationId xmlns:a16="http://schemas.microsoft.com/office/drawing/2014/main" id="{AFEB2038-9D2F-4821-9C70-7D51B31E7629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36" name="Google Shape;3580;p79">
            <a:extLst>
              <a:ext uri="{FF2B5EF4-FFF2-40B4-BE49-F238E27FC236}">
                <a16:creationId xmlns:a16="http://schemas.microsoft.com/office/drawing/2014/main" id="{51D6ECAA-8BFD-4DE2-A850-B27C25BBACC7}"/>
              </a:ext>
            </a:extLst>
          </p:cNvPr>
          <p:cNvGrpSpPr/>
          <p:nvPr/>
        </p:nvGrpSpPr>
        <p:grpSpPr>
          <a:xfrm>
            <a:off x="5984075" y="3599540"/>
            <a:ext cx="408800" cy="343767"/>
            <a:chOff x="1607625" y="3435300"/>
            <a:chExt cx="306600" cy="257825"/>
          </a:xfrm>
        </p:grpSpPr>
        <p:sp>
          <p:nvSpPr>
            <p:cNvPr id="137" name="Google Shape;3581;p79">
              <a:extLst>
                <a:ext uri="{FF2B5EF4-FFF2-40B4-BE49-F238E27FC236}">
                  <a16:creationId xmlns:a16="http://schemas.microsoft.com/office/drawing/2014/main" id="{C4BB374C-F85E-4F24-AE8B-15D35FA701D1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39" name="Google Shape;3582;p79">
              <a:extLst>
                <a:ext uri="{FF2B5EF4-FFF2-40B4-BE49-F238E27FC236}">
                  <a16:creationId xmlns:a16="http://schemas.microsoft.com/office/drawing/2014/main" id="{CA40B76A-DC47-468A-93CD-28DD8E3563F4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40" name="กล่องข้อความ 139">
                <a:extLst>
                  <a:ext uri="{FF2B5EF4-FFF2-40B4-BE49-F238E27FC236}">
                    <a16:creationId xmlns:a16="http://schemas.microsoft.com/office/drawing/2014/main" id="{13930C3C-9307-4CCB-A1AA-2999C8751C23}"/>
                  </a:ext>
                </a:extLst>
              </p:cNvPr>
              <p:cNvSpPr txBox="1"/>
              <p:nvPr/>
            </p:nvSpPr>
            <p:spPr>
              <a:xfrm>
                <a:off x="2207705" y="1549330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40" name="กล่องข้อความ 139">
                <a:extLst>
                  <a:ext uri="{FF2B5EF4-FFF2-40B4-BE49-F238E27FC236}">
                    <a16:creationId xmlns:a16="http://schemas.microsoft.com/office/drawing/2014/main" id="{13930C3C-9307-4CCB-A1AA-2999C8751C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7705" y="1549330"/>
                <a:ext cx="1638275" cy="701218"/>
              </a:xfrm>
              <a:prstGeom prst="rect">
                <a:avLst/>
              </a:prstGeom>
              <a:blipFill>
                <a:blip r:embed="rId12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1" name="Google Shape;972;p53">
            <a:extLst>
              <a:ext uri="{FF2B5EF4-FFF2-40B4-BE49-F238E27FC236}">
                <a16:creationId xmlns:a16="http://schemas.microsoft.com/office/drawing/2014/main" id="{47C24861-3651-4AFE-8A87-98B2B63160A8}"/>
              </a:ext>
            </a:extLst>
          </p:cNvPr>
          <p:cNvCxnSpPr/>
          <p:nvPr/>
        </p:nvCxnSpPr>
        <p:spPr>
          <a:xfrm>
            <a:off x="4684494" y="1995101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42" name="Google Shape;3842;p61">
                <a:extLst>
                  <a:ext uri="{FF2B5EF4-FFF2-40B4-BE49-F238E27FC236}">
                    <a16:creationId xmlns:a16="http://schemas.microsoft.com/office/drawing/2014/main" id="{067B48D7-3522-4BC8-B2F1-F24D1452D02D}"/>
                  </a:ext>
                </a:extLst>
              </p:cNvPr>
              <p:cNvSpPr txBox="1"/>
              <p:nvPr/>
            </p:nvSpPr>
            <p:spPr>
              <a:xfrm>
                <a:off x="4788010" y="1759247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142" name="Google Shape;3842;p61">
                <a:extLst>
                  <a:ext uri="{FF2B5EF4-FFF2-40B4-BE49-F238E27FC236}">
                    <a16:creationId xmlns:a16="http://schemas.microsoft.com/office/drawing/2014/main" id="{067B48D7-3522-4BC8-B2F1-F24D1452D0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88010" y="1759247"/>
                <a:ext cx="691449" cy="395041"/>
              </a:xfrm>
              <a:prstGeom prst="rect">
                <a:avLst/>
              </a:prstGeom>
              <a:blipFill>
                <a:blip r:embed="rId13"/>
                <a:stretch>
                  <a:fillRect t="-15625" b="-718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43" name="Google Shape;2122;p44">
            <a:extLst>
              <a:ext uri="{FF2B5EF4-FFF2-40B4-BE49-F238E27FC236}">
                <a16:creationId xmlns:a16="http://schemas.microsoft.com/office/drawing/2014/main" id="{F36A0776-165D-4C94-A396-6826D27B2988}"/>
              </a:ext>
            </a:extLst>
          </p:cNvPr>
          <p:cNvGrpSpPr/>
          <p:nvPr/>
        </p:nvGrpSpPr>
        <p:grpSpPr>
          <a:xfrm rot="-2526362">
            <a:off x="4113052" y="1835735"/>
            <a:ext cx="355631" cy="318731"/>
            <a:chOff x="15933525" y="1705100"/>
            <a:chExt cx="266725" cy="239050"/>
          </a:xfrm>
        </p:grpSpPr>
        <p:sp>
          <p:nvSpPr>
            <p:cNvPr id="144" name="Google Shape;2123;p44">
              <a:extLst>
                <a:ext uri="{FF2B5EF4-FFF2-40B4-BE49-F238E27FC236}">
                  <a16:creationId xmlns:a16="http://schemas.microsoft.com/office/drawing/2014/main" id="{A542D86F-15CB-4D20-9749-D02A61DF88DA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2124;p44">
              <a:extLst>
                <a:ext uri="{FF2B5EF4-FFF2-40B4-BE49-F238E27FC236}">
                  <a16:creationId xmlns:a16="http://schemas.microsoft.com/office/drawing/2014/main" id="{0FC5B5C9-D0F6-45FF-8846-E5940C241ED5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2125;p44">
              <a:extLst>
                <a:ext uri="{FF2B5EF4-FFF2-40B4-BE49-F238E27FC236}">
                  <a16:creationId xmlns:a16="http://schemas.microsoft.com/office/drawing/2014/main" id="{2BEA8F5F-5F50-4F4F-8987-8C7E6B4C9527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2126;p44">
              <a:extLst>
                <a:ext uri="{FF2B5EF4-FFF2-40B4-BE49-F238E27FC236}">
                  <a16:creationId xmlns:a16="http://schemas.microsoft.com/office/drawing/2014/main" id="{4537E741-C3EC-445B-B87E-51AAFAE69985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2127;p44">
              <a:extLst>
                <a:ext uri="{FF2B5EF4-FFF2-40B4-BE49-F238E27FC236}">
                  <a16:creationId xmlns:a16="http://schemas.microsoft.com/office/drawing/2014/main" id="{FE813FF1-9BD4-4516-A21F-F9BB0E83DE98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2128;p44">
              <a:extLst>
                <a:ext uri="{FF2B5EF4-FFF2-40B4-BE49-F238E27FC236}">
                  <a16:creationId xmlns:a16="http://schemas.microsoft.com/office/drawing/2014/main" id="{CC92DADC-05C3-41C2-BB68-8E324069D043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2129;p44">
              <a:extLst>
                <a:ext uri="{FF2B5EF4-FFF2-40B4-BE49-F238E27FC236}">
                  <a16:creationId xmlns:a16="http://schemas.microsoft.com/office/drawing/2014/main" id="{F2209EBF-630E-4BA4-AD77-6A9CD7A985DB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2130;p44">
              <a:extLst>
                <a:ext uri="{FF2B5EF4-FFF2-40B4-BE49-F238E27FC236}">
                  <a16:creationId xmlns:a16="http://schemas.microsoft.com/office/drawing/2014/main" id="{2A61BD6C-F2C0-4306-A62F-D5D71C10A24C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2131;p44">
              <a:extLst>
                <a:ext uri="{FF2B5EF4-FFF2-40B4-BE49-F238E27FC236}">
                  <a16:creationId xmlns:a16="http://schemas.microsoft.com/office/drawing/2014/main" id="{D124E969-D758-4325-B68D-FA3A8EAE320F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2132;p44">
              <a:extLst>
                <a:ext uri="{FF2B5EF4-FFF2-40B4-BE49-F238E27FC236}">
                  <a16:creationId xmlns:a16="http://schemas.microsoft.com/office/drawing/2014/main" id="{78C1559A-E2F8-4730-ACF9-44B0CF735056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54" name="กลุ่ม 153">
            <a:extLst>
              <a:ext uri="{FF2B5EF4-FFF2-40B4-BE49-F238E27FC236}">
                <a16:creationId xmlns:a16="http://schemas.microsoft.com/office/drawing/2014/main" id="{4A3B8714-64AE-479B-A9A7-F7693712370C}"/>
              </a:ext>
            </a:extLst>
          </p:cNvPr>
          <p:cNvGrpSpPr/>
          <p:nvPr/>
        </p:nvGrpSpPr>
        <p:grpSpPr>
          <a:xfrm>
            <a:off x="7173215" y="1496350"/>
            <a:ext cx="2050150" cy="843008"/>
            <a:chOff x="1518475" y="3221786"/>
            <a:chExt cx="8815865" cy="3026102"/>
          </a:xfrm>
        </p:grpSpPr>
        <p:sp>
          <p:nvSpPr>
            <p:cNvPr id="155" name="Google Shape;4035;p55">
              <a:extLst>
                <a:ext uri="{FF2B5EF4-FFF2-40B4-BE49-F238E27FC236}">
                  <a16:creationId xmlns:a16="http://schemas.microsoft.com/office/drawing/2014/main" id="{C44DBAAC-A3EF-42A2-BD1B-0DD2811F62A1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4036;p55">
              <a:extLst>
                <a:ext uri="{FF2B5EF4-FFF2-40B4-BE49-F238E27FC236}">
                  <a16:creationId xmlns:a16="http://schemas.microsoft.com/office/drawing/2014/main" id="{AF3E0178-2E9C-430D-A815-3721E428C7E7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57" name="กล่องข้อความ 156">
                <a:extLst>
                  <a:ext uri="{FF2B5EF4-FFF2-40B4-BE49-F238E27FC236}">
                    <a16:creationId xmlns:a16="http://schemas.microsoft.com/office/drawing/2014/main" id="{3D8C92B1-5467-437D-B0CB-DE7D83AE8DF1}"/>
                  </a:ext>
                </a:extLst>
              </p:cNvPr>
              <p:cNvSpPr txBox="1"/>
              <p:nvPr/>
            </p:nvSpPr>
            <p:spPr>
              <a:xfrm>
                <a:off x="7429989" y="1544016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57" name="กล่องข้อความ 156">
                <a:extLst>
                  <a:ext uri="{FF2B5EF4-FFF2-40B4-BE49-F238E27FC236}">
                    <a16:creationId xmlns:a16="http://schemas.microsoft.com/office/drawing/2014/main" id="{3D8C92B1-5467-437D-B0CB-DE7D83AE8D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9989" y="1544016"/>
                <a:ext cx="1638275" cy="701218"/>
              </a:xfrm>
              <a:prstGeom prst="rect">
                <a:avLst/>
              </a:prstGeom>
              <a:blipFill>
                <a:blip r:embed="rId14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58" name="Google Shape;972;p53">
            <a:extLst>
              <a:ext uri="{FF2B5EF4-FFF2-40B4-BE49-F238E27FC236}">
                <a16:creationId xmlns:a16="http://schemas.microsoft.com/office/drawing/2014/main" id="{6A137C1B-0E32-4CBB-BDDD-22CEF18FFECB}"/>
              </a:ext>
            </a:extLst>
          </p:cNvPr>
          <p:cNvCxnSpPr/>
          <p:nvPr/>
        </p:nvCxnSpPr>
        <p:spPr>
          <a:xfrm>
            <a:off x="9906778" y="1989787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59" name="Google Shape;3842;p61">
                <a:extLst>
                  <a:ext uri="{FF2B5EF4-FFF2-40B4-BE49-F238E27FC236}">
                    <a16:creationId xmlns:a16="http://schemas.microsoft.com/office/drawing/2014/main" id="{CF98F163-098E-40D4-A475-DBD106F0B8DC}"/>
                  </a:ext>
                </a:extLst>
              </p:cNvPr>
              <p:cNvSpPr txBox="1"/>
              <p:nvPr/>
            </p:nvSpPr>
            <p:spPr>
              <a:xfrm>
                <a:off x="10010294" y="1753933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159" name="Google Shape;3842;p61">
                <a:extLst>
                  <a:ext uri="{FF2B5EF4-FFF2-40B4-BE49-F238E27FC236}">
                    <a16:creationId xmlns:a16="http://schemas.microsoft.com/office/drawing/2014/main" id="{CF98F163-098E-40D4-A475-DBD106F0B8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0294" y="1753933"/>
                <a:ext cx="691449" cy="395041"/>
              </a:xfrm>
              <a:prstGeom prst="rect">
                <a:avLst/>
              </a:prstGeom>
              <a:blipFill>
                <a:blip r:embed="rId15"/>
                <a:stretch>
                  <a:fillRect t="-13846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60" name="Google Shape;2122;p44">
            <a:extLst>
              <a:ext uri="{FF2B5EF4-FFF2-40B4-BE49-F238E27FC236}">
                <a16:creationId xmlns:a16="http://schemas.microsoft.com/office/drawing/2014/main" id="{77398D41-BFE9-4832-B2F6-5647F151ACA2}"/>
              </a:ext>
            </a:extLst>
          </p:cNvPr>
          <p:cNvGrpSpPr/>
          <p:nvPr/>
        </p:nvGrpSpPr>
        <p:grpSpPr>
          <a:xfrm rot="-2526362">
            <a:off x="9335336" y="1830421"/>
            <a:ext cx="355631" cy="318731"/>
            <a:chOff x="15933525" y="1705100"/>
            <a:chExt cx="266725" cy="239050"/>
          </a:xfrm>
        </p:grpSpPr>
        <p:sp>
          <p:nvSpPr>
            <p:cNvPr id="161" name="Google Shape;2123;p44">
              <a:extLst>
                <a:ext uri="{FF2B5EF4-FFF2-40B4-BE49-F238E27FC236}">
                  <a16:creationId xmlns:a16="http://schemas.microsoft.com/office/drawing/2014/main" id="{00E82E66-DBF2-4FC4-BBCC-399B2CC6BDBB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2124;p44">
              <a:extLst>
                <a:ext uri="{FF2B5EF4-FFF2-40B4-BE49-F238E27FC236}">
                  <a16:creationId xmlns:a16="http://schemas.microsoft.com/office/drawing/2014/main" id="{3889A89F-0F88-4252-BD62-22106FF3AA87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2125;p44">
              <a:extLst>
                <a:ext uri="{FF2B5EF4-FFF2-40B4-BE49-F238E27FC236}">
                  <a16:creationId xmlns:a16="http://schemas.microsoft.com/office/drawing/2014/main" id="{BBEB9F5D-9BF6-4220-A704-00D117D53FCC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2126;p44">
              <a:extLst>
                <a:ext uri="{FF2B5EF4-FFF2-40B4-BE49-F238E27FC236}">
                  <a16:creationId xmlns:a16="http://schemas.microsoft.com/office/drawing/2014/main" id="{EDA6871D-DD84-4030-B8F3-218E25A2ED67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2127;p44">
              <a:extLst>
                <a:ext uri="{FF2B5EF4-FFF2-40B4-BE49-F238E27FC236}">
                  <a16:creationId xmlns:a16="http://schemas.microsoft.com/office/drawing/2014/main" id="{A3FBE521-ADB3-4639-B201-80B7B279EF81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2128;p44">
              <a:extLst>
                <a:ext uri="{FF2B5EF4-FFF2-40B4-BE49-F238E27FC236}">
                  <a16:creationId xmlns:a16="http://schemas.microsoft.com/office/drawing/2014/main" id="{5179EFC5-C5F0-427C-A0C5-3801DFE187A8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2129;p44">
              <a:extLst>
                <a:ext uri="{FF2B5EF4-FFF2-40B4-BE49-F238E27FC236}">
                  <a16:creationId xmlns:a16="http://schemas.microsoft.com/office/drawing/2014/main" id="{B53B5C62-09D2-4AE0-82D2-0C6434551051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2130;p44">
              <a:extLst>
                <a:ext uri="{FF2B5EF4-FFF2-40B4-BE49-F238E27FC236}">
                  <a16:creationId xmlns:a16="http://schemas.microsoft.com/office/drawing/2014/main" id="{EF2B79B0-548D-4BEC-9C85-E6AE39AB11D2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2131;p44">
              <a:extLst>
                <a:ext uri="{FF2B5EF4-FFF2-40B4-BE49-F238E27FC236}">
                  <a16:creationId xmlns:a16="http://schemas.microsoft.com/office/drawing/2014/main" id="{FDD474E5-4BAA-46E3-8FEB-19FD1CFB1A0B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2132;p44">
              <a:extLst>
                <a:ext uri="{FF2B5EF4-FFF2-40B4-BE49-F238E27FC236}">
                  <a16:creationId xmlns:a16="http://schemas.microsoft.com/office/drawing/2014/main" id="{7E82C196-D175-4352-B56A-190407074137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24" name="กลุ่ม 223">
            <a:extLst>
              <a:ext uri="{FF2B5EF4-FFF2-40B4-BE49-F238E27FC236}">
                <a16:creationId xmlns:a16="http://schemas.microsoft.com/office/drawing/2014/main" id="{92A9CCE6-7506-468C-A3DC-47A5E5242284}"/>
              </a:ext>
            </a:extLst>
          </p:cNvPr>
          <p:cNvGrpSpPr/>
          <p:nvPr/>
        </p:nvGrpSpPr>
        <p:grpSpPr>
          <a:xfrm>
            <a:off x="1950931" y="2646936"/>
            <a:ext cx="2050150" cy="843008"/>
            <a:chOff x="1518475" y="3221786"/>
            <a:chExt cx="8815865" cy="3026102"/>
          </a:xfrm>
        </p:grpSpPr>
        <p:sp>
          <p:nvSpPr>
            <p:cNvPr id="225" name="Google Shape;4035;p55">
              <a:extLst>
                <a:ext uri="{FF2B5EF4-FFF2-40B4-BE49-F238E27FC236}">
                  <a16:creationId xmlns:a16="http://schemas.microsoft.com/office/drawing/2014/main" id="{A62AEFD3-A69F-4B51-B1FF-ACC4882A4A66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036;p55">
              <a:extLst>
                <a:ext uri="{FF2B5EF4-FFF2-40B4-BE49-F238E27FC236}">
                  <a16:creationId xmlns:a16="http://schemas.microsoft.com/office/drawing/2014/main" id="{182272CC-8115-4ECC-B0A1-793AA9FE433B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27" name="กล่องข้อความ 226">
                <a:extLst>
                  <a:ext uri="{FF2B5EF4-FFF2-40B4-BE49-F238E27FC236}">
                    <a16:creationId xmlns:a16="http://schemas.microsoft.com/office/drawing/2014/main" id="{7810AF5E-F5B3-4DD4-916B-FFFEF100EC45}"/>
                  </a:ext>
                </a:extLst>
              </p:cNvPr>
              <p:cNvSpPr txBox="1"/>
              <p:nvPr/>
            </p:nvSpPr>
            <p:spPr>
              <a:xfrm>
                <a:off x="2207705" y="2694602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27" name="กล่องข้อความ 226">
                <a:extLst>
                  <a:ext uri="{FF2B5EF4-FFF2-40B4-BE49-F238E27FC236}">
                    <a16:creationId xmlns:a16="http://schemas.microsoft.com/office/drawing/2014/main" id="{7810AF5E-F5B3-4DD4-916B-FFFEF100EC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7705" y="2694602"/>
                <a:ext cx="1638275" cy="701218"/>
              </a:xfrm>
              <a:prstGeom prst="rect">
                <a:avLst/>
              </a:prstGeom>
              <a:blipFill>
                <a:blip r:embed="rId16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28" name="Google Shape;972;p53">
            <a:extLst>
              <a:ext uri="{FF2B5EF4-FFF2-40B4-BE49-F238E27FC236}">
                <a16:creationId xmlns:a16="http://schemas.microsoft.com/office/drawing/2014/main" id="{3C52F8AD-C8EF-43EF-8EAE-EE8C0AFAED1A}"/>
              </a:ext>
            </a:extLst>
          </p:cNvPr>
          <p:cNvCxnSpPr/>
          <p:nvPr/>
        </p:nvCxnSpPr>
        <p:spPr>
          <a:xfrm>
            <a:off x="4684494" y="3140373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29" name="Google Shape;3842;p61">
                <a:extLst>
                  <a:ext uri="{FF2B5EF4-FFF2-40B4-BE49-F238E27FC236}">
                    <a16:creationId xmlns:a16="http://schemas.microsoft.com/office/drawing/2014/main" id="{EBA64C9C-9FFB-41D3-9EE8-F38052C3A4B3}"/>
                  </a:ext>
                </a:extLst>
              </p:cNvPr>
              <p:cNvSpPr txBox="1"/>
              <p:nvPr/>
            </p:nvSpPr>
            <p:spPr>
              <a:xfrm>
                <a:off x="4788010" y="2904519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29" name="Google Shape;3842;p61">
                <a:extLst>
                  <a:ext uri="{FF2B5EF4-FFF2-40B4-BE49-F238E27FC236}">
                    <a16:creationId xmlns:a16="http://schemas.microsoft.com/office/drawing/2014/main" id="{EBA64C9C-9FFB-41D3-9EE8-F38052C3A4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88010" y="2904519"/>
                <a:ext cx="691449" cy="395041"/>
              </a:xfrm>
              <a:prstGeom prst="rect">
                <a:avLst/>
              </a:prstGeom>
              <a:blipFill>
                <a:blip r:embed="rId17"/>
                <a:stretch>
                  <a:fillRect t="-13846" b="-70769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30" name="Google Shape;2122;p44">
            <a:extLst>
              <a:ext uri="{FF2B5EF4-FFF2-40B4-BE49-F238E27FC236}">
                <a16:creationId xmlns:a16="http://schemas.microsoft.com/office/drawing/2014/main" id="{9141F666-9D87-4E6E-ABEA-DE0EF5BDE67B}"/>
              </a:ext>
            </a:extLst>
          </p:cNvPr>
          <p:cNvGrpSpPr/>
          <p:nvPr/>
        </p:nvGrpSpPr>
        <p:grpSpPr>
          <a:xfrm rot="-2526362">
            <a:off x="4113052" y="2981007"/>
            <a:ext cx="355631" cy="318731"/>
            <a:chOff x="15933525" y="1705100"/>
            <a:chExt cx="266725" cy="239050"/>
          </a:xfrm>
        </p:grpSpPr>
        <p:sp>
          <p:nvSpPr>
            <p:cNvPr id="231" name="Google Shape;2123;p44">
              <a:extLst>
                <a:ext uri="{FF2B5EF4-FFF2-40B4-BE49-F238E27FC236}">
                  <a16:creationId xmlns:a16="http://schemas.microsoft.com/office/drawing/2014/main" id="{9DD99C88-DE48-42D9-AAA7-6F772177C3A9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2124;p44">
              <a:extLst>
                <a:ext uri="{FF2B5EF4-FFF2-40B4-BE49-F238E27FC236}">
                  <a16:creationId xmlns:a16="http://schemas.microsoft.com/office/drawing/2014/main" id="{3481A396-B28E-4C39-BD53-9A6BE64D699C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2125;p44">
              <a:extLst>
                <a:ext uri="{FF2B5EF4-FFF2-40B4-BE49-F238E27FC236}">
                  <a16:creationId xmlns:a16="http://schemas.microsoft.com/office/drawing/2014/main" id="{D15E4FDF-B3EA-4239-B17C-4911CF66928A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2126;p44">
              <a:extLst>
                <a:ext uri="{FF2B5EF4-FFF2-40B4-BE49-F238E27FC236}">
                  <a16:creationId xmlns:a16="http://schemas.microsoft.com/office/drawing/2014/main" id="{36272C97-67DB-4F99-A146-A1B469DD53AD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2127;p44">
              <a:extLst>
                <a:ext uri="{FF2B5EF4-FFF2-40B4-BE49-F238E27FC236}">
                  <a16:creationId xmlns:a16="http://schemas.microsoft.com/office/drawing/2014/main" id="{3CB85449-FD3D-4659-BA84-71DCF6D6F40A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2128;p44">
              <a:extLst>
                <a:ext uri="{FF2B5EF4-FFF2-40B4-BE49-F238E27FC236}">
                  <a16:creationId xmlns:a16="http://schemas.microsoft.com/office/drawing/2014/main" id="{FC3A8FF7-FAD7-41D2-9185-6F406E5DFE30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2129;p44">
              <a:extLst>
                <a:ext uri="{FF2B5EF4-FFF2-40B4-BE49-F238E27FC236}">
                  <a16:creationId xmlns:a16="http://schemas.microsoft.com/office/drawing/2014/main" id="{21F27F6B-5175-4CF4-9B76-9DBFB3431AA7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2130;p44">
              <a:extLst>
                <a:ext uri="{FF2B5EF4-FFF2-40B4-BE49-F238E27FC236}">
                  <a16:creationId xmlns:a16="http://schemas.microsoft.com/office/drawing/2014/main" id="{0AA4B9D4-9172-4EAB-A608-F6B12D91BAA0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2131;p44">
              <a:extLst>
                <a:ext uri="{FF2B5EF4-FFF2-40B4-BE49-F238E27FC236}">
                  <a16:creationId xmlns:a16="http://schemas.microsoft.com/office/drawing/2014/main" id="{C4249DE0-FDB8-4EF5-A559-15B6AFAD02CE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2132;p44">
              <a:extLst>
                <a:ext uri="{FF2B5EF4-FFF2-40B4-BE49-F238E27FC236}">
                  <a16:creationId xmlns:a16="http://schemas.microsoft.com/office/drawing/2014/main" id="{E92D799D-F841-45F1-B33E-D3F25993EC8C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1" name="กลุ่ม 240">
            <a:extLst>
              <a:ext uri="{FF2B5EF4-FFF2-40B4-BE49-F238E27FC236}">
                <a16:creationId xmlns:a16="http://schemas.microsoft.com/office/drawing/2014/main" id="{B3C30994-488F-4E37-B0F7-E2D4645A2B18}"/>
              </a:ext>
            </a:extLst>
          </p:cNvPr>
          <p:cNvGrpSpPr/>
          <p:nvPr/>
        </p:nvGrpSpPr>
        <p:grpSpPr>
          <a:xfrm>
            <a:off x="7173215" y="2641622"/>
            <a:ext cx="2050150" cy="843008"/>
            <a:chOff x="1518475" y="3221786"/>
            <a:chExt cx="8815865" cy="3026102"/>
          </a:xfrm>
        </p:grpSpPr>
        <p:sp>
          <p:nvSpPr>
            <p:cNvPr id="242" name="Google Shape;4035;p55">
              <a:extLst>
                <a:ext uri="{FF2B5EF4-FFF2-40B4-BE49-F238E27FC236}">
                  <a16:creationId xmlns:a16="http://schemas.microsoft.com/office/drawing/2014/main" id="{A8A26A45-2090-4FA4-B73D-F1A3BDAF1802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036;p55">
              <a:extLst>
                <a:ext uri="{FF2B5EF4-FFF2-40B4-BE49-F238E27FC236}">
                  <a16:creationId xmlns:a16="http://schemas.microsoft.com/office/drawing/2014/main" id="{81F8D934-D96B-40C5-A20E-0993FDF76B09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44" name="กล่องข้อความ 243">
                <a:extLst>
                  <a:ext uri="{FF2B5EF4-FFF2-40B4-BE49-F238E27FC236}">
                    <a16:creationId xmlns:a16="http://schemas.microsoft.com/office/drawing/2014/main" id="{FDEAAB92-8979-4E20-81A6-D3203BD313C8}"/>
                  </a:ext>
                </a:extLst>
              </p:cNvPr>
              <p:cNvSpPr txBox="1"/>
              <p:nvPr/>
            </p:nvSpPr>
            <p:spPr>
              <a:xfrm>
                <a:off x="7429989" y="2689288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44" name="กล่องข้อความ 243">
                <a:extLst>
                  <a:ext uri="{FF2B5EF4-FFF2-40B4-BE49-F238E27FC236}">
                    <a16:creationId xmlns:a16="http://schemas.microsoft.com/office/drawing/2014/main" id="{FDEAAB92-8979-4E20-81A6-D3203BD313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9989" y="2689288"/>
                <a:ext cx="1638275" cy="701218"/>
              </a:xfrm>
              <a:prstGeom prst="rect">
                <a:avLst/>
              </a:prstGeom>
              <a:blipFill>
                <a:blip r:embed="rId18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5" name="Google Shape;972;p53">
            <a:extLst>
              <a:ext uri="{FF2B5EF4-FFF2-40B4-BE49-F238E27FC236}">
                <a16:creationId xmlns:a16="http://schemas.microsoft.com/office/drawing/2014/main" id="{14E23C36-663F-4FBC-900D-C64CEDFB8B7E}"/>
              </a:ext>
            </a:extLst>
          </p:cNvPr>
          <p:cNvCxnSpPr/>
          <p:nvPr/>
        </p:nvCxnSpPr>
        <p:spPr>
          <a:xfrm>
            <a:off x="9906778" y="3135059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46" name="Google Shape;3842;p61">
                <a:extLst>
                  <a:ext uri="{FF2B5EF4-FFF2-40B4-BE49-F238E27FC236}">
                    <a16:creationId xmlns:a16="http://schemas.microsoft.com/office/drawing/2014/main" id="{8BFCAA63-601C-45CC-BFF8-1BF7E8ED53D9}"/>
                  </a:ext>
                </a:extLst>
              </p:cNvPr>
              <p:cNvSpPr txBox="1"/>
              <p:nvPr/>
            </p:nvSpPr>
            <p:spPr>
              <a:xfrm>
                <a:off x="10010294" y="2899205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46" name="Google Shape;3842;p61">
                <a:extLst>
                  <a:ext uri="{FF2B5EF4-FFF2-40B4-BE49-F238E27FC236}">
                    <a16:creationId xmlns:a16="http://schemas.microsoft.com/office/drawing/2014/main" id="{8BFCAA63-601C-45CC-BFF8-1BF7E8ED53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0294" y="2899205"/>
                <a:ext cx="691449" cy="395041"/>
              </a:xfrm>
              <a:prstGeom prst="rect">
                <a:avLst/>
              </a:prstGeom>
              <a:blipFill>
                <a:blip r:embed="rId19"/>
                <a:stretch>
                  <a:fillRect t="-14063" b="-718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47" name="Google Shape;2122;p44">
            <a:extLst>
              <a:ext uri="{FF2B5EF4-FFF2-40B4-BE49-F238E27FC236}">
                <a16:creationId xmlns:a16="http://schemas.microsoft.com/office/drawing/2014/main" id="{BD622AD4-DF5B-4E64-B4AE-5F7CB06C0233}"/>
              </a:ext>
            </a:extLst>
          </p:cNvPr>
          <p:cNvGrpSpPr/>
          <p:nvPr/>
        </p:nvGrpSpPr>
        <p:grpSpPr>
          <a:xfrm rot="-2526362">
            <a:off x="9335336" y="2975693"/>
            <a:ext cx="355631" cy="318731"/>
            <a:chOff x="15933525" y="1705100"/>
            <a:chExt cx="266725" cy="239050"/>
          </a:xfrm>
        </p:grpSpPr>
        <p:sp>
          <p:nvSpPr>
            <p:cNvPr id="248" name="Google Shape;2123;p44">
              <a:extLst>
                <a:ext uri="{FF2B5EF4-FFF2-40B4-BE49-F238E27FC236}">
                  <a16:creationId xmlns:a16="http://schemas.microsoft.com/office/drawing/2014/main" id="{71836A12-3829-4969-942C-A2DD018D0AF6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2124;p44">
              <a:extLst>
                <a:ext uri="{FF2B5EF4-FFF2-40B4-BE49-F238E27FC236}">
                  <a16:creationId xmlns:a16="http://schemas.microsoft.com/office/drawing/2014/main" id="{0B675FE6-2B96-4644-8FDE-81BAA8BF37DD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0" name="Google Shape;2125;p44">
              <a:extLst>
                <a:ext uri="{FF2B5EF4-FFF2-40B4-BE49-F238E27FC236}">
                  <a16:creationId xmlns:a16="http://schemas.microsoft.com/office/drawing/2014/main" id="{35E2BA74-B3A8-49ED-938C-8B6C6B0002E3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1" name="Google Shape;2126;p44">
              <a:extLst>
                <a:ext uri="{FF2B5EF4-FFF2-40B4-BE49-F238E27FC236}">
                  <a16:creationId xmlns:a16="http://schemas.microsoft.com/office/drawing/2014/main" id="{BDDFE3D0-6CEB-42EE-A003-6BA9C8F2DA76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2" name="Google Shape;2127;p44">
              <a:extLst>
                <a:ext uri="{FF2B5EF4-FFF2-40B4-BE49-F238E27FC236}">
                  <a16:creationId xmlns:a16="http://schemas.microsoft.com/office/drawing/2014/main" id="{12261416-C206-4DE3-B3C7-800C411C51FB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3" name="Google Shape;2128;p44">
              <a:extLst>
                <a:ext uri="{FF2B5EF4-FFF2-40B4-BE49-F238E27FC236}">
                  <a16:creationId xmlns:a16="http://schemas.microsoft.com/office/drawing/2014/main" id="{DBB66C56-9100-4CF7-B8B3-C6D33F6C8E53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4" name="Google Shape;2129;p44">
              <a:extLst>
                <a:ext uri="{FF2B5EF4-FFF2-40B4-BE49-F238E27FC236}">
                  <a16:creationId xmlns:a16="http://schemas.microsoft.com/office/drawing/2014/main" id="{A8001EC9-3AD6-4950-92E0-1AB20E41AD98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5" name="Google Shape;2130;p44">
              <a:extLst>
                <a:ext uri="{FF2B5EF4-FFF2-40B4-BE49-F238E27FC236}">
                  <a16:creationId xmlns:a16="http://schemas.microsoft.com/office/drawing/2014/main" id="{C390AFB3-DBED-4DBC-A408-0856E2882A30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6" name="Google Shape;2131;p44">
              <a:extLst>
                <a:ext uri="{FF2B5EF4-FFF2-40B4-BE49-F238E27FC236}">
                  <a16:creationId xmlns:a16="http://schemas.microsoft.com/office/drawing/2014/main" id="{E263BA07-6620-46A0-B1F7-531EF9310837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7" name="Google Shape;2132;p44">
              <a:extLst>
                <a:ext uri="{FF2B5EF4-FFF2-40B4-BE49-F238E27FC236}">
                  <a16:creationId xmlns:a16="http://schemas.microsoft.com/office/drawing/2014/main" id="{BAF561A5-08F9-4A32-BDF3-8BA2E2CE5AAA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58" name="กลุ่ม 257">
            <a:extLst>
              <a:ext uri="{FF2B5EF4-FFF2-40B4-BE49-F238E27FC236}">
                <a16:creationId xmlns:a16="http://schemas.microsoft.com/office/drawing/2014/main" id="{7ED37D7C-7429-4D7F-BBB7-41BC0DEC4A2C}"/>
              </a:ext>
            </a:extLst>
          </p:cNvPr>
          <p:cNvGrpSpPr/>
          <p:nvPr/>
        </p:nvGrpSpPr>
        <p:grpSpPr>
          <a:xfrm>
            <a:off x="1950931" y="3771872"/>
            <a:ext cx="2050150" cy="843008"/>
            <a:chOff x="1518475" y="3221786"/>
            <a:chExt cx="8815865" cy="3026102"/>
          </a:xfrm>
        </p:grpSpPr>
        <p:sp>
          <p:nvSpPr>
            <p:cNvPr id="259" name="Google Shape;4035;p55">
              <a:extLst>
                <a:ext uri="{FF2B5EF4-FFF2-40B4-BE49-F238E27FC236}">
                  <a16:creationId xmlns:a16="http://schemas.microsoft.com/office/drawing/2014/main" id="{7C737681-D60B-45D7-895A-49354580CC49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0" name="Google Shape;4036;p55">
              <a:extLst>
                <a:ext uri="{FF2B5EF4-FFF2-40B4-BE49-F238E27FC236}">
                  <a16:creationId xmlns:a16="http://schemas.microsoft.com/office/drawing/2014/main" id="{9EBF0243-044F-4B50-87DA-C089C86DB9C7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61" name="กล่องข้อความ 260">
                <a:extLst>
                  <a:ext uri="{FF2B5EF4-FFF2-40B4-BE49-F238E27FC236}">
                    <a16:creationId xmlns:a16="http://schemas.microsoft.com/office/drawing/2014/main" id="{1F871F5F-0E76-4473-A450-1C4DD8851ADF}"/>
                  </a:ext>
                </a:extLst>
              </p:cNvPr>
              <p:cNvSpPr txBox="1"/>
              <p:nvPr/>
            </p:nvSpPr>
            <p:spPr>
              <a:xfrm>
                <a:off x="2207705" y="3819538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61" name="กล่องข้อความ 260">
                <a:extLst>
                  <a:ext uri="{FF2B5EF4-FFF2-40B4-BE49-F238E27FC236}">
                    <a16:creationId xmlns:a16="http://schemas.microsoft.com/office/drawing/2014/main" id="{1F871F5F-0E76-4473-A450-1C4DD8851A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7705" y="3819538"/>
                <a:ext cx="1638275" cy="701218"/>
              </a:xfrm>
              <a:prstGeom prst="rect">
                <a:avLst/>
              </a:prstGeom>
              <a:blipFill>
                <a:blip r:embed="rId20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62" name="Google Shape;972;p53">
            <a:extLst>
              <a:ext uri="{FF2B5EF4-FFF2-40B4-BE49-F238E27FC236}">
                <a16:creationId xmlns:a16="http://schemas.microsoft.com/office/drawing/2014/main" id="{2002AB66-5C7B-4C7E-8FF5-3511604BBBAD}"/>
              </a:ext>
            </a:extLst>
          </p:cNvPr>
          <p:cNvCxnSpPr>
            <a:cxnSpLocks/>
          </p:cNvCxnSpPr>
          <p:nvPr/>
        </p:nvCxnSpPr>
        <p:spPr>
          <a:xfrm>
            <a:off x="4684494" y="4265309"/>
            <a:ext cx="1299581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grpSp>
        <p:nvGrpSpPr>
          <p:cNvPr id="264" name="Google Shape;2122;p44">
            <a:extLst>
              <a:ext uri="{FF2B5EF4-FFF2-40B4-BE49-F238E27FC236}">
                <a16:creationId xmlns:a16="http://schemas.microsoft.com/office/drawing/2014/main" id="{4319E101-1B9C-49E1-BB0F-D4AEABFC0CED}"/>
              </a:ext>
            </a:extLst>
          </p:cNvPr>
          <p:cNvGrpSpPr/>
          <p:nvPr/>
        </p:nvGrpSpPr>
        <p:grpSpPr>
          <a:xfrm rot="-2526362">
            <a:off x="4113052" y="4105943"/>
            <a:ext cx="355631" cy="318731"/>
            <a:chOff x="15933525" y="1705100"/>
            <a:chExt cx="266725" cy="239050"/>
          </a:xfrm>
        </p:grpSpPr>
        <p:sp>
          <p:nvSpPr>
            <p:cNvPr id="265" name="Google Shape;2123;p44">
              <a:extLst>
                <a:ext uri="{FF2B5EF4-FFF2-40B4-BE49-F238E27FC236}">
                  <a16:creationId xmlns:a16="http://schemas.microsoft.com/office/drawing/2014/main" id="{4225DAC8-DA41-4008-A944-FD575FECE164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6" name="Google Shape;2124;p44">
              <a:extLst>
                <a:ext uri="{FF2B5EF4-FFF2-40B4-BE49-F238E27FC236}">
                  <a16:creationId xmlns:a16="http://schemas.microsoft.com/office/drawing/2014/main" id="{8F5A347C-F67C-4789-80B4-981AC97B1E53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7" name="Google Shape;2125;p44">
              <a:extLst>
                <a:ext uri="{FF2B5EF4-FFF2-40B4-BE49-F238E27FC236}">
                  <a16:creationId xmlns:a16="http://schemas.microsoft.com/office/drawing/2014/main" id="{8D4F6E26-CDC6-4320-BF70-284F9652673A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8" name="Google Shape;2126;p44">
              <a:extLst>
                <a:ext uri="{FF2B5EF4-FFF2-40B4-BE49-F238E27FC236}">
                  <a16:creationId xmlns:a16="http://schemas.microsoft.com/office/drawing/2014/main" id="{1DF0B366-93A5-43DE-92B4-B2900B5FC5AD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9" name="Google Shape;2127;p44">
              <a:extLst>
                <a:ext uri="{FF2B5EF4-FFF2-40B4-BE49-F238E27FC236}">
                  <a16:creationId xmlns:a16="http://schemas.microsoft.com/office/drawing/2014/main" id="{F22FF748-9038-402F-9B80-FDFC67DE650F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0" name="Google Shape;2128;p44">
              <a:extLst>
                <a:ext uri="{FF2B5EF4-FFF2-40B4-BE49-F238E27FC236}">
                  <a16:creationId xmlns:a16="http://schemas.microsoft.com/office/drawing/2014/main" id="{97867095-DA47-4E9A-A242-47FC00F6CAEA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1" name="Google Shape;2129;p44">
              <a:extLst>
                <a:ext uri="{FF2B5EF4-FFF2-40B4-BE49-F238E27FC236}">
                  <a16:creationId xmlns:a16="http://schemas.microsoft.com/office/drawing/2014/main" id="{76CA970D-18AC-4667-8B7E-E72848F38A1B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2" name="Google Shape;2130;p44">
              <a:extLst>
                <a:ext uri="{FF2B5EF4-FFF2-40B4-BE49-F238E27FC236}">
                  <a16:creationId xmlns:a16="http://schemas.microsoft.com/office/drawing/2014/main" id="{3FD1F07E-11BD-4D97-B6CC-79025505AE8D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3" name="Google Shape;2131;p44">
              <a:extLst>
                <a:ext uri="{FF2B5EF4-FFF2-40B4-BE49-F238E27FC236}">
                  <a16:creationId xmlns:a16="http://schemas.microsoft.com/office/drawing/2014/main" id="{F30AF1E5-C2CB-45FD-8836-EB7F84453454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4" name="Google Shape;2132;p44">
              <a:extLst>
                <a:ext uri="{FF2B5EF4-FFF2-40B4-BE49-F238E27FC236}">
                  <a16:creationId xmlns:a16="http://schemas.microsoft.com/office/drawing/2014/main" id="{610790AF-23F4-4E96-A289-925F4A0B697F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75" name="กลุ่ม 274">
            <a:extLst>
              <a:ext uri="{FF2B5EF4-FFF2-40B4-BE49-F238E27FC236}">
                <a16:creationId xmlns:a16="http://schemas.microsoft.com/office/drawing/2014/main" id="{AE42EC71-B343-495E-B3FD-D9EDC90CE80C}"/>
              </a:ext>
            </a:extLst>
          </p:cNvPr>
          <p:cNvGrpSpPr/>
          <p:nvPr/>
        </p:nvGrpSpPr>
        <p:grpSpPr>
          <a:xfrm>
            <a:off x="7173215" y="3766558"/>
            <a:ext cx="2050150" cy="843008"/>
            <a:chOff x="1518475" y="3221786"/>
            <a:chExt cx="8815865" cy="3026102"/>
          </a:xfrm>
        </p:grpSpPr>
        <p:sp>
          <p:nvSpPr>
            <p:cNvPr id="276" name="Google Shape;4035;p55">
              <a:extLst>
                <a:ext uri="{FF2B5EF4-FFF2-40B4-BE49-F238E27FC236}">
                  <a16:creationId xmlns:a16="http://schemas.microsoft.com/office/drawing/2014/main" id="{15D6EA6E-9AC6-462C-9C36-09942A212D66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7" name="Google Shape;4036;p55">
              <a:extLst>
                <a:ext uri="{FF2B5EF4-FFF2-40B4-BE49-F238E27FC236}">
                  <a16:creationId xmlns:a16="http://schemas.microsoft.com/office/drawing/2014/main" id="{1D4CD6B1-E97D-4B45-B857-7D6866E82480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78" name="กล่องข้อความ 277">
                <a:extLst>
                  <a:ext uri="{FF2B5EF4-FFF2-40B4-BE49-F238E27FC236}">
                    <a16:creationId xmlns:a16="http://schemas.microsoft.com/office/drawing/2014/main" id="{E86AF2EB-95B0-4D38-94A6-DFC6E504D880}"/>
                  </a:ext>
                </a:extLst>
              </p:cNvPr>
              <p:cNvSpPr txBox="1"/>
              <p:nvPr/>
            </p:nvSpPr>
            <p:spPr>
              <a:xfrm>
                <a:off x="7429989" y="3814224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78" name="กล่องข้อความ 277">
                <a:extLst>
                  <a:ext uri="{FF2B5EF4-FFF2-40B4-BE49-F238E27FC236}">
                    <a16:creationId xmlns:a16="http://schemas.microsoft.com/office/drawing/2014/main" id="{E86AF2EB-95B0-4D38-94A6-DFC6E504D8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9989" y="3814224"/>
                <a:ext cx="1638275" cy="701218"/>
              </a:xfrm>
              <a:prstGeom prst="rect">
                <a:avLst/>
              </a:prstGeom>
              <a:blipFill>
                <a:blip r:embed="rId21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79" name="Google Shape;972;p53">
            <a:extLst>
              <a:ext uri="{FF2B5EF4-FFF2-40B4-BE49-F238E27FC236}">
                <a16:creationId xmlns:a16="http://schemas.microsoft.com/office/drawing/2014/main" id="{42942D57-E532-4B84-922B-4019311228E1}"/>
              </a:ext>
            </a:extLst>
          </p:cNvPr>
          <p:cNvCxnSpPr/>
          <p:nvPr/>
        </p:nvCxnSpPr>
        <p:spPr>
          <a:xfrm>
            <a:off x="9906778" y="4259995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80" name="Google Shape;3842;p61">
                <a:extLst>
                  <a:ext uri="{FF2B5EF4-FFF2-40B4-BE49-F238E27FC236}">
                    <a16:creationId xmlns:a16="http://schemas.microsoft.com/office/drawing/2014/main" id="{FF418963-C6B4-4423-88E1-43BDDB8FC28F}"/>
                  </a:ext>
                </a:extLst>
              </p:cNvPr>
              <p:cNvSpPr txBox="1"/>
              <p:nvPr/>
            </p:nvSpPr>
            <p:spPr>
              <a:xfrm>
                <a:off x="10010294" y="4024141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80" name="Google Shape;3842;p61">
                <a:extLst>
                  <a:ext uri="{FF2B5EF4-FFF2-40B4-BE49-F238E27FC236}">
                    <a16:creationId xmlns:a16="http://schemas.microsoft.com/office/drawing/2014/main" id="{FF418963-C6B4-4423-88E1-43BDDB8FC2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0294" y="4024141"/>
                <a:ext cx="691449" cy="395041"/>
              </a:xfrm>
              <a:prstGeom prst="rect">
                <a:avLst/>
              </a:prstGeom>
              <a:blipFill>
                <a:blip r:embed="rId22"/>
                <a:stretch>
                  <a:fillRect t="-13846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81" name="Google Shape;2122;p44">
            <a:extLst>
              <a:ext uri="{FF2B5EF4-FFF2-40B4-BE49-F238E27FC236}">
                <a16:creationId xmlns:a16="http://schemas.microsoft.com/office/drawing/2014/main" id="{7DFE4DF1-12EC-4A1C-9AA0-91B713A8600F}"/>
              </a:ext>
            </a:extLst>
          </p:cNvPr>
          <p:cNvGrpSpPr/>
          <p:nvPr/>
        </p:nvGrpSpPr>
        <p:grpSpPr>
          <a:xfrm rot="-2526362">
            <a:off x="9335336" y="4100629"/>
            <a:ext cx="355631" cy="318731"/>
            <a:chOff x="15933525" y="1705100"/>
            <a:chExt cx="266725" cy="239050"/>
          </a:xfrm>
        </p:grpSpPr>
        <p:sp>
          <p:nvSpPr>
            <p:cNvPr id="282" name="Google Shape;2123;p44">
              <a:extLst>
                <a:ext uri="{FF2B5EF4-FFF2-40B4-BE49-F238E27FC236}">
                  <a16:creationId xmlns:a16="http://schemas.microsoft.com/office/drawing/2014/main" id="{CD7DE7A6-184B-4C0A-B6EE-9D7CB32DBBAE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3" name="Google Shape;2124;p44">
              <a:extLst>
                <a:ext uri="{FF2B5EF4-FFF2-40B4-BE49-F238E27FC236}">
                  <a16:creationId xmlns:a16="http://schemas.microsoft.com/office/drawing/2014/main" id="{6250C1F4-E94E-40EE-8FDD-CDA9E0F48080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4" name="Google Shape;2125;p44">
              <a:extLst>
                <a:ext uri="{FF2B5EF4-FFF2-40B4-BE49-F238E27FC236}">
                  <a16:creationId xmlns:a16="http://schemas.microsoft.com/office/drawing/2014/main" id="{9CF7D24D-4427-41BE-AEA2-F09CAC5CDC67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5" name="Google Shape;2126;p44">
              <a:extLst>
                <a:ext uri="{FF2B5EF4-FFF2-40B4-BE49-F238E27FC236}">
                  <a16:creationId xmlns:a16="http://schemas.microsoft.com/office/drawing/2014/main" id="{1C75A17D-24DD-427F-9ADF-25687BE04F50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6" name="Google Shape;2127;p44">
              <a:extLst>
                <a:ext uri="{FF2B5EF4-FFF2-40B4-BE49-F238E27FC236}">
                  <a16:creationId xmlns:a16="http://schemas.microsoft.com/office/drawing/2014/main" id="{C8551891-71D5-4E6E-9AFB-3E868CA57BFC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7" name="Google Shape;2128;p44">
              <a:extLst>
                <a:ext uri="{FF2B5EF4-FFF2-40B4-BE49-F238E27FC236}">
                  <a16:creationId xmlns:a16="http://schemas.microsoft.com/office/drawing/2014/main" id="{3D398A0A-2030-431D-B433-30AF2FB2EDB7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8" name="Google Shape;2129;p44">
              <a:extLst>
                <a:ext uri="{FF2B5EF4-FFF2-40B4-BE49-F238E27FC236}">
                  <a16:creationId xmlns:a16="http://schemas.microsoft.com/office/drawing/2014/main" id="{B37DE460-DD7A-4B02-A382-A11C10F4C624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9" name="Google Shape;2130;p44">
              <a:extLst>
                <a:ext uri="{FF2B5EF4-FFF2-40B4-BE49-F238E27FC236}">
                  <a16:creationId xmlns:a16="http://schemas.microsoft.com/office/drawing/2014/main" id="{4D6ED5BE-4C78-487F-B865-0215E7A7C536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0" name="Google Shape;2131;p44">
              <a:extLst>
                <a:ext uri="{FF2B5EF4-FFF2-40B4-BE49-F238E27FC236}">
                  <a16:creationId xmlns:a16="http://schemas.microsoft.com/office/drawing/2014/main" id="{D7AFFB6F-291F-4DA9-BD76-80A7F4B4DA02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1" name="Google Shape;2132;p44">
              <a:extLst>
                <a:ext uri="{FF2B5EF4-FFF2-40B4-BE49-F238E27FC236}">
                  <a16:creationId xmlns:a16="http://schemas.microsoft.com/office/drawing/2014/main" id="{93F76332-DB0D-4503-B9FD-63028142EA74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92" name="กลุ่ม 291">
            <a:extLst>
              <a:ext uri="{FF2B5EF4-FFF2-40B4-BE49-F238E27FC236}">
                <a16:creationId xmlns:a16="http://schemas.microsoft.com/office/drawing/2014/main" id="{455B2057-C47B-4391-804E-69B13A1EC2D8}"/>
              </a:ext>
            </a:extLst>
          </p:cNvPr>
          <p:cNvGrpSpPr/>
          <p:nvPr/>
        </p:nvGrpSpPr>
        <p:grpSpPr>
          <a:xfrm>
            <a:off x="1950931" y="4897702"/>
            <a:ext cx="2050150" cy="843008"/>
            <a:chOff x="1518475" y="3221786"/>
            <a:chExt cx="8815865" cy="3026102"/>
          </a:xfrm>
        </p:grpSpPr>
        <p:sp>
          <p:nvSpPr>
            <p:cNvPr id="293" name="Google Shape;4035;p55">
              <a:extLst>
                <a:ext uri="{FF2B5EF4-FFF2-40B4-BE49-F238E27FC236}">
                  <a16:creationId xmlns:a16="http://schemas.microsoft.com/office/drawing/2014/main" id="{6B060E83-591A-47CF-BFCB-D6D2B80C250D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4" name="Google Shape;4036;p55">
              <a:extLst>
                <a:ext uri="{FF2B5EF4-FFF2-40B4-BE49-F238E27FC236}">
                  <a16:creationId xmlns:a16="http://schemas.microsoft.com/office/drawing/2014/main" id="{5C83D5D8-09BB-48F6-AABC-896F5370118F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95" name="กล่องข้อความ 294">
                <a:extLst>
                  <a:ext uri="{FF2B5EF4-FFF2-40B4-BE49-F238E27FC236}">
                    <a16:creationId xmlns:a16="http://schemas.microsoft.com/office/drawing/2014/main" id="{EAE8079F-2B84-4C99-8C63-92129E4D344E}"/>
                  </a:ext>
                </a:extLst>
              </p:cNvPr>
              <p:cNvSpPr txBox="1"/>
              <p:nvPr/>
            </p:nvSpPr>
            <p:spPr>
              <a:xfrm>
                <a:off x="2207705" y="4945368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95" name="กล่องข้อความ 294">
                <a:extLst>
                  <a:ext uri="{FF2B5EF4-FFF2-40B4-BE49-F238E27FC236}">
                    <a16:creationId xmlns:a16="http://schemas.microsoft.com/office/drawing/2014/main" id="{EAE8079F-2B84-4C99-8C63-92129E4D34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7705" y="4945368"/>
                <a:ext cx="1638275" cy="701218"/>
              </a:xfrm>
              <a:prstGeom prst="rect">
                <a:avLst/>
              </a:prstGeom>
              <a:blipFill>
                <a:blip r:embed="rId23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96" name="Google Shape;972;p53">
            <a:extLst>
              <a:ext uri="{FF2B5EF4-FFF2-40B4-BE49-F238E27FC236}">
                <a16:creationId xmlns:a16="http://schemas.microsoft.com/office/drawing/2014/main" id="{71B2217D-6445-4953-B6C5-7CD303428C25}"/>
              </a:ext>
            </a:extLst>
          </p:cNvPr>
          <p:cNvCxnSpPr/>
          <p:nvPr/>
        </p:nvCxnSpPr>
        <p:spPr>
          <a:xfrm>
            <a:off x="4684494" y="5391139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97" name="Google Shape;3842;p61">
                <a:extLst>
                  <a:ext uri="{FF2B5EF4-FFF2-40B4-BE49-F238E27FC236}">
                    <a16:creationId xmlns:a16="http://schemas.microsoft.com/office/drawing/2014/main" id="{695A1586-3CDB-4210-BE6F-F4899DFDD59D}"/>
                  </a:ext>
                </a:extLst>
              </p:cNvPr>
              <p:cNvSpPr txBox="1"/>
              <p:nvPr/>
            </p:nvSpPr>
            <p:spPr>
              <a:xfrm>
                <a:off x="4788010" y="5155285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97" name="Google Shape;3842;p61">
                <a:extLst>
                  <a:ext uri="{FF2B5EF4-FFF2-40B4-BE49-F238E27FC236}">
                    <a16:creationId xmlns:a16="http://schemas.microsoft.com/office/drawing/2014/main" id="{695A1586-3CDB-4210-BE6F-F4899DFDD5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88010" y="5155285"/>
                <a:ext cx="691449" cy="395041"/>
              </a:xfrm>
              <a:prstGeom prst="rect">
                <a:avLst/>
              </a:prstGeom>
              <a:blipFill>
                <a:blip r:embed="rId24"/>
                <a:stretch>
                  <a:fillRect t="-14063" r="-4386" b="-718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98" name="Google Shape;2122;p44">
            <a:extLst>
              <a:ext uri="{FF2B5EF4-FFF2-40B4-BE49-F238E27FC236}">
                <a16:creationId xmlns:a16="http://schemas.microsoft.com/office/drawing/2014/main" id="{2CA617F9-B8A0-49A5-BE4F-21046BC80326}"/>
              </a:ext>
            </a:extLst>
          </p:cNvPr>
          <p:cNvGrpSpPr/>
          <p:nvPr/>
        </p:nvGrpSpPr>
        <p:grpSpPr>
          <a:xfrm rot="-2526362">
            <a:off x="4113052" y="5231773"/>
            <a:ext cx="355631" cy="318731"/>
            <a:chOff x="15933525" y="1705100"/>
            <a:chExt cx="266725" cy="239050"/>
          </a:xfrm>
        </p:grpSpPr>
        <p:sp>
          <p:nvSpPr>
            <p:cNvPr id="299" name="Google Shape;2123;p44">
              <a:extLst>
                <a:ext uri="{FF2B5EF4-FFF2-40B4-BE49-F238E27FC236}">
                  <a16:creationId xmlns:a16="http://schemas.microsoft.com/office/drawing/2014/main" id="{C1E2863C-44D7-4A20-9063-CBEAC8189E61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0" name="Google Shape;2124;p44">
              <a:extLst>
                <a:ext uri="{FF2B5EF4-FFF2-40B4-BE49-F238E27FC236}">
                  <a16:creationId xmlns:a16="http://schemas.microsoft.com/office/drawing/2014/main" id="{4DCCB0B8-096C-42B7-8940-2F0D5D616F22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1" name="Google Shape;2125;p44">
              <a:extLst>
                <a:ext uri="{FF2B5EF4-FFF2-40B4-BE49-F238E27FC236}">
                  <a16:creationId xmlns:a16="http://schemas.microsoft.com/office/drawing/2014/main" id="{5C5F3ACF-0DD2-4569-9A18-DA5949C42ECA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2" name="Google Shape;2126;p44">
              <a:extLst>
                <a:ext uri="{FF2B5EF4-FFF2-40B4-BE49-F238E27FC236}">
                  <a16:creationId xmlns:a16="http://schemas.microsoft.com/office/drawing/2014/main" id="{50A31F8F-CD4E-4905-B7B0-53E6A6D6B929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3" name="Google Shape;2127;p44">
              <a:extLst>
                <a:ext uri="{FF2B5EF4-FFF2-40B4-BE49-F238E27FC236}">
                  <a16:creationId xmlns:a16="http://schemas.microsoft.com/office/drawing/2014/main" id="{53831B48-DD4B-4D55-88CC-DD784C3453E3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4" name="Google Shape;2128;p44">
              <a:extLst>
                <a:ext uri="{FF2B5EF4-FFF2-40B4-BE49-F238E27FC236}">
                  <a16:creationId xmlns:a16="http://schemas.microsoft.com/office/drawing/2014/main" id="{104E0409-7E61-4E61-BA52-64F09DC5FA72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5" name="Google Shape;2129;p44">
              <a:extLst>
                <a:ext uri="{FF2B5EF4-FFF2-40B4-BE49-F238E27FC236}">
                  <a16:creationId xmlns:a16="http://schemas.microsoft.com/office/drawing/2014/main" id="{47E6DD50-CFE9-4AE5-8121-A13E220230E2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6" name="Google Shape;2130;p44">
              <a:extLst>
                <a:ext uri="{FF2B5EF4-FFF2-40B4-BE49-F238E27FC236}">
                  <a16:creationId xmlns:a16="http://schemas.microsoft.com/office/drawing/2014/main" id="{BF2BF2B2-E437-4604-A9DF-26F859F44A54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7" name="Google Shape;2131;p44">
              <a:extLst>
                <a:ext uri="{FF2B5EF4-FFF2-40B4-BE49-F238E27FC236}">
                  <a16:creationId xmlns:a16="http://schemas.microsoft.com/office/drawing/2014/main" id="{7B2A3698-A2F2-46AA-A9C0-B052E0B2C6C4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8" name="Google Shape;2132;p44">
              <a:extLst>
                <a:ext uri="{FF2B5EF4-FFF2-40B4-BE49-F238E27FC236}">
                  <a16:creationId xmlns:a16="http://schemas.microsoft.com/office/drawing/2014/main" id="{F32AE49C-60C5-40D5-A8D3-A89565547F0B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09" name="กลุ่ม 308">
            <a:extLst>
              <a:ext uri="{FF2B5EF4-FFF2-40B4-BE49-F238E27FC236}">
                <a16:creationId xmlns:a16="http://schemas.microsoft.com/office/drawing/2014/main" id="{34CE5F40-8F9A-47A1-9023-D83DE523A209}"/>
              </a:ext>
            </a:extLst>
          </p:cNvPr>
          <p:cNvGrpSpPr/>
          <p:nvPr/>
        </p:nvGrpSpPr>
        <p:grpSpPr>
          <a:xfrm>
            <a:off x="7173215" y="4892388"/>
            <a:ext cx="2050150" cy="843008"/>
            <a:chOff x="1518475" y="3221786"/>
            <a:chExt cx="8815865" cy="3026102"/>
          </a:xfrm>
        </p:grpSpPr>
        <p:sp>
          <p:nvSpPr>
            <p:cNvPr id="310" name="Google Shape;4035;p55">
              <a:extLst>
                <a:ext uri="{FF2B5EF4-FFF2-40B4-BE49-F238E27FC236}">
                  <a16:creationId xmlns:a16="http://schemas.microsoft.com/office/drawing/2014/main" id="{996AA17D-BF0A-4156-9F68-C57B5C962E59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1" name="Google Shape;4036;p55">
              <a:extLst>
                <a:ext uri="{FF2B5EF4-FFF2-40B4-BE49-F238E27FC236}">
                  <a16:creationId xmlns:a16="http://schemas.microsoft.com/office/drawing/2014/main" id="{1420BBD4-E45F-416A-B15A-D1577E07A15B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12" name="กล่องข้อความ 311">
                <a:extLst>
                  <a:ext uri="{FF2B5EF4-FFF2-40B4-BE49-F238E27FC236}">
                    <a16:creationId xmlns:a16="http://schemas.microsoft.com/office/drawing/2014/main" id="{5C1F1A81-0BCC-424B-8E3B-DFCE1AFC3007}"/>
                  </a:ext>
                </a:extLst>
              </p:cNvPr>
              <p:cNvSpPr txBox="1"/>
              <p:nvPr/>
            </p:nvSpPr>
            <p:spPr>
              <a:xfrm>
                <a:off x="7429989" y="4940054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312" name="กล่องข้อความ 311">
                <a:extLst>
                  <a:ext uri="{FF2B5EF4-FFF2-40B4-BE49-F238E27FC236}">
                    <a16:creationId xmlns:a16="http://schemas.microsoft.com/office/drawing/2014/main" id="{5C1F1A81-0BCC-424B-8E3B-DFCE1AFC30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9989" y="4940054"/>
                <a:ext cx="1638275" cy="701218"/>
              </a:xfrm>
              <a:prstGeom prst="rect">
                <a:avLst/>
              </a:prstGeom>
              <a:blipFill>
                <a:blip r:embed="rId25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13" name="Google Shape;972;p53">
            <a:extLst>
              <a:ext uri="{FF2B5EF4-FFF2-40B4-BE49-F238E27FC236}">
                <a16:creationId xmlns:a16="http://schemas.microsoft.com/office/drawing/2014/main" id="{981E6899-6053-49D1-B7AF-231F4C0CE8F0}"/>
              </a:ext>
            </a:extLst>
          </p:cNvPr>
          <p:cNvCxnSpPr/>
          <p:nvPr/>
        </p:nvCxnSpPr>
        <p:spPr>
          <a:xfrm>
            <a:off x="9906778" y="5385825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14" name="Google Shape;3842;p61">
                <a:extLst>
                  <a:ext uri="{FF2B5EF4-FFF2-40B4-BE49-F238E27FC236}">
                    <a16:creationId xmlns:a16="http://schemas.microsoft.com/office/drawing/2014/main" id="{C02719DD-8FF8-485C-A735-160DFA43BB61}"/>
                  </a:ext>
                </a:extLst>
              </p:cNvPr>
              <p:cNvSpPr txBox="1"/>
              <p:nvPr/>
            </p:nvSpPr>
            <p:spPr>
              <a:xfrm>
                <a:off x="10010294" y="5149971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314" name="Google Shape;3842;p61">
                <a:extLst>
                  <a:ext uri="{FF2B5EF4-FFF2-40B4-BE49-F238E27FC236}">
                    <a16:creationId xmlns:a16="http://schemas.microsoft.com/office/drawing/2014/main" id="{C02719DD-8FF8-485C-A735-160DFA43BB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0294" y="5149971"/>
                <a:ext cx="691449" cy="395041"/>
              </a:xfrm>
              <a:prstGeom prst="rect">
                <a:avLst/>
              </a:prstGeom>
              <a:blipFill>
                <a:blip r:embed="rId26"/>
                <a:stretch>
                  <a:fillRect t="-15385" r="-4386" b="-6769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15" name="Google Shape;2122;p44">
            <a:extLst>
              <a:ext uri="{FF2B5EF4-FFF2-40B4-BE49-F238E27FC236}">
                <a16:creationId xmlns:a16="http://schemas.microsoft.com/office/drawing/2014/main" id="{A9E31AAA-0D51-4A1E-8B63-8A83C7F804C5}"/>
              </a:ext>
            </a:extLst>
          </p:cNvPr>
          <p:cNvGrpSpPr/>
          <p:nvPr/>
        </p:nvGrpSpPr>
        <p:grpSpPr>
          <a:xfrm rot="-2526362">
            <a:off x="9335336" y="5226459"/>
            <a:ext cx="355631" cy="318731"/>
            <a:chOff x="15933525" y="1705100"/>
            <a:chExt cx="266725" cy="239050"/>
          </a:xfrm>
        </p:grpSpPr>
        <p:sp>
          <p:nvSpPr>
            <p:cNvPr id="316" name="Google Shape;2123;p44">
              <a:extLst>
                <a:ext uri="{FF2B5EF4-FFF2-40B4-BE49-F238E27FC236}">
                  <a16:creationId xmlns:a16="http://schemas.microsoft.com/office/drawing/2014/main" id="{0A974142-B926-46CD-AEB0-67F481C32F06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7" name="Google Shape;2124;p44">
              <a:extLst>
                <a:ext uri="{FF2B5EF4-FFF2-40B4-BE49-F238E27FC236}">
                  <a16:creationId xmlns:a16="http://schemas.microsoft.com/office/drawing/2014/main" id="{F0327AFE-238C-42A1-8585-6270F2FB78F0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8" name="Google Shape;2125;p44">
              <a:extLst>
                <a:ext uri="{FF2B5EF4-FFF2-40B4-BE49-F238E27FC236}">
                  <a16:creationId xmlns:a16="http://schemas.microsoft.com/office/drawing/2014/main" id="{87626D38-B579-4E70-9A76-E42C51380EFE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9" name="Google Shape;2126;p44">
              <a:extLst>
                <a:ext uri="{FF2B5EF4-FFF2-40B4-BE49-F238E27FC236}">
                  <a16:creationId xmlns:a16="http://schemas.microsoft.com/office/drawing/2014/main" id="{ED808859-C927-44AE-9CE3-823B8A5B0D48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0" name="Google Shape;2127;p44">
              <a:extLst>
                <a:ext uri="{FF2B5EF4-FFF2-40B4-BE49-F238E27FC236}">
                  <a16:creationId xmlns:a16="http://schemas.microsoft.com/office/drawing/2014/main" id="{449C84FA-252A-4701-A36E-0B208EDC566F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1" name="Google Shape;2128;p44">
              <a:extLst>
                <a:ext uri="{FF2B5EF4-FFF2-40B4-BE49-F238E27FC236}">
                  <a16:creationId xmlns:a16="http://schemas.microsoft.com/office/drawing/2014/main" id="{2D69EDD3-5865-47F2-AE53-E0CA35C8DA09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2" name="Google Shape;2129;p44">
              <a:extLst>
                <a:ext uri="{FF2B5EF4-FFF2-40B4-BE49-F238E27FC236}">
                  <a16:creationId xmlns:a16="http://schemas.microsoft.com/office/drawing/2014/main" id="{92FBBC6D-4E77-4533-BB73-EE35F9EF1949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3" name="Google Shape;2130;p44">
              <a:extLst>
                <a:ext uri="{FF2B5EF4-FFF2-40B4-BE49-F238E27FC236}">
                  <a16:creationId xmlns:a16="http://schemas.microsoft.com/office/drawing/2014/main" id="{B524514C-3DF8-4E20-AE22-E247BEEE16ED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4" name="Google Shape;2131;p44">
              <a:extLst>
                <a:ext uri="{FF2B5EF4-FFF2-40B4-BE49-F238E27FC236}">
                  <a16:creationId xmlns:a16="http://schemas.microsoft.com/office/drawing/2014/main" id="{1B00A330-8B34-42F4-ADCE-F39E2DE2DE24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5" name="Google Shape;2132;p44">
              <a:extLst>
                <a:ext uri="{FF2B5EF4-FFF2-40B4-BE49-F238E27FC236}">
                  <a16:creationId xmlns:a16="http://schemas.microsoft.com/office/drawing/2014/main" id="{92774164-5650-4E4C-A58E-C84C6FA970C1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6" name="กลุ่ม 2">
            <a:extLst>
              <a:ext uri="{FF2B5EF4-FFF2-40B4-BE49-F238E27FC236}">
                <a16:creationId xmlns:a16="http://schemas.microsoft.com/office/drawing/2014/main" id="{D1ADD027-DB07-4084-AEF2-2AD213ADDBBE}"/>
              </a:ext>
            </a:extLst>
          </p:cNvPr>
          <p:cNvGrpSpPr/>
          <p:nvPr/>
        </p:nvGrpSpPr>
        <p:grpSpPr>
          <a:xfrm>
            <a:off x="1260629" y="1666564"/>
            <a:ext cx="468000" cy="468000"/>
            <a:chOff x="1239484" y="1722687"/>
            <a:chExt cx="468000" cy="468000"/>
          </a:xfrm>
        </p:grpSpPr>
        <p:sp>
          <p:nvSpPr>
            <p:cNvPr id="327" name="Google Shape;523;p27">
              <a:extLst>
                <a:ext uri="{FF2B5EF4-FFF2-40B4-BE49-F238E27FC236}">
                  <a16:creationId xmlns:a16="http://schemas.microsoft.com/office/drawing/2014/main" id="{6EF236F1-5516-4BF0-8740-1B2F3252DDA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8" name="Google Shape;656;p49">
              <a:extLst>
                <a:ext uri="{FF2B5EF4-FFF2-40B4-BE49-F238E27FC236}">
                  <a16:creationId xmlns:a16="http://schemas.microsoft.com/office/drawing/2014/main" id="{3A1552A8-ADE6-4A18-B03E-9D9E20139EC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29" name="กลุ่ม 2">
            <a:extLst>
              <a:ext uri="{FF2B5EF4-FFF2-40B4-BE49-F238E27FC236}">
                <a16:creationId xmlns:a16="http://schemas.microsoft.com/office/drawing/2014/main" id="{A064DF19-5B99-4502-A78E-66A1725AFCBC}"/>
              </a:ext>
            </a:extLst>
          </p:cNvPr>
          <p:cNvGrpSpPr/>
          <p:nvPr/>
        </p:nvGrpSpPr>
        <p:grpSpPr>
          <a:xfrm>
            <a:off x="1257981" y="2787431"/>
            <a:ext cx="468000" cy="468000"/>
            <a:chOff x="1239484" y="1722687"/>
            <a:chExt cx="468000" cy="468000"/>
          </a:xfrm>
        </p:grpSpPr>
        <p:sp>
          <p:nvSpPr>
            <p:cNvPr id="330" name="Google Shape;523;p27">
              <a:extLst>
                <a:ext uri="{FF2B5EF4-FFF2-40B4-BE49-F238E27FC236}">
                  <a16:creationId xmlns:a16="http://schemas.microsoft.com/office/drawing/2014/main" id="{9898F8FB-29BC-49B5-BDAB-06B9FC895D5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1" name="Google Shape;656;p49">
              <a:extLst>
                <a:ext uri="{FF2B5EF4-FFF2-40B4-BE49-F238E27FC236}">
                  <a16:creationId xmlns:a16="http://schemas.microsoft.com/office/drawing/2014/main" id="{3BE94162-5189-497F-B893-E6023A2D647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32" name="กลุ่ม 2">
            <a:extLst>
              <a:ext uri="{FF2B5EF4-FFF2-40B4-BE49-F238E27FC236}">
                <a16:creationId xmlns:a16="http://schemas.microsoft.com/office/drawing/2014/main" id="{CDDE2621-0BF1-4FE3-A0E4-6779206A843C}"/>
              </a:ext>
            </a:extLst>
          </p:cNvPr>
          <p:cNvGrpSpPr/>
          <p:nvPr/>
        </p:nvGrpSpPr>
        <p:grpSpPr>
          <a:xfrm>
            <a:off x="1256087" y="3903908"/>
            <a:ext cx="468000" cy="468000"/>
            <a:chOff x="1239484" y="1722687"/>
            <a:chExt cx="468000" cy="468000"/>
          </a:xfrm>
        </p:grpSpPr>
        <p:sp>
          <p:nvSpPr>
            <p:cNvPr id="333" name="Google Shape;523;p27">
              <a:extLst>
                <a:ext uri="{FF2B5EF4-FFF2-40B4-BE49-F238E27FC236}">
                  <a16:creationId xmlns:a16="http://schemas.microsoft.com/office/drawing/2014/main" id="{51DFD4F0-E6E9-42F9-BBA4-A3A84C649EE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4" name="Google Shape;656;p49">
              <a:extLst>
                <a:ext uri="{FF2B5EF4-FFF2-40B4-BE49-F238E27FC236}">
                  <a16:creationId xmlns:a16="http://schemas.microsoft.com/office/drawing/2014/main" id="{C2B1264D-D0E2-4D3C-BDC9-6AD3D893E56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35" name="กลุ่ม 2">
            <a:extLst>
              <a:ext uri="{FF2B5EF4-FFF2-40B4-BE49-F238E27FC236}">
                <a16:creationId xmlns:a16="http://schemas.microsoft.com/office/drawing/2014/main" id="{D26E1287-F075-48F9-B98A-4320BD160613}"/>
              </a:ext>
            </a:extLst>
          </p:cNvPr>
          <p:cNvGrpSpPr/>
          <p:nvPr/>
        </p:nvGrpSpPr>
        <p:grpSpPr>
          <a:xfrm>
            <a:off x="1264890" y="5034598"/>
            <a:ext cx="468000" cy="468000"/>
            <a:chOff x="1239484" y="1722687"/>
            <a:chExt cx="468000" cy="468000"/>
          </a:xfrm>
        </p:grpSpPr>
        <p:sp>
          <p:nvSpPr>
            <p:cNvPr id="336" name="Google Shape;523;p27">
              <a:extLst>
                <a:ext uri="{FF2B5EF4-FFF2-40B4-BE49-F238E27FC236}">
                  <a16:creationId xmlns:a16="http://schemas.microsoft.com/office/drawing/2014/main" id="{1F52DBDD-F967-412E-AD25-02C895CADBA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7" name="Google Shape;656;p49">
              <a:extLst>
                <a:ext uri="{FF2B5EF4-FFF2-40B4-BE49-F238E27FC236}">
                  <a16:creationId xmlns:a16="http://schemas.microsoft.com/office/drawing/2014/main" id="{C3F926CB-4472-463E-BB6A-74BFCF4CACF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38" name="กลุ่ม 2">
            <a:extLst>
              <a:ext uri="{FF2B5EF4-FFF2-40B4-BE49-F238E27FC236}">
                <a16:creationId xmlns:a16="http://schemas.microsoft.com/office/drawing/2014/main" id="{8A5AC403-9354-4E49-9572-44D61C24F73F}"/>
              </a:ext>
            </a:extLst>
          </p:cNvPr>
          <p:cNvGrpSpPr/>
          <p:nvPr/>
        </p:nvGrpSpPr>
        <p:grpSpPr>
          <a:xfrm>
            <a:off x="6480190" y="1680974"/>
            <a:ext cx="468000" cy="468000"/>
            <a:chOff x="1239484" y="1722687"/>
            <a:chExt cx="468000" cy="468000"/>
          </a:xfrm>
        </p:grpSpPr>
        <p:sp>
          <p:nvSpPr>
            <p:cNvPr id="339" name="Google Shape;523;p27">
              <a:extLst>
                <a:ext uri="{FF2B5EF4-FFF2-40B4-BE49-F238E27FC236}">
                  <a16:creationId xmlns:a16="http://schemas.microsoft.com/office/drawing/2014/main" id="{4351B776-1E3D-4A6D-89FD-600F260DDBB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0" name="Google Shape;656;p49">
              <a:extLst>
                <a:ext uri="{FF2B5EF4-FFF2-40B4-BE49-F238E27FC236}">
                  <a16:creationId xmlns:a16="http://schemas.microsoft.com/office/drawing/2014/main" id="{89E13E94-03B5-4296-B607-85F351AE574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41" name="กลุ่ม 2">
            <a:extLst>
              <a:ext uri="{FF2B5EF4-FFF2-40B4-BE49-F238E27FC236}">
                <a16:creationId xmlns:a16="http://schemas.microsoft.com/office/drawing/2014/main" id="{9FEE2FB3-0D21-48CC-917E-A2DFF01FC45B}"/>
              </a:ext>
            </a:extLst>
          </p:cNvPr>
          <p:cNvGrpSpPr/>
          <p:nvPr/>
        </p:nvGrpSpPr>
        <p:grpSpPr>
          <a:xfrm>
            <a:off x="6477542" y="2801841"/>
            <a:ext cx="468000" cy="468000"/>
            <a:chOff x="1239484" y="1722687"/>
            <a:chExt cx="468000" cy="468000"/>
          </a:xfrm>
        </p:grpSpPr>
        <p:sp>
          <p:nvSpPr>
            <p:cNvPr id="342" name="Google Shape;523;p27">
              <a:extLst>
                <a:ext uri="{FF2B5EF4-FFF2-40B4-BE49-F238E27FC236}">
                  <a16:creationId xmlns:a16="http://schemas.microsoft.com/office/drawing/2014/main" id="{4A17C2C6-2B9C-4560-8CD9-415C29F8A8B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3" name="Google Shape;656;p49">
              <a:extLst>
                <a:ext uri="{FF2B5EF4-FFF2-40B4-BE49-F238E27FC236}">
                  <a16:creationId xmlns:a16="http://schemas.microsoft.com/office/drawing/2014/main" id="{67FA5D4F-C1E0-4C42-9ACD-E3BD286D9B8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44" name="กลุ่ม 2">
            <a:extLst>
              <a:ext uri="{FF2B5EF4-FFF2-40B4-BE49-F238E27FC236}">
                <a16:creationId xmlns:a16="http://schemas.microsoft.com/office/drawing/2014/main" id="{7DDE8DAB-7584-4D61-B8DA-0CAC6591B73A}"/>
              </a:ext>
            </a:extLst>
          </p:cNvPr>
          <p:cNvGrpSpPr/>
          <p:nvPr/>
        </p:nvGrpSpPr>
        <p:grpSpPr>
          <a:xfrm>
            <a:off x="6475648" y="3918318"/>
            <a:ext cx="468000" cy="468000"/>
            <a:chOff x="1239484" y="1722687"/>
            <a:chExt cx="468000" cy="468000"/>
          </a:xfrm>
        </p:grpSpPr>
        <p:sp>
          <p:nvSpPr>
            <p:cNvPr id="345" name="Google Shape;523;p27">
              <a:extLst>
                <a:ext uri="{FF2B5EF4-FFF2-40B4-BE49-F238E27FC236}">
                  <a16:creationId xmlns:a16="http://schemas.microsoft.com/office/drawing/2014/main" id="{ED4DDB64-D546-47D3-A025-F6671B091C98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6" name="Google Shape;656;p49">
              <a:extLst>
                <a:ext uri="{FF2B5EF4-FFF2-40B4-BE49-F238E27FC236}">
                  <a16:creationId xmlns:a16="http://schemas.microsoft.com/office/drawing/2014/main" id="{BEE51B5B-F09F-4A5B-9B73-E41035AA47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47" name="กลุ่ม 2">
            <a:extLst>
              <a:ext uri="{FF2B5EF4-FFF2-40B4-BE49-F238E27FC236}">
                <a16:creationId xmlns:a16="http://schemas.microsoft.com/office/drawing/2014/main" id="{37B39744-3436-4DB4-93C1-C469E9C2B248}"/>
              </a:ext>
            </a:extLst>
          </p:cNvPr>
          <p:cNvGrpSpPr/>
          <p:nvPr/>
        </p:nvGrpSpPr>
        <p:grpSpPr>
          <a:xfrm>
            <a:off x="6484451" y="5049008"/>
            <a:ext cx="468000" cy="468000"/>
            <a:chOff x="1239484" y="1722687"/>
            <a:chExt cx="468000" cy="468000"/>
          </a:xfrm>
        </p:grpSpPr>
        <p:sp>
          <p:nvSpPr>
            <p:cNvPr id="348" name="Google Shape;523;p27">
              <a:extLst>
                <a:ext uri="{FF2B5EF4-FFF2-40B4-BE49-F238E27FC236}">
                  <a16:creationId xmlns:a16="http://schemas.microsoft.com/office/drawing/2014/main" id="{D2BCBCF1-862F-4B5F-98BF-F6070BF48778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9" name="Google Shape;656;p49">
              <a:extLst>
                <a:ext uri="{FF2B5EF4-FFF2-40B4-BE49-F238E27FC236}">
                  <a16:creationId xmlns:a16="http://schemas.microsoft.com/office/drawing/2014/main" id="{17FBF005-3CBA-4112-BA86-9E5A1676F0B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51" name="Google Shape;3842;p61">
                <a:extLst>
                  <a:ext uri="{FF2B5EF4-FFF2-40B4-BE49-F238E27FC236}">
                    <a16:creationId xmlns:a16="http://schemas.microsoft.com/office/drawing/2014/main" id="{4340B654-C924-4C96-9DBB-B26683D0F604}"/>
                  </a:ext>
                </a:extLst>
              </p:cNvPr>
              <p:cNvSpPr txBox="1"/>
              <p:nvPr/>
            </p:nvSpPr>
            <p:spPr>
              <a:xfrm>
                <a:off x="4688803" y="3911885"/>
                <a:ext cx="1081517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หรือ 1 </a:t>
                </a:r>
              </a:p>
            </p:txBody>
          </p:sp>
        </mc:Choice>
        <mc:Fallback xmlns="">
          <p:sp>
            <p:nvSpPr>
              <p:cNvPr id="351" name="Google Shape;3842;p61">
                <a:extLst>
                  <a:ext uri="{FF2B5EF4-FFF2-40B4-BE49-F238E27FC236}">
                    <a16:creationId xmlns:a16="http://schemas.microsoft.com/office/drawing/2014/main" id="{4340B654-C924-4C96-9DBB-B26683D0F6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88803" y="3911885"/>
                <a:ext cx="1081517" cy="395041"/>
              </a:xfrm>
              <a:prstGeom prst="rect">
                <a:avLst/>
              </a:prstGeom>
              <a:blipFill>
                <a:blip r:embed="rId27"/>
                <a:stretch>
                  <a:fillRect t="-15385" r="-16292" b="-63077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3949737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8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2" grpId="0"/>
      <p:bldP spid="159" grpId="0"/>
      <p:bldP spid="229" grpId="0"/>
      <p:bldP spid="246" grpId="0"/>
      <p:bldP spid="280" grpId="0"/>
      <p:bldP spid="297" grpId="0"/>
      <p:bldP spid="314" grpId="0"/>
      <p:bldP spid="351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75EA43C2-089E-4A22-BA1C-989CC93026E0}"/>
              </a:ext>
            </a:extLst>
          </p:cNvPr>
          <p:cNvGrpSpPr/>
          <p:nvPr/>
        </p:nvGrpSpPr>
        <p:grpSpPr>
          <a:xfrm rot="-191527">
            <a:off x="2786346" y="1197549"/>
            <a:ext cx="6843613" cy="3341460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53012B7A-BD67-4801-B943-B58695915F21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862811ED-AC0A-47F4-89B3-11346F6E094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A8974B25-428C-44B0-B71E-8625C0C1D1C2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9221ED8F-2A5F-4E6B-9267-42E3F067B7A9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58419692-A637-4B5F-96F4-8BB53748ACE5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A96AC0DE-E892-4259-9C3A-4DF9227DE16C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9DD95547-33D2-4B90-A522-4CDF6CD06D89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45666B15-2151-4B2D-8A71-FCF77FF086C5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6BFCE7CB-9C25-4C02-904F-A1F5E3529D0F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A5E13C82-8D65-4D4B-BCFE-3EBE3DFAB598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E2BFC5D6-9DF6-4664-8F13-9DDF73B569CF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13E2EAB9-3134-4C23-927B-9762E4857E30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1082EEB0-EC4F-4F01-B00D-13F3A21F43B1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0B791885-C785-411D-9DDA-5F3D309AB533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E070A61D-A248-45ED-A98E-AC51FAD68C4F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8718343C-A669-4162-8E21-95C2F5CA4526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17744FA0-ECC5-4726-8149-C0C1CFA5338D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479B1F3F-DF25-49D2-A2CC-8C502F137813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19B7291A-7E61-492C-9D0D-07AC1F6D9B05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BDB2B266-CE23-4986-A304-AEFFBD03910E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82992E35-84E8-4266-8BEE-D6E9C753D4A6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D49993FB-3D73-4637-88C4-0EA22A48737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7DE9ABDA-5BF0-4617-A082-B7F799F0DC92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A41A1768-8639-44E9-8891-28E9A15F918D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CCFF5DD9-244E-4254-8797-C1869F7E254E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4A173198-2C38-4D1E-B699-BEC25DA7A0B3}"/>
              </a:ext>
            </a:extLst>
          </p:cNvPr>
          <p:cNvGrpSpPr/>
          <p:nvPr/>
        </p:nvGrpSpPr>
        <p:grpSpPr>
          <a:xfrm>
            <a:off x="8585344" y="1493149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95162C60-CFB5-4EC7-8060-48D9B86A51EB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2965F9A2-DD3D-48B9-9929-250E94DD902D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7290AB3A-9599-4CC8-9E33-120955DF179E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19DCCD14-18A3-40DC-9C07-D26F19981F9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223F6C3C-FA55-426D-B302-7C7D8EDCF267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96C3F7EA-5818-4E4E-A7D7-181DD020A55E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6D2D81A2-8C05-4302-B498-0FDC4B487923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C86B0380-FBBE-4344-807B-99A96B495968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3E9276FD-B51F-4A62-A709-7B7A13E50BCB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E2A43AA-4D96-484C-9A93-6CAA293A4A64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08AE36A-693F-418B-B35A-D46F4D494D11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73A534E0-533B-40D1-B607-355A1B7F49F4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83E35221-A6D0-4960-9AEB-2851A57C18EB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1B130279-27B7-4FB7-BC2C-6E534AF0E506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4A6B5047-362D-4DBC-A0E6-2ED85E476CCE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1C08F978-5F1D-4100-8FCB-848941EA0757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D032AE06-246F-4F10-A133-2BCD93298344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F73DFCE3-EF11-4CC4-8113-EDAFC43FE6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0E3E4E0A-5E73-4A9D-81E0-D71CDEE6FF61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3A2A2F25-5C18-4612-8687-E15AD88BFE39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EA45BEF8-E231-4FBA-BA7A-A7E5F4A1D19A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1F21F37F-9EFF-4520-8099-45B451A84CE8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6C314748-FEAC-4116-BDD7-6BFF30B5E9E6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7BB563-F5E8-4958-9E7C-96223EF3F62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A3A509C1-BE58-4B80-9E0B-000178F58A80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022C6609-E6EF-491C-8514-77F8607AD740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289443BC-0F06-4CA8-846A-C18881204A1A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205F2406-67E4-40B5-92DB-C5AE2E0EA0B1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956DB1AA-DA07-4690-9799-011B55533C72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3866F509-8302-49EC-A045-2FD643C19329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7FF52B04-7F6E-4F67-BFCC-7BADEAD36C73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1D713731-39CF-4DBE-82A1-07268B385B09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304ED508-8A24-4B3A-9B6E-81CB8EE3A074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E6A31902-45EA-4F91-9641-44AF3A21C038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491AD060-9FBE-4F12-A192-F27A74DA36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8392EB34-D1D4-4927-A304-B112A1B8083B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236DF54C-9ABF-427D-8237-0F11C4221A33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16E2AFDD-92C1-48D1-8FEC-EB48C4AF9BC0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B84F4BC9-67E5-4AF3-8695-80B54BA917A2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A1541A76-15A0-4C3C-AB08-74F06D84AD14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42BEB151-0C9D-4B36-B8D1-9E95F893BB7A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57D60E04-D745-417B-BEDB-F34E592CE025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F5C6DBFA-2E7A-42EB-8176-364A9A64279B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EAFECD55-64BC-4082-801B-15D2581F7A5C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49EE7981-DC40-467D-A8BD-7BF8979AC889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9AA480FA-21EE-441A-8B02-319DFCD4DB99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A65B6FF2-7D27-4CFB-8A98-81906B68FC29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AA15688-715B-4537-8218-95D12E336B78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EECA8636-73F7-4FDC-B1D1-BF7F801073D7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18AB803E-BBAC-4213-8AEB-9B51CF0E9237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A16356F4-693D-411C-AA55-54A7924158DF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E7BD29F9-2EF9-47E4-B1C0-07E50160FBEF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B5718CF6-869B-4713-AFFD-9B68F1A3D85F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73427D99-0F5F-4767-9614-D10974F2B3FB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402DF9D5-BA74-49DA-9C06-16B96E05D7BE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E4EE928C-EFD6-4FF2-AC37-C2E52F287314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96650C69-5B4E-4A84-8369-95D26017180B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ECD2F67C-B891-4EF7-AF08-BA42F1611E35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1706D556-31BC-4D73-9501-CF44E8B68D9A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30F0420D-340F-48E7-8DEF-F8B871416EB0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DCB7FA7F-C2F2-4397-87D8-53B060C83DB5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8A015732-6059-479B-9A71-40A3ADF42207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00330605-EECC-4BF3-9D63-D949B024399B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26F4E51D-BDCD-4DBC-BB03-A52B3CD9CD43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7301E060-FDCC-4677-AD7D-85422FA9CB3B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637E8C98-D7D8-4DB0-AAB9-F72E62A9EF62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923C404-4828-429B-857C-AEED3A4B0995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B1B4DB2C-51D8-421F-AE97-CB1F35A4B8F3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18F79DEC-4461-47FA-A6A3-14656AD05613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708533D0-A2FF-4321-9FB9-9421AB645F60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D213D979-DBDC-4C18-8DF2-1954BEB332D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8D1D921C-CA2B-425F-879B-9A6803F0AA9A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11C7E600-EA9B-434E-A16C-79A0936A7CAB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F15D9C34-0ED6-4543-B702-E4C65D640ABF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A7907322-0E93-49CD-BEF3-4AFE2B3F9F05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AB9AA631-F559-4CF1-B5AC-E0015DD96EA9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593AE906-ED16-4627-AFF9-64AA96ADE637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CFD6EB86-4555-492F-A8E8-6251D59CA4C1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4F8FBBA7-3A63-4CDE-8462-E340FE458555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61E51F1F-A1E6-4104-840C-6276AFD2DE40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F405E2C3-29E0-41DB-86E4-F743096A6369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B6ED1FBC-BA4C-4A79-80F2-651761021FEB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4E0C3D2D-BAEE-4F5C-8902-16EB23A36360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1D860113-00AE-41B2-9DC1-582D6A2E8BFE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0296B8D-58FF-4580-A846-86B15BF53FCF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3EC40F1E-850A-4284-83A1-B3B7BECBA9EC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D290FDFF-DC20-4529-BCBD-F91E1E5D0A3B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51F6BE8-7B97-4729-AB4E-0B40650BCA9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1D5669ED-9709-4830-8160-4A7092B6FA9B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7672E186-6A13-4D03-BDD4-558FDA2380AC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3FCED952-3A95-4C6E-999E-0E7CF4B731F6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7BE15AE2-5A3C-4566-824F-AF00C03D574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1A06A715-5945-4D6C-A9B5-D91D5F8A7202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EEFB4085-0195-4CC3-B57B-2BE53B762E40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E3555497-3CF6-44CF-99B2-B105A6C7D927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DDA5E0F7-82D5-4CF1-BC9D-50B7504B7DF4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4F24AB7E-3896-4AD2-98AA-45D242643A77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187FB599-8A2C-477E-A071-64B2349C5CBC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4CEBD6B5-0A2B-4D44-92B1-963F4443B5AF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9114EB8-95D6-4A89-8135-AE2EC17AF1D2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923782AB-5880-47A7-99E2-B7EFE4EDBA8A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9EF7B604-1571-41A6-94DE-19ACD27B3C82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CEB7A980-3272-4FBA-967E-96A540B9A007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C6231A9F-0C37-4BEC-BEB2-45988CB2268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FC8BE99-9078-449F-B0F8-A8614062486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4E36D1C5-B3EE-4578-9633-16C0563F7994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2D100B5E-70F7-4C53-B41D-B8726756F479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C5D925FE-4097-4829-9206-C974CBDF3DB7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05B5E07C-04A0-42A9-876F-9E39BC57211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2BCE62D9-26D2-4A71-9EB7-F15DBCA3E08E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7ACBD249-84B2-4D6D-8F67-200166C74D14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45" name="Google Shape;4250;p57">
            <a:extLst>
              <a:ext uri="{FF2B5EF4-FFF2-40B4-BE49-F238E27FC236}">
                <a16:creationId xmlns:a16="http://schemas.microsoft.com/office/drawing/2014/main" id="{7F5EED5A-8063-4516-BA34-27B4736369A9}"/>
              </a:ext>
            </a:extLst>
          </p:cNvPr>
          <p:cNvGrpSpPr/>
          <p:nvPr/>
        </p:nvGrpSpPr>
        <p:grpSpPr>
          <a:xfrm rot="-1541473">
            <a:off x="7354702" y="3770513"/>
            <a:ext cx="4049217" cy="2998711"/>
            <a:chOff x="75004" y="2532151"/>
            <a:chExt cx="3037060" cy="2249141"/>
          </a:xfrm>
        </p:grpSpPr>
        <p:grpSp>
          <p:nvGrpSpPr>
            <p:cNvPr id="246" name="Google Shape;4251;p57">
              <a:extLst>
                <a:ext uri="{FF2B5EF4-FFF2-40B4-BE49-F238E27FC236}">
                  <a16:creationId xmlns:a16="http://schemas.microsoft.com/office/drawing/2014/main" id="{353C96D9-1149-4F40-8A20-355F6AEA61B2}"/>
                </a:ext>
              </a:extLst>
            </p:cNvPr>
            <p:cNvGrpSpPr/>
            <p:nvPr/>
          </p:nvGrpSpPr>
          <p:grpSpPr>
            <a:xfrm rot="925807">
              <a:off x="236870" y="2864556"/>
              <a:ext cx="2713328" cy="1584332"/>
              <a:chOff x="1677050" y="1326500"/>
              <a:chExt cx="2265900" cy="1323075"/>
            </a:xfrm>
          </p:grpSpPr>
          <p:sp>
            <p:nvSpPr>
              <p:cNvPr id="254" name="Google Shape;4252;p57">
                <a:extLst>
                  <a:ext uri="{FF2B5EF4-FFF2-40B4-BE49-F238E27FC236}">
                    <a16:creationId xmlns:a16="http://schemas.microsoft.com/office/drawing/2014/main" id="{981E7162-6DAD-43FD-A0F9-99F6FC5E3B61}"/>
                  </a:ext>
                </a:extLst>
              </p:cNvPr>
              <p:cNvSpPr/>
              <p:nvPr/>
            </p:nvSpPr>
            <p:spPr>
              <a:xfrm>
                <a:off x="1677050" y="1326500"/>
                <a:ext cx="2265900" cy="1323075"/>
              </a:xfrm>
              <a:custGeom>
                <a:avLst/>
                <a:gdLst/>
                <a:ahLst/>
                <a:cxnLst/>
                <a:rect l="l" t="t" r="r" b="b"/>
                <a:pathLst>
                  <a:path w="90636" h="52923" extrusionOk="0">
                    <a:moveTo>
                      <a:pt x="41008" y="0"/>
                    </a:moveTo>
                    <a:cubicBezTo>
                      <a:pt x="40985" y="0"/>
                      <a:pt x="40962" y="4"/>
                      <a:pt x="40939" y="11"/>
                    </a:cubicBezTo>
                    <a:cubicBezTo>
                      <a:pt x="40013" y="291"/>
                      <a:pt x="39082" y="592"/>
                      <a:pt x="38168" y="905"/>
                    </a:cubicBezTo>
                    <a:cubicBezTo>
                      <a:pt x="38043" y="949"/>
                      <a:pt x="37976" y="1085"/>
                      <a:pt x="38019" y="1210"/>
                    </a:cubicBezTo>
                    <a:cubicBezTo>
                      <a:pt x="38054" y="1310"/>
                      <a:pt x="38145" y="1373"/>
                      <a:pt x="38246" y="1373"/>
                    </a:cubicBezTo>
                    <a:cubicBezTo>
                      <a:pt x="38271" y="1373"/>
                      <a:pt x="38298" y="1368"/>
                      <a:pt x="38325" y="1358"/>
                    </a:cubicBezTo>
                    <a:cubicBezTo>
                      <a:pt x="39233" y="1047"/>
                      <a:pt x="40159" y="748"/>
                      <a:pt x="41079" y="469"/>
                    </a:cubicBezTo>
                    <a:cubicBezTo>
                      <a:pt x="41204" y="431"/>
                      <a:pt x="41277" y="296"/>
                      <a:pt x="41238" y="170"/>
                    </a:cubicBezTo>
                    <a:cubicBezTo>
                      <a:pt x="41207" y="67"/>
                      <a:pt x="41111" y="0"/>
                      <a:pt x="41008" y="0"/>
                    </a:cubicBezTo>
                    <a:close/>
                    <a:moveTo>
                      <a:pt x="35515" y="1880"/>
                    </a:moveTo>
                    <a:cubicBezTo>
                      <a:pt x="35487" y="1880"/>
                      <a:pt x="35458" y="1885"/>
                      <a:pt x="35430" y="1895"/>
                    </a:cubicBezTo>
                    <a:cubicBezTo>
                      <a:pt x="34525" y="2242"/>
                      <a:pt x="33617" y="2607"/>
                      <a:pt x="32730" y="2982"/>
                    </a:cubicBezTo>
                    <a:cubicBezTo>
                      <a:pt x="32608" y="3034"/>
                      <a:pt x="32551" y="3175"/>
                      <a:pt x="32602" y="3297"/>
                    </a:cubicBezTo>
                    <a:cubicBezTo>
                      <a:pt x="32641" y="3388"/>
                      <a:pt x="32730" y="3444"/>
                      <a:pt x="32822" y="3444"/>
                    </a:cubicBezTo>
                    <a:cubicBezTo>
                      <a:pt x="32854" y="3444"/>
                      <a:pt x="32887" y="3438"/>
                      <a:pt x="32915" y="3423"/>
                    </a:cubicBezTo>
                    <a:cubicBezTo>
                      <a:pt x="33798" y="3051"/>
                      <a:pt x="34701" y="2688"/>
                      <a:pt x="35600" y="2344"/>
                    </a:cubicBezTo>
                    <a:cubicBezTo>
                      <a:pt x="35724" y="2296"/>
                      <a:pt x="35785" y="2159"/>
                      <a:pt x="35739" y="2034"/>
                    </a:cubicBezTo>
                    <a:cubicBezTo>
                      <a:pt x="35703" y="1938"/>
                      <a:pt x="35612" y="1880"/>
                      <a:pt x="35515" y="1880"/>
                    </a:cubicBezTo>
                    <a:close/>
                    <a:moveTo>
                      <a:pt x="30170" y="4140"/>
                    </a:moveTo>
                    <a:cubicBezTo>
                      <a:pt x="30136" y="4140"/>
                      <a:pt x="30102" y="4148"/>
                      <a:pt x="30069" y="4163"/>
                    </a:cubicBezTo>
                    <a:cubicBezTo>
                      <a:pt x="29195" y="4568"/>
                      <a:pt x="28315" y="4996"/>
                      <a:pt x="27451" y="5433"/>
                    </a:cubicBezTo>
                    <a:cubicBezTo>
                      <a:pt x="27332" y="5494"/>
                      <a:pt x="27286" y="5638"/>
                      <a:pt x="27345" y="5756"/>
                    </a:cubicBezTo>
                    <a:cubicBezTo>
                      <a:pt x="27388" y="5840"/>
                      <a:pt x="27472" y="5888"/>
                      <a:pt x="27559" y="5888"/>
                    </a:cubicBezTo>
                    <a:cubicBezTo>
                      <a:pt x="27596" y="5888"/>
                      <a:pt x="27633" y="5879"/>
                      <a:pt x="27666" y="5862"/>
                    </a:cubicBezTo>
                    <a:cubicBezTo>
                      <a:pt x="28526" y="5426"/>
                      <a:pt x="29401" y="5001"/>
                      <a:pt x="30270" y="4598"/>
                    </a:cubicBezTo>
                    <a:cubicBezTo>
                      <a:pt x="30391" y="4541"/>
                      <a:pt x="30443" y="4399"/>
                      <a:pt x="30388" y="4278"/>
                    </a:cubicBezTo>
                    <a:cubicBezTo>
                      <a:pt x="30347" y="4192"/>
                      <a:pt x="30260" y="4140"/>
                      <a:pt x="30170" y="4140"/>
                    </a:cubicBezTo>
                    <a:close/>
                    <a:moveTo>
                      <a:pt x="82832" y="7504"/>
                    </a:moveTo>
                    <a:cubicBezTo>
                      <a:pt x="82704" y="7505"/>
                      <a:pt x="82587" y="7605"/>
                      <a:pt x="82583" y="7736"/>
                    </a:cubicBezTo>
                    <a:cubicBezTo>
                      <a:pt x="82579" y="7868"/>
                      <a:pt x="82681" y="7980"/>
                      <a:pt x="82815" y="7984"/>
                    </a:cubicBezTo>
                    <a:cubicBezTo>
                      <a:pt x="83120" y="7994"/>
                      <a:pt x="83427" y="8018"/>
                      <a:pt x="83732" y="8056"/>
                    </a:cubicBezTo>
                    <a:cubicBezTo>
                      <a:pt x="84396" y="8138"/>
                      <a:pt x="85022" y="8280"/>
                      <a:pt x="85590" y="8478"/>
                    </a:cubicBezTo>
                    <a:cubicBezTo>
                      <a:pt x="85617" y="8487"/>
                      <a:pt x="85643" y="8491"/>
                      <a:pt x="85669" y="8491"/>
                    </a:cubicBezTo>
                    <a:cubicBezTo>
                      <a:pt x="85770" y="8491"/>
                      <a:pt x="85861" y="8427"/>
                      <a:pt x="85897" y="8330"/>
                    </a:cubicBezTo>
                    <a:cubicBezTo>
                      <a:pt x="85939" y="8205"/>
                      <a:pt x="85875" y="8069"/>
                      <a:pt x="85748" y="8025"/>
                    </a:cubicBezTo>
                    <a:cubicBezTo>
                      <a:pt x="85148" y="7816"/>
                      <a:pt x="84489" y="7667"/>
                      <a:pt x="83791" y="7580"/>
                    </a:cubicBezTo>
                    <a:cubicBezTo>
                      <a:pt x="83472" y="7540"/>
                      <a:pt x="83150" y="7516"/>
                      <a:pt x="82832" y="7504"/>
                    </a:cubicBezTo>
                    <a:close/>
                    <a:moveTo>
                      <a:pt x="24992" y="6765"/>
                    </a:moveTo>
                    <a:cubicBezTo>
                      <a:pt x="24953" y="6765"/>
                      <a:pt x="24914" y="6775"/>
                      <a:pt x="24877" y="6795"/>
                    </a:cubicBezTo>
                    <a:cubicBezTo>
                      <a:pt x="24041" y="7258"/>
                      <a:pt x="23190" y="7745"/>
                      <a:pt x="22354" y="8245"/>
                    </a:cubicBezTo>
                    <a:cubicBezTo>
                      <a:pt x="22239" y="8313"/>
                      <a:pt x="22202" y="8461"/>
                      <a:pt x="22270" y="8574"/>
                    </a:cubicBezTo>
                    <a:cubicBezTo>
                      <a:pt x="22315" y="8649"/>
                      <a:pt x="22394" y="8691"/>
                      <a:pt x="22477" y="8691"/>
                    </a:cubicBezTo>
                    <a:cubicBezTo>
                      <a:pt x="22518" y="8691"/>
                      <a:pt x="22560" y="8680"/>
                      <a:pt x="22600" y="8657"/>
                    </a:cubicBezTo>
                    <a:cubicBezTo>
                      <a:pt x="23432" y="8160"/>
                      <a:pt x="24277" y="7675"/>
                      <a:pt x="25109" y="7216"/>
                    </a:cubicBezTo>
                    <a:cubicBezTo>
                      <a:pt x="25225" y="7151"/>
                      <a:pt x="25267" y="7005"/>
                      <a:pt x="25204" y="6890"/>
                    </a:cubicBezTo>
                    <a:cubicBezTo>
                      <a:pt x="25159" y="6811"/>
                      <a:pt x="25077" y="6765"/>
                      <a:pt x="24992" y="6765"/>
                    </a:cubicBezTo>
                    <a:close/>
                    <a:moveTo>
                      <a:pt x="79941" y="7774"/>
                    </a:moveTo>
                    <a:cubicBezTo>
                      <a:pt x="79924" y="7774"/>
                      <a:pt x="79907" y="7776"/>
                      <a:pt x="79890" y="7780"/>
                    </a:cubicBezTo>
                    <a:cubicBezTo>
                      <a:pt x="78950" y="7989"/>
                      <a:pt x="78013" y="8314"/>
                      <a:pt x="77103" y="8746"/>
                    </a:cubicBezTo>
                    <a:cubicBezTo>
                      <a:pt x="76983" y="8803"/>
                      <a:pt x="76933" y="8945"/>
                      <a:pt x="76989" y="9065"/>
                    </a:cubicBezTo>
                    <a:cubicBezTo>
                      <a:pt x="77030" y="9152"/>
                      <a:pt x="77116" y="9203"/>
                      <a:pt x="77206" y="9203"/>
                    </a:cubicBezTo>
                    <a:cubicBezTo>
                      <a:pt x="77240" y="9203"/>
                      <a:pt x="77276" y="9195"/>
                      <a:pt x="77310" y="9180"/>
                    </a:cubicBezTo>
                    <a:cubicBezTo>
                      <a:pt x="78187" y="8763"/>
                      <a:pt x="79090" y="8449"/>
                      <a:pt x="79994" y="8248"/>
                    </a:cubicBezTo>
                    <a:cubicBezTo>
                      <a:pt x="80124" y="8218"/>
                      <a:pt x="80204" y="8091"/>
                      <a:pt x="80176" y="7962"/>
                    </a:cubicBezTo>
                    <a:cubicBezTo>
                      <a:pt x="80150" y="7849"/>
                      <a:pt x="80052" y="7774"/>
                      <a:pt x="79941" y="7774"/>
                    </a:cubicBezTo>
                    <a:close/>
                    <a:moveTo>
                      <a:pt x="20011" y="9744"/>
                    </a:moveTo>
                    <a:cubicBezTo>
                      <a:pt x="19967" y="9744"/>
                      <a:pt x="19922" y="9756"/>
                      <a:pt x="19882" y="9782"/>
                    </a:cubicBezTo>
                    <a:cubicBezTo>
                      <a:pt x="19075" y="10304"/>
                      <a:pt x="18261" y="10848"/>
                      <a:pt x="17464" y="11405"/>
                    </a:cubicBezTo>
                    <a:cubicBezTo>
                      <a:pt x="17356" y="11479"/>
                      <a:pt x="17329" y="11628"/>
                      <a:pt x="17404" y="11738"/>
                    </a:cubicBezTo>
                    <a:cubicBezTo>
                      <a:pt x="17452" y="11803"/>
                      <a:pt x="17525" y="11840"/>
                      <a:pt x="17601" y="11840"/>
                    </a:cubicBezTo>
                    <a:cubicBezTo>
                      <a:pt x="17648" y="11840"/>
                      <a:pt x="17696" y="11826"/>
                      <a:pt x="17737" y="11796"/>
                    </a:cubicBezTo>
                    <a:cubicBezTo>
                      <a:pt x="18531" y="11244"/>
                      <a:pt x="19340" y="10702"/>
                      <a:pt x="20141" y="10185"/>
                    </a:cubicBezTo>
                    <a:cubicBezTo>
                      <a:pt x="20253" y="10113"/>
                      <a:pt x="20286" y="9965"/>
                      <a:pt x="20214" y="9853"/>
                    </a:cubicBezTo>
                    <a:cubicBezTo>
                      <a:pt x="20168" y="9782"/>
                      <a:pt x="20090" y="9744"/>
                      <a:pt x="20011" y="9744"/>
                    </a:cubicBezTo>
                    <a:close/>
                    <a:moveTo>
                      <a:pt x="88132" y="9499"/>
                    </a:moveTo>
                    <a:cubicBezTo>
                      <a:pt x="88070" y="9499"/>
                      <a:pt x="88008" y="9523"/>
                      <a:pt x="87962" y="9571"/>
                    </a:cubicBezTo>
                    <a:cubicBezTo>
                      <a:pt x="87869" y="9666"/>
                      <a:pt x="87871" y="9818"/>
                      <a:pt x="87966" y="9909"/>
                    </a:cubicBezTo>
                    <a:cubicBezTo>
                      <a:pt x="88613" y="10537"/>
                      <a:pt x="89123" y="11320"/>
                      <a:pt x="89488" y="12237"/>
                    </a:cubicBezTo>
                    <a:cubicBezTo>
                      <a:pt x="89525" y="12332"/>
                      <a:pt x="89615" y="12388"/>
                      <a:pt x="89711" y="12388"/>
                    </a:cubicBezTo>
                    <a:cubicBezTo>
                      <a:pt x="89740" y="12388"/>
                      <a:pt x="89772" y="12382"/>
                      <a:pt x="89800" y="12372"/>
                    </a:cubicBezTo>
                    <a:cubicBezTo>
                      <a:pt x="89922" y="12323"/>
                      <a:pt x="89982" y="12183"/>
                      <a:pt x="89933" y="12061"/>
                    </a:cubicBezTo>
                    <a:cubicBezTo>
                      <a:pt x="89545" y="11079"/>
                      <a:pt x="88995" y="10241"/>
                      <a:pt x="88300" y="9566"/>
                    </a:cubicBezTo>
                    <a:cubicBezTo>
                      <a:pt x="88254" y="9521"/>
                      <a:pt x="88193" y="9499"/>
                      <a:pt x="88132" y="9499"/>
                    </a:cubicBezTo>
                    <a:close/>
                    <a:moveTo>
                      <a:pt x="74727" y="10225"/>
                    </a:moveTo>
                    <a:cubicBezTo>
                      <a:pt x="74677" y="10225"/>
                      <a:pt x="74627" y="10241"/>
                      <a:pt x="74584" y="10273"/>
                    </a:cubicBezTo>
                    <a:cubicBezTo>
                      <a:pt x="73804" y="10858"/>
                      <a:pt x="73067" y="11521"/>
                      <a:pt x="72400" y="12247"/>
                    </a:cubicBezTo>
                    <a:cubicBezTo>
                      <a:pt x="72311" y="12344"/>
                      <a:pt x="72316" y="12495"/>
                      <a:pt x="72415" y="12586"/>
                    </a:cubicBezTo>
                    <a:cubicBezTo>
                      <a:pt x="72461" y="12627"/>
                      <a:pt x="72519" y="12649"/>
                      <a:pt x="72576" y="12649"/>
                    </a:cubicBezTo>
                    <a:cubicBezTo>
                      <a:pt x="72642" y="12649"/>
                      <a:pt x="72706" y="12624"/>
                      <a:pt x="72755" y="12573"/>
                    </a:cubicBezTo>
                    <a:cubicBezTo>
                      <a:pt x="73403" y="11869"/>
                      <a:pt x="74115" y="11224"/>
                      <a:pt x="74872" y="10657"/>
                    </a:cubicBezTo>
                    <a:cubicBezTo>
                      <a:pt x="74978" y="10578"/>
                      <a:pt x="74998" y="10428"/>
                      <a:pt x="74919" y="10322"/>
                    </a:cubicBezTo>
                    <a:cubicBezTo>
                      <a:pt x="74872" y="10259"/>
                      <a:pt x="74800" y="10225"/>
                      <a:pt x="74727" y="10225"/>
                    </a:cubicBezTo>
                    <a:close/>
                    <a:moveTo>
                      <a:pt x="15249" y="13063"/>
                    </a:moveTo>
                    <a:cubicBezTo>
                      <a:pt x="15199" y="13063"/>
                      <a:pt x="15148" y="13079"/>
                      <a:pt x="15105" y="13111"/>
                    </a:cubicBezTo>
                    <a:cubicBezTo>
                      <a:pt x="14335" y="13689"/>
                      <a:pt x="13562" y="14291"/>
                      <a:pt x="12807" y="14897"/>
                    </a:cubicBezTo>
                    <a:cubicBezTo>
                      <a:pt x="12704" y="14981"/>
                      <a:pt x="12688" y="15132"/>
                      <a:pt x="12771" y="15235"/>
                    </a:cubicBezTo>
                    <a:cubicBezTo>
                      <a:pt x="12817" y="15292"/>
                      <a:pt x="12886" y="15324"/>
                      <a:pt x="12957" y="15324"/>
                    </a:cubicBezTo>
                    <a:cubicBezTo>
                      <a:pt x="13009" y="15324"/>
                      <a:pt x="13062" y="15306"/>
                      <a:pt x="13110" y="15272"/>
                    </a:cubicBezTo>
                    <a:cubicBezTo>
                      <a:pt x="13857" y="14666"/>
                      <a:pt x="14627" y="14069"/>
                      <a:pt x="15393" y="13495"/>
                    </a:cubicBezTo>
                    <a:cubicBezTo>
                      <a:pt x="15499" y="13415"/>
                      <a:pt x="15521" y="13264"/>
                      <a:pt x="15442" y="13158"/>
                    </a:cubicBezTo>
                    <a:cubicBezTo>
                      <a:pt x="15394" y="13096"/>
                      <a:pt x="15322" y="13063"/>
                      <a:pt x="15249" y="13063"/>
                    </a:cubicBezTo>
                    <a:close/>
                    <a:moveTo>
                      <a:pt x="70814" y="14473"/>
                    </a:moveTo>
                    <a:cubicBezTo>
                      <a:pt x="70735" y="14473"/>
                      <a:pt x="70657" y="14512"/>
                      <a:pt x="70611" y="14584"/>
                    </a:cubicBezTo>
                    <a:cubicBezTo>
                      <a:pt x="70445" y="14849"/>
                      <a:pt x="70287" y="15117"/>
                      <a:pt x="70137" y="15391"/>
                    </a:cubicBezTo>
                    <a:cubicBezTo>
                      <a:pt x="69821" y="15968"/>
                      <a:pt x="69530" y="16576"/>
                      <a:pt x="69271" y="17200"/>
                    </a:cubicBezTo>
                    <a:cubicBezTo>
                      <a:pt x="69220" y="17323"/>
                      <a:pt x="69278" y="17462"/>
                      <a:pt x="69401" y="17514"/>
                    </a:cubicBezTo>
                    <a:cubicBezTo>
                      <a:pt x="69430" y="17526"/>
                      <a:pt x="69462" y="17532"/>
                      <a:pt x="69492" y="17532"/>
                    </a:cubicBezTo>
                    <a:cubicBezTo>
                      <a:pt x="69586" y="17532"/>
                      <a:pt x="69674" y="17476"/>
                      <a:pt x="69712" y="17385"/>
                    </a:cubicBezTo>
                    <a:cubicBezTo>
                      <a:pt x="69965" y="16777"/>
                      <a:pt x="70249" y="16183"/>
                      <a:pt x="70557" y="15621"/>
                    </a:cubicBezTo>
                    <a:cubicBezTo>
                      <a:pt x="70702" y="15357"/>
                      <a:pt x="70856" y="15095"/>
                      <a:pt x="71017" y="14840"/>
                    </a:cubicBezTo>
                    <a:cubicBezTo>
                      <a:pt x="71088" y="14728"/>
                      <a:pt x="71054" y="14580"/>
                      <a:pt x="70942" y="14510"/>
                    </a:cubicBezTo>
                    <a:cubicBezTo>
                      <a:pt x="70902" y="14485"/>
                      <a:pt x="70858" y="14473"/>
                      <a:pt x="70814" y="14473"/>
                    </a:cubicBezTo>
                    <a:close/>
                    <a:moveTo>
                      <a:pt x="90341" y="14730"/>
                    </a:moveTo>
                    <a:cubicBezTo>
                      <a:pt x="90336" y="14730"/>
                      <a:pt x="90331" y="14730"/>
                      <a:pt x="90326" y="14730"/>
                    </a:cubicBezTo>
                    <a:cubicBezTo>
                      <a:pt x="90194" y="14740"/>
                      <a:pt x="90096" y="14858"/>
                      <a:pt x="90107" y="14990"/>
                    </a:cubicBezTo>
                    <a:cubicBezTo>
                      <a:pt x="90140" y="15351"/>
                      <a:pt x="90156" y="15728"/>
                      <a:pt x="90156" y="16111"/>
                    </a:cubicBezTo>
                    <a:cubicBezTo>
                      <a:pt x="90156" y="16675"/>
                      <a:pt x="90122" y="17256"/>
                      <a:pt x="90054" y="17841"/>
                    </a:cubicBezTo>
                    <a:cubicBezTo>
                      <a:pt x="90039" y="17972"/>
                      <a:pt x="90134" y="18091"/>
                      <a:pt x="90265" y="18106"/>
                    </a:cubicBezTo>
                    <a:cubicBezTo>
                      <a:pt x="90275" y="18108"/>
                      <a:pt x="90284" y="18108"/>
                      <a:pt x="90293" y="18108"/>
                    </a:cubicBezTo>
                    <a:cubicBezTo>
                      <a:pt x="90414" y="18108"/>
                      <a:pt x="90518" y="18018"/>
                      <a:pt x="90530" y="17894"/>
                    </a:cubicBezTo>
                    <a:cubicBezTo>
                      <a:pt x="90601" y="17291"/>
                      <a:pt x="90636" y="16693"/>
                      <a:pt x="90636" y="16111"/>
                    </a:cubicBezTo>
                    <a:cubicBezTo>
                      <a:pt x="90636" y="15715"/>
                      <a:pt x="90619" y="15324"/>
                      <a:pt x="90586" y="14948"/>
                    </a:cubicBezTo>
                    <a:cubicBezTo>
                      <a:pt x="90574" y="14821"/>
                      <a:pt x="90465" y="14730"/>
                      <a:pt x="90341" y="14730"/>
                    </a:cubicBezTo>
                    <a:close/>
                    <a:moveTo>
                      <a:pt x="10730" y="16706"/>
                    </a:moveTo>
                    <a:cubicBezTo>
                      <a:pt x="10674" y="16706"/>
                      <a:pt x="10617" y="16726"/>
                      <a:pt x="10571" y="16765"/>
                    </a:cubicBezTo>
                    <a:cubicBezTo>
                      <a:pt x="10226" y="17066"/>
                      <a:pt x="9880" y="17370"/>
                      <a:pt x="9538" y="17676"/>
                    </a:cubicBezTo>
                    <a:cubicBezTo>
                      <a:pt x="9159" y="18017"/>
                      <a:pt x="8782" y="18363"/>
                      <a:pt x="8408" y="18714"/>
                    </a:cubicBezTo>
                    <a:cubicBezTo>
                      <a:pt x="8312" y="18804"/>
                      <a:pt x="8307" y="18957"/>
                      <a:pt x="8398" y="19053"/>
                    </a:cubicBezTo>
                    <a:cubicBezTo>
                      <a:pt x="8446" y="19102"/>
                      <a:pt x="8509" y="19127"/>
                      <a:pt x="8573" y="19127"/>
                    </a:cubicBezTo>
                    <a:cubicBezTo>
                      <a:pt x="8633" y="19127"/>
                      <a:pt x="8691" y="19107"/>
                      <a:pt x="8736" y="19063"/>
                    </a:cubicBezTo>
                    <a:cubicBezTo>
                      <a:pt x="9108" y="18714"/>
                      <a:pt x="9484" y="18369"/>
                      <a:pt x="9859" y="18032"/>
                    </a:cubicBezTo>
                    <a:cubicBezTo>
                      <a:pt x="10199" y="17727"/>
                      <a:pt x="10541" y="17425"/>
                      <a:pt x="10886" y="17126"/>
                    </a:cubicBezTo>
                    <a:cubicBezTo>
                      <a:pt x="10987" y="17040"/>
                      <a:pt x="10996" y="16889"/>
                      <a:pt x="10910" y="16789"/>
                    </a:cubicBezTo>
                    <a:cubicBezTo>
                      <a:pt x="10863" y="16734"/>
                      <a:pt x="10797" y="16706"/>
                      <a:pt x="10730" y="16706"/>
                    </a:cubicBezTo>
                    <a:close/>
                    <a:moveTo>
                      <a:pt x="68578" y="19806"/>
                    </a:moveTo>
                    <a:cubicBezTo>
                      <a:pt x="68471" y="19806"/>
                      <a:pt x="68375" y="19878"/>
                      <a:pt x="68347" y="19987"/>
                    </a:cubicBezTo>
                    <a:cubicBezTo>
                      <a:pt x="68113" y="20905"/>
                      <a:pt x="67932" y="21873"/>
                      <a:pt x="67804" y="22866"/>
                    </a:cubicBezTo>
                    <a:cubicBezTo>
                      <a:pt x="67787" y="22997"/>
                      <a:pt x="67881" y="23117"/>
                      <a:pt x="68012" y="23134"/>
                    </a:cubicBezTo>
                    <a:cubicBezTo>
                      <a:pt x="68023" y="23135"/>
                      <a:pt x="68033" y="23135"/>
                      <a:pt x="68042" y="23135"/>
                    </a:cubicBezTo>
                    <a:cubicBezTo>
                      <a:pt x="68161" y="23135"/>
                      <a:pt x="68265" y="23048"/>
                      <a:pt x="68279" y="22927"/>
                    </a:cubicBezTo>
                    <a:cubicBezTo>
                      <a:pt x="68403" y="21954"/>
                      <a:pt x="68582" y="21005"/>
                      <a:pt x="68812" y="20106"/>
                    </a:cubicBezTo>
                    <a:cubicBezTo>
                      <a:pt x="68844" y="19977"/>
                      <a:pt x="68767" y="19847"/>
                      <a:pt x="68639" y="19814"/>
                    </a:cubicBezTo>
                    <a:cubicBezTo>
                      <a:pt x="68618" y="19808"/>
                      <a:pt x="68598" y="19806"/>
                      <a:pt x="68578" y="19806"/>
                    </a:cubicBezTo>
                    <a:close/>
                    <a:moveTo>
                      <a:pt x="6519" y="20700"/>
                    </a:moveTo>
                    <a:cubicBezTo>
                      <a:pt x="6455" y="20700"/>
                      <a:pt x="6392" y="20725"/>
                      <a:pt x="6345" y="20776"/>
                    </a:cubicBezTo>
                    <a:cubicBezTo>
                      <a:pt x="5647" y="21519"/>
                      <a:pt x="5003" y="22261"/>
                      <a:pt x="4432" y="22987"/>
                    </a:cubicBezTo>
                    <a:cubicBezTo>
                      <a:pt x="4349" y="23090"/>
                      <a:pt x="4366" y="23241"/>
                      <a:pt x="4471" y="23322"/>
                    </a:cubicBezTo>
                    <a:cubicBezTo>
                      <a:pt x="4515" y="23357"/>
                      <a:pt x="4567" y="23374"/>
                      <a:pt x="4619" y="23374"/>
                    </a:cubicBezTo>
                    <a:cubicBezTo>
                      <a:pt x="4690" y="23374"/>
                      <a:pt x="4760" y="23341"/>
                      <a:pt x="4809" y="23283"/>
                    </a:cubicBezTo>
                    <a:cubicBezTo>
                      <a:pt x="5374" y="22569"/>
                      <a:pt x="6007" y="21836"/>
                      <a:pt x="6695" y="21103"/>
                    </a:cubicBezTo>
                    <a:cubicBezTo>
                      <a:pt x="6785" y="21006"/>
                      <a:pt x="6780" y="20855"/>
                      <a:pt x="6684" y="20765"/>
                    </a:cubicBezTo>
                    <a:cubicBezTo>
                      <a:pt x="6636" y="20721"/>
                      <a:pt x="6578" y="20700"/>
                      <a:pt x="6519" y="20700"/>
                    </a:cubicBezTo>
                    <a:close/>
                    <a:moveTo>
                      <a:pt x="89726" y="20472"/>
                    </a:moveTo>
                    <a:cubicBezTo>
                      <a:pt x="89620" y="20472"/>
                      <a:pt x="89523" y="20541"/>
                      <a:pt x="89493" y="20648"/>
                    </a:cubicBezTo>
                    <a:cubicBezTo>
                      <a:pt x="89245" y="21556"/>
                      <a:pt x="88942" y="22476"/>
                      <a:pt x="88594" y="23382"/>
                    </a:cubicBezTo>
                    <a:cubicBezTo>
                      <a:pt x="88548" y="23505"/>
                      <a:pt x="88609" y="23643"/>
                      <a:pt x="88733" y="23691"/>
                    </a:cubicBezTo>
                    <a:cubicBezTo>
                      <a:pt x="88761" y="23702"/>
                      <a:pt x="88790" y="23707"/>
                      <a:pt x="88819" y="23707"/>
                    </a:cubicBezTo>
                    <a:cubicBezTo>
                      <a:pt x="88915" y="23707"/>
                      <a:pt x="89006" y="23649"/>
                      <a:pt x="89043" y="23553"/>
                    </a:cubicBezTo>
                    <a:cubicBezTo>
                      <a:pt x="89396" y="22632"/>
                      <a:pt x="89704" y="21698"/>
                      <a:pt x="89956" y="20775"/>
                    </a:cubicBezTo>
                    <a:cubicBezTo>
                      <a:pt x="89992" y="20647"/>
                      <a:pt x="89916" y="20515"/>
                      <a:pt x="89789" y="20480"/>
                    </a:cubicBezTo>
                    <a:cubicBezTo>
                      <a:pt x="89768" y="20474"/>
                      <a:pt x="89747" y="20472"/>
                      <a:pt x="89726" y="20472"/>
                    </a:cubicBezTo>
                    <a:close/>
                    <a:moveTo>
                      <a:pt x="28468" y="25752"/>
                    </a:moveTo>
                    <a:cubicBezTo>
                      <a:pt x="28394" y="25752"/>
                      <a:pt x="28319" y="25754"/>
                      <a:pt x="28243" y="25758"/>
                    </a:cubicBezTo>
                    <a:cubicBezTo>
                      <a:pt x="28111" y="25765"/>
                      <a:pt x="28011" y="25878"/>
                      <a:pt x="28018" y="26011"/>
                    </a:cubicBezTo>
                    <a:cubicBezTo>
                      <a:pt x="28024" y="26135"/>
                      <a:pt x="28126" y="26238"/>
                      <a:pt x="28250" y="26238"/>
                    </a:cubicBezTo>
                    <a:cubicBezTo>
                      <a:pt x="28256" y="26238"/>
                      <a:pt x="28263" y="26237"/>
                      <a:pt x="28271" y="26237"/>
                    </a:cubicBezTo>
                    <a:cubicBezTo>
                      <a:pt x="28333" y="26234"/>
                      <a:pt x="28395" y="26232"/>
                      <a:pt x="28456" y="26232"/>
                    </a:cubicBezTo>
                    <a:cubicBezTo>
                      <a:pt x="28982" y="26232"/>
                      <a:pt x="29480" y="26348"/>
                      <a:pt x="29926" y="26580"/>
                    </a:cubicBezTo>
                    <a:cubicBezTo>
                      <a:pt x="30220" y="26735"/>
                      <a:pt x="30483" y="26932"/>
                      <a:pt x="30709" y="27168"/>
                    </a:cubicBezTo>
                    <a:cubicBezTo>
                      <a:pt x="30755" y="27217"/>
                      <a:pt x="30818" y="27243"/>
                      <a:pt x="30882" y="27243"/>
                    </a:cubicBezTo>
                    <a:cubicBezTo>
                      <a:pt x="30941" y="27243"/>
                      <a:pt x="31001" y="27220"/>
                      <a:pt x="31047" y="27176"/>
                    </a:cubicBezTo>
                    <a:cubicBezTo>
                      <a:pt x="31143" y="27085"/>
                      <a:pt x="31147" y="26933"/>
                      <a:pt x="31055" y="26837"/>
                    </a:cubicBezTo>
                    <a:cubicBezTo>
                      <a:pt x="30794" y="26564"/>
                      <a:pt x="30488" y="26334"/>
                      <a:pt x="30147" y="26155"/>
                    </a:cubicBezTo>
                    <a:cubicBezTo>
                      <a:pt x="29635" y="25888"/>
                      <a:pt x="29067" y="25752"/>
                      <a:pt x="28468" y="25752"/>
                    </a:cubicBezTo>
                    <a:close/>
                    <a:moveTo>
                      <a:pt x="2945" y="25263"/>
                    </a:moveTo>
                    <a:cubicBezTo>
                      <a:pt x="2866" y="25263"/>
                      <a:pt x="2788" y="25303"/>
                      <a:pt x="2743" y="25376"/>
                    </a:cubicBezTo>
                    <a:cubicBezTo>
                      <a:pt x="2210" y="26233"/>
                      <a:pt x="1747" y="27106"/>
                      <a:pt x="1367" y="27968"/>
                    </a:cubicBezTo>
                    <a:cubicBezTo>
                      <a:pt x="1314" y="28090"/>
                      <a:pt x="1368" y="28231"/>
                      <a:pt x="1490" y="28284"/>
                    </a:cubicBezTo>
                    <a:cubicBezTo>
                      <a:pt x="1521" y="28298"/>
                      <a:pt x="1554" y="28304"/>
                      <a:pt x="1586" y="28304"/>
                    </a:cubicBezTo>
                    <a:cubicBezTo>
                      <a:pt x="1679" y="28304"/>
                      <a:pt x="1767" y="28250"/>
                      <a:pt x="1806" y="28160"/>
                    </a:cubicBezTo>
                    <a:cubicBezTo>
                      <a:pt x="2176" y="27318"/>
                      <a:pt x="2630" y="26467"/>
                      <a:pt x="3150" y="25629"/>
                    </a:cubicBezTo>
                    <a:cubicBezTo>
                      <a:pt x="3219" y="25516"/>
                      <a:pt x="3185" y="25369"/>
                      <a:pt x="3072" y="25299"/>
                    </a:cubicBezTo>
                    <a:cubicBezTo>
                      <a:pt x="3033" y="25275"/>
                      <a:pt x="2989" y="25263"/>
                      <a:pt x="2945" y="25263"/>
                    </a:cubicBezTo>
                    <a:close/>
                    <a:moveTo>
                      <a:pt x="87656" y="25887"/>
                    </a:moveTo>
                    <a:cubicBezTo>
                      <a:pt x="87567" y="25887"/>
                      <a:pt x="87481" y="25935"/>
                      <a:pt x="87440" y="26020"/>
                    </a:cubicBezTo>
                    <a:cubicBezTo>
                      <a:pt x="87030" y="26859"/>
                      <a:pt x="86569" y="27711"/>
                      <a:pt x="86068" y="28555"/>
                    </a:cubicBezTo>
                    <a:cubicBezTo>
                      <a:pt x="86001" y="28670"/>
                      <a:pt x="86039" y="28817"/>
                      <a:pt x="86153" y="28885"/>
                    </a:cubicBezTo>
                    <a:cubicBezTo>
                      <a:pt x="86192" y="28907"/>
                      <a:pt x="86233" y="28919"/>
                      <a:pt x="86276" y="28919"/>
                    </a:cubicBezTo>
                    <a:cubicBezTo>
                      <a:pt x="86356" y="28919"/>
                      <a:pt x="86436" y="28876"/>
                      <a:pt x="86480" y="28799"/>
                    </a:cubicBezTo>
                    <a:cubicBezTo>
                      <a:pt x="86985" y="27944"/>
                      <a:pt x="87453" y="27080"/>
                      <a:pt x="87870" y="26230"/>
                    </a:cubicBezTo>
                    <a:cubicBezTo>
                      <a:pt x="87928" y="26112"/>
                      <a:pt x="87879" y="25968"/>
                      <a:pt x="87761" y="25910"/>
                    </a:cubicBezTo>
                    <a:cubicBezTo>
                      <a:pt x="87727" y="25894"/>
                      <a:pt x="87691" y="25887"/>
                      <a:pt x="87656" y="25887"/>
                    </a:cubicBezTo>
                    <a:close/>
                    <a:moveTo>
                      <a:pt x="67837" y="25550"/>
                    </a:moveTo>
                    <a:cubicBezTo>
                      <a:pt x="67708" y="25560"/>
                      <a:pt x="67595" y="25652"/>
                      <a:pt x="67593" y="25785"/>
                    </a:cubicBezTo>
                    <a:cubicBezTo>
                      <a:pt x="67588" y="26011"/>
                      <a:pt x="67585" y="26237"/>
                      <a:pt x="67585" y="26463"/>
                    </a:cubicBezTo>
                    <a:cubicBezTo>
                      <a:pt x="67585" y="27192"/>
                      <a:pt x="67611" y="27947"/>
                      <a:pt x="67662" y="28706"/>
                    </a:cubicBezTo>
                    <a:cubicBezTo>
                      <a:pt x="67670" y="28834"/>
                      <a:pt x="67775" y="28931"/>
                      <a:pt x="67900" y="28931"/>
                    </a:cubicBezTo>
                    <a:cubicBezTo>
                      <a:pt x="67906" y="28931"/>
                      <a:pt x="67911" y="28931"/>
                      <a:pt x="67917" y="28930"/>
                    </a:cubicBezTo>
                    <a:cubicBezTo>
                      <a:pt x="68048" y="28920"/>
                      <a:pt x="68148" y="28807"/>
                      <a:pt x="68141" y="28674"/>
                    </a:cubicBezTo>
                    <a:cubicBezTo>
                      <a:pt x="68090" y="27926"/>
                      <a:pt x="68064" y="27181"/>
                      <a:pt x="68064" y="26463"/>
                    </a:cubicBezTo>
                    <a:cubicBezTo>
                      <a:pt x="68064" y="26239"/>
                      <a:pt x="68067" y="26018"/>
                      <a:pt x="68071" y="25794"/>
                    </a:cubicBezTo>
                    <a:cubicBezTo>
                      <a:pt x="68074" y="25663"/>
                      <a:pt x="67969" y="25552"/>
                      <a:pt x="67837" y="25550"/>
                    </a:cubicBezTo>
                    <a:close/>
                    <a:moveTo>
                      <a:pt x="25555" y="26725"/>
                    </a:moveTo>
                    <a:cubicBezTo>
                      <a:pt x="25511" y="26725"/>
                      <a:pt x="25465" y="26738"/>
                      <a:pt x="25425" y="26764"/>
                    </a:cubicBezTo>
                    <a:cubicBezTo>
                      <a:pt x="24939" y="27079"/>
                      <a:pt x="24483" y="27452"/>
                      <a:pt x="24070" y="27871"/>
                    </a:cubicBezTo>
                    <a:cubicBezTo>
                      <a:pt x="23783" y="28160"/>
                      <a:pt x="23511" y="28469"/>
                      <a:pt x="23257" y="28791"/>
                    </a:cubicBezTo>
                    <a:cubicBezTo>
                      <a:pt x="23176" y="28894"/>
                      <a:pt x="23193" y="29045"/>
                      <a:pt x="23296" y="29126"/>
                    </a:cubicBezTo>
                    <a:cubicBezTo>
                      <a:pt x="23340" y="29161"/>
                      <a:pt x="23392" y="29177"/>
                      <a:pt x="23444" y="29177"/>
                    </a:cubicBezTo>
                    <a:cubicBezTo>
                      <a:pt x="23515" y="29177"/>
                      <a:pt x="23585" y="29147"/>
                      <a:pt x="23634" y="29089"/>
                    </a:cubicBezTo>
                    <a:cubicBezTo>
                      <a:pt x="23877" y="28781"/>
                      <a:pt x="24139" y="28485"/>
                      <a:pt x="24411" y="28208"/>
                    </a:cubicBezTo>
                    <a:cubicBezTo>
                      <a:pt x="24802" y="27813"/>
                      <a:pt x="25230" y="27463"/>
                      <a:pt x="25686" y="27166"/>
                    </a:cubicBezTo>
                    <a:cubicBezTo>
                      <a:pt x="25798" y="27094"/>
                      <a:pt x="25828" y="26946"/>
                      <a:pt x="25757" y="26834"/>
                    </a:cubicBezTo>
                    <a:cubicBezTo>
                      <a:pt x="25711" y="26764"/>
                      <a:pt x="25634" y="26725"/>
                      <a:pt x="25555" y="26725"/>
                    </a:cubicBezTo>
                    <a:close/>
                    <a:moveTo>
                      <a:pt x="31937" y="29402"/>
                    </a:moveTo>
                    <a:cubicBezTo>
                      <a:pt x="31936" y="29402"/>
                      <a:pt x="31934" y="29402"/>
                      <a:pt x="31933" y="29402"/>
                    </a:cubicBezTo>
                    <a:cubicBezTo>
                      <a:pt x="31799" y="29413"/>
                      <a:pt x="31702" y="29528"/>
                      <a:pt x="31714" y="29660"/>
                    </a:cubicBezTo>
                    <a:cubicBezTo>
                      <a:pt x="31727" y="29834"/>
                      <a:pt x="31735" y="30009"/>
                      <a:pt x="31735" y="30186"/>
                    </a:cubicBezTo>
                    <a:cubicBezTo>
                      <a:pt x="31735" y="30920"/>
                      <a:pt x="31611" y="31698"/>
                      <a:pt x="31376" y="32432"/>
                    </a:cubicBezTo>
                    <a:cubicBezTo>
                      <a:pt x="31335" y="32558"/>
                      <a:pt x="31405" y="32692"/>
                      <a:pt x="31532" y="32733"/>
                    </a:cubicBezTo>
                    <a:cubicBezTo>
                      <a:pt x="31557" y="32741"/>
                      <a:pt x="31580" y="32744"/>
                      <a:pt x="31605" y="32744"/>
                    </a:cubicBezTo>
                    <a:cubicBezTo>
                      <a:pt x="31707" y="32744"/>
                      <a:pt x="31800" y="32680"/>
                      <a:pt x="31833" y="32577"/>
                    </a:cubicBezTo>
                    <a:cubicBezTo>
                      <a:pt x="32083" y="31796"/>
                      <a:pt x="32215" y="30969"/>
                      <a:pt x="32215" y="30186"/>
                    </a:cubicBezTo>
                    <a:cubicBezTo>
                      <a:pt x="32215" y="29997"/>
                      <a:pt x="32206" y="29807"/>
                      <a:pt x="32190" y="29621"/>
                    </a:cubicBezTo>
                    <a:cubicBezTo>
                      <a:pt x="32181" y="29490"/>
                      <a:pt x="32066" y="29402"/>
                      <a:pt x="31937" y="29402"/>
                    </a:cubicBezTo>
                    <a:close/>
                    <a:moveTo>
                      <a:pt x="84705" y="30882"/>
                    </a:moveTo>
                    <a:cubicBezTo>
                      <a:pt x="84630" y="30882"/>
                      <a:pt x="84555" y="30918"/>
                      <a:pt x="84510" y="30986"/>
                    </a:cubicBezTo>
                    <a:cubicBezTo>
                      <a:pt x="83978" y="31756"/>
                      <a:pt x="83402" y="32539"/>
                      <a:pt x="82795" y="33311"/>
                    </a:cubicBezTo>
                    <a:cubicBezTo>
                      <a:pt x="82714" y="33414"/>
                      <a:pt x="82732" y="33565"/>
                      <a:pt x="82837" y="33647"/>
                    </a:cubicBezTo>
                    <a:cubicBezTo>
                      <a:pt x="82880" y="33680"/>
                      <a:pt x="82933" y="33697"/>
                      <a:pt x="82985" y="33697"/>
                    </a:cubicBezTo>
                    <a:cubicBezTo>
                      <a:pt x="83057" y="33697"/>
                      <a:pt x="83126" y="33667"/>
                      <a:pt x="83173" y="33607"/>
                    </a:cubicBezTo>
                    <a:cubicBezTo>
                      <a:pt x="83783" y="32827"/>
                      <a:pt x="84367" y="32036"/>
                      <a:pt x="84904" y="31258"/>
                    </a:cubicBezTo>
                    <a:cubicBezTo>
                      <a:pt x="84979" y="31150"/>
                      <a:pt x="84951" y="31000"/>
                      <a:pt x="84843" y="30925"/>
                    </a:cubicBezTo>
                    <a:cubicBezTo>
                      <a:pt x="84801" y="30896"/>
                      <a:pt x="84753" y="30882"/>
                      <a:pt x="84705" y="30882"/>
                    </a:cubicBezTo>
                    <a:close/>
                    <a:moveTo>
                      <a:pt x="638" y="30566"/>
                    </a:moveTo>
                    <a:cubicBezTo>
                      <a:pt x="530" y="30566"/>
                      <a:pt x="432" y="30639"/>
                      <a:pt x="406" y="30748"/>
                    </a:cubicBezTo>
                    <a:cubicBezTo>
                      <a:pt x="171" y="31689"/>
                      <a:pt x="38" y="32671"/>
                      <a:pt x="5" y="33668"/>
                    </a:cubicBezTo>
                    <a:cubicBezTo>
                      <a:pt x="1" y="33799"/>
                      <a:pt x="104" y="33911"/>
                      <a:pt x="237" y="33915"/>
                    </a:cubicBezTo>
                    <a:lnTo>
                      <a:pt x="245" y="33915"/>
                    </a:lnTo>
                    <a:cubicBezTo>
                      <a:pt x="374" y="33915"/>
                      <a:pt x="481" y="33814"/>
                      <a:pt x="484" y="33684"/>
                    </a:cubicBezTo>
                    <a:cubicBezTo>
                      <a:pt x="515" y="32721"/>
                      <a:pt x="646" y="31772"/>
                      <a:pt x="871" y="30863"/>
                    </a:cubicBezTo>
                    <a:cubicBezTo>
                      <a:pt x="903" y="30734"/>
                      <a:pt x="825" y="30605"/>
                      <a:pt x="696" y="30573"/>
                    </a:cubicBezTo>
                    <a:cubicBezTo>
                      <a:pt x="677" y="30568"/>
                      <a:pt x="657" y="30566"/>
                      <a:pt x="638" y="30566"/>
                    </a:cubicBezTo>
                    <a:close/>
                    <a:moveTo>
                      <a:pt x="21951" y="31179"/>
                    </a:moveTo>
                    <a:cubicBezTo>
                      <a:pt x="21859" y="31179"/>
                      <a:pt x="21772" y="31231"/>
                      <a:pt x="21732" y="31320"/>
                    </a:cubicBezTo>
                    <a:cubicBezTo>
                      <a:pt x="21333" y="32216"/>
                      <a:pt x="21039" y="33163"/>
                      <a:pt x="20856" y="34139"/>
                    </a:cubicBezTo>
                    <a:cubicBezTo>
                      <a:pt x="20830" y="34269"/>
                      <a:pt x="20917" y="34395"/>
                      <a:pt x="21047" y="34419"/>
                    </a:cubicBezTo>
                    <a:cubicBezTo>
                      <a:pt x="21062" y="34421"/>
                      <a:pt x="21078" y="34423"/>
                      <a:pt x="21092" y="34423"/>
                    </a:cubicBezTo>
                    <a:cubicBezTo>
                      <a:pt x="21205" y="34423"/>
                      <a:pt x="21304" y="34342"/>
                      <a:pt x="21326" y="34227"/>
                    </a:cubicBezTo>
                    <a:cubicBezTo>
                      <a:pt x="21502" y="33290"/>
                      <a:pt x="21787" y="32376"/>
                      <a:pt x="22171" y="31515"/>
                    </a:cubicBezTo>
                    <a:cubicBezTo>
                      <a:pt x="22224" y="31395"/>
                      <a:pt x="22171" y="31253"/>
                      <a:pt x="22049" y="31200"/>
                    </a:cubicBezTo>
                    <a:cubicBezTo>
                      <a:pt x="22017" y="31185"/>
                      <a:pt x="21984" y="31179"/>
                      <a:pt x="21951" y="31179"/>
                    </a:cubicBezTo>
                    <a:close/>
                    <a:moveTo>
                      <a:pt x="68207" y="31338"/>
                    </a:moveTo>
                    <a:cubicBezTo>
                      <a:pt x="68196" y="31338"/>
                      <a:pt x="68184" y="31339"/>
                      <a:pt x="68172" y="31341"/>
                    </a:cubicBezTo>
                    <a:cubicBezTo>
                      <a:pt x="68041" y="31359"/>
                      <a:pt x="67951" y="31480"/>
                      <a:pt x="67969" y="31612"/>
                    </a:cubicBezTo>
                    <a:cubicBezTo>
                      <a:pt x="68106" y="32567"/>
                      <a:pt x="68279" y="33533"/>
                      <a:pt x="68482" y="34483"/>
                    </a:cubicBezTo>
                    <a:cubicBezTo>
                      <a:pt x="68505" y="34595"/>
                      <a:pt x="68606" y="34673"/>
                      <a:pt x="68716" y="34673"/>
                    </a:cubicBezTo>
                    <a:cubicBezTo>
                      <a:pt x="68733" y="34673"/>
                      <a:pt x="68748" y="34672"/>
                      <a:pt x="68765" y="34670"/>
                    </a:cubicBezTo>
                    <a:cubicBezTo>
                      <a:pt x="68895" y="34641"/>
                      <a:pt x="68978" y="34515"/>
                      <a:pt x="68950" y="34385"/>
                    </a:cubicBezTo>
                    <a:cubicBezTo>
                      <a:pt x="68749" y="33444"/>
                      <a:pt x="68579" y="32489"/>
                      <a:pt x="68443" y="31544"/>
                    </a:cubicBezTo>
                    <a:cubicBezTo>
                      <a:pt x="68427" y="31424"/>
                      <a:pt x="68324" y="31338"/>
                      <a:pt x="68207" y="31338"/>
                    </a:cubicBezTo>
                    <a:close/>
                    <a:moveTo>
                      <a:pt x="30323" y="34859"/>
                    </a:moveTo>
                    <a:cubicBezTo>
                      <a:pt x="30245" y="34859"/>
                      <a:pt x="30168" y="34897"/>
                      <a:pt x="30122" y="34968"/>
                    </a:cubicBezTo>
                    <a:cubicBezTo>
                      <a:pt x="29624" y="35737"/>
                      <a:pt x="29024" y="36485"/>
                      <a:pt x="28338" y="37192"/>
                    </a:cubicBezTo>
                    <a:cubicBezTo>
                      <a:pt x="28247" y="37287"/>
                      <a:pt x="28249" y="37440"/>
                      <a:pt x="28344" y="37531"/>
                    </a:cubicBezTo>
                    <a:cubicBezTo>
                      <a:pt x="28390" y="37576"/>
                      <a:pt x="28450" y="37599"/>
                      <a:pt x="28511" y="37599"/>
                    </a:cubicBezTo>
                    <a:cubicBezTo>
                      <a:pt x="28573" y="37599"/>
                      <a:pt x="28635" y="37575"/>
                      <a:pt x="28683" y="37525"/>
                    </a:cubicBezTo>
                    <a:cubicBezTo>
                      <a:pt x="29390" y="36796"/>
                      <a:pt x="30010" y="36022"/>
                      <a:pt x="30524" y="35229"/>
                    </a:cubicBezTo>
                    <a:cubicBezTo>
                      <a:pt x="30597" y="35118"/>
                      <a:pt x="30566" y="34969"/>
                      <a:pt x="30454" y="34898"/>
                    </a:cubicBezTo>
                    <a:cubicBezTo>
                      <a:pt x="30414" y="34872"/>
                      <a:pt x="30368" y="34859"/>
                      <a:pt x="30323" y="34859"/>
                    </a:cubicBezTo>
                    <a:close/>
                    <a:moveTo>
                      <a:pt x="81135" y="35454"/>
                    </a:moveTo>
                    <a:cubicBezTo>
                      <a:pt x="81068" y="35454"/>
                      <a:pt x="81002" y="35481"/>
                      <a:pt x="80954" y="35535"/>
                    </a:cubicBezTo>
                    <a:cubicBezTo>
                      <a:pt x="80320" y="36261"/>
                      <a:pt x="79662" y="36977"/>
                      <a:pt x="78998" y="37664"/>
                    </a:cubicBezTo>
                    <a:cubicBezTo>
                      <a:pt x="78905" y="37758"/>
                      <a:pt x="78909" y="37910"/>
                      <a:pt x="79004" y="38003"/>
                    </a:cubicBezTo>
                    <a:cubicBezTo>
                      <a:pt x="79050" y="38047"/>
                      <a:pt x="79109" y="38071"/>
                      <a:pt x="79170" y="38071"/>
                    </a:cubicBezTo>
                    <a:cubicBezTo>
                      <a:pt x="79233" y="38071"/>
                      <a:pt x="79295" y="38046"/>
                      <a:pt x="79340" y="37996"/>
                    </a:cubicBezTo>
                    <a:cubicBezTo>
                      <a:pt x="80011" y="37305"/>
                      <a:pt x="80676" y="36583"/>
                      <a:pt x="81314" y="35851"/>
                    </a:cubicBezTo>
                    <a:cubicBezTo>
                      <a:pt x="81401" y="35751"/>
                      <a:pt x="81392" y="35600"/>
                      <a:pt x="81291" y="35512"/>
                    </a:cubicBezTo>
                    <a:cubicBezTo>
                      <a:pt x="81246" y="35473"/>
                      <a:pt x="81190" y="35454"/>
                      <a:pt x="81135" y="35454"/>
                    </a:cubicBezTo>
                    <a:close/>
                    <a:moveTo>
                      <a:pt x="455" y="36324"/>
                    </a:moveTo>
                    <a:cubicBezTo>
                      <a:pt x="439" y="36324"/>
                      <a:pt x="424" y="36325"/>
                      <a:pt x="409" y="36328"/>
                    </a:cubicBezTo>
                    <a:cubicBezTo>
                      <a:pt x="278" y="36352"/>
                      <a:pt x="192" y="36475"/>
                      <a:pt x="214" y="36606"/>
                    </a:cubicBezTo>
                    <a:cubicBezTo>
                      <a:pt x="388" y="37600"/>
                      <a:pt x="667" y="38552"/>
                      <a:pt x="1041" y="39439"/>
                    </a:cubicBezTo>
                    <a:cubicBezTo>
                      <a:pt x="1079" y="39531"/>
                      <a:pt x="1168" y="39586"/>
                      <a:pt x="1261" y="39586"/>
                    </a:cubicBezTo>
                    <a:cubicBezTo>
                      <a:pt x="1294" y="39586"/>
                      <a:pt x="1325" y="39581"/>
                      <a:pt x="1357" y="39568"/>
                    </a:cubicBezTo>
                    <a:cubicBezTo>
                      <a:pt x="1479" y="39516"/>
                      <a:pt x="1535" y="39375"/>
                      <a:pt x="1485" y="39253"/>
                    </a:cubicBezTo>
                    <a:cubicBezTo>
                      <a:pt x="1124" y="38399"/>
                      <a:pt x="857" y="37480"/>
                      <a:pt x="687" y="36524"/>
                    </a:cubicBezTo>
                    <a:cubicBezTo>
                      <a:pt x="666" y="36408"/>
                      <a:pt x="566" y="36324"/>
                      <a:pt x="455" y="36324"/>
                    </a:cubicBezTo>
                    <a:close/>
                    <a:moveTo>
                      <a:pt x="20899" y="36832"/>
                    </a:moveTo>
                    <a:cubicBezTo>
                      <a:pt x="20892" y="36832"/>
                      <a:pt x="20885" y="36833"/>
                      <a:pt x="20879" y="36833"/>
                    </a:cubicBezTo>
                    <a:cubicBezTo>
                      <a:pt x="20748" y="36841"/>
                      <a:pt x="20646" y="36953"/>
                      <a:pt x="20652" y="37085"/>
                    </a:cubicBezTo>
                    <a:cubicBezTo>
                      <a:pt x="20700" y="38084"/>
                      <a:pt x="20870" y="39063"/>
                      <a:pt x="21155" y="39997"/>
                    </a:cubicBezTo>
                    <a:cubicBezTo>
                      <a:pt x="21186" y="40100"/>
                      <a:pt x="21281" y="40167"/>
                      <a:pt x="21384" y="40167"/>
                    </a:cubicBezTo>
                    <a:cubicBezTo>
                      <a:pt x="21408" y="40167"/>
                      <a:pt x="21431" y="40163"/>
                      <a:pt x="21454" y="40155"/>
                    </a:cubicBezTo>
                    <a:cubicBezTo>
                      <a:pt x="21580" y="40117"/>
                      <a:pt x="21652" y="39983"/>
                      <a:pt x="21613" y="39856"/>
                    </a:cubicBezTo>
                    <a:cubicBezTo>
                      <a:pt x="21338" y="38961"/>
                      <a:pt x="21177" y="38021"/>
                      <a:pt x="21129" y="37061"/>
                    </a:cubicBezTo>
                    <a:cubicBezTo>
                      <a:pt x="21123" y="36935"/>
                      <a:pt x="21017" y="36832"/>
                      <a:pt x="20899" y="36832"/>
                    </a:cubicBezTo>
                    <a:close/>
                    <a:moveTo>
                      <a:pt x="69413" y="37010"/>
                    </a:moveTo>
                    <a:cubicBezTo>
                      <a:pt x="69392" y="37010"/>
                      <a:pt x="69370" y="37013"/>
                      <a:pt x="69349" y="37018"/>
                    </a:cubicBezTo>
                    <a:cubicBezTo>
                      <a:pt x="69221" y="37056"/>
                      <a:pt x="69147" y="37188"/>
                      <a:pt x="69183" y="37315"/>
                    </a:cubicBezTo>
                    <a:cubicBezTo>
                      <a:pt x="69446" y="38247"/>
                      <a:pt x="69744" y="39183"/>
                      <a:pt x="70068" y="40096"/>
                    </a:cubicBezTo>
                    <a:cubicBezTo>
                      <a:pt x="70103" y="40195"/>
                      <a:pt x="70196" y="40256"/>
                      <a:pt x="70294" y="40256"/>
                    </a:cubicBezTo>
                    <a:cubicBezTo>
                      <a:pt x="70321" y="40256"/>
                      <a:pt x="70348" y="40251"/>
                      <a:pt x="70376" y="40241"/>
                    </a:cubicBezTo>
                    <a:cubicBezTo>
                      <a:pt x="70501" y="40196"/>
                      <a:pt x="70565" y="40059"/>
                      <a:pt x="70521" y="39935"/>
                    </a:cubicBezTo>
                    <a:cubicBezTo>
                      <a:pt x="70199" y="39031"/>
                      <a:pt x="69906" y="38104"/>
                      <a:pt x="69645" y="37184"/>
                    </a:cubicBezTo>
                    <a:cubicBezTo>
                      <a:pt x="69615" y="37078"/>
                      <a:pt x="69517" y="37010"/>
                      <a:pt x="69413" y="37010"/>
                    </a:cubicBezTo>
                    <a:close/>
                    <a:moveTo>
                      <a:pt x="26334" y="39037"/>
                    </a:moveTo>
                    <a:cubicBezTo>
                      <a:pt x="26284" y="39037"/>
                      <a:pt x="26232" y="39054"/>
                      <a:pt x="26188" y="39087"/>
                    </a:cubicBezTo>
                    <a:cubicBezTo>
                      <a:pt x="25469" y="39635"/>
                      <a:pt x="24667" y="40173"/>
                      <a:pt x="23803" y="40692"/>
                    </a:cubicBezTo>
                    <a:cubicBezTo>
                      <a:pt x="23690" y="40759"/>
                      <a:pt x="23653" y="40907"/>
                      <a:pt x="23721" y="41020"/>
                    </a:cubicBezTo>
                    <a:cubicBezTo>
                      <a:pt x="23766" y="41095"/>
                      <a:pt x="23845" y="41138"/>
                      <a:pt x="23928" y="41138"/>
                    </a:cubicBezTo>
                    <a:cubicBezTo>
                      <a:pt x="23968" y="41138"/>
                      <a:pt x="24011" y="41126"/>
                      <a:pt x="24051" y="41104"/>
                    </a:cubicBezTo>
                    <a:cubicBezTo>
                      <a:pt x="24929" y="40575"/>
                      <a:pt x="25747" y="40027"/>
                      <a:pt x="26480" y="39468"/>
                    </a:cubicBezTo>
                    <a:cubicBezTo>
                      <a:pt x="26584" y="39388"/>
                      <a:pt x="26605" y="39237"/>
                      <a:pt x="26525" y="39132"/>
                    </a:cubicBezTo>
                    <a:cubicBezTo>
                      <a:pt x="26478" y="39070"/>
                      <a:pt x="26407" y="39037"/>
                      <a:pt x="26334" y="39037"/>
                    </a:cubicBezTo>
                    <a:close/>
                    <a:moveTo>
                      <a:pt x="77097" y="39623"/>
                    </a:moveTo>
                    <a:cubicBezTo>
                      <a:pt x="77038" y="39623"/>
                      <a:pt x="76980" y="39644"/>
                      <a:pt x="76934" y="39687"/>
                    </a:cubicBezTo>
                    <a:cubicBezTo>
                      <a:pt x="76229" y="40342"/>
                      <a:pt x="75500" y="40984"/>
                      <a:pt x="74766" y="41596"/>
                    </a:cubicBezTo>
                    <a:cubicBezTo>
                      <a:pt x="74664" y="41681"/>
                      <a:pt x="74650" y="41832"/>
                      <a:pt x="74735" y="41934"/>
                    </a:cubicBezTo>
                    <a:cubicBezTo>
                      <a:pt x="74783" y="41990"/>
                      <a:pt x="74850" y="42020"/>
                      <a:pt x="74919" y="42020"/>
                    </a:cubicBezTo>
                    <a:cubicBezTo>
                      <a:pt x="74973" y="42020"/>
                      <a:pt x="75026" y="42002"/>
                      <a:pt x="75072" y="41964"/>
                    </a:cubicBezTo>
                    <a:cubicBezTo>
                      <a:pt x="75814" y="41348"/>
                      <a:pt x="76550" y="40699"/>
                      <a:pt x="77260" y="40038"/>
                    </a:cubicBezTo>
                    <a:cubicBezTo>
                      <a:pt x="77357" y="39948"/>
                      <a:pt x="77363" y="39796"/>
                      <a:pt x="77272" y="39699"/>
                    </a:cubicBezTo>
                    <a:cubicBezTo>
                      <a:pt x="77225" y="39648"/>
                      <a:pt x="77161" y="39623"/>
                      <a:pt x="77097" y="39623"/>
                    </a:cubicBezTo>
                    <a:close/>
                    <a:moveTo>
                      <a:pt x="21377" y="42045"/>
                    </a:moveTo>
                    <a:cubicBezTo>
                      <a:pt x="21341" y="42045"/>
                      <a:pt x="21305" y="42053"/>
                      <a:pt x="21271" y="42069"/>
                    </a:cubicBezTo>
                    <a:cubicBezTo>
                      <a:pt x="20770" y="42318"/>
                      <a:pt x="20235" y="42571"/>
                      <a:pt x="19677" y="42823"/>
                    </a:cubicBezTo>
                    <a:cubicBezTo>
                      <a:pt x="19339" y="42977"/>
                      <a:pt x="18994" y="43127"/>
                      <a:pt x="18645" y="43273"/>
                    </a:cubicBezTo>
                    <a:cubicBezTo>
                      <a:pt x="18523" y="43324"/>
                      <a:pt x="18467" y="43464"/>
                      <a:pt x="18518" y="43587"/>
                    </a:cubicBezTo>
                    <a:cubicBezTo>
                      <a:pt x="18557" y="43679"/>
                      <a:pt x="18645" y="43734"/>
                      <a:pt x="18739" y="43734"/>
                    </a:cubicBezTo>
                    <a:cubicBezTo>
                      <a:pt x="18769" y="43734"/>
                      <a:pt x="18801" y="43728"/>
                      <a:pt x="18832" y="43717"/>
                    </a:cubicBezTo>
                    <a:cubicBezTo>
                      <a:pt x="19184" y="43568"/>
                      <a:pt x="19532" y="43415"/>
                      <a:pt x="19875" y="43261"/>
                    </a:cubicBezTo>
                    <a:cubicBezTo>
                      <a:pt x="20438" y="43007"/>
                      <a:pt x="20979" y="42749"/>
                      <a:pt x="21484" y="42500"/>
                    </a:cubicBezTo>
                    <a:cubicBezTo>
                      <a:pt x="21603" y="42441"/>
                      <a:pt x="21652" y="42297"/>
                      <a:pt x="21592" y="42178"/>
                    </a:cubicBezTo>
                    <a:cubicBezTo>
                      <a:pt x="21551" y="42093"/>
                      <a:pt x="21466" y="42045"/>
                      <a:pt x="21377" y="42045"/>
                    </a:cubicBezTo>
                    <a:close/>
                    <a:moveTo>
                      <a:pt x="2719" y="41609"/>
                    </a:moveTo>
                    <a:cubicBezTo>
                      <a:pt x="2667" y="41609"/>
                      <a:pt x="2615" y="41625"/>
                      <a:pt x="2571" y="41659"/>
                    </a:cubicBezTo>
                    <a:cubicBezTo>
                      <a:pt x="2467" y="41741"/>
                      <a:pt x="2449" y="41891"/>
                      <a:pt x="2530" y="41996"/>
                    </a:cubicBezTo>
                    <a:cubicBezTo>
                      <a:pt x="3157" y="42794"/>
                      <a:pt x="3884" y="43478"/>
                      <a:pt x="4693" y="44024"/>
                    </a:cubicBezTo>
                    <a:cubicBezTo>
                      <a:pt x="4733" y="44052"/>
                      <a:pt x="4781" y="44065"/>
                      <a:pt x="4827" y="44065"/>
                    </a:cubicBezTo>
                    <a:cubicBezTo>
                      <a:pt x="4905" y="44065"/>
                      <a:pt x="4980" y="44029"/>
                      <a:pt x="5026" y="43961"/>
                    </a:cubicBezTo>
                    <a:cubicBezTo>
                      <a:pt x="5099" y="43850"/>
                      <a:pt x="5071" y="43701"/>
                      <a:pt x="4961" y="43628"/>
                    </a:cubicBezTo>
                    <a:cubicBezTo>
                      <a:pt x="4194" y="43109"/>
                      <a:pt x="3503" y="42461"/>
                      <a:pt x="2907" y="41701"/>
                    </a:cubicBezTo>
                    <a:cubicBezTo>
                      <a:pt x="2861" y="41640"/>
                      <a:pt x="2791" y="41609"/>
                      <a:pt x="2719" y="41609"/>
                    </a:cubicBezTo>
                    <a:close/>
                    <a:moveTo>
                      <a:pt x="22579" y="42323"/>
                    </a:moveTo>
                    <a:cubicBezTo>
                      <a:pt x="22536" y="42323"/>
                      <a:pt x="22493" y="42335"/>
                      <a:pt x="22454" y="42358"/>
                    </a:cubicBezTo>
                    <a:cubicBezTo>
                      <a:pt x="22341" y="42427"/>
                      <a:pt x="22304" y="42574"/>
                      <a:pt x="22374" y="42687"/>
                    </a:cubicBezTo>
                    <a:cubicBezTo>
                      <a:pt x="22867" y="43500"/>
                      <a:pt x="23470" y="44286"/>
                      <a:pt x="24167" y="45025"/>
                    </a:cubicBezTo>
                    <a:cubicBezTo>
                      <a:pt x="24216" y="45074"/>
                      <a:pt x="24279" y="45100"/>
                      <a:pt x="24342" y="45100"/>
                    </a:cubicBezTo>
                    <a:cubicBezTo>
                      <a:pt x="24402" y="45100"/>
                      <a:pt x="24461" y="45079"/>
                      <a:pt x="24506" y="45035"/>
                    </a:cubicBezTo>
                    <a:cubicBezTo>
                      <a:pt x="24602" y="44943"/>
                      <a:pt x="24606" y="44792"/>
                      <a:pt x="24516" y="44696"/>
                    </a:cubicBezTo>
                    <a:cubicBezTo>
                      <a:pt x="23843" y="43981"/>
                      <a:pt x="23260" y="43222"/>
                      <a:pt x="22783" y="42439"/>
                    </a:cubicBezTo>
                    <a:cubicBezTo>
                      <a:pt x="22738" y="42364"/>
                      <a:pt x="22660" y="42323"/>
                      <a:pt x="22579" y="42323"/>
                    </a:cubicBezTo>
                    <a:close/>
                    <a:moveTo>
                      <a:pt x="16017" y="44263"/>
                    </a:moveTo>
                    <a:cubicBezTo>
                      <a:pt x="15993" y="44263"/>
                      <a:pt x="15969" y="44266"/>
                      <a:pt x="15945" y="44274"/>
                    </a:cubicBezTo>
                    <a:cubicBezTo>
                      <a:pt x="14979" y="44581"/>
                      <a:pt x="14043" y="44814"/>
                      <a:pt x="13162" y="44970"/>
                    </a:cubicBezTo>
                    <a:cubicBezTo>
                      <a:pt x="13031" y="44994"/>
                      <a:pt x="12945" y="45117"/>
                      <a:pt x="12968" y="45248"/>
                    </a:cubicBezTo>
                    <a:cubicBezTo>
                      <a:pt x="12987" y="45363"/>
                      <a:pt x="13088" y="45446"/>
                      <a:pt x="13202" y="45446"/>
                    </a:cubicBezTo>
                    <a:cubicBezTo>
                      <a:pt x="13217" y="45446"/>
                      <a:pt x="13231" y="45446"/>
                      <a:pt x="13244" y="45440"/>
                    </a:cubicBezTo>
                    <a:cubicBezTo>
                      <a:pt x="14145" y="45282"/>
                      <a:pt x="15103" y="45044"/>
                      <a:pt x="16090" y="44730"/>
                    </a:cubicBezTo>
                    <a:cubicBezTo>
                      <a:pt x="16216" y="44690"/>
                      <a:pt x="16285" y="44556"/>
                      <a:pt x="16246" y="44429"/>
                    </a:cubicBezTo>
                    <a:cubicBezTo>
                      <a:pt x="16214" y="44328"/>
                      <a:pt x="16118" y="44263"/>
                      <a:pt x="16017" y="44263"/>
                    </a:cubicBezTo>
                    <a:close/>
                    <a:moveTo>
                      <a:pt x="71350" y="42481"/>
                    </a:moveTo>
                    <a:cubicBezTo>
                      <a:pt x="71319" y="42481"/>
                      <a:pt x="71287" y="42488"/>
                      <a:pt x="71257" y="42501"/>
                    </a:cubicBezTo>
                    <a:cubicBezTo>
                      <a:pt x="71135" y="42553"/>
                      <a:pt x="71079" y="42694"/>
                      <a:pt x="71131" y="42816"/>
                    </a:cubicBezTo>
                    <a:cubicBezTo>
                      <a:pt x="71300" y="43211"/>
                      <a:pt x="71475" y="43606"/>
                      <a:pt x="71658" y="43999"/>
                    </a:cubicBezTo>
                    <a:cubicBezTo>
                      <a:pt x="71152" y="44357"/>
                      <a:pt x="70643" y="44708"/>
                      <a:pt x="70130" y="45045"/>
                    </a:cubicBezTo>
                    <a:cubicBezTo>
                      <a:pt x="70021" y="45117"/>
                      <a:pt x="69989" y="45265"/>
                      <a:pt x="70062" y="45377"/>
                    </a:cubicBezTo>
                    <a:cubicBezTo>
                      <a:pt x="70109" y="45446"/>
                      <a:pt x="70185" y="45484"/>
                      <a:pt x="70263" y="45484"/>
                    </a:cubicBezTo>
                    <a:cubicBezTo>
                      <a:pt x="70308" y="45484"/>
                      <a:pt x="70354" y="45472"/>
                      <a:pt x="70394" y="45445"/>
                    </a:cubicBezTo>
                    <a:cubicBezTo>
                      <a:pt x="70887" y="45119"/>
                      <a:pt x="71378" y="44782"/>
                      <a:pt x="71864" y="44437"/>
                    </a:cubicBezTo>
                    <a:cubicBezTo>
                      <a:pt x="72026" y="44779"/>
                      <a:pt x="72192" y="45121"/>
                      <a:pt x="72364" y="45457"/>
                    </a:cubicBezTo>
                    <a:cubicBezTo>
                      <a:pt x="72406" y="45541"/>
                      <a:pt x="72490" y="45588"/>
                      <a:pt x="72578" y="45588"/>
                    </a:cubicBezTo>
                    <a:cubicBezTo>
                      <a:pt x="72615" y="45588"/>
                      <a:pt x="72652" y="45580"/>
                      <a:pt x="72687" y="45565"/>
                    </a:cubicBezTo>
                    <a:cubicBezTo>
                      <a:pt x="72805" y="45506"/>
                      <a:pt x="72852" y="45362"/>
                      <a:pt x="72793" y="45244"/>
                    </a:cubicBezTo>
                    <a:cubicBezTo>
                      <a:pt x="72610" y="44885"/>
                      <a:pt x="72434" y="44522"/>
                      <a:pt x="72260" y="44156"/>
                    </a:cubicBezTo>
                    <a:cubicBezTo>
                      <a:pt x="72435" y="44030"/>
                      <a:pt x="72609" y="43901"/>
                      <a:pt x="72783" y="43772"/>
                    </a:cubicBezTo>
                    <a:cubicBezTo>
                      <a:pt x="72889" y="43693"/>
                      <a:pt x="72911" y="43543"/>
                      <a:pt x="72832" y="43437"/>
                    </a:cubicBezTo>
                    <a:cubicBezTo>
                      <a:pt x="72784" y="43374"/>
                      <a:pt x="72711" y="43340"/>
                      <a:pt x="72638" y="43340"/>
                    </a:cubicBezTo>
                    <a:cubicBezTo>
                      <a:pt x="72589" y="43340"/>
                      <a:pt x="72539" y="43355"/>
                      <a:pt x="72496" y="43387"/>
                    </a:cubicBezTo>
                    <a:cubicBezTo>
                      <a:pt x="72349" y="43498"/>
                      <a:pt x="72202" y="43605"/>
                      <a:pt x="72054" y="43714"/>
                    </a:cubicBezTo>
                    <a:cubicBezTo>
                      <a:pt x="71887" y="43352"/>
                      <a:pt x="71727" y="42990"/>
                      <a:pt x="71571" y="42626"/>
                    </a:cubicBezTo>
                    <a:cubicBezTo>
                      <a:pt x="71532" y="42536"/>
                      <a:pt x="71443" y="42481"/>
                      <a:pt x="71350" y="42481"/>
                    </a:cubicBezTo>
                    <a:close/>
                    <a:moveTo>
                      <a:pt x="7448" y="44799"/>
                    </a:moveTo>
                    <a:cubicBezTo>
                      <a:pt x="7344" y="44799"/>
                      <a:pt x="7249" y="44868"/>
                      <a:pt x="7219" y="44973"/>
                    </a:cubicBezTo>
                    <a:cubicBezTo>
                      <a:pt x="7183" y="45100"/>
                      <a:pt x="7256" y="45232"/>
                      <a:pt x="7382" y="45270"/>
                    </a:cubicBezTo>
                    <a:cubicBezTo>
                      <a:pt x="8294" y="45532"/>
                      <a:pt x="9278" y="45674"/>
                      <a:pt x="10311" y="45691"/>
                    </a:cubicBezTo>
                    <a:lnTo>
                      <a:pt x="10315" y="45691"/>
                    </a:lnTo>
                    <a:cubicBezTo>
                      <a:pt x="10446" y="45691"/>
                      <a:pt x="10552" y="45586"/>
                      <a:pt x="10553" y="45456"/>
                    </a:cubicBezTo>
                    <a:cubicBezTo>
                      <a:pt x="10554" y="45323"/>
                      <a:pt x="10451" y="45214"/>
                      <a:pt x="10317" y="45211"/>
                    </a:cubicBezTo>
                    <a:cubicBezTo>
                      <a:pt x="9328" y="45196"/>
                      <a:pt x="8385" y="45058"/>
                      <a:pt x="7516" y="44809"/>
                    </a:cubicBezTo>
                    <a:cubicBezTo>
                      <a:pt x="7493" y="44802"/>
                      <a:pt x="7470" y="44799"/>
                      <a:pt x="7448" y="44799"/>
                    </a:cubicBezTo>
                    <a:close/>
                    <a:moveTo>
                      <a:pt x="67792" y="46529"/>
                    </a:moveTo>
                    <a:cubicBezTo>
                      <a:pt x="67751" y="46529"/>
                      <a:pt x="67710" y="46539"/>
                      <a:pt x="67673" y="46560"/>
                    </a:cubicBezTo>
                    <a:cubicBezTo>
                      <a:pt x="66842" y="47039"/>
                      <a:pt x="65985" y="47501"/>
                      <a:pt x="65129" y="47927"/>
                    </a:cubicBezTo>
                    <a:cubicBezTo>
                      <a:pt x="65010" y="47986"/>
                      <a:pt x="64963" y="48130"/>
                      <a:pt x="65022" y="48248"/>
                    </a:cubicBezTo>
                    <a:cubicBezTo>
                      <a:pt x="65065" y="48333"/>
                      <a:pt x="65149" y="48382"/>
                      <a:pt x="65236" y="48382"/>
                    </a:cubicBezTo>
                    <a:cubicBezTo>
                      <a:pt x="65274" y="48382"/>
                      <a:pt x="65310" y="48373"/>
                      <a:pt x="65344" y="48356"/>
                    </a:cubicBezTo>
                    <a:cubicBezTo>
                      <a:pt x="66210" y="47925"/>
                      <a:pt x="67073" y="47461"/>
                      <a:pt x="67912" y="46976"/>
                    </a:cubicBezTo>
                    <a:cubicBezTo>
                      <a:pt x="68028" y="46909"/>
                      <a:pt x="68067" y="46762"/>
                      <a:pt x="68001" y="46648"/>
                    </a:cubicBezTo>
                    <a:cubicBezTo>
                      <a:pt x="67956" y="46572"/>
                      <a:pt x="67875" y="46529"/>
                      <a:pt x="67792" y="46529"/>
                    </a:cubicBezTo>
                    <a:close/>
                    <a:moveTo>
                      <a:pt x="26507" y="46550"/>
                    </a:moveTo>
                    <a:cubicBezTo>
                      <a:pt x="26435" y="46550"/>
                      <a:pt x="26363" y="46583"/>
                      <a:pt x="26316" y="46645"/>
                    </a:cubicBezTo>
                    <a:cubicBezTo>
                      <a:pt x="26235" y="46751"/>
                      <a:pt x="26256" y="46902"/>
                      <a:pt x="26362" y="46981"/>
                    </a:cubicBezTo>
                    <a:cubicBezTo>
                      <a:pt x="27110" y="47548"/>
                      <a:pt x="27936" y="48089"/>
                      <a:pt x="28816" y="48589"/>
                    </a:cubicBezTo>
                    <a:cubicBezTo>
                      <a:pt x="28853" y="48610"/>
                      <a:pt x="28893" y="48620"/>
                      <a:pt x="28935" y="48620"/>
                    </a:cubicBezTo>
                    <a:cubicBezTo>
                      <a:pt x="29017" y="48620"/>
                      <a:pt x="29098" y="48576"/>
                      <a:pt x="29142" y="48499"/>
                    </a:cubicBezTo>
                    <a:cubicBezTo>
                      <a:pt x="29208" y="48383"/>
                      <a:pt x="29168" y="48236"/>
                      <a:pt x="29052" y="48172"/>
                    </a:cubicBezTo>
                    <a:cubicBezTo>
                      <a:pt x="28190" y="47682"/>
                      <a:pt x="27383" y="47152"/>
                      <a:pt x="26651" y="46599"/>
                    </a:cubicBezTo>
                    <a:cubicBezTo>
                      <a:pt x="26608" y="46566"/>
                      <a:pt x="26557" y="46550"/>
                      <a:pt x="26507" y="46550"/>
                    </a:cubicBezTo>
                    <a:close/>
                    <a:moveTo>
                      <a:pt x="62597" y="49114"/>
                    </a:moveTo>
                    <a:cubicBezTo>
                      <a:pt x="62566" y="49114"/>
                      <a:pt x="62535" y="49120"/>
                      <a:pt x="62505" y="49133"/>
                    </a:cubicBezTo>
                    <a:cubicBezTo>
                      <a:pt x="61621" y="49506"/>
                      <a:pt x="60714" y="49854"/>
                      <a:pt x="59810" y="50167"/>
                    </a:cubicBezTo>
                    <a:cubicBezTo>
                      <a:pt x="59685" y="50211"/>
                      <a:pt x="59618" y="50347"/>
                      <a:pt x="59662" y="50472"/>
                    </a:cubicBezTo>
                    <a:cubicBezTo>
                      <a:pt x="59698" y="50571"/>
                      <a:pt x="59791" y="50633"/>
                      <a:pt x="59889" y="50633"/>
                    </a:cubicBezTo>
                    <a:cubicBezTo>
                      <a:pt x="59917" y="50633"/>
                      <a:pt x="59943" y="50629"/>
                      <a:pt x="59967" y="50622"/>
                    </a:cubicBezTo>
                    <a:cubicBezTo>
                      <a:pt x="60881" y="50304"/>
                      <a:pt x="61797" y="49952"/>
                      <a:pt x="62691" y="49575"/>
                    </a:cubicBezTo>
                    <a:cubicBezTo>
                      <a:pt x="62813" y="49523"/>
                      <a:pt x="62869" y="49383"/>
                      <a:pt x="62819" y="49261"/>
                    </a:cubicBezTo>
                    <a:cubicBezTo>
                      <a:pt x="62780" y="49169"/>
                      <a:pt x="62691" y="49114"/>
                      <a:pt x="62597" y="49114"/>
                    </a:cubicBezTo>
                    <a:close/>
                    <a:moveTo>
                      <a:pt x="31529" y="49435"/>
                    </a:moveTo>
                    <a:cubicBezTo>
                      <a:pt x="31437" y="49435"/>
                      <a:pt x="31349" y="49488"/>
                      <a:pt x="31309" y="49579"/>
                    </a:cubicBezTo>
                    <a:cubicBezTo>
                      <a:pt x="31256" y="49699"/>
                      <a:pt x="31312" y="49841"/>
                      <a:pt x="31432" y="49895"/>
                    </a:cubicBezTo>
                    <a:cubicBezTo>
                      <a:pt x="32319" y="50284"/>
                      <a:pt x="33235" y="50640"/>
                      <a:pt x="34157" y="50953"/>
                    </a:cubicBezTo>
                    <a:cubicBezTo>
                      <a:pt x="34182" y="50962"/>
                      <a:pt x="34209" y="50966"/>
                      <a:pt x="34234" y="50966"/>
                    </a:cubicBezTo>
                    <a:cubicBezTo>
                      <a:pt x="34334" y="50966"/>
                      <a:pt x="34428" y="50904"/>
                      <a:pt x="34462" y="50804"/>
                    </a:cubicBezTo>
                    <a:cubicBezTo>
                      <a:pt x="34504" y="50678"/>
                      <a:pt x="34437" y="50541"/>
                      <a:pt x="34312" y="50499"/>
                    </a:cubicBezTo>
                    <a:cubicBezTo>
                      <a:pt x="33403" y="50190"/>
                      <a:pt x="32499" y="49838"/>
                      <a:pt x="31625" y="49456"/>
                    </a:cubicBezTo>
                    <a:cubicBezTo>
                      <a:pt x="31594" y="49442"/>
                      <a:pt x="31561" y="49435"/>
                      <a:pt x="31529" y="49435"/>
                    </a:cubicBezTo>
                    <a:close/>
                    <a:moveTo>
                      <a:pt x="57118" y="51010"/>
                    </a:moveTo>
                    <a:cubicBezTo>
                      <a:pt x="57097" y="51010"/>
                      <a:pt x="57076" y="51013"/>
                      <a:pt x="57055" y="51018"/>
                    </a:cubicBezTo>
                    <a:cubicBezTo>
                      <a:pt x="56129" y="51268"/>
                      <a:pt x="55184" y="51489"/>
                      <a:pt x="54245" y="51674"/>
                    </a:cubicBezTo>
                    <a:cubicBezTo>
                      <a:pt x="54115" y="51700"/>
                      <a:pt x="54030" y="51826"/>
                      <a:pt x="54056" y="51956"/>
                    </a:cubicBezTo>
                    <a:cubicBezTo>
                      <a:pt x="54079" y="52070"/>
                      <a:pt x="54179" y="52149"/>
                      <a:pt x="54291" y="52149"/>
                    </a:cubicBezTo>
                    <a:cubicBezTo>
                      <a:pt x="54306" y="52149"/>
                      <a:pt x="54321" y="52148"/>
                      <a:pt x="54338" y="52144"/>
                    </a:cubicBezTo>
                    <a:cubicBezTo>
                      <a:pt x="55288" y="51957"/>
                      <a:pt x="56244" y="51734"/>
                      <a:pt x="57182" y="51480"/>
                    </a:cubicBezTo>
                    <a:cubicBezTo>
                      <a:pt x="57308" y="51446"/>
                      <a:pt x="57385" y="51314"/>
                      <a:pt x="57349" y="51187"/>
                    </a:cubicBezTo>
                    <a:cubicBezTo>
                      <a:pt x="57320" y="51080"/>
                      <a:pt x="57224" y="51010"/>
                      <a:pt x="57118" y="51010"/>
                    </a:cubicBezTo>
                    <a:close/>
                    <a:moveTo>
                      <a:pt x="37015" y="51309"/>
                    </a:moveTo>
                    <a:cubicBezTo>
                      <a:pt x="36908" y="51309"/>
                      <a:pt x="36812" y="51383"/>
                      <a:pt x="36785" y="51492"/>
                    </a:cubicBezTo>
                    <a:cubicBezTo>
                      <a:pt x="36752" y="51619"/>
                      <a:pt x="36830" y="51749"/>
                      <a:pt x="36959" y="51782"/>
                    </a:cubicBezTo>
                    <a:cubicBezTo>
                      <a:pt x="37896" y="52019"/>
                      <a:pt x="38858" y="52221"/>
                      <a:pt x="39817" y="52384"/>
                    </a:cubicBezTo>
                    <a:cubicBezTo>
                      <a:pt x="39831" y="52385"/>
                      <a:pt x="39845" y="52386"/>
                      <a:pt x="39857" y="52386"/>
                    </a:cubicBezTo>
                    <a:cubicBezTo>
                      <a:pt x="39973" y="52386"/>
                      <a:pt x="40074" y="52305"/>
                      <a:pt x="40093" y="52187"/>
                    </a:cubicBezTo>
                    <a:cubicBezTo>
                      <a:pt x="40116" y="52056"/>
                      <a:pt x="40027" y="51933"/>
                      <a:pt x="39897" y="51910"/>
                    </a:cubicBezTo>
                    <a:cubicBezTo>
                      <a:pt x="38951" y="51749"/>
                      <a:pt x="38002" y="51550"/>
                      <a:pt x="37076" y="51318"/>
                    </a:cubicBezTo>
                    <a:cubicBezTo>
                      <a:pt x="37055" y="51312"/>
                      <a:pt x="37035" y="51309"/>
                      <a:pt x="37015" y="51309"/>
                    </a:cubicBezTo>
                    <a:close/>
                    <a:moveTo>
                      <a:pt x="51429" y="52130"/>
                    </a:moveTo>
                    <a:cubicBezTo>
                      <a:pt x="51418" y="52130"/>
                      <a:pt x="51408" y="52130"/>
                      <a:pt x="51397" y="52132"/>
                    </a:cubicBezTo>
                    <a:cubicBezTo>
                      <a:pt x="50444" y="52251"/>
                      <a:pt x="49478" y="52340"/>
                      <a:pt x="48523" y="52390"/>
                    </a:cubicBezTo>
                    <a:cubicBezTo>
                      <a:pt x="48391" y="52397"/>
                      <a:pt x="48289" y="52510"/>
                      <a:pt x="48296" y="52642"/>
                    </a:cubicBezTo>
                    <a:cubicBezTo>
                      <a:pt x="48302" y="52771"/>
                      <a:pt x="48408" y="52870"/>
                      <a:pt x="48534" y="52870"/>
                    </a:cubicBezTo>
                    <a:cubicBezTo>
                      <a:pt x="48539" y="52870"/>
                      <a:pt x="48543" y="52870"/>
                      <a:pt x="48550" y="52868"/>
                    </a:cubicBezTo>
                    <a:cubicBezTo>
                      <a:pt x="49517" y="52816"/>
                      <a:pt x="50494" y="52729"/>
                      <a:pt x="51458" y="52607"/>
                    </a:cubicBezTo>
                    <a:cubicBezTo>
                      <a:pt x="51589" y="52590"/>
                      <a:pt x="51682" y="52471"/>
                      <a:pt x="51665" y="52340"/>
                    </a:cubicBezTo>
                    <a:cubicBezTo>
                      <a:pt x="51650" y="52218"/>
                      <a:pt x="51551" y="52130"/>
                      <a:pt x="51429" y="52130"/>
                    </a:cubicBezTo>
                    <a:close/>
                    <a:moveTo>
                      <a:pt x="42755" y="52284"/>
                    </a:moveTo>
                    <a:cubicBezTo>
                      <a:pt x="42622" y="52284"/>
                      <a:pt x="42509" y="52371"/>
                      <a:pt x="42496" y="52502"/>
                    </a:cubicBezTo>
                    <a:cubicBezTo>
                      <a:pt x="42485" y="52633"/>
                      <a:pt x="42582" y="52751"/>
                      <a:pt x="42713" y="52763"/>
                    </a:cubicBezTo>
                    <a:cubicBezTo>
                      <a:pt x="43676" y="52852"/>
                      <a:pt x="44656" y="52905"/>
                      <a:pt x="45628" y="52922"/>
                    </a:cubicBezTo>
                    <a:lnTo>
                      <a:pt x="45632" y="52922"/>
                    </a:lnTo>
                    <a:cubicBezTo>
                      <a:pt x="45763" y="52922"/>
                      <a:pt x="45869" y="52818"/>
                      <a:pt x="45873" y="52686"/>
                    </a:cubicBezTo>
                    <a:cubicBezTo>
                      <a:pt x="45874" y="52554"/>
                      <a:pt x="45769" y="52446"/>
                      <a:pt x="45637" y="52442"/>
                    </a:cubicBezTo>
                    <a:cubicBezTo>
                      <a:pt x="44678" y="52425"/>
                      <a:pt x="43710" y="52372"/>
                      <a:pt x="42757" y="52284"/>
                    </a:cubicBezTo>
                    <a:cubicBezTo>
                      <a:pt x="42756" y="52284"/>
                      <a:pt x="42755" y="52284"/>
                      <a:pt x="42755" y="52284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4253;p57">
                <a:extLst>
                  <a:ext uri="{FF2B5EF4-FFF2-40B4-BE49-F238E27FC236}">
                    <a16:creationId xmlns:a16="http://schemas.microsoft.com/office/drawing/2014/main" id="{20F27CBC-0874-4B71-A7C8-231EED8AE1B7}"/>
                  </a:ext>
                </a:extLst>
              </p:cNvPr>
              <p:cNvSpPr/>
              <p:nvPr/>
            </p:nvSpPr>
            <p:spPr>
              <a:xfrm>
                <a:off x="3520350" y="2519625"/>
                <a:ext cx="3245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707" extrusionOk="0">
                    <a:moveTo>
                      <a:pt x="275" y="1"/>
                    </a:moveTo>
                    <a:cubicBezTo>
                      <a:pt x="233" y="1"/>
                      <a:pt x="191" y="12"/>
                      <a:pt x="153" y="34"/>
                    </a:cubicBezTo>
                    <a:cubicBezTo>
                      <a:pt x="39" y="100"/>
                      <a:pt x="0" y="247"/>
                      <a:pt x="68" y="362"/>
                    </a:cubicBezTo>
                    <a:cubicBezTo>
                      <a:pt x="312" y="776"/>
                      <a:pt x="564" y="1187"/>
                      <a:pt x="822" y="1595"/>
                    </a:cubicBezTo>
                    <a:cubicBezTo>
                      <a:pt x="869" y="1667"/>
                      <a:pt x="947" y="1707"/>
                      <a:pt x="1026" y="1707"/>
                    </a:cubicBezTo>
                    <a:cubicBezTo>
                      <a:pt x="1069" y="1707"/>
                      <a:pt x="1114" y="1694"/>
                      <a:pt x="1152" y="1670"/>
                    </a:cubicBezTo>
                    <a:cubicBezTo>
                      <a:pt x="1265" y="1600"/>
                      <a:pt x="1298" y="1452"/>
                      <a:pt x="1227" y="1340"/>
                    </a:cubicBezTo>
                    <a:cubicBezTo>
                      <a:pt x="972" y="938"/>
                      <a:pt x="723" y="529"/>
                      <a:pt x="480" y="119"/>
                    </a:cubicBezTo>
                    <a:cubicBezTo>
                      <a:pt x="436" y="43"/>
                      <a:pt x="356" y="1"/>
                      <a:pt x="275" y="1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7" name="Google Shape;4254;p57">
              <a:extLst>
                <a:ext uri="{FF2B5EF4-FFF2-40B4-BE49-F238E27FC236}">
                  <a16:creationId xmlns:a16="http://schemas.microsoft.com/office/drawing/2014/main" id="{DFB3EDEF-91F3-4326-94A7-D45DA2EEC0C1}"/>
                </a:ext>
              </a:extLst>
            </p:cNvPr>
            <p:cNvGrpSpPr/>
            <p:nvPr/>
          </p:nvGrpSpPr>
          <p:grpSpPr>
            <a:xfrm rot="925807">
              <a:off x="1598483" y="2664482"/>
              <a:ext cx="551102" cy="369507"/>
              <a:chOff x="2626275" y="1121400"/>
              <a:chExt cx="460225" cy="308575"/>
            </a:xfrm>
          </p:grpSpPr>
          <p:grpSp>
            <p:nvGrpSpPr>
              <p:cNvPr id="248" name="Google Shape;4255;p57">
                <a:extLst>
                  <a:ext uri="{FF2B5EF4-FFF2-40B4-BE49-F238E27FC236}">
                    <a16:creationId xmlns:a16="http://schemas.microsoft.com/office/drawing/2014/main" id="{15F217B5-CAE3-4CD3-8EDC-3325C8F8E911}"/>
                  </a:ext>
                </a:extLst>
              </p:cNvPr>
              <p:cNvGrpSpPr/>
              <p:nvPr/>
            </p:nvGrpSpPr>
            <p:grpSpPr>
              <a:xfrm>
                <a:off x="2671050" y="1121400"/>
                <a:ext cx="415450" cy="308575"/>
                <a:chOff x="2671050" y="1121400"/>
                <a:chExt cx="415450" cy="308575"/>
              </a:xfrm>
            </p:grpSpPr>
            <p:sp>
              <p:nvSpPr>
                <p:cNvPr id="252" name="Google Shape;4256;p57">
                  <a:extLst>
                    <a:ext uri="{FF2B5EF4-FFF2-40B4-BE49-F238E27FC236}">
                      <a16:creationId xmlns:a16="http://schemas.microsoft.com/office/drawing/2014/main" id="{4BE4850A-A9F4-4BF8-ADBD-6C289B292ED6}"/>
                    </a:ext>
                  </a:extLst>
                </p:cNvPr>
                <p:cNvSpPr/>
                <p:nvPr/>
              </p:nvSpPr>
              <p:spPr>
                <a:xfrm>
                  <a:off x="2683900" y="1128900"/>
                  <a:ext cx="387050" cy="28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2" h="11537" extrusionOk="0">
                      <a:moveTo>
                        <a:pt x="0" y="0"/>
                      </a:moveTo>
                      <a:lnTo>
                        <a:pt x="2963" y="4059"/>
                      </a:lnTo>
                      <a:lnTo>
                        <a:pt x="2563" y="11536"/>
                      </a:lnTo>
                      <a:lnTo>
                        <a:pt x="15481" y="17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4257;p57">
                  <a:extLst>
                    <a:ext uri="{FF2B5EF4-FFF2-40B4-BE49-F238E27FC236}">
                      <a16:creationId xmlns:a16="http://schemas.microsoft.com/office/drawing/2014/main" id="{397B3B3E-55AA-4EE6-8AE3-E2A115ADE41D}"/>
                    </a:ext>
                  </a:extLst>
                </p:cNvPr>
                <p:cNvSpPr/>
                <p:nvPr/>
              </p:nvSpPr>
              <p:spPr>
                <a:xfrm>
                  <a:off x="2671050" y="1121400"/>
                  <a:ext cx="415450" cy="30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18" h="12343" extrusionOk="0">
                      <a:moveTo>
                        <a:pt x="1028" y="598"/>
                      </a:moveTo>
                      <a:lnTo>
                        <a:pt x="15373" y="2173"/>
                      </a:lnTo>
                      <a:lnTo>
                        <a:pt x="3344" y="11333"/>
                      </a:lnTo>
                      <a:lnTo>
                        <a:pt x="3344" y="11333"/>
                      </a:lnTo>
                      <a:lnTo>
                        <a:pt x="3720" y="4286"/>
                      </a:lnTo>
                      <a:lnTo>
                        <a:pt x="1028" y="598"/>
                      </a:lnTo>
                      <a:close/>
                      <a:moveTo>
                        <a:pt x="0" y="1"/>
                      </a:moveTo>
                      <a:lnTo>
                        <a:pt x="3232" y="4430"/>
                      </a:lnTo>
                      <a:lnTo>
                        <a:pt x="2811" y="12342"/>
                      </a:lnTo>
                      <a:lnTo>
                        <a:pt x="2811" y="12342"/>
                      </a:lnTo>
                      <a:lnTo>
                        <a:pt x="16618" y="182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Google Shape;4258;p57">
                <a:extLst>
                  <a:ext uri="{FF2B5EF4-FFF2-40B4-BE49-F238E27FC236}">
                    <a16:creationId xmlns:a16="http://schemas.microsoft.com/office/drawing/2014/main" id="{0823FC8D-058F-48FD-8F5F-6BFDC094375A}"/>
                  </a:ext>
                </a:extLst>
              </p:cNvPr>
              <p:cNvGrpSpPr/>
              <p:nvPr/>
            </p:nvGrpSpPr>
            <p:grpSpPr>
              <a:xfrm>
                <a:off x="2626275" y="1170175"/>
                <a:ext cx="447725" cy="154300"/>
                <a:chOff x="2626275" y="1170175"/>
                <a:chExt cx="447725" cy="154300"/>
              </a:xfrm>
            </p:grpSpPr>
            <p:sp>
              <p:nvSpPr>
                <p:cNvPr id="250" name="Google Shape;4259;p57">
                  <a:extLst>
                    <a:ext uri="{FF2B5EF4-FFF2-40B4-BE49-F238E27FC236}">
                      <a16:creationId xmlns:a16="http://schemas.microsoft.com/office/drawing/2014/main" id="{7CEF4980-5857-4FEE-932F-ECAB2328CB16}"/>
                    </a:ext>
                  </a:extLst>
                </p:cNvPr>
                <p:cNvSpPr/>
                <p:nvPr/>
              </p:nvSpPr>
              <p:spPr>
                <a:xfrm>
                  <a:off x="2643125" y="1183625"/>
                  <a:ext cx="389175" cy="13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67" h="5363" extrusionOk="0">
                      <a:moveTo>
                        <a:pt x="15567" y="1"/>
                      </a:moveTo>
                      <a:lnTo>
                        <a:pt x="0" y="2725"/>
                      </a:lnTo>
                      <a:lnTo>
                        <a:pt x="4408" y="5362"/>
                      </a:lnTo>
                      <a:lnTo>
                        <a:pt x="155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1" name="Google Shape;4260;p57">
                  <a:extLst>
                    <a:ext uri="{FF2B5EF4-FFF2-40B4-BE49-F238E27FC236}">
                      <a16:creationId xmlns:a16="http://schemas.microsoft.com/office/drawing/2014/main" id="{D3900E75-5378-4E46-9B35-3DFA805D50F1}"/>
                    </a:ext>
                  </a:extLst>
                </p:cNvPr>
                <p:cNvSpPr/>
                <p:nvPr/>
              </p:nvSpPr>
              <p:spPr>
                <a:xfrm>
                  <a:off x="2626275" y="1170175"/>
                  <a:ext cx="447725" cy="15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9" h="6172" extrusionOk="0">
                      <a:moveTo>
                        <a:pt x="14573" y="1073"/>
                      </a:moveTo>
                      <a:lnTo>
                        <a:pt x="5093" y="5628"/>
                      </a:lnTo>
                      <a:lnTo>
                        <a:pt x="1351" y="3390"/>
                      </a:lnTo>
                      <a:lnTo>
                        <a:pt x="14573" y="1073"/>
                      </a:lnTo>
                      <a:close/>
                      <a:moveTo>
                        <a:pt x="17908" y="0"/>
                      </a:moveTo>
                      <a:lnTo>
                        <a:pt x="0" y="3138"/>
                      </a:lnTo>
                      <a:lnTo>
                        <a:pt x="5069" y="6171"/>
                      </a:lnTo>
                      <a:lnTo>
                        <a:pt x="17908" y="0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A54BDF1-0215-4AED-BA5E-158F4166E538}"/>
              </a:ext>
            </a:extLst>
          </p:cNvPr>
          <p:cNvSpPr txBox="1">
            <a:spLocks/>
          </p:cNvSpPr>
          <p:nvPr/>
        </p:nvSpPr>
        <p:spPr>
          <a:xfrm rot="21388316">
            <a:off x="3957091" y="2754521"/>
            <a:ext cx="4981220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การหาผลบวกของเศษส่วนที่ตัวส่วนเท่ากัน ให้นำตัวเศษบวกกันโดยตัวส่วนคงเดิม</a:t>
            </a:r>
            <a:endParaRPr kumimoji="0" lang="en-US" sz="26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Gorditas"/>
            </a:endParaRPr>
          </a:p>
        </p:txBody>
      </p: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C5988570-5F79-40E1-8DA0-B03516AD1F47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3427E4DF-433D-422D-8171-01FAA987F08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B9AB1184-8BD4-4375-B596-FD9DF72F01B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59" name="กลุ่ม 258">
            <a:extLst>
              <a:ext uri="{FF2B5EF4-FFF2-40B4-BE49-F238E27FC236}">
                <a16:creationId xmlns:a16="http://schemas.microsoft.com/office/drawing/2014/main" id="{890FA4BC-1B2B-4AFB-BA51-2D943265E53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61" name="รูปแบบอิสระ: รูปร่าง 260">
              <a:extLst>
                <a:ext uri="{FF2B5EF4-FFF2-40B4-BE49-F238E27FC236}">
                  <a16:creationId xmlns:a16="http://schemas.microsoft.com/office/drawing/2014/main" id="{E31D4C3E-F05D-4C8D-83EE-9CF7D29F328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2" name="รูปแบบอิสระ: รูปร่าง 261">
              <a:extLst>
                <a:ext uri="{FF2B5EF4-FFF2-40B4-BE49-F238E27FC236}">
                  <a16:creationId xmlns:a16="http://schemas.microsoft.com/office/drawing/2014/main" id="{8F15D769-4126-4D4D-AC18-816AE9C28A4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3" name="กลุ่ม 262">
            <a:extLst>
              <a:ext uri="{FF2B5EF4-FFF2-40B4-BE49-F238E27FC236}">
                <a16:creationId xmlns:a16="http://schemas.microsoft.com/office/drawing/2014/main" id="{2F9EA776-0DBC-4D8E-99B9-5653B6911817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64" name="รูปแบบอิสระ: รูปร่าง 263">
              <a:extLst>
                <a:ext uri="{FF2B5EF4-FFF2-40B4-BE49-F238E27FC236}">
                  <a16:creationId xmlns:a16="http://schemas.microsoft.com/office/drawing/2014/main" id="{4ECDB10B-6701-457C-B2C2-C22508F2949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5" name="รูปแบบอิสระ: รูปร่าง 264">
              <a:extLst>
                <a:ext uri="{FF2B5EF4-FFF2-40B4-BE49-F238E27FC236}">
                  <a16:creationId xmlns:a16="http://schemas.microsoft.com/office/drawing/2014/main" id="{5141F697-B58B-45E8-AE3A-77B8C3443D0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6" name="กลุ่ม 265">
            <a:extLst>
              <a:ext uri="{FF2B5EF4-FFF2-40B4-BE49-F238E27FC236}">
                <a16:creationId xmlns:a16="http://schemas.microsoft.com/office/drawing/2014/main" id="{1BC5056E-0E1E-4A5A-8364-7DC36529750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67" name="รูปแบบอิสระ: รูปร่าง 266">
              <a:extLst>
                <a:ext uri="{FF2B5EF4-FFF2-40B4-BE49-F238E27FC236}">
                  <a16:creationId xmlns:a16="http://schemas.microsoft.com/office/drawing/2014/main" id="{1EAFFBD0-9B18-42E8-94D9-6F17C2A3501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8" name="รูปแบบอิสระ: รูปร่าง 267">
              <a:extLst>
                <a:ext uri="{FF2B5EF4-FFF2-40B4-BE49-F238E27FC236}">
                  <a16:creationId xmlns:a16="http://schemas.microsoft.com/office/drawing/2014/main" id="{4D5009D9-2794-482B-BD4A-F41D624B419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9" name="กลุ่ม 268">
            <a:extLst>
              <a:ext uri="{FF2B5EF4-FFF2-40B4-BE49-F238E27FC236}">
                <a16:creationId xmlns:a16="http://schemas.microsoft.com/office/drawing/2014/main" id="{F9CC90B9-E19E-4034-B2B9-EDDB8CA6D239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70" name="รูปแบบอิสระ: รูปร่าง 269">
              <a:extLst>
                <a:ext uri="{FF2B5EF4-FFF2-40B4-BE49-F238E27FC236}">
                  <a16:creationId xmlns:a16="http://schemas.microsoft.com/office/drawing/2014/main" id="{F1B6DED3-54AF-44A4-83C9-3A7A19E64B4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1" name="รูปแบบอิสระ: รูปร่าง 270">
              <a:extLst>
                <a:ext uri="{FF2B5EF4-FFF2-40B4-BE49-F238E27FC236}">
                  <a16:creationId xmlns:a16="http://schemas.microsoft.com/office/drawing/2014/main" id="{12AF8630-D8AB-4533-8138-5613F13363D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72" name="กลุ่ม 271">
            <a:extLst>
              <a:ext uri="{FF2B5EF4-FFF2-40B4-BE49-F238E27FC236}">
                <a16:creationId xmlns:a16="http://schemas.microsoft.com/office/drawing/2014/main" id="{8AD1E414-FF71-4343-8C75-96F4AE8C0766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73" name="รูปแบบอิสระ: รูปร่าง 272">
              <a:extLst>
                <a:ext uri="{FF2B5EF4-FFF2-40B4-BE49-F238E27FC236}">
                  <a16:creationId xmlns:a16="http://schemas.microsoft.com/office/drawing/2014/main" id="{30C22CBA-8995-4DB5-8A5E-E2A8B6B9CC3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4" name="รูปแบบอิสระ: รูปร่าง 273">
              <a:extLst>
                <a:ext uri="{FF2B5EF4-FFF2-40B4-BE49-F238E27FC236}">
                  <a16:creationId xmlns:a16="http://schemas.microsoft.com/office/drawing/2014/main" id="{06FAB60C-AB69-47C8-A903-7D1C79B1866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75" name="กลุ่ม 274">
            <a:extLst>
              <a:ext uri="{FF2B5EF4-FFF2-40B4-BE49-F238E27FC236}">
                <a16:creationId xmlns:a16="http://schemas.microsoft.com/office/drawing/2014/main" id="{BCC783FD-888E-49A6-A1D2-20857B2306D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76" name="รูปแบบอิสระ: รูปร่าง 275">
              <a:extLst>
                <a:ext uri="{FF2B5EF4-FFF2-40B4-BE49-F238E27FC236}">
                  <a16:creationId xmlns:a16="http://schemas.microsoft.com/office/drawing/2014/main" id="{6CCD2DC2-B34F-4D12-8CC7-2C06BC39CE2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7" name="รูปแบบอิสระ: รูปร่าง 276">
              <a:extLst>
                <a:ext uri="{FF2B5EF4-FFF2-40B4-BE49-F238E27FC236}">
                  <a16:creationId xmlns:a16="http://schemas.microsoft.com/office/drawing/2014/main" id="{335B35DF-B47A-4A98-AB39-DB5F5E10764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7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68CE94A-6B9F-4CD8-B7B1-47D000D28D2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F796CD3A-B9E0-430C-AD6D-DBCF4966F336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8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BA756A78-2497-45F6-B1F8-D7A8FE298D75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8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C2880DAB-B023-4BFE-8539-E9583C46E41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8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2F15380-3D59-434C-8125-76F85418962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8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0A05A63-63FF-4021-A534-BDDA10A6F518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84" name="รูปภาพ 283">
            <a:hlinkClick r:id="rId10" action="ppaction://hlinksldjump"/>
            <a:extLst>
              <a:ext uri="{FF2B5EF4-FFF2-40B4-BE49-F238E27FC236}">
                <a16:creationId xmlns:a16="http://schemas.microsoft.com/office/drawing/2014/main" id="{66D021CB-9BA9-4616-B65F-CA7E9FDE5E01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0BFEE4A5-74C0-44BA-8D16-A4A7E5AB22E4}"/>
              </a:ext>
            </a:extLst>
          </p:cNvPr>
          <p:cNvGrpSpPr/>
          <p:nvPr/>
        </p:nvGrpSpPr>
        <p:grpSpPr>
          <a:xfrm>
            <a:off x="4482336" y="1934718"/>
            <a:ext cx="3177667" cy="723718"/>
            <a:chOff x="4915160" y="2499914"/>
            <a:chExt cx="3177667" cy="723718"/>
          </a:xfrm>
        </p:grpSpPr>
        <p:sp>
          <p:nvSpPr>
            <p:cNvPr id="258" name="Google Shape;4975;p59">
              <a:extLst>
                <a:ext uri="{FF2B5EF4-FFF2-40B4-BE49-F238E27FC236}">
                  <a16:creationId xmlns:a16="http://schemas.microsoft.com/office/drawing/2014/main" id="{6E403ACE-6FFC-4D76-9ADA-D375859F7910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285" name="Google Shape;4975;p59">
              <a:extLst>
                <a:ext uri="{FF2B5EF4-FFF2-40B4-BE49-F238E27FC236}">
                  <a16:creationId xmlns:a16="http://schemas.microsoft.com/office/drawing/2014/main" id="{D69F6A34-CD61-4A10-A09C-929DEF6A00AB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4885800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233928" y="3219184"/>
            <a:ext cx="5117860" cy="187241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436851" y="3309526"/>
            <a:ext cx="4777239" cy="16161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rgbClr val="252528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ลบเศษส่วนที่มี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ตัวส่วนเท่ากัน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338942" y="1631879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en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0</a:t>
            </a:r>
            <a:r>
              <a:rPr lang="th-TH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5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276292" y="2734479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grpSp>
        <p:nvGrpSpPr>
          <p:cNvPr id="63" name="กลุ่ม 62">
            <a:extLst>
              <a:ext uri="{FF2B5EF4-FFF2-40B4-BE49-F238E27FC236}">
                <a16:creationId xmlns:a16="http://schemas.microsoft.com/office/drawing/2014/main" id="{9C418BD8-61EC-481D-92FB-AA1863CD8F1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64" name="รูปแบบอิสระ: รูปร่าง 63">
              <a:extLst>
                <a:ext uri="{FF2B5EF4-FFF2-40B4-BE49-F238E27FC236}">
                  <a16:creationId xmlns:a16="http://schemas.microsoft.com/office/drawing/2014/main" id="{8B3EAF44-BD6C-445A-BEAC-CC72F304088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183A0169-40C7-461D-9C6F-39517F0FA46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6" name="กลุ่ม 65">
            <a:extLst>
              <a:ext uri="{FF2B5EF4-FFF2-40B4-BE49-F238E27FC236}">
                <a16:creationId xmlns:a16="http://schemas.microsoft.com/office/drawing/2014/main" id="{30FAF13F-C2B1-460A-82D3-059C3157D13B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67" name="รูปแบบอิสระ: รูปร่าง 66">
              <a:extLst>
                <a:ext uri="{FF2B5EF4-FFF2-40B4-BE49-F238E27FC236}">
                  <a16:creationId xmlns:a16="http://schemas.microsoft.com/office/drawing/2014/main" id="{67B0F9AB-35F5-4834-B81A-1D189F29449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28B81368-31D2-4880-8C39-53266988D3F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9" name="กลุ่ม 68">
            <a:extLst>
              <a:ext uri="{FF2B5EF4-FFF2-40B4-BE49-F238E27FC236}">
                <a16:creationId xmlns:a16="http://schemas.microsoft.com/office/drawing/2014/main" id="{CD3672A6-45F0-4C9E-B63E-8D72D132DF15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76" name="รูปแบบอิสระ: รูปร่าง 75">
              <a:extLst>
                <a:ext uri="{FF2B5EF4-FFF2-40B4-BE49-F238E27FC236}">
                  <a16:creationId xmlns:a16="http://schemas.microsoft.com/office/drawing/2014/main" id="{22076195-BA98-45C3-BFE0-DF4AEAD2D7E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C3090FAB-28D8-42AB-A5A5-EAAB3CC5EBB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8" name="กลุ่ม 77">
            <a:extLst>
              <a:ext uri="{FF2B5EF4-FFF2-40B4-BE49-F238E27FC236}">
                <a16:creationId xmlns:a16="http://schemas.microsoft.com/office/drawing/2014/main" id="{1FA6C3E8-0DAA-41F8-8F73-A224D4B3BBD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79" name="รูปแบบอิสระ: รูปร่าง 78">
              <a:extLst>
                <a:ext uri="{FF2B5EF4-FFF2-40B4-BE49-F238E27FC236}">
                  <a16:creationId xmlns:a16="http://schemas.microsoft.com/office/drawing/2014/main" id="{A70769A6-0949-42E3-A6D2-B737096278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8876A58B-3DCC-41D0-A1DE-C9AAC8B03E1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1" name="กลุ่ม 80">
            <a:extLst>
              <a:ext uri="{FF2B5EF4-FFF2-40B4-BE49-F238E27FC236}">
                <a16:creationId xmlns:a16="http://schemas.microsoft.com/office/drawing/2014/main" id="{EA343CD6-3238-4604-91D5-E3D364EC6D87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2" name="รูปแบบอิสระ: รูปร่าง 81">
              <a:extLst>
                <a:ext uri="{FF2B5EF4-FFF2-40B4-BE49-F238E27FC236}">
                  <a16:creationId xmlns:a16="http://schemas.microsoft.com/office/drawing/2014/main" id="{A26ABEAE-C167-4D8D-BE74-BE58BA5856A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39696683-5EAA-4B29-B716-7786D4C645E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D52BA91A-463D-449F-B4C6-BD903C4CD24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85" name="รูปแบบอิสระ: รูปร่าง 84">
              <a:extLst>
                <a:ext uri="{FF2B5EF4-FFF2-40B4-BE49-F238E27FC236}">
                  <a16:creationId xmlns:a16="http://schemas.microsoft.com/office/drawing/2014/main" id="{2592FDEE-0F66-4979-A1EA-4A6B91CA58B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64CB0E04-4C87-418C-8B83-2E009FA148B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7" name="กลุ่ม 86">
            <a:extLst>
              <a:ext uri="{FF2B5EF4-FFF2-40B4-BE49-F238E27FC236}">
                <a16:creationId xmlns:a16="http://schemas.microsoft.com/office/drawing/2014/main" id="{424356CE-EC2C-4F4E-B15F-EA7F51270A32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A423C110-1875-46D7-855E-510424DF5C5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3D8A6ECE-E6B3-41E8-85E7-1197F6A92C8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9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924C37E4-6099-4C7D-B2EA-29BF2DD1730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ADE22547-4E0E-4E94-B653-ABFB255A8762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9E8BF5C-B96E-42B5-87FC-CC1382F631E3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075A756-C684-4A6D-8096-9AE8453F2E8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2C3A602-922D-4EFD-B6F1-C387A92A9E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FA04E90-985C-45FF-9653-7161D2DAC85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96" name="รูปภาพ 95">
            <a:hlinkClick r:id="rId10" action="ppaction://hlinksldjump"/>
            <a:extLst>
              <a:ext uri="{FF2B5EF4-FFF2-40B4-BE49-F238E27FC236}">
                <a16:creationId xmlns:a16="http://schemas.microsoft.com/office/drawing/2014/main" id="{16F165E9-CAAF-415C-BAC4-0153C4CD0F7A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747531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90" name="กล่องข้อความ 89">
                <a:extLst>
                  <a:ext uri="{FF2B5EF4-FFF2-40B4-BE49-F238E27FC236}">
                    <a16:creationId xmlns:a16="http://schemas.microsoft.com/office/drawing/2014/main" id="{3D6597D9-7388-437F-A418-C527EF9E74F1}"/>
                  </a:ext>
                </a:extLst>
              </p:cNvPr>
              <p:cNvSpPr txBox="1"/>
              <p:nvPr/>
            </p:nvSpPr>
            <p:spPr>
              <a:xfrm>
                <a:off x="2364100" y="3052431"/>
                <a:ext cx="2236310" cy="65274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นมส้ม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ลิตร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90" name="กล่องข้อความ 89">
                <a:extLst>
                  <a:ext uri="{FF2B5EF4-FFF2-40B4-BE49-F238E27FC236}">
                    <a16:creationId xmlns:a16="http://schemas.microsoft.com/office/drawing/2014/main" id="{3D6597D9-7388-437F-A418-C527EF9E74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64100" y="3052431"/>
                <a:ext cx="2236310" cy="652743"/>
              </a:xfrm>
              <a:prstGeom prst="rect">
                <a:avLst/>
              </a:prstGeom>
              <a:blipFill>
                <a:blip r:embed="rId4"/>
                <a:stretch>
                  <a:fillRect b="-1682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กล่องข้อความ 90">
                <a:extLst>
                  <a:ext uri="{FF2B5EF4-FFF2-40B4-BE49-F238E27FC236}">
                    <a16:creationId xmlns:a16="http://schemas.microsoft.com/office/drawing/2014/main" id="{BD36A6D1-193D-4FEB-A1A7-F45112529385}"/>
                  </a:ext>
                </a:extLst>
              </p:cNvPr>
              <p:cNvSpPr txBox="1"/>
              <p:nvPr/>
            </p:nvSpPr>
            <p:spPr>
              <a:xfrm>
                <a:off x="4404127" y="3067869"/>
                <a:ext cx="2236310" cy="65274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น้ำส้ม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ลิตร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91" name="กล่องข้อความ 90">
                <a:extLst>
                  <a:ext uri="{FF2B5EF4-FFF2-40B4-BE49-F238E27FC236}">
                    <a16:creationId xmlns:a16="http://schemas.microsoft.com/office/drawing/2014/main" id="{BD36A6D1-193D-4FEB-A1A7-F451125293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04127" y="3067869"/>
                <a:ext cx="2236310" cy="652743"/>
              </a:xfrm>
              <a:prstGeom prst="rect">
                <a:avLst/>
              </a:prstGeom>
              <a:blipFill>
                <a:blip r:embed="rId5"/>
                <a:stretch>
                  <a:fillRect b="-17757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2" name="กล่องข้อความ 91">
                <a:extLst>
                  <a:ext uri="{FF2B5EF4-FFF2-40B4-BE49-F238E27FC236}">
                    <a16:creationId xmlns:a16="http://schemas.microsoft.com/office/drawing/2014/main" id="{B6ED98B2-01CD-4CFE-BAD1-F0D1BE011C5C}"/>
                  </a:ext>
                </a:extLst>
              </p:cNvPr>
              <p:cNvSpPr txBox="1"/>
              <p:nvPr/>
            </p:nvSpPr>
            <p:spPr>
              <a:xfrm>
                <a:off x="7356319" y="3043503"/>
                <a:ext cx="2236310" cy="65274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น้ำส้ม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E7E6E6">
                                <a:lumMod val="25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rPr>
                  <a:t>ลิตร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mc:Choice>
        <mc:Fallback xmlns="">
          <p:sp>
            <p:nvSpPr>
              <p:cNvPr id="92" name="กล่องข้อความ 91">
                <a:extLst>
                  <a:ext uri="{FF2B5EF4-FFF2-40B4-BE49-F238E27FC236}">
                    <a16:creationId xmlns:a16="http://schemas.microsoft.com/office/drawing/2014/main" id="{B6ED98B2-01CD-4CFE-BAD1-F0D1BE011C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56319" y="3043503"/>
                <a:ext cx="2236310" cy="652743"/>
              </a:xfrm>
              <a:prstGeom prst="rect">
                <a:avLst/>
              </a:prstGeom>
              <a:blipFill>
                <a:blip r:embed="rId6"/>
                <a:stretch>
                  <a:fillRect b="-1869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5" name="กล่องข้อความ 94">
            <a:extLst>
              <a:ext uri="{FF2B5EF4-FFF2-40B4-BE49-F238E27FC236}">
                <a16:creationId xmlns:a16="http://schemas.microsoft.com/office/drawing/2014/main" id="{0304F6E7-498B-41FF-8439-CCC40D4FA1EB}"/>
              </a:ext>
            </a:extLst>
          </p:cNvPr>
          <p:cNvSpPr txBox="1"/>
          <p:nvPr/>
        </p:nvSpPr>
        <p:spPr>
          <a:xfrm>
            <a:off x="2372724" y="1518067"/>
            <a:ext cx="1097424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1 ลิตร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04" name="กล่องข้อความ 103">
            <a:extLst>
              <a:ext uri="{FF2B5EF4-FFF2-40B4-BE49-F238E27FC236}">
                <a16:creationId xmlns:a16="http://schemas.microsoft.com/office/drawing/2014/main" id="{7889139D-01A2-4A89-8E9C-672BB6B6204D}"/>
              </a:ext>
            </a:extLst>
          </p:cNvPr>
          <p:cNvSpPr txBox="1"/>
          <p:nvPr/>
        </p:nvSpPr>
        <p:spPr>
          <a:xfrm>
            <a:off x="4463798" y="1498999"/>
            <a:ext cx="1097424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1 ลิตร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08" name="กล่องข้อความ 107">
            <a:extLst>
              <a:ext uri="{FF2B5EF4-FFF2-40B4-BE49-F238E27FC236}">
                <a16:creationId xmlns:a16="http://schemas.microsoft.com/office/drawing/2014/main" id="{8453756E-EF31-4730-B210-00221E5930BA}"/>
              </a:ext>
            </a:extLst>
          </p:cNvPr>
          <p:cNvSpPr txBox="1"/>
          <p:nvPr/>
        </p:nvSpPr>
        <p:spPr>
          <a:xfrm>
            <a:off x="7378669" y="1518066"/>
            <a:ext cx="1097424" cy="4924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1 ลิตร</a:t>
            </a:r>
            <a:endParaRPr kumimoji="0" lang="th-TH" sz="2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pic>
        <p:nvPicPr>
          <p:cNvPr id="5" name="รูปภาพ 4">
            <a:extLst>
              <a:ext uri="{FF2B5EF4-FFF2-40B4-BE49-F238E27FC236}">
                <a16:creationId xmlns:a16="http://schemas.microsoft.com/office/drawing/2014/main" id="{B2C3AE20-4503-4D6A-9FCD-52DFAF243BB4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621" t="-734" r="81121" b="734"/>
          <a:stretch/>
        </p:blipFill>
        <p:spPr>
          <a:xfrm>
            <a:off x="2881401" y="1894213"/>
            <a:ext cx="1257354" cy="1204475"/>
          </a:xfrm>
          <a:prstGeom prst="rect">
            <a:avLst/>
          </a:prstGeom>
        </p:spPr>
      </p:pic>
      <p:grpSp>
        <p:nvGrpSpPr>
          <p:cNvPr id="205" name="Google Shape;3577;p79">
            <a:extLst>
              <a:ext uri="{FF2B5EF4-FFF2-40B4-BE49-F238E27FC236}">
                <a16:creationId xmlns:a16="http://schemas.microsoft.com/office/drawing/2014/main" id="{276B0FD6-9586-4CAD-8DCB-9EBACE3400FE}"/>
              </a:ext>
            </a:extLst>
          </p:cNvPr>
          <p:cNvGrpSpPr/>
          <p:nvPr/>
        </p:nvGrpSpPr>
        <p:grpSpPr>
          <a:xfrm rot="4656148">
            <a:off x="9624407" y="629427"/>
            <a:ext cx="334467" cy="260133"/>
            <a:chOff x="2471675" y="2390075"/>
            <a:chExt cx="250850" cy="195100"/>
          </a:xfrm>
        </p:grpSpPr>
        <p:sp>
          <p:nvSpPr>
            <p:cNvPr id="206" name="Google Shape;3578;p79">
              <a:extLst>
                <a:ext uri="{FF2B5EF4-FFF2-40B4-BE49-F238E27FC236}">
                  <a16:creationId xmlns:a16="http://schemas.microsoft.com/office/drawing/2014/main" id="{4D7637A6-1D8F-4073-994D-6DD6D6D9330A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07" name="Google Shape;3579;p79">
              <a:extLst>
                <a:ext uri="{FF2B5EF4-FFF2-40B4-BE49-F238E27FC236}">
                  <a16:creationId xmlns:a16="http://schemas.microsoft.com/office/drawing/2014/main" id="{5717435E-12A1-474F-B1B8-211ED584F03F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2C6F576A-F93E-4E45-B7B0-B14019F9B001}"/>
                  </a:ext>
                </a:extLst>
              </p:cNvPr>
              <p:cNvSpPr txBox="1"/>
              <p:nvPr/>
            </p:nvSpPr>
            <p:spPr>
              <a:xfrm>
                <a:off x="1592706" y="651675"/>
                <a:ext cx="8311168" cy="717147"/>
              </a:xfrm>
              <a:prstGeom prst="roundRect">
                <a:avLst/>
              </a:prstGeom>
              <a:solidFill>
                <a:srgbClr val="FFF1B1"/>
              </a:solidFill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>
                    <a:tab pos="715963" algn="l"/>
                  </a:tabLst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โถใบที่ 1 มีน้ำส้ม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ar-AE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 </a:t>
                </a:r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เทน้ำส้ม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ar-AE" sz="24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ar-AE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 จากโถใบที่ 1 ลงในโถใบที่ 2 เหลือน้ำส้มในโถใบที่ 1 กี่ลิตร</a:t>
                </a:r>
                <a:endPara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endParaRPr>
              </a:p>
            </p:txBody>
          </p:sp>
        </mc:Choice>
        <mc:Fallback xmlns="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2C6F576A-F93E-4E45-B7B0-B14019F9B0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2706" y="651675"/>
                <a:ext cx="8311168" cy="717147"/>
              </a:xfrm>
              <a:prstGeom prst="roundRect">
                <a:avLst/>
              </a:prstGeom>
              <a:blipFill>
                <a:blip r:embed="rId8"/>
                <a:stretch>
                  <a:fillRect b="-7627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E545A5A9-07A0-4641-9D07-7997C2828664}"/>
              </a:ext>
            </a:extLst>
          </p:cNvPr>
          <p:cNvGrpSpPr/>
          <p:nvPr/>
        </p:nvGrpSpPr>
        <p:grpSpPr>
          <a:xfrm>
            <a:off x="6690204" y="3765234"/>
            <a:ext cx="2746355" cy="1084729"/>
            <a:chOff x="6566463" y="4383531"/>
            <a:chExt cx="2746355" cy="1084729"/>
          </a:xfrm>
        </p:grpSpPr>
        <p:sp>
          <p:nvSpPr>
            <p:cNvPr id="121" name="Google Shape;1580;p39">
              <a:extLst>
                <a:ext uri="{FF2B5EF4-FFF2-40B4-BE49-F238E27FC236}">
                  <a16:creationId xmlns:a16="http://schemas.microsoft.com/office/drawing/2014/main" id="{C004B49B-6775-4FFF-81E0-121AC554B717}"/>
                </a:ext>
              </a:extLst>
            </p:cNvPr>
            <p:cNvSpPr/>
            <p:nvPr/>
          </p:nvSpPr>
          <p:spPr>
            <a:xfrm>
              <a:off x="6566463" y="4383531"/>
              <a:ext cx="2596906" cy="1084729"/>
            </a:xfrm>
            <a:custGeom>
              <a:avLst/>
              <a:gdLst/>
              <a:ahLst/>
              <a:cxnLst/>
              <a:rect l="l" t="t" r="r" b="b"/>
              <a:pathLst>
                <a:path w="71631" h="35835" extrusionOk="0">
                  <a:moveTo>
                    <a:pt x="24555" y="0"/>
                  </a:moveTo>
                  <a:cubicBezTo>
                    <a:pt x="21999" y="0"/>
                    <a:pt x="19439" y="186"/>
                    <a:pt x="16943" y="753"/>
                  </a:cubicBezTo>
                  <a:cubicBezTo>
                    <a:pt x="13780" y="1451"/>
                    <a:pt x="10618" y="2991"/>
                    <a:pt x="8379" y="5373"/>
                  </a:cubicBezTo>
                  <a:cubicBezTo>
                    <a:pt x="8051" y="5476"/>
                    <a:pt x="7784" y="5558"/>
                    <a:pt x="7537" y="5722"/>
                  </a:cubicBezTo>
                  <a:cubicBezTo>
                    <a:pt x="1" y="10507"/>
                    <a:pt x="432" y="20611"/>
                    <a:pt x="5812" y="26772"/>
                  </a:cubicBezTo>
                  <a:cubicBezTo>
                    <a:pt x="11973" y="33877"/>
                    <a:pt x="21995" y="34986"/>
                    <a:pt x="30723" y="35582"/>
                  </a:cubicBezTo>
                  <a:cubicBezTo>
                    <a:pt x="32901" y="35743"/>
                    <a:pt x="35099" y="35835"/>
                    <a:pt x="37299" y="35835"/>
                  </a:cubicBezTo>
                  <a:cubicBezTo>
                    <a:pt x="44597" y="35835"/>
                    <a:pt x="51924" y="34831"/>
                    <a:pt x="58693" y="32070"/>
                  </a:cubicBezTo>
                  <a:cubicBezTo>
                    <a:pt x="62800" y="30448"/>
                    <a:pt x="66825" y="28066"/>
                    <a:pt x="69145" y="24205"/>
                  </a:cubicBezTo>
                  <a:cubicBezTo>
                    <a:pt x="71281" y="20529"/>
                    <a:pt x="71630" y="15826"/>
                    <a:pt x="69228" y="12150"/>
                  </a:cubicBezTo>
                  <a:cubicBezTo>
                    <a:pt x="67174" y="8885"/>
                    <a:pt x="63662" y="7098"/>
                    <a:pt x="60151" y="5722"/>
                  </a:cubicBezTo>
                  <a:cubicBezTo>
                    <a:pt x="55879" y="4264"/>
                    <a:pt x="51341" y="3320"/>
                    <a:pt x="46987" y="2478"/>
                  </a:cubicBezTo>
                  <a:cubicBezTo>
                    <a:pt x="41935" y="1533"/>
                    <a:pt x="36883" y="753"/>
                    <a:pt x="31831" y="342"/>
                  </a:cubicBezTo>
                  <a:cubicBezTo>
                    <a:pt x="29450" y="171"/>
                    <a:pt x="27004" y="0"/>
                    <a:pt x="24555" y="0"/>
                  </a:cubicBezTo>
                  <a:close/>
                </a:path>
              </a:pathLst>
            </a:custGeom>
            <a:solidFill>
              <a:srgbClr val="A6DF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" name="Google Shape;3842;p61">
                  <a:extLst>
                    <a:ext uri="{FF2B5EF4-FFF2-40B4-BE49-F238E27FC236}">
                      <a16:creationId xmlns:a16="http://schemas.microsoft.com/office/drawing/2014/main" id="{AE7A345B-E9CD-4857-BDA7-96ABA1D0B56B}"/>
                    </a:ext>
                  </a:extLst>
                </p:cNvPr>
                <p:cNvSpPr txBox="1"/>
                <p:nvPr/>
              </p:nvSpPr>
              <p:spPr>
                <a:xfrm>
                  <a:off x="6897501" y="4520191"/>
                  <a:ext cx="2415317" cy="39028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t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>
                      <a:tab pos="715963" algn="l"/>
                      <a:tab pos="2243138" algn="l"/>
                      <a:tab pos="2959100" algn="l"/>
                    </a:tabLst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Fira Sans Extra Condensed"/>
                    </a:rPr>
                    <a:t>สังเกต</a:t>
                  </a:r>
                  <a14:m>
                    <m:oMath xmlns:m="http://schemas.openxmlformats.org/officeDocument/2006/math">
                      <m:r>
                        <a:rPr kumimoji="0" lang="th-TH" sz="2600" b="1" i="0" u="none" strike="noStrike" kern="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4804_KwangMD_PukluK" panose="02000000000000000000" pitchFamily="2" charset="0"/>
                          <a:sym typeface="Gorditas"/>
                        </a:rPr>
                        <m:t> </m:t>
                      </m:r>
                      <m:r>
                        <a:rPr kumimoji="0" lang="th-TH" sz="2600" b="1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>
                              <a:lumMod val="85000"/>
                              <a:lumOff val="15000"/>
                            </a:prstClr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4804_KwangMD_PukluK" panose="02000000000000000000" pitchFamily="2" charset="0"/>
                          <a:sym typeface="Gorditas"/>
                        </a:rPr>
                        <m:t> </m:t>
                      </m:r>
                      <m:f>
                        <m:fPr>
                          <m:ctrlPr>
                            <a:rPr kumimoji="0" lang="ar-AE" sz="2600" b="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ar-AE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lang="th-TH" sz="26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-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ar-AE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:r>
                    <a:rPr kumimoji="0" lang="en-US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=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endPara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endParaRPr>
                </a:p>
              </p:txBody>
            </p:sp>
          </mc:Choice>
          <mc:Fallback xmlns="">
            <p:sp>
              <p:nvSpPr>
                <p:cNvPr id="122" name="Google Shape;3842;p61">
                  <a:extLst>
                    <a:ext uri="{FF2B5EF4-FFF2-40B4-BE49-F238E27FC236}">
                      <a16:creationId xmlns:a16="http://schemas.microsoft.com/office/drawing/2014/main" id="{AE7A345B-E9CD-4857-BDA7-96ABA1D0B56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97501" y="4520191"/>
                  <a:ext cx="2415317" cy="390282"/>
                </a:xfrm>
                <a:prstGeom prst="rect">
                  <a:avLst/>
                </a:prstGeom>
                <a:blipFill>
                  <a:blip r:embed="rId9"/>
                  <a:stretch>
                    <a:fillRect l="-4545" b="-117188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61DDCEB4-669C-4298-AB24-91C62C54D820}"/>
              </a:ext>
            </a:extLst>
          </p:cNvPr>
          <p:cNvGrpSpPr/>
          <p:nvPr/>
        </p:nvGrpSpPr>
        <p:grpSpPr>
          <a:xfrm>
            <a:off x="2042980" y="3800796"/>
            <a:ext cx="3324917" cy="1053668"/>
            <a:chOff x="2682500" y="4281760"/>
            <a:chExt cx="2596906" cy="1053668"/>
          </a:xfrm>
        </p:grpSpPr>
        <p:sp>
          <p:nvSpPr>
            <p:cNvPr id="120" name="Google Shape;1568;p39">
              <a:extLst>
                <a:ext uri="{FF2B5EF4-FFF2-40B4-BE49-F238E27FC236}">
                  <a16:creationId xmlns:a16="http://schemas.microsoft.com/office/drawing/2014/main" id="{B6C593D6-AA3A-4705-B50B-01F73BB828A5}"/>
                </a:ext>
              </a:extLst>
            </p:cNvPr>
            <p:cNvSpPr/>
            <p:nvPr/>
          </p:nvSpPr>
          <p:spPr>
            <a:xfrm>
              <a:off x="2682500" y="4281760"/>
              <a:ext cx="2596906" cy="1053668"/>
            </a:xfrm>
            <a:custGeom>
              <a:avLst/>
              <a:gdLst/>
              <a:ahLst/>
              <a:cxnLst/>
              <a:rect l="l" t="t" r="r" b="b"/>
              <a:pathLst>
                <a:path w="71631" h="35835" extrusionOk="0">
                  <a:moveTo>
                    <a:pt x="24555" y="0"/>
                  </a:moveTo>
                  <a:cubicBezTo>
                    <a:pt x="21999" y="0"/>
                    <a:pt x="19439" y="186"/>
                    <a:pt x="16943" y="753"/>
                  </a:cubicBezTo>
                  <a:cubicBezTo>
                    <a:pt x="13780" y="1451"/>
                    <a:pt x="10618" y="2991"/>
                    <a:pt x="8379" y="5373"/>
                  </a:cubicBezTo>
                  <a:cubicBezTo>
                    <a:pt x="8051" y="5476"/>
                    <a:pt x="7784" y="5558"/>
                    <a:pt x="7537" y="5722"/>
                  </a:cubicBezTo>
                  <a:cubicBezTo>
                    <a:pt x="1" y="10507"/>
                    <a:pt x="432" y="20611"/>
                    <a:pt x="5812" y="26772"/>
                  </a:cubicBezTo>
                  <a:cubicBezTo>
                    <a:pt x="11973" y="33877"/>
                    <a:pt x="21995" y="34986"/>
                    <a:pt x="30723" y="35582"/>
                  </a:cubicBezTo>
                  <a:cubicBezTo>
                    <a:pt x="32901" y="35743"/>
                    <a:pt x="35099" y="35835"/>
                    <a:pt x="37299" y="35835"/>
                  </a:cubicBezTo>
                  <a:cubicBezTo>
                    <a:pt x="44597" y="35835"/>
                    <a:pt x="51924" y="34831"/>
                    <a:pt x="58693" y="32070"/>
                  </a:cubicBezTo>
                  <a:cubicBezTo>
                    <a:pt x="62800" y="30448"/>
                    <a:pt x="66825" y="28066"/>
                    <a:pt x="69145" y="24205"/>
                  </a:cubicBezTo>
                  <a:cubicBezTo>
                    <a:pt x="71281" y="20529"/>
                    <a:pt x="71630" y="15826"/>
                    <a:pt x="69228" y="12150"/>
                  </a:cubicBezTo>
                  <a:cubicBezTo>
                    <a:pt x="67174" y="8885"/>
                    <a:pt x="63662" y="7098"/>
                    <a:pt x="60151" y="5722"/>
                  </a:cubicBezTo>
                  <a:cubicBezTo>
                    <a:pt x="55879" y="4264"/>
                    <a:pt x="51341" y="3320"/>
                    <a:pt x="46987" y="2478"/>
                  </a:cubicBezTo>
                  <a:cubicBezTo>
                    <a:pt x="41935" y="1533"/>
                    <a:pt x="36883" y="753"/>
                    <a:pt x="31831" y="342"/>
                  </a:cubicBezTo>
                  <a:cubicBezTo>
                    <a:pt x="29450" y="171"/>
                    <a:pt x="27004" y="0"/>
                    <a:pt x="24555" y="0"/>
                  </a:cubicBezTo>
                  <a:close/>
                </a:path>
              </a:pathLst>
            </a:custGeom>
            <a:solidFill>
              <a:srgbClr val="FEB8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4" name="Google Shape;3842;p61">
                  <a:extLst>
                    <a:ext uri="{FF2B5EF4-FFF2-40B4-BE49-F238E27FC236}">
                      <a16:creationId xmlns:a16="http://schemas.microsoft.com/office/drawing/2014/main" id="{E9544EEE-FC43-4581-89C3-1A216389EC9B}"/>
                    </a:ext>
                  </a:extLst>
                </p:cNvPr>
                <p:cNvSpPr txBox="1"/>
                <p:nvPr/>
              </p:nvSpPr>
              <p:spPr>
                <a:xfrm>
                  <a:off x="2787001" y="4354662"/>
                  <a:ext cx="2290427" cy="39028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t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>
                      <a:tab pos="715963" algn="l"/>
                      <a:tab pos="2243138" algn="l"/>
                      <a:tab pos="2959100" algn="l"/>
                    </a:tabLst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เหลือน้ำส้มในโถใบที่</a:t>
                  </a:r>
                  <a:r>
                    <a:rPr kumimoji="0" lang="th-TH" sz="2600" b="0" i="0" u="none" strike="noStrike" kern="0" cap="none" spc="0" normalizeH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 1 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Fira Sans Extra Condensed"/>
                      <a:cs typeface="4804_KwangMD_PukluK" panose="02000000000000000000" pitchFamily="2" charset="0"/>
                      <a:sym typeface="Fira Sans Extra Condensed"/>
                    </a:rPr>
                    <a:t> ลิตร</a:t>
                  </a:r>
                </a:p>
              </p:txBody>
            </p:sp>
          </mc:Choice>
          <mc:Fallback xmlns="">
            <p:sp>
              <p:nvSpPr>
                <p:cNvPr id="124" name="Google Shape;3842;p61">
                  <a:extLst>
                    <a:ext uri="{FF2B5EF4-FFF2-40B4-BE49-F238E27FC236}">
                      <a16:creationId xmlns:a16="http://schemas.microsoft.com/office/drawing/2014/main" id="{E9544EEE-FC43-4581-89C3-1A216389EC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787001" y="4354662"/>
                  <a:ext cx="2290427" cy="390282"/>
                </a:xfrm>
                <a:prstGeom prst="rect">
                  <a:avLst/>
                </a:prstGeom>
                <a:blipFill>
                  <a:blip r:embed="rId10"/>
                  <a:stretch>
                    <a:fillRect l="-1663" r="-1663" b="-117188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pic>
        <p:nvPicPr>
          <p:cNvPr id="147" name="รูปภาพ 146">
            <a:extLst>
              <a:ext uri="{FF2B5EF4-FFF2-40B4-BE49-F238E27FC236}">
                <a16:creationId xmlns:a16="http://schemas.microsoft.com/office/drawing/2014/main" id="{69E418C9-C1A3-48C7-94F1-17EA2F560FF3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341" t="-2166" r="53159" b="2166"/>
          <a:stretch/>
        </p:blipFill>
        <p:spPr>
          <a:xfrm>
            <a:off x="4908910" y="1876960"/>
            <a:ext cx="1257354" cy="1204475"/>
          </a:xfrm>
          <a:prstGeom prst="rect">
            <a:avLst/>
          </a:prstGeom>
        </p:spPr>
      </p:pic>
      <p:pic>
        <p:nvPicPr>
          <p:cNvPr id="148" name="รูปภาพ 147">
            <a:extLst>
              <a:ext uri="{FF2B5EF4-FFF2-40B4-BE49-F238E27FC236}">
                <a16:creationId xmlns:a16="http://schemas.microsoft.com/office/drawing/2014/main" id="{378CB202-3281-42EA-BE14-93ED73FBFB71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9256" t="-822" r="30785" b="822"/>
          <a:stretch/>
        </p:blipFill>
        <p:spPr>
          <a:xfrm>
            <a:off x="6690204" y="1863394"/>
            <a:ext cx="658631" cy="1235294"/>
          </a:xfrm>
          <a:prstGeom prst="rect">
            <a:avLst/>
          </a:prstGeom>
        </p:spPr>
      </p:pic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9E99FEE3-F0E5-47D7-9133-538E44338C8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99666963-C241-48F8-A19E-66B893CAE40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3" name="รูปแบบอิสระ: รูปร่าง 32">
              <a:extLst>
                <a:ext uri="{FF2B5EF4-FFF2-40B4-BE49-F238E27FC236}">
                  <a16:creationId xmlns:a16="http://schemas.microsoft.com/office/drawing/2014/main" id="{75996EDF-970E-43D6-9947-863AD2F24AA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C8A2D218-EF5C-4AAE-8166-F20D3BCE61CC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35" name="รูปแบบอิสระ: รูปร่าง 34">
              <a:extLst>
                <a:ext uri="{FF2B5EF4-FFF2-40B4-BE49-F238E27FC236}">
                  <a16:creationId xmlns:a16="http://schemas.microsoft.com/office/drawing/2014/main" id="{DD47F68C-A90B-47FF-8253-8719E7438D7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6" name="รูปแบบอิสระ: รูปร่าง 35">
              <a:extLst>
                <a:ext uri="{FF2B5EF4-FFF2-40B4-BE49-F238E27FC236}">
                  <a16:creationId xmlns:a16="http://schemas.microsoft.com/office/drawing/2014/main" id="{966FF95F-30CD-41B0-AF74-DC768AF45AE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7" name="กลุ่ม 36">
            <a:extLst>
              <a:ext uri="{FF2B5EF4-FFF2-40B4-BE49-F238E27FC236}">
                <a16:creationId xmlns:a16="http://schemas.microsoft.com/office/drawing/2014/main" id="{3BC69435-51ED-40D6-8B8A-C79B777B00D7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A4B508CD-44C0-4FC7-801E-AEC4E63659C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9" name="รูปแบบอิสระ: รูปร่าง 38">
              <a:extLst>
                <a:ext uri="{FF2B5EF4-FFF2-40B4-BE49-F238E27FC236}">
                  <a16:creationId xmlns:a16="http://schemas.microsoft.com/office/drawing/2014/main" id="{824CC3C1-533D-4783-8AF0-7CBD1E07F9B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427FD0E3-F67C-4953-AF23-D148EE140875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EF54CAA9-479E-41AA-A962-FA7E4E72A01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2" name="รูปแบบอิสระ: รูปร่าง 41">
              <a:extLst>
                <a:ext uri="{FF2B5EF4-FFF2-40B4-BE49-F238E27FC236}">
                  <a16:creationId xmlns:a16="http://schemas.microsoft.com/office/drawing/2014/main" id="{5189DBF6-3FA4-489F-B8CA-46ED9DA78D9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BF4B4CBF-4410-44EB-82CD-CEF62A5FE229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44" name="รูปแบบอิสระ: รูปร่าง 43">
              <a:extLst>
                <a:ext uri="{FF2B5EF4-FFF2-40B4-BE49-F238E27FC236}">
                  <a16:creationId xmlns:a16="http://schemas.microsoft.com/office/drawing/2014/main" id="{F004BBAA-6FC0-40AA-A735-13F1EE228AA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90A5CBAC-625F-42EB-920F-6613FAE5AE4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C95576E1-AB9D-4FFB-A1F7-2EBC5F855F05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2F91DBFC-CD59-477C-AFD6-D84ED28EB5C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8FE3E59D-D121-4F20-A9E8-A753715FBE7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708E582E-86AC-47DA-88C8-ED1C71B5388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A8D96D02-F0A9-4B37-8F7B-D4D0B69C022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3B16C4DF-9210-424F-BB6D-C84C1428B3D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5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9D16D2ED-AA9D-46A5-BA96-7D5A1141B88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3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B503AF14-0B7A-460D-92F9-81A1D8269E42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4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B37AB81-17C2-454F-9E93-3967BE669B9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A78549C0-3354-469B-A395-607C3A2F19F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6" name="Google Shape;1193;p37">
            <a:hlinkClick r:id="rId15" action="ppaction://hlinksldjump"/>
            <a:extLst>
              <a:ext uri="{FF2B5EF4-FFF2-40B4-BE49-F238E27FC236}">
                <a16:creationId xmlns:a16="http://schemas.microsoft.com/office/drawing/2014/main" id="{23FEE9F1-BB82-4BCD-9C68-7D42B37647D7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7" name="Google Shape;1193;p37">
            <a:hlinkClick r:id="rId16" action="ppaction://hlinksldjump"/>
            <a:extLst>
              <a:ext uri="{FF2B5EF4-FFF2-40B4-BE49-F238E27FC236}">
                <a16:creationId xmlns:a16="http://schemas.microsoft.com/office/drawing/2014/main" id="{5C57F010-C26A-425C-ACAA-ED43B10558F8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58" name="รูปภาพ 57">
            <a:hlinkClick r:id="rId17" action="ppaction://hlinksldjump"/>
            <a:extLst>
              <a:ext uri="{FF2B5EF4-FFF2-40B4-BE49-F238E27FC236}">
                <a16:creationId xmlns:a16="http://schemas.microsoft.com/office/drawing/2014/main" id="{4CC1ACD7-B55D-4241-97C3-E5D7233FB6E9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pic>
        <p:nvPicPr>
          <p:cNvPr id="59" name="รูปภาพ 58">
            <a:extLst>
              <a:ext uri="{FF2B5EF4-FFF2-40B4-BE49-F238E27FC236}">
                <a16:creationId xmlns:a16="http://schemas.microsoft.com/office/drawing/2014/main" id="{E8BF99CA-76A0-4A47-A60F-88BE3D7F93C4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9326" t="-822" r="-264" b="822"/>
          <a:stretch/>
        </p:blipFill>
        <p:spPr>
          <a:xfrm>
            <a:off x="7724834" y="1862597"/>
            <a:ext cx="1384660" cy="1235294"/>
          </a:xfrm>
          <a:prstGeom prst="rect">
            <a:avLst/>
          </a:prstGeom>
        </p:spPr>
      </p:pic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3D0B7500-10CD-44E1-BACF-30CA9660F806}"/>
              </a:ext>
            </a:extLst>
          </p:cNvPr>
          <p:cNvGrpSpPr/>
          <p:nvPr/>
        </p:nvGrpSpPr>
        <p:grpSpPr>
          <a:xfrm>
            <a:off x="1757298" y="5056632"/>
            <a:ext cx="7999923" cy="1149693"/>
            <a:chOff x="1592706" y="5056632"/>
            <a:chExt cx="7999923" cy="1149693"/>
          </a:xfrm>
        </p:grpSpPr>
        <p:sp>
          <p:nvSpPr>
            <p:cNvPr id="2" name="สี่เหลี่ยมผืนผ้า: มุมมน 1">
              <a:extLst>
                <a:ext uri="{FF2B5EF4-FFF2-40B4-BE49-F238E27FC236}">
                  <a16:creationId xmlns:a16="http://schemas.microsoft.com/office/drawing/2014/main" id="{A9998E69-8B35-4221-8C44-B072A8CE714F}"/>
                </a:ext>
              </a:extLst>
            </p:cNvPr>
            <p:cNvSpPr/>
            <p:nvPr/>
          </p:nvSpPr>
          <p:spPr>
            <a:xfrm>
              <a:off x="1592706" y="5056632"/>
              <a:ext cx="7999923" cy="1149693"/>
            </a:xfrm>
            <a:prstGeom prst="roundRect">
              <a:avLst/>
            </a:prstGeom>
            <a:solidFill>
              <a:schemeClr val="bg1"/>
            </a:solidFill>
            <a:ln w="190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" name="กล่องข้อความ 5">
                  <a:extLst>
                    <a:ext uri="{FF2B5EF4-FFF2-40B4-BE49-F238E27FC236}">
                      <a16:creationId xmlns:a16="http://schemas.microsoft.com/office/drawing/2014/main" id="{1FE082A7-F4D0-4693-8E0A-028B3FC9C171}"/>
                    </a:ext>
                  </a:extLst>
                </p:cNvPr>
                <p:cNvSpPr txBox="1"/>
                <p:nvPr/>
              </p:nvSpPr>
              <p:spPr>
                <a:xfrm>
                  <a:off x="1762521" y="5090378"/>
                  <a:ext cx="7659860" cy="105189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th-TH" sz="2600" dirty="0"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โถใบที่ 1 มีน้ำส้ม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400" b="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lang="th-TH" sz="2400" dirty="0"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 </a:t>
                  </a:r>
                  <a:r>
                    <a:rPr lang="th-TH" sz="2600" dirty="0"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ลิตร เทน้ำส้ม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b="0" i="0" kern="0" smtClean="0"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lang="th-TH" sz="2400" dirty="0"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 </a:t>
                  </a:r>
                  <a:r>
                    <a:rPr lang="th-TH" sz="2600" dirty="0"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ลิตร จากโถใบที่ 1 ลงในโถใบที่ 2 เหลือน้ำส้มในโถใบที่ 1 กี่ลิตร</a:t>
                  </a:r>
                </a:p>
              </p:txBody>
            </p:sp>
          </mc:Choice>
          <mc:Fallback xmlns="">
            <p:sp>
              <p:nvSpPr>
                <p:cNvPr id="6" name="กล่องข้อความ 5">
                  <a:extLst>
                    <a:ext uri="{FF2B5EF4-FFF2-40B4-BE49-F238E27FC236}">
                      <a16:creationId xmlns:a16="http://schemas.microsoft.com/office/drawing/2014/main" id="{1FE082A7-F4D0-4693-8E0A-028B3FC9C1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762521" y="5090378"/>
                  <a:ext cx="7659860" cy="1051891"/>
                </a:xfrm>
                <a:prstGeom prst="rect">
                  <a:avLst/>
                </a:prstGeom>
                <a:blipFill>
                  <a:blip r:embed="rId19"/>
                  <a:stretch>
                    <a:fillRect l="-1432" r="-80" b="-13873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4" name="กล่องข้อความ 63">
                <a:extLst>
                  <a:ext uri="{FF2B5EF4-FFF2-40B4-BE49-F238E27FC236}">
                    <a16:creationId xmlns:a16="http://schemas.microsoft.com/office/drawing/2014/main" id="{D0455037-4EE9-444D-83F3-7F35F84EFAB7}"/>
                  </a:ext>
                </a:extLst>
              </p:cNvPr>
              <p:cNvSpPr txBox="1"/>
              <p:nvPr/>
            </p:nvSpPr>
            <p:spPr>
              <a:xfrm>
                <a:off x="3833454" y="5503230"/>
                <a:ext cx="988063" cy="65178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f>
                      <m:fPr>
                        <m:ctrlPr>
                          <a:rPr kumimoji="0" lang="ar-AE" sz="24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 </a:t>
                </a:r>
                <a:r>
                  <a:rPr kumimoji="0" lang="th-TH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Fira Sans Extra Condensed"/>
                    <a:cs typeface="4804_KwangMD_PukluK" panose="02000000000000000000" pitchFamily="2" charset="0"/>
                    <a:sym typeface="Fira Sans Extra Condensed"/>
                  </a:rPr>
                  <a:t>ลิตร</a:t>
                </a:r>
                <a:endParaRPr lang="th-TH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64" name="กล่องข้อความ 63">
                <a:extLst>
                  <a:ext uri="{FF2B5EF4-FFF2-40B4-BE49-F238E27FC236}">
                    <a16:creationId xmlns:a16="http://schemas.microsoft.com/office/drawing/2014/main" id="{D0455037-4EE9-444D-83F3-7F35F84EFAB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33454" y="5503230"/>
                <a:ext cx="988063" cy="651781"/>
              </a:xfrm>
              <a:prstGeom prst="rect">
                <a:avLst/>
              </a:prstGeom>
              <a:blipFill>
                <a:blip r:embed="rId20"/>
                <a:stretch>
                  <a:fillRect b="-2056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22199379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1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"/>
                            </p:stCondLst>
                            <p:childTnLst>
                              <p:par>
                                <p:cTn id="4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/>
      <p:bldP spid="91" grpId="0"/>
      <p:bldP spid="92" grpId="0"/>
      <p:bldP spid="95" grpId="0"/>
      <p:bldP spid="104" grpId="0"/>
      <p:bldP spid="108" grpId="0"/>
      <p:bldP spid="63" grpId="0" animBg="1"/>
      <p:bldP spid="64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43ADD318-E167-4E59-AC8E-09214EBA896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7" name="รูปแบบอิสระ: รูปร่าง 36">
              <a:extLst>
                <a:ext uri="{FF2B5EF4-FFF2-40B4-BE49-F238E27FC236}">
                  <a16:creationId xmlns:a16="http://schemas.microsoft.com/office/drawing/2014/main" id="{92CC0C55-DE03-45A7-B3C4-FE8968357ED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CDC80E2B-9677-4EE1-B453-E168137DAC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9" name="กลุ่ม 38">
            <a:extLst>
              <a:ext uri="{FF2B5EF4-FFF2-40B4-BE49-F238E27FC236}">
                <a16:creationId xmlns:a16="http://schemas.microsoft.com/office/drawing/2014/main" id="{DC7758D1-79EE-4FBC-A55C-527AC0A1AC82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40" name="รูปแบบอิสระ: รูปร่าง 39">
              <a:extLst>
                <a:ext uri="{FF2B5EF4-FFF2-40B4-BE49-F238E27FC236}">
                  <a16:creationId xmlns:a16="http://schemas.microsoft.com/office/drawing/2014/main" id="{E7C71FCA-A14C-4E0B-8C98-1A281D247D9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C81AB2C8-0955-4C1A-A7B4-5FAE35DBB6E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2" name="กลุ่ม 41">
            <a:extLst>
              <a:ext uri="{FF2B5EF4-FFF2-40B4-BE49-F238E27FC236}">
                <a16:creationId xmlns:a16="http://schemas.microsoft.com/office/drawing/2014/main" id="{A60FB898-177B-450C-82A9-73AEED709D9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E0F390B4-94CD-4241-9445-5E30B15A16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23FBFC88-7ED4-4FAC-80A9-79F753A1A79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94B02D52-AAB4-4D08-AF44-E0352443F88E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C68872EA-1C25-4D81-9484-942A1E32E5B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34252668-0BEF-4708-BD7A-E2E937DAC7D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C968E597-B650-40AB-BA6E-96E2F0782AD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0FB9974C-AA3C-40CA-9AC9-EABD20C9C4A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4" name="รูปแบบอิสระ: รูปร่าง 53">
              <a:extLst>
                <a:ext uri="{FF2B5EF4-FFF2-40B4-BE49-F238E27FC236}">
                  <a16:creationId xmlns:a16="http://schemas.microsoft.com/office/drawing/2014/main" id="{12D8C7BF-C197-4A83-9E16-0E1688534E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4B05F93C-11D9-443F-B472-F524F78E02D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C0BA67F6-A493-42CF-8408-65D7B08BBA6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F459B8F6-204B-4C14-9CA5-CDC2B4FA59A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0A47224A-096B-49EA-85E1-B628A76216C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665A24E3-4D3B-477B-A5FA-8DCAAC4B1B0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5FE8BB90-EE0B-476A-860F-4AB41EE1F9C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6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1EEE526-D690-41B4-AD5B-B1B3AA874F6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808C0B-B425-4521-8767-8B71716A46A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2D6CD5F-8A09-41EF-8944-3BBFB1FB36E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4E7AB83-A10B-45B2-88CF-2CA8FF83FA7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FBD4672-1434-450C-9A32-995F2C53437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A9B3B11A-742D-42C3-8F44-DF2A677E086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67" name="รูปภาพ 66">
            <a:hlinkClick r:id="rId10" action="ppaction://hlinksldjump"/>
            <a:extLst>
              <a:ext uri="{FF2B5EF4-FFF2-40B4-BE49-F238E27FC236}">
                <a16:creationId xmlns:a16="http://schemas.microsoft.com/office/drawing/2014/main" id="{F7CFF117-81E1-4770-9A0F-2055D85E54A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pic>
        <p:nvPicPr>
          <p:cNvPr id="8" name="รูปภาพ 7">
            <a:extLst>
              <a:ext uri="{FF2B5EF4-FFF2-40B4-BE49-F238E27FC236}">
                <a16:creationId xmlns:a16="http://schemas.microsoft.com/office/drawing/2014/main" id="{6E540F4B-7CED-40C5-BCE1-C3801107E0D9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29256" y="1845581"/>
            <a:ext cx="2191056" cy="2152950"/>
          </a:xfrm>
          <a:prstGeom prst="rect">
            <a:avLst/>
          </a:prstGeom>
        </p:spPr>
      </p:pic>
      <p:sp>
        <p:nvSpPr>
          <p:cNvPr id="9" name="กล่องข้อความ 8">
            <a:extLst>
              <a:ext uri="{FF2B5EF4-FFF2-40B4-BE49-F238E27FC236}">
                <a16:creationId xmlns:a16="http://schemas.microsoft.com/office/drawing/2014/main" id="{463B9E01-64BC-4A22-B09F-DAD08B669374}"/>
              </a:ext>
            </a:extLst>
          </p:cNvPr>
          <p:cNvSpPr txBox="1"/>
          <p:nvPr/>
        </p:nvSpPr>
        <p:spPr>
          <a:xfrm>
            <a:off x="4937760" y="2331320"/>
            <a:ext cx="5010912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ขนมปัง 1 แผ่น แบ่งเป็น 2 ชิ้น เท่า ๆ กัน เขียนเศษส่วนแสดงจำนวนของขนมปังแต่ละชิ้นได้อย่างไร อ่านว่าอย่างไร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8" name="กล่องข้อความ 67">
                <a:extLst>
                  <a:ext uri="{FF2B5EF4-FFF2-40B4-BE49-F238E27FC236}">
                    <a16:creationId xmlns:a16="http://schemas.microsoft.com/office/drawing/2014/main" id="{8AA78986-5ADC-4312-9F35-3EF250D44219}"/>
                  </a:ext>
                </a:extLst>
              </p:cNvPr>
              <p:cNvSpPr txBox="1"/>
              <p:nvPr/>
            </p:nvSpPr>
            <p:spPr>
              <a:xfrm>
                <a:off x="5772646" y="3224373"/>
                <a:ext cx="3341140" cy="6501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den>
                    </m:f>
                  </m:oMath>
                </a14:m>
                <a:r>
                  <a:rPr lang="th-TH" sz="24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  </a:t>
                </a:r>
                <a:r>
                  <a:rPr lang="th-TH" sz="260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อ่านว่า เศษหนึ่งส่วนสอง</a:t>
                </a:r>
              </a:p>
            </p:txBody>
          </p:sp>
        </mc:Choice>
        <mc:Fallback xmlns="">
          <p:sp>
            <p:nvSpPr>
              <p:cNvPr id="68" name="กล่องข้อความ 67">
                <a:extLst>
                  <a:ext uri="{FF2B5EF4-FFF2-40B4-BE49-F238E27FC236}">
                    <a16:creationId xmlns:a16="http://schemas.microsoft.com/office/drawing/2014/main" id="{8AA78986-5ADC-4312-9F35-3EF250D442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72646" y="3224373"/>
                <a:ext cx="3341140" cy="650178"/>
              </a:xfrm>
              <a:prstGeom prst="rect">
                <a:avLst/>
              </a:prstGeom>
              <a:blipFill>
                <a:blip r:embed="rId13"/>
                <a:stretch>
                  <a:fillRect b="-1682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30053408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7" name="Google Shape;544;p32">
                <a:extLst>
                  <a:ext uri="{FF2B5EF4-FFF2-40B4-BE49-F238E27FC236}">
                    <a16:creationId xmlns:a16="http://schemas.microsoft.com/office/drawing/2014/main" id="{672E3232-CA9A-40CC-907E-45438533F2B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761655" y="3328814"/>
                <a:ext cx="5232287" cy="170939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2133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534988" algn="l"/>
                    <a:tab pos="982663" algn="l"/>
                    <a:tab pos="1974850" algn="l"/>
                    <a:tab pos="2424113" algn="l"/>
                    <a:tab pos="3856038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Karla"/>
                  </a:rPr>
                  <a:t>ส่วนที่ระบายสีชมพู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และกากบาทแสดงการเอาออก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534988" algn="l"/>
                    <a:tab pos="982663" algn="l"/>
                    <a:tab pos="1974850" algn="l"/>
                    <a:tab pos="2424113" algn="l"/>
                    <a:tab pos="3856038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เหลือส่วนที่ระบายสีชมพู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Karla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534988" algn="l"/>
                    <a:tab pos="982663" algn="l"/>
                    <a:tab pos="1974850" algn="l"/>
                    <a:tab pos="2424113" algn="l"/>
                    <a:tab pos="3856038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ดังนั้น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lang="th-TH" sz="2600" kern="0" dirty="0">
                    <a:solidFill>
                      <a:srgbClr val="00206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-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=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</a:p>
            </p:txBody>
          </p:sp>
        </mc:Choice>
        <mc:Fallback xmlns="">
          <p:sp>
            <p:nvSpPr>
              <p:cNvPr id="67" name="Google Shape;544;p32">
                <a:extLst>
                  <a:ext uri="{FF2B5EF4-FFF2-40B4-BE49-F238E27FC236}">
                    <a16:creationId xmlns:a16="http://schemas.microsoft.com/office/drawing/2014/main" id="{672E3232-CA9A-40CC-907E-45438533F2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61655" y="3328814"/>
                <a:ext cx="5232287" cy="1709394"/>
              </a:xfrm>
              <a:prstGeom prst="rect">
                <a:avLst/>
              </a:prstGeom>
              <a:blipFill>
                <a:blip r:embed="rId5"/>
                <a:stretch>
                  <a:fillRect l="-1515" b="-2178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A0B739C5-8E8B-4311-A8F2-360743A23F51}"/>
              </a:ext>
            </a:extLst>
          </p:cNvPr>
          <p:cNvGrpSpPr/>
          <p:nvPr/>
        </p:nvGrpSpPr>
        <p:grpSpPr>
          <a:xfrm>
            <a:off x="3494620" y="672210"/>
            <a:ext cx="3848096" cy="1043738"/>
            <a:chOff x="665588" y="464379"/>
            <a:chExt cx="3848096" cy="104373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/>
                <p:nvPr/>
              </p:nvSpPr>
              <p:spPr>
                <a:xfrm>
                  <a:off x="1626747" y="780723"/>
                  <a:ext cx="2886937" cy="718768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40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kumimoji="0" lang="ar-AE" sz="240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 </a:t>
                  </a:r>
                  <a:r>
                    <a:rPr lang="th-TH" sz="2400" kern="0" dirty="0">
                      <a:solidFill>
                        <a:schemeClr val="tx1"/>
                      </a:solidFill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-</a:t>
                  </a:r>
                  <a:r>
                    <a:rPr kumimoji="0" lang="th-TH" sz="240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40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40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40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kumimoji="0" lang="th-TH" sz="240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Arial"/>
                    </a:rPr>
                    <a:t> </a:t>
                  </a:r>
                  <a:r>
                    <a:rPr kumimoji="0" lang="en-US" sz="240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Arial"/>
                    </a:rPr>
                    <a:t>= </a:t>
                  </a:r>
                  <a:r>
                    <a:rPr kumimoji="0" lang="en-US" sz="240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Wingdings 2" panose="05020102010507070707" pitchFamily="18" charset="2"/>
                    </a:rPr>
                    <a:t></a:t>
                  </a:r>
                  <a:endParaRPr kumimoji="0" lang="th-TH" sz="240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Arial"/>
                  </a:endParaRPr>
                </a:p>
              </p:txBody>
            </p:sp>
          </mc:Choice>
          <mc:Fallback xmlns="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3"/>
                  <a:ext cx="2886937" cy="718768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b="-4237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9" name="Google Shape;3075;p54">
              <a:extLst>
                <a:ext uri="{FF2B5EF4-FFF2-40B4-BE49-F238E27FC236}">
                  <a16:creationId xmlns:a16="http://schemas.microsoft.com/office/drawing/2014/main" id="{69EB95A5-BE30-4D8C-846B-FA0B03D0A626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70" name="Google Shape;3076;p54">
                <a:extLst>
                  <a:ext uri="{FF2B5EF4-FFF2-40B4-BE49-F238E27FC236}">
                    <a16:creationId xmlns:a16="http://schemas.microsoft.com/office/drawing/2014/main" id="{BE14E325-0A5E-4F55-9046-FF4771525D0B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71" name="Google Shape;3077;p54">
                <a:extLst>
                  <a:ext uri="{FF2B5EF4-FFF2-40B4-BE49-F238E27FC236}">
                    <a16:creationId xmlns:a16="http://schemas.microsoft.com/office/drawing/2014/main" id="{F214DF23-4BC7-4545-9CA6-A23F8BE4474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72" name="Google Shape;3078;p54">
                  <a:extLst>
                    <a:ext uri="{FF2B5EF4-FFF2-40B4-BE49-F238E27FC236}">
                      <a16:creationId xmlns:a16="http://schemas.microsoft.com/office/drawing/2014/main" id="{CBB4749C-B3EB-4020-ADF4-FAD1CD121361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3079;p54">
                  <a:extLst>
                    <a:ext uri="{FF2B5EF4-FFF2-40B4-BE49-F238E27FC236}">
                      <a16:creationId xmlns:a16="http://schemas.microsoft.com/office/drawing/2014/main" id="{A44F65E4-7F4B-4C50-940E-BD2D639A08BD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4" name="Google Shape;3080;p54">
                  <a:extLst>
                    <a:ext uri="{FF2B5EF4-FFF2-40B4-BE49-F238E27FC236}">
                      <a16:creationId xmlns:a16="http://schemas.microsoft.com/office/drawing/2014/main" id="{BE267425-C98E-424E-83A4-DB6F001B8DE7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5" name="Google Shape;3081;p54">
                  <a:extLst>
                    <a:ext uri="{FF2B5EF4-FFF2-40B4-BE49-F238E27FC236}">
                      <a16:creationId xmlns:a16="http://schemas.microsoft.com/office/drawing/2014/main" id="{8E267FBD-96C1-4D24-9795-144B7112101D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6" name="Google Shape;3082;p54">
                  <a:extLst>
                    <a:ext uri="{FF2B5EF4-FFF2-40B4-BE49-F238E27FC236}">
                      <a16:creationId xmlns:a16="http://schemas.microsoft.com/office/drawing/2014/main" id="{9373445F-8DC2-4960-8AC7-86D023C24888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7" name="Google Shape;3083;p54">
                  <a:extLst>
                    <a:ext uri="{FF2B5EF4-FFF2-40B4-BE49-F238E27FC236}">
                      <a16:creationId xmlns:a16="http://schemas.microsoft.com/office/drawing/2014/main" id="{3A343A48-F86D-459D-85A5-AE30586B415A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8" name="Google Shape;3084;p54">
                  <a:extLst>
                    <a:ext uri="{FF2B5EF4-FFF2-40B4-BE49-F238E27FC236}">
                      <a16:creationId xmlns:a16="http://schemas.microsoft.com/office/drawing/2014/main" id="{3EA82F11-4567-4594-A793-230BDF5E0D88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9" name="Google Shape;3085;p54">
                  <a:extLst>
                    <a:ext uri="{FF2B5EF4-FFF2-40B4-BE49-F238E27FC236}">
                      <a16:creationId xmlns:a16="http://schemas.microsoft.com/office/drawing/2014/main" id="{E7F3655E-7D43-4573-BB0C-B51283BA9FE5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3086;p54">
                  <a:extLst>
                    <a:ext uri="{FF2B5EF4-FFF2-40B4-BE49-F238E27FC236}">
                      <a16:creationId xmlns:a16="http://schemas.microsoft.com/office/drawing/2014/main" id="{8D7459DB-0C9D-4586-AAE1-ABD5D6403120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3087;p54">
                  <a:extLst>
                    <a:ext uri="{FF2B5EF4-FFF2-40B4-BE49-F238E27FC236}">
                      <a16:creationId xmlns:a16="http://schemas.microsoft.com/office/drawing/2014/main" id="{7607DAB2-BB52-492F-B456-4967162FAA57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3" name="Google Shape;3088;p54">
                  <a:extLst>
                    <a:ext uri="{FF2B5EF4-FFF2-40B4-BE49-F238E27FC236}">
                      <a16:creationId xmlns:a16="http://schemas.microsoft.com/office/drawing/2014/main" id="{BC1D9B9F-F4EB-40A3-A3BB-0D2272B0D1C6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4828D569-4AAF-44D7-A55A-DEB263E16D3E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B0AC4944-5DA3-4459-A873-1FA0DAA568F8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1E299327-C22D-44B3-B60F-1E39A59EFDBD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A238B75A-6D5F-45C3-A549-7716E18F555B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DD418A4D-1570-48A3-A59E-1C832193E948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F727274-6829-4CA8-AC41-9D5A2C027CFB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1D162360-618B-47BA-9F23-DF5148E9133C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FF60FF7D-275D-469E-9FD9-6C243863A3EB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6" name="Google Shape;3097;p54">
                  <a:extLst>
                    <a:ext uri="{FF2B5EF4-FFF2-40B4-BE49-F238E27FC236}">
                      <a16:creationId xmlns:a16="http://schemas.microsoft.com/office/drawing/2014/main" id="{F04BE894-B176-4A06-87EC-3D8B8AEDCF76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7" name="Google Shape;3098;p54">
                  <a:extLst>
                    <a:ext uri="{FF2B5EF4-FFF2-40B4-BE49-F238E27FC236}">
                      <a16:creationId xmlns:a16="http://schemas.microsoft.com/office/drawing/2014/main" id="{65C9EDD8-9BCB-45A8-9835-D25D1285B526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1" name="Google Shape;3099;p54">
                  <a:extLst>
                    <a:ext uri="{FF2B5EF4-FFF2-40B4-BE49-F238E27FC236}">
                      <a16:creationId xmlns:a16="http://schemas.microsoft.com/office/drawing/2014/main" id="{75F4DB7B-4568-46EC-8080-6DACDACB9862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2" name="Google Shape;3100;p54">
                  <a:extLst>
                    <a:ext uri="{FF2B5EF4-FFF2-40B4-BE49-F238E27FC236}">
                      <a16:creationId xmlns:a16="http://schemas.microsoft.com/office/drawing/2014/main" id="{FA4E7BB3-2DEC-4CED-9649-71565438615F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1" name="Google Shape;3101;p54">
                  <a:extLst>
                    <a:ext uri="{FF2B5EF4-FFF2-40B4-BE49-F238E27FC236}">
                      <a16:creationId xmlns:a16="http://schemas.microsoft.com/office/drawing/2014/main" id="{AC7331DF-9B2D-41CE-9F3B-ECF42C2E1FBE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2" name="Google Shape;3102;p54">
                  <a:extLst>
                    <a:ext uri="{FF2B5EF4-FFF2-40B4-BE49-F238E27FC236}">
                      <a16:creationId xmlns:a16="http://schemas.microsoft.com/office/drawing/2014/main" id="{24133C4D-0D86-47E2-8B58-22F5368CD866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3" name="Google Shape;3103;p54">
                  <a:extLst>
                    <a:ext uri="{FF2B5EF4-FFF2-40B4-BE49-F238E27FC236}">
                      <a16:creationId xmlns:a16="http://schemas.microsoft.com/office/drawing/2014/main" id="{CC75DACF-4032-4162-AEEA-D55CEBD27572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4" name="Google Shape;3104;p54">
                  <a:extLst>
                    <a:ext uri="{FF2B5EF4-FFF2-40B4-BE49-F238E27FC236}">
                      <a16:creationId xmlns:a16="http://schemas.microsoft.com/office/drawing/2014/main" id="{3C9303A7-ECA4-4C04-B660-53C700A11AB1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aphicFrame>
        <p:nvGraphicFramePr>
          <p:cNvPr id="5" name="ตาราง 4">
            <a:extLst>
              <a:ext uri="{FF2B5EF4-FFF2-40B4-BE49-F238E27FC236}">
                <a16:creationId xmlns:a16="http://schemas.microsoft.com/office/drawing/2014/main" id="{93C6E568-2712-4CD2-8996-ECA142DF86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6794651"/>
              </p:ext>
            </p:extLst>
          </p:nvPr>
        </p:nvGraphicFramePr>
        <p:xfrm>
          <a:off x="2337109" y="2352095"/>
          <a:ext cx="3730384" cy="6080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32912">
                  <a:extLst>
                    <a:ext uri="{9D8B030D-6E8A-4147-A177-3AD203B41FA5}">
                      <a16:colId xmlns:a16="http://schemas.microsoft.com/office/drawing/2014/main" val="3785931756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2719599565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717884350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2911888946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2441414249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3174785684"/>
                    </a:ext>
                  </a:extLst>
                </a:gridCol>
                <a:gridCol w="532912">
                  <a:extLst>
                    <a:ext uri="{9D8B030D-6E8A-4147-A177-3AD203B41FA5}">
                      <a16:colId xmlns:a16="http://schemas.microsoft.com/office/drawing/2014/main" val="1452521970"/>
                    </a:ext>
                  </a:extLst>
                </a:gridCol>
              </a:tblGrid>
              <a:tr h="608037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392B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392B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392B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392B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392BD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2218400"/>
                  </a:ext>
                </a:extLst>
              </a:tr>
            </a:tbl>
          </a:graphicData>
        </a:graphic>
      </p:graphicFrame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2BC35227-0349-4AC4-BC37-3D5ABC051D20}"/>
              </a:ext>
            </a:extLst>
          </p:cNvPr>
          <p:cNvGrpSpPr/>
          <p:nvPr/>
        </p:nvGrpSpPr>
        <p:grpSpPr>
          <a:xfrm>
            <a:off x="6983960" y="1591164"/>
            <a:ext cx="3998556" cy="3416884"/>
            <a:chOff x="6983960" y="1591164"/>
            <a:chExt cx="3998556" cy="3416884"/>
          </a:xfrm>
        </p:grpSpPr>
        <p:sp>
          <p:nvSpPr>
            <p:cNvPr id="66" name="Google Shape;540;p32">
              <a:extLst>
                <a:ext uri="{FF2B5EF4-FFF2-40B4-BE49-F238E27FC236}">
                  <a16:creationId xmlns:a16="http://schemas.microsoft.com/office/drawing/2014/main" id="{7D39C018-26B8-4FB9-A718-E3DCF7760D6B}"/>
                </a:ext>
              </a:extLst>
            </p:cNvPr>
            <p:cNvSpPr/>
            <p:nvPr/>
          </p:nvSpPr>
          <p:spPr>
            <a:xfrm flipH="1">
              <a:off x="6983960" y="3438685"/>
              <a:ext cx="3998556" cy="1569363"/>
            </a:xfrm>
            <a:prstGeom prst="roundRect">
              <a:avLst>
                <a:gd name="adj" fmla="val 16667"/>
              </a:avLst>
            </a:pr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กล่องข้อความ 134">
              <a:extLst>
                <a:ext uri="{FF2B5EF4-FFF2-40B4-BE49-F238E27FC236}">
                  <a16:creationId xmlns:a16="http://schemas.microsoft.com/office/drawing/2014/main" id="{7D710BEE-1432-41D2-BAFD-BF596B007E7D}"/>
                </a:ext>
              </a:extLst>
            </p:cNvPr>
            <p:cNvSpPr txBox="1"/>
            <p:nvPr/>
          </p:nvSpPr>
          <p:spPr>
            <a:xfrm>
              <a:off x="7143547" y="3575350"/>
              <a:ext cx="3679381" cy="129266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715963" marR="0" lvl="0" indent="-715963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สังเกต</a:t>
              </a:r>
              <a:r>
                <a: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	เศษส่วนที่ตัวส่วนเท่ากันลบกัน หาผลลบโดยนำ</a:t>
              </a: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ตัวเศษมาลบกัน ตัวส่วนคงเดิม</a:t>
              </a:r>
              <a:endPara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grpSp>
          <p:nvGrpSpPr>
            <p:cNvPr id="52" name="Google Shape;3848;p60">
              <a:extLst>
                <a:ext uri="{FF2B5EF4-FFF2-40B4-BE49-F238E27FC236}">
                  <a16:creationId xmlns:a16="http://schemas.microsoft.com/office/drawing/2014/main" id="{38082AE1-D1C0-43DB-9994-91EB938347B0}"/>
                </a:ext>
              </a:extLst>
            </p:cNvPr>
            <p:cNvGrpSpPr/>
            <p:nvPr/>
          </p:nvGrpSpPr>
          <p:grpSpPr>
            <a:xfrm>
              <a:off x="8281728" y="1591164"/>
              <a:ext cx="2036889" cy="2033127"/>
              <a:chOff x="7208941" y="3794503"/>
              <a:chExt cx="1134210" cy="1132114"/>
            </a:xfrm>
          </p:grpSpPr>
          <p:sp>
            <p:nvSpPr>
              <p:cNvPr id="53" name="Google Shape;3849;p60">
                <a:extLst>
                  <a:ext uri="{FF2B5EF4-FFF2-40B4-BE49-F238E27FC236}">
                    <a16:creationId xmlns:a16="http://schemas.microsoft.com/office/drawing/2014/main" id="{FCAFD240-67ED-4A7D-95DE-F8757818516F}"/>
                  </a:ext>
                </a:extLst>
              </p:cNvPr>
              <p:cNvSpPr/>
              <p:nvPr/>
            </p:nvSpPr>
            <p:spPr>
              <a:xfrm rot="-635849">
                <a:off x="7240467" y="4513688"/>
                <a:ext cx="588149" cy="361934"/>
              </a:xfrm>
              <a:custGeom>
                <a:avLst/>
                <a:gdLst/>
                <a:ahLst/>
                <a:cxnLst/>
                <a:rect l="l" t="t" r="r" b="b"/>
                <a:pathLst>
                  <a:path w="23527" h="14478" extrusionOk="0">
                    <a:moveTo>
                      <a:pt x="12573" y="0"/>
                    </a:moveTo>
                    <a:lnTo>
                      <a:pt x="0" y="10287"/>
                    </a:lnTo>
                    <a:lnTo>
                      <a:pt x="22288" y="14478"/>
                    </a:lnTo>
                    <a:lnTo>
                      <a:pt x="23527" y="95"/>
                    </a:ln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</p:sp>
          <p:sp>
            <p:nvSpPr>
              <p:cNvPr id="54" name="Google Shape;3850;p60">
                <a:extLst>
                  <a:ext uri="{FF2B5EF4-FFF2-40B4-BE49-F238E27FC236}">
                    <a16:creationId xmlns:a16="http://schemas.microsoft.com/office/drawing/2014/main" id="{5EF9BEE9-3137-4B24-8C59-BEFEC6220ED1}"/>
                  </a:ext>
                </a:extLst>
              </p:cNvPr>
              <p:cNvSpPr/>
              <p:nvPr/>
            </p:nvSpPr>
            <p:spPr>
              <a:xfrm rot="-575087">
                <a:off x="7216433" y="4727796"/>
                <a:ext cx="182268" cy="105271"/>
              </a:xfrm>
              <a:custGeom>
                <a:avLst/>
                <a:gdLst/>
                <a:ahLst/>
                <a:cxnLst/>
                <a:rect l="l" t="t" r="r" b="b"/>
                <a:pathLst>
                  <a:path w="7291" h="4211" extrusionOk="0">
                    <a:moveTo>
                      <a:pt x="3519" y="0"/>
                    </a:moveTo>
                    <a:cubicBezTo>
                      <a:pt x="2288" y="0"/>
                      <a:pt x="1081" y="655"/>
                      <a:pt x="451" y="1841"/>
                    </a:cubicBezTo>
                    <a:cubicBezTo>
                      <a:pt x="0" y="2686"/>
                      <a:pt x="2162" y="4211"/>
                      <a:pt x="4102" y="4211"/>
                    </a:cubicBezTo>
                    <a:cubicBezTo>
                      <a:pt x="4255" y="4211"/>
                      <a:pt x="4406" y="4201"/>
                      <a:pt x="4555" y="4182"/>
                    </a:cubicBezTo>
                    <a:cubicBezTo>
                      <a:pt x="6561" y="3908"/>
                      <a:pt x="7290" y="2084"/>
                      <a:pt x="5771" y="838"/>
                    </a:cubicBezTo>
                    <a:cubicBezTo>
                      <a:pt x="5106" y="269"/>
                      <a:pt x="4307" y="0"/>
                      <a:pt x="35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3851;p60">
                <a:extLst>
                  <a:ext uri="{FF2B5EF4-FFF2-40B4-BE49-F238E27FC236}">
                    <a16:creationId xmlns:a16="http://schemas.microsoft.com/office/drawing/2014/main" id="{53D863E6-3A94-49F9-BBAF-616AFA0362ED}"/>
                  </a:ext>
                </a:extLst>
              </p:cNvPr>
              <p:cNvSpPr/>
              <p:nvPr/>
            </p:nvSpPr>
            <p:spPr>
              <a:xfrm rot="-4679515">
                <a:off x="7776436" y="4703104"/>
                <a:ext cx="129117" cy="154665"/>
              </a:xfrm>
              <a:custGeom>
                <a:avLst/>
                <a:gdLst/>
                <a:ahLst/>
                <a:cxnLst/>
                <a:rect l="l" t="t" r="r" b="b"/>
                <a:pathLst>
                  <a:path w="5165" h="6187" extrusionOk="0">
                    <a:moveTo>
                      <a:pt x="2399" y="1"/>
                    </a:moveTo>
                    <a:cubicBezTo>
                      <a:pt x="1597" y="1"/>
                      <a:pt x="817" y="639"/>
                      <a:pt x="514" y="1777"/>
                    </a:cubicBezTo>
                    <a:cubicBezTo>
                      <a:pt x="0" y="3633"/>
                      <a:pt x="1123" y="6186"/>
                      <a:pt x="2067" y="6186"/>
                    </a:cubicBezTo>
                    <a:cubicBezTo>
                      <a:pt x="2128" y="6186"/>
                      <a:pt x="2188" y="6176"/>
                      <a:pt x="2247" y="6154"/>
                    </a:cubicBezTo>
                    <a:cubicBezTo>
                      <a:pt x="4314" y="5394"/>
                      <a:pt x="5165" y="2901"/>
                      <a:pt x="3980" y="1017"/>
                    </a:cubicBezTo>
                    <a:cubicBezTo>
                      <a:pt x="3550" y="323"/>
                      <a:pt x="2969" y="1"/>
                      <a:pt x="2399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3852;p60">
                <a:extLst>
                  <a:ext uri="{FF2B5EF4-FFF2-40B4-BE49-F238E27FC236}">
                    <a16:creationId xmlns:a16="http://schemas.microsoft.com/office/drawing/2014/main" id="{66155454-1895-4A3F-89A2-F4DED0EF3E4F}"/>
                  </a:ext>
                </a:extLst>
              </p:cNvPr>
              <p:cNvSpPr/>
              <p:nvPr/>
            </p:nvSpPr>
            <p:spPr>
              <a:xfrm rot="-575087">
                <a:off x="8003152" y="4115924"/>
                <a:ext cx="319087" cy="277939"/>
              </a:xfrm>
              <a:custGeom>
                <a:avLst/>
                <a:gdLst/>
                <a:ahLst/>
                <a:cxnLst/>
                <a:rect l="l" t="t" r="r" b="b"/>
                <a:pathLst>
                  <a:path w="12764" h="11118" extrusionOk="0">
                    <a:moveTo>
                      <a:pt x="6319" y="0"/>
                    </a:moveTo>
                    <a:cubicBezTo>
                      <a:pt x="4453" y="0"/>
                      <a:pt x="2616" y="265"/>
                      <a:pt x="1642" y="936"/>
                    </a:cubicBezTo>
                    <a:cubicBezTo>
                      <a:pt x="1" y="2030"/>
                      <a:pt x="2645" y="10115"/>
                      <a:pt x="4591" y="11058"/>
                    </a:cubicBezTo>
                    <a:cubicBezTo>
                      <a:pt x="4678" y="11098"/>
                      <a:pt x="4774" y="11118"/>
                      <a:pt x="4877" y="11118"/>
                    </a:cubicBezTo>
                    <a:cubicBezTo>
                      <a:pt x="7083" y="11118"/>
                      <a:pt x="12763" y="2224"/>
                      <a:pt x="12037" y="1179"/>
                    </a:cubicBezTo>
                    <a:cubicBezTo>
                      <a:pt x="11612" y="522"/>
                      <a:pt x="8937" y="0"/>
                      <a:pt x="63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853;p60">
                <a:extLst>
                  <a:ext uri="{FF2B5EF4-FFF2-40B4-BE49-F238E27FC236}">
                    <a16:creationId xmlns:a16="http://schemas.microsoft.com/office/drawing/2014/main" id="{10E6EE7F-8A07-4BB9-A71F-53B0680A46E6}"/>
                  </a:ext>
                </a:extLst>
              </p:cNvPr>
              <p:cNvSpPr/>
              <p:nvPr/>
            </p:nvSpPr>
            <p:spPr>
              <a:xfrm rot="-575087">
                <a:off x="8073236" y="4154411"/>
                <a:ext cx="225141" cy="199042"/>
              </a:xfrm>
              <a:custGeom>
                <a:avLst/>
                <a:gdLst/>
                <a:ahLst/>
                <a:cxnLst/>
                <a:rect l="l" t="t" r="r" b="b"/>
                <a:pathLst>
                  <a:path w="9006" h="7962" extrusionOk="0">
                    <a:moveTo>
                      <a:pt x="6813" y="1"/>
                    </a:moveTo>
                    <a:cubicBezTo>
                      <a:pt x="4954" y="1"/>
                      <a:pt x="2052" y="787"/>
                      <a:pt x="1003" y="2221"/>
                    </a:cubicBezTo>
                    <a:cubicBezTo>
                      <a:pt x="0" y="3588"/>
                      <a:pt x="1733" y="7540"/>
                      <a:pt x="2675" y="7935"/>
                    </a:cubicBezTo>
                    <a:cubicBezTo>
                      <a:pt x="2716" y="7953"/>
                      <a:pt x="2761" y="7962"/>
                      <a:pt x="2811" y="7962"/>
                    </a:cubicBezTo>
                    <a:cubicBezTo>
                      <a:pt x="4188" y="7962"/>
                      <a:pt x="9005" y="1336"/>
                      <a:pt x="8389" y="427"/>
                    </a:cubicBezTo>
                    <a:cubicBezTo>
                      <a:pt x="8192" y="139"/>
                      <a:pt x="7595" y="1"/>
                      <a:pt x="6813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854;p60">
                <a:extLst>
                  <a:ext uri="{FF2B5EF4-FFF2-40B4-BE49-F238E27FC236}">
                    <a16:creationId xmlns:a16="http://schemas.microsoft.com/office/drawing/2014/main" id="{C7F58C95-1D51-4205-BD2F-5A3B7FEC869E}"/>
                  </a:ext>
                </a:extLst>
              </p:cNvPr>
              <p:cNvSpPr/>
              <p:nvPr/>
            </p:nvSpPr>
            <p:spPr>
              <a:xfrm rot="-575087">
                <a:off x="7327841" y="3817927"/>
                <a:ext cx="306062" cy="294763"/>
              </a:xfrm>
              <a:custGeom>
                <a:avLst/>
                <a:gdLst/>
                <a:ahLst/>
                <a:cxnLst/>
                <a:rect l="l" t="t" r="r" b="b"/>
                <a:pathLst>
                  <a:path w="12243" h="11791" extrusionOk="0">
                    <a:moveTo>
                      <a:pt x="6632" y="1"/>
                    </a:moveTo>
                    <a:cubicBezTo>
                      <a:pt x="5265" y="1"/>
                      <a:pt x="1" y="10159"/>
                      <a:pt x="1756" y="11369"/>
                    </a:cubicBezTo>
                    <a:cubicBezTo>
                      <a:pt x="2177" y="11662"/>
                      <a:pt x="2958" y="11790"/>
                      <a:pt x="3909" y="11790"/>
                    </a:cubicBezTo>
                    <a:cubicBezTo>
                      <a:pt x="7009" y="11790"/>
                      <a:pt x="11913" y="10426"/>
                      <a:pt x="12030" y="8938"/>
                    </a:cubicBezTo>
                    <a:cubicBezTo>
                      <a:pt x="12243" y="6081"/>
                      <a:pt x="7987" y="93"/>
                      <a:pt x="6650" y="2"/>
                    </a:cubicBezTo>
                    <a:cubicBezTo>
                      <a:pt x="6644" y="1"/>
                      <a:pt x="6638" y="1"/>
                      <a:pt x="6632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855;p60">
                <a:extLst>
                  <a:ext uri="{FF2B5EF4-FFF2-40B4-BE49-F238E27FC236}">
                    <a16:creationId xmlns:a16="http://schemas.microsoft.com/office/drawing/2014/main" id="{0C8A1D16-4954-4610-8FA8-AB32960A691A}"/>
                  </a:ext>
                </a:extLst>
              </p:cNvPr>
              <p:cNvSpPr/>
              <p:nvPr/>
            </p:nvSpPr>
            <p:spPr>
              <a:xfrm rot="-575087">
                <a:off x="7366696" y="3851056"/>
                <a:ext cx="195167" cy="223866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8955" extrusionOk="0">
                    <a:moveTo>
                      <a:pt x="4656" y="1"/>
                    </a:moveTo>
                    <a:cubicBezTo>
                      <a:pt x="3481" y="1"/>
                      <a:pt x="0" y="7939"/>
                      <a:pt x="967" y="8694"/>
                    </a:cubicBezTo>
                    <a:cubicBezTo>
                      <a:pt x="1201" y="8867"/>
                      <a:pt x="1715" y="8954"/>
                      <a:pt x="2347" y="8954"/>
                    </a:cubicBezTo>
                    <a:cubicBezTo>
                      <a:pt x="3937" y="8954"/>
                      <a:pt x="6273" y="8405"/>
                      <a:pt x="6773" y="7296"/>
                    </a:cubicBezTo>
                    <a:cubicBezTo>
                      <a:pt x="7806" y="5017"/>
                      <a:pt x="5831" y="93"/>
                      <a:pt x="4676" y="1"/>
                    </a:cubicBezTo>
                    <a:cubicBezTo>
                      <a:pt x="4669" y="1"/>
                      <a:pt x="4662" y="1"/>
                      <a:pt x="465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856;p60">
                <a:extLst>
                  <a:ext uri="{FF2B5EF4-FFF2-40B4-BE49-F238E27FC236}">
                    <a16:creationId xmlns:a16="http://schemas.microsoft.com/office/drawing/2014/main" id="{2A8FF202-D887-44E5-BAE3-CC4874FB42BB}"/>
                  </a:ext>
                </a:extLst>
              </p:cNvPr>
              <p:cNvSpPr/>
              <p:nvPr/>
            </p:nvSpPr>
            <p:spPr>
              <a:xfrm rot="-575087">
                <a:off x="7263895" y="3986113"/>
                <a:ext cx="936937" cy="738395"/>
              </a:xfrm>
              <a:custGeom>
                <a:avLst/>
                <a:gdLst/>
                <a:ahLst/>
                <a:cxnLst/>
                <a:rect l="l" t="t" r="r" b="b"/>
                <a:pathLst>
                  <a:path w="37479" h="29537" extrusionOk="0">
                    <a:moveTo>
                      <a:pt x="15625" y="1"/>
                    </a:moveTo>
                    <a:cubicBezTo>
                      <a:pt x="10623" y="1"/>
                      <a:pt x="6142" y="2122"/>
                      <a:pt x="3830" y="6102"/>
                    </a:cubicBezTo>
                    <a:cubicBezTo>
                      <a:pt x="0" y="12729"/>
                      <a:pt x="3617" y="21939"/>
                      <a:pt x="11824" y="26741"/>
                    </a:cubicBezTo>
                    <a:cubicBezTo>
                      <a:pt x="15070" y="28628"/>
                      <a:pt x="18563" y="29536"/>
                      <a:pt x="21837" y="29536"/>
                    </a:cubicBezTo>
                    <a:cubicBezTo>
                      <a:pt x="26841" y="29536"/>
                      <a:pt x="31333" y="27415"/>
                      <a:pt x="33648" y="23428"/>
                    </a:cubicBezTo>
                    <a:cubicBezTo>
                      <a:pt x="37478" y="16832"/>
                      <a:pt x="33922" y="7592"/>
                      <a:pt x="25685" y="2820"/>
                    </a:cubicBezTo>
                    <a:cubicBezTo>
                      <a:pt x="22419" y="916"/>
                      <a:pt x="18910" y="1"/>
                      <a:pt x="15625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1" name="Google Shape;3857;p60">
                <a:extLst>
                  <a:ext uri="{FF2B5EF4-FFF2-40B4-BE49-F238E27FC236}">
                    <a16:creationId xmlns:a16="http://schemas.microsoft.com/office/drawing/2014/main" id="{E4BBA559-619D-4B94-B3DF-A166BE62E4BA}"/>
                  </a:ext>
                </a:extLst>
              </p:cNvPr>
              <p:cNvSpPr/>
              <p:nvPr/>
            </p:nvSpPr>
            <p:spPr>
              <a:xfrm rot="-575087">
                <a:off x="7264466" y="4027098"/>
                <a:ext cx="451382" cy="703896"/>
              </a:xfrm>
              <a:custGeom>
                <a:avLst/>
                <a:gdLst/>
                <a:ahLst/>
                <a:cxnLst/>
                <a:rect l="l" t="t" r="r" b="b"/>
                <a:pathLst>
                  <a:path w="18056" h="28157" extrusionOk="0">
                    <a:moveTo>
                      <a:pt x="15636" y="1"/>
                    </a:moveTo>
                    <a:cubicBezTo>
                      <a:pt x="10621" y="1"/>
                      <a:pt x="6139" y="2128"/>
                      <a:pt x="3830" y="6089"/>
                    </a:cubicBezTo>
                    <a:cubicBezTo>
                      <a:pt x="0" y="12716"/>
                      <a:pt x="3587" y="21926"/>
                      <a:pt x="11824" y="26728"/>
                    </a:cubicBezTo>
                    <a:cubicBezTo>
                      <a:pt x="12766" y="27275"/>
                      <a:pt x="13769" y="27762"/>
                      <a:pt x="14803" y="28157"/>
                    </a:cubicBezTo>
                    <a:cubicBezTo>
                      <a:pt x="9332" y="24084"/>
                      <a:pt x="5502" y="17731"/>
                      <a:pt x="7478" y="10740"/>
                    </a:cubicBezTo>
                    <a:cubicBezTo>
                      <a:pt x="8997" y="5360"/>
                      <a:pt x="13283" y="2351"/>
                      <a:pt x="18055" y="162"/>
                    </a:cubicBezTo>
                    <a:cubicBezTo>
                      <a:pt x="17240" y="54"/>
                      <a:pt x="16431" y="1"/>
                      <a:pt x="1563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858;p60">
                <a:extLst>
                  <a:ext uri="{FF2B5EF4-FFF2-40B4-BE49-F238E27FC236}">
                    <a16:creationId xmlns:a16="http://schemas.microsoft.com/office/drawing/2014/main" id="{70715018-2670-44BD-95EE-B038A25F8A99}"/>
                  </a:ext>
                </a:extLst>
              </p:cNvPr>
              <p:cNvSpPr/>
              <p:nvPr/>
            </p:nvSpPr>
            <p:spPr>
              <a:xfrm rot="-575087">
                <a:off x="7569582" y="4406946"/>
                <a:ext cx="218866" cy="182218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7289" extrusionOk="0">
                    <a:moveTo>
                      <a:pt x="4028" y="1"/>
                    </a:moveTo>
                    <a:cubicBezTo>
                      <a:pt x="2774" y="1"/>
                      <a:pt x="1594" y="592"/>
                      <a:pt x="973" y="1679"/>
                    </a:cubicBezTo>
                    <a:cubicBezTo>
                      <a:pt x="0" y="3381"/>
                      <a:pt x="730" y="5631"/>
                      <a:pt x="2584" y="6725"/>
                    </a:cubicBezTo>
                    <a:cubicBezTo>
                      <a:pt x="3259" y="7106"/>
                      <a:pt x="3989" y="7288"/>
                      <a:pt x="4694" y="7288"/>
                    </a:cubicBezTo>
                    <a:cubicBezTo>
                      <a:pt x="5956" y="7288"/>
                      <a:pt x="7138" y="6704"/>
                      <a:pt x="7782" y="5631"/>
                    </a:cubicBezTo>
                    <a:cubicBezTo>
                      <a:pt x="8754" y="3929"/>
                      <a:pt x="8025" y="1679"/>
                      <a:pt x="6140" y="585"/>
                    </a:cubicBezTo>
                    <a:cubicBezTo>
                      <a:pt x="5471" y="190"/>
                      <a:pt x="4737" y="1"/>
                      <a:pt x="4028" y="1"/>
                    </a:cubicBezTo>
                    <a:close/>
                  </a:path>
                </a:pathLst>
              </a:custGeom>
              <a:solidFill>
                <a:srgbClr val="FFE7D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859;p60">
                <a:extLst>
                  <a:ext uri="{FF2B5EF4-FFF2-40B4-BE49-F238E27FC236}">
                    <a16:creationId xmlns:a16="http://schemas.microsoft.com/office/drawing/2014/main" id="{8B0531BB-20CE-41D5-8E55-CF55E2F3196A}"/>
                  </a:ext>
                </a:extLst>
              </p:cNvPr>
              <p:cNvSpPr/>
              <p:nvPr/>
            </p:nvSpPr>
            <p:spPr>
              <a:xfrm rot="-575087">
                <a:off x="7861341" y="4508593"/>
                <a:ext cx="110970" cy="75622"/>
              </a:xfrm>
              <a:custGeom>
                <a:avLst/>
                <a:gdLst/>
                <a:ahLst/>
                <a:cxnLst/>
                <a:rect l="l" t="t" r="r" b="b"/>
                <a:pathLst>
                  <a:path w="4439" h="3025" extrusionOk="0">
                    <a:moveTo>
                      <a:pt x="1928" y="0"/>
                    </a:moveTo>
                    <a:cubicBezTo>
                      <a:pt x="1067" y="0"/>
                      <a:pt x="361" y="401"/>
                      <a:pt x="213" y="1041"/>
                    </a:cubicBezTo>
                    <a:cubicBezTo>
                      <a:pt x="0" y="1862"/>
                      <a:pt x="791" y="2683"/>
                      <a:pt x="1915" y="2956"/>
                    </a:cubicBezTo>
                    <a:cubicBezTo>
                      <a:pt x="2128" y="3002"/>
                      <a:pt x="2339" y="3024"/>
                      <a:pt x="2541" y="3024"/>
                    </a:cubicBezTo>
                    <a:cubicBezTo>
                      <a:pt x="3411" y="3024"/>
                      <a:pt x="4138" y="2619"/>
                      <a:pt x="4286" y="1953"/>
                    </a:cubicBezTo>
                    <a:cubicBezTo>
                      <a:pt x="4438" y="1163"/>
                      <a:pt x="3678" y="312"/>
                      <a:pt x="2554" y="69"/>
                    </a:cubicBezTo>
                    <a:cubicBezTo>
                      <a:pt x="2340" y="22"/>
                      <a:pt x="2130" y="0"/>
                      <a:pt x="1928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4" name="Google Shape;3860;p60">
                <a:extLst>
                  <a:ext uri="{FF2B5EF4-FFF2-40B4-BE49-F238E27FC236}">
                    <a16:creationId xmlns:a16="http://schemas.microsoft.com/office/drawing/2014/main" id="{734B2805-C286-4105-9CA9-12540158F098}"/>
                  </a:ext>
                </a:extLst>
              </p:cNvPr>
              <p:cNvSpPr/>
              <p:nvPr/>
            </p:nvSpPr>
            <p:spPr>
              <a:xfrm rot="-575087">
                <a:off x="7417466" y="4332272"/>
                <a:ext cx="100321" cy="91396"/>
              </a:xfrm>
              <a:custGeom>
                <a:avLst/>
                <a:gdLst/>
                <a:ahLst/>
                <a:cxnLst/>
                <a:rect l="l" t="t" r="r" b="b"/>
                <a:pathLst>
                  <a:path w="4013" h="3656" extrusionOk="0">
                    <a:moveTo>
                      <a:pt x="1420" y="1"/>
                    </a:moveTo>
                    <a:cubicBezTo>
                      <a:pt x="1111" y="1"/>
                      <a:pt x="828" y="95"/>
                      <a:pt x="608" y="293"/>
                    </a:cubicBezTo>
                    <a:cubicBezTo>
                      <a:pt x="0" y="840"/>
                      <a:pt x="152" y="1965"/>
                      <a:pt x="912" y="2816"/>
                    </a:cubicBezTo>
                    <a:cubicBezTo>
                      <a:pt x="1417" y="3359"/>
                      <a:pt x="2058" y="3655"/>
                      <a:pt x="2606" y="3655"/>
                    </a:cubicBezTo>
                    <a:cubicBezTo>
                      <a:pt x="2916" y="3655"/>
                      <a:pt x="3196" y="3561"/>
                      <a:pt x="3404" y="3363"/>
                    </a:cubicBezTo>
                    <a:cubicBezTo>
                      <a:pt x="4012" y="2816"/>
                      <a:pt x="3860" y="1691"/>
                      <a:pt x="3101" y="840"/>
                    </a:cubicBezTo>
                    <a:cubicBezTo>
                      <a:pt x="2596" y="296"/>
                      <a:pt x="1967" y="1"/>
                      <a:pt x="142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5" name="Google Shape;3861;p60">
                <a:extLst>
                  <a:ext uri="{FF2B5EF4-FFF2-40B4-BE49-F238E27FC236}">
                    <a16:creationId xmlns:a16="http://schemas.microsoft.com/office/drawing/2014/main" id="{D0D47BB0-4E8A-49FC-9E10-B63389F1AA7A}"/>
                  </a:ext>
                </a:extLst>
              </p:cNvPr>
              <p:cNvSpPr/>
              <p:nvPr/>
            </p:nvSpPr>
            <p:spPr>
              <a:xfrm rot="-575087">
                <a:off x="7624080" y="4493154"/>
                <a:ext cx="96496" cy="63172"/>
              </a:xfrm>
              <a:custGeom>
                <a:avLst/>
                <a:gdLst/>
                <a:ahLst/>
                <a:cxnLst/>
                <a:rect l="l" t="t" r="r" b="b"/>
                <a:pathLst>
                  <a:path w="3860" h="2527" extrusionOk="0">
                    <a:moveTo>
                      <a:pt x="153" y="0"/>
                    </a:moveTo>
                    <a:cubicBezTo>
                      <a:pt x="84" y="0"/>
                      <a:pt x="16" y="38"/>
                      <a:pt x="1" y="114"/>
                    </a:cubicBezTo>
                    <a:cubicBezTo>
                      <a:pt x="1" y="1026"/>
                      <a:pt x="639" y="1816"/>
                      <a:pt x="1368" y="2272"/>
                    </a:cubicBezTo>
                    <a:cubicBezTo>
                      <a:pt x="1655" y="2436"/>
                      <a:pt x="2059" y="2526"/>
                      <a:pt x="2463" y="2526"/>
                    </a:cubicBezTo>
                    <a:cubicBezTo>
                      <a:pt x="2958" y="2526"/>
                      <a:pt x="3455" y="2391"/>
                      <a:pt x="3739" y="2090"/>
                    </a:cubicBezTo>
                    <a:cubicBezTo>
                      <a:pt x="3859" y="1994"/>
                      <a:pt x="3752" y="1841"/>
                      <a:pt x="3641" y="1841"/>
                    </a:cubicBezTo>
                    <a:cubicBezTo>
                      <a:pt x="3612" y="1841"/>
                      <a:pt x="3582" y="1851"/>
                      <a:pt x="3557" y="1877"/>
                    </a:cubicBezTo>
                    <a:cubicBezTo>
                      <a:pt x="3309" y="2125"/>
                      <a:pt x="2926" y="2223"/>
                      <a:pt x="2538" y="2223"/>
                    </a:cubicBezTo>
                    <a:cubicBezTo>
                      <a:pt x="2166" y="2223"/>
                      <a:pt x="1788" y="2133"/>
                      <a:pt x="1520" y="1999"/>
                    </a:cubicBezTo>
                    <a:cubicBezTo>
                      <a:pt x="821" y="1634"/>
                      <a:pt x="335" y="935"/>
                      <a:pt x="305" y="114"/>
                    </a:cubicBezTo>
                    <a:cubicBezTo>
                      <a:pt x="289" y="38"/>
                      <a:pt x="221" y="0"/>
                      <a:pt x="15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6" name="Google Shape;3862;p60">
                <a:extLst>
                  <a:ext uri="{FF2B5EF4-FFF2-40B4-BE49-F238E27FC236}">
                    <a16:creationId xmlns:a16="http://schemas.microsoft.com/office/drawing/2014/main" id="{E89B4CD7-B475-476E-AEA9-00A345D58E27}"/>
                  </a:ext>
                </a:extLst>
              </p:cNvPr>
              <p:cNvSpPr/>
              <p:nvPr/>
            </p:nvSpPr>
            <p:spPr>
              <a:xfrm rot="-575087">
                <a:off x="7749122" y="4478817"/>
                <a:ext cx="215366" cy="132045"/>
              </a:xfrm>
              <a:custGeom>
                <a:avLst/>
                <a:gdLst/>
                <a:ahLst/>
                <a:cxnLst/>
                <a:rect l="l" t="t" r="r" b="b"/>
                <a:pathLst>
                  <a:path w="8615" h="5282" extrusionOk="0">
                    <a:moveTo>
                      <a:pt x="185" y="0"/>
                    </a:moveTo>
                    <a:cubicBezTo>
                      <a:pt x="50" y="0"/>
                      <a:pt x="1" y="238"/>
                      <a:pt x="160" y="291"/>
                    </a:cubicBezTo>
                    <a:cubicBezTo>
                      <a:pt x="1679" y="807"/>
                      <a:pt x="3138" y="1476"/>
                      <a:pt x="4506" y="2327"/>
                    </a:cubicBezTo>
                    <a:cubicBezTo>
                      <a:pt x="5844" y="3178"/>
                      <a:pt x="7120" y="4151"/>
                      <a:pt x="8306" y="5245"/>
                    </a:cubicBezTo>
                    <a:cubicBezTo>
                      <a:pt x="8331" y="5271"/>
                      <a:pt x="8361" y="5282"/>
                      <a:pt x="8390" y="5282"/>
                    </a:cubicBezTo>
                    <a:cubicBezTo>
                      <a:pt x="8502" y="5282"/>
                      <a:pt x="8615" y="5129"/>
                      <a:pt x="8518" y="5032"/>
                    </a:cubicBezTo>
                    <a:cubicBezTo>
                      <a:pt x="7303" y="3938"/>
                      <a:pt x="6026" y="2966"/>
                      <a:pt x="4658" y="2054"/>
                    </a:cubicBezTo>
                    <a:cubicBezTo>
                      <a:pt x="3290" y="1203"/>
                      <a:pt x="1801" y="503"/>
                      <a:pt x="251" y="17"/>
                    </a:cubicBezTo>
                    <a:cubicBezTo>
                      <a:pt x="227" y="5"/>
                      <a:pt x="205" y="0"/>
                      <a:pt x="18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7" name="Google Shape;3863;p60">
                <a:extLst>
                  <a:ext uri="{FF2B5EF4-FFF2-40B4-BE49-F238E27FC236}">
                    <a16:creationId xmlns:a16="http://schemas.microsoft.com/office/drawing/2014/main" id="{5931EAFE-1253-43DF-BDD1-B34F54F8CF83}"/>
                  </a:ext>
                </a:extLst>
              </p:cNvPr>
              <p:cNvSpPr/>
              <p:nvPr/>
            </p:nvSpPr>
            <p:spPr>
              <a:xfrm rot="-575087">
                <a:off x="7753475" y="4499198"/>
                <a:ext cx="175043" cy="137819"/>
              </a:xfrm>
              <a:custGeom>
                <a:avLst/>
                <a:gdLst/>
                <a:ahLst/>
                <a:cxnLst/>
                <a:rect l="l" t="t" r="r" b="b"/>
                <a:pathLst>
                  <a:path w="7002" h="5513" extrusionOk="0">
                    <a:moveTo>
                      <a:pt x="221" y="1"/>
                    </a:moveTo>
                    <a:cubicBezTo>
                      <a:pt x="95" y="1"/>
                      <a:pt x="1" y="214"/>
                      <a:pt x="132" y="293"/>
                    </a:cubicBezTo>
                    <a:cubicBezTo>
                      <a:pt x="2594" y="1661"/>
                      <a:pt x="4661" y="3545"/>
                      <a:pt x="6697" y="5460"/>
                    </a:cubicBezTo>
                    <a:cubicBezTo>
                      <a:pt x="6727" y="5497"/>
                      <a:pt x="6762" y="5512"/>
                      <a:pt x="6796" y="5512"/>
                    </a:cubicBezTo>
                    <a:cubicBezTo>
                      <a:pt x="6902" y="5512"/>
                      <a:pt x="7002" y="5362"/>
                      <a:pt x="6910" y="5247"/>
                    </a:cubicBezTo>
                    <a:cubicBezTo>
                      <a:pt x="4873" y="3332"/>
                      <a:pt x="2746" y="1417"/>
                      <a:pt x="284" y="19"/>
                    </a:cubicBezTo>
                    <a:cubicBezTo>
                      <a:pt x="262" y="7"/>
                      <a:pt x="241" y="1"/>
                      <a:pt x="22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8" name="Google Shape;3864;p60">
                <a:extLst>
                  <a:ext uri="{FF2B5EF4-FFF2-40B4-BE49-F238E27FC236}">
                    <a16:creationId xmlns:a16="http://schemas.microsoft.com/office/drawing/2014/main" id="{8B485957-83EB-4232-99F8-B2565ECB7A52}"/>
                  </a:ext>
                </a:extLst>
              </p:cNvPr>
              <p:cNvSpPr/>
              <p:nvPr/>
            </p:nvSpPr>
            <p:spPr>
              <a:xfrm rot="-575087">
                <a:off x="7746280" y="4519679"/>
                <a:ext cx="99371" cy="115870"/>
              </a:xfrm>
              <a:custGeom>
                <a:avLst/>
                <a:gdLst/>
                <a:ahLst/>
                <a:cxnLst/>
                <a:rect l="l" t="t" r="r" b="b"/>
                <a:pathLst>
                  <a:path w="3975" h="4635" extrusionOk="0">
                    <a:moveTo>
                      <a:pt x="207" y="0"/>
                    </a:moveTo>
                    <a:cubicBezTo>
                      <a:pt x="101" y="0"/>
                      <a:pt x="1" y="150"/>
                      <a:pt x="93" y="265"/>
                    </a:cubicBezTo>
                    <a:cubicBezTo>
                      <a:pt x="1278" y="1694"/>
                      <a:pt x="2585" y="3031"/>
                      <a:pt x="3619" y="4551"/>
                    </a:cubicBezTo>
                    <a:cubicBezTo>
                      <a:pt x="3658" y="4610"/>
                      <a:pt x="3714" y="4634"/>
                      <a:pt x="3767" y="4634"/>
                    </a:cubicBezTo>
                    <a:cubicBezTo>
                      <a:pt x="3877" y="4634"/>
                      <a:pt x="3974" y="4532"/>
                      <a:pt x="3892" y="4429"/>
                    </a:cubicBezTo>
                    <a:cubicBezTo>
                      <a:pt x="2829" y="2849"/>
                      <a:pt x="1522" y="1511"/>
                      <a:pt x="306" y="52"/>
                    </a:cubicBezTo>
                    <a:cubicBezTo>
                      <a:pt x="276" y="16"/>
                      <a:pt x="241" y="0"/>
                      <a:pt x="207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9" name="Google Shape;3865;p60">
                <a:extLst>
                  <a:ext uri="{FF2B5EF4-FFF2-40B4-BE49-F238E27FC236}">
                    <a16:creationId xmlns:a16="http://schemas.microsoft.com/office/drawing/2014/main" id="{7E0247AA-E099-48EB-A246-274CF9425C41}"/>
                  </a:ext>
                </a:extLst>
              </p:cNvPr>
              <p:cNvSpPr/>
              <p:nvPr/>
            </p:nvSpPr>
            <p:spPr>
              <a:xfrm rot="-575087">
                <a:off x="7404435" y="4354907"/>
                <a:ext cx="220116" cy="123470"/>
              </a:xfrm>
              <a:custGeom>
                <a:avLst/>
                <a:gdLst/>
                <a:ahLst/>
                <a:cxnLst/>
                <a:rect l="l" t="t" r="r" b="b"/>
                <a:pathLst>
                  <a:path w="8805" h="4939" extrusionOk="0">
                    <a:moveTo>
                      <a:pt x="181" y="1"/>
                    </a:moveTo>
                    <a:cubicBezTo>
                      <a:pt x="36" y="1"/>
                      <a:pt x="1" y="257"/>
                      <a:pt x="167" y="313"/>
                    </a:cubicBezTo>
                    <a:cubicBezTo>
                      <a:pt x="1656" y="799"/>
                      <a:pt x="3146" y="1407"/>
                      <a:pt x="4574" y="2137"/>
                    </a:cubicBezTo>
                    <a:cubicBezTo>
                      <a:pt x="5972" y="2896"/>
                      <a:pt x="7310" y="3808"/>
                      <a:pt x="8465" y="4902"/>
                    </a:cubicBezTo>
                    <a:cubicBezTo>
                      <a:pt x="8497" y="4928"/>
                      <a:pt x="8531" y="4939"/>
                      <a:pt x="8565" y="4939"/>
                    </a:cubicBezTo>
                    <a:cubicBezTo>
                      <a:pt x="8691" y="4939"/>
                      <a:pt x="8804" y="4786"/>
                      <a:pt x="8708" y="4690"/>
                    </a:cubicBezTo>
                    <a:cubicBezTo>
                      <a:pt x="7492" y="3595"/>
                      <a:pt x="6155" y="2623"/>
                      <a:pt x="4726" y="1863"/>
                    </a:cubicBezTo>
                    <a:cubicBezTo>
                      <a:pt x="3267" y="1133"/>
                      <a:pt x="1778" y="495"/>
                      <a:pt x="228" y="9"/>
                    </a:cubicBezTo>
                    <a:cubicBezTo>
                      <a:pt x="211" y="3"/>
                      <a:pt x="196" y="1"/>
                      <a:pt x="18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0" name="Google Shape;3866;p60">
                <a:extLst>
                  <a:ext uri="{FF2B5EF4-FFF2-40B4-BE49-F238E27FC236}">
                    <a16:creationId xmlns:a16="http://schemas.microsoft.com/office/drawing/2014/main" id="{BE4BD5B0-A58A-4EDA-9568-1EDA39ACAD2F}"/>
                  </a:ext>
                </a:extLst>
              </p:cNvPr>
              <p:cNvSpPr/>
              <p:nvPr/>
            </p:nvSpPr>
            <p:spPr>
              <a:xfrm rot="-575087">
                <a:off x="7407995" y="4400923"/>
                <a:ext cx="205042" cy="85971"/>
              </a:xfrm>
              <a:custGeom>
                <a:avLst/>
                <a:gdLst/>
                <a:ahLst/>
                <a:cxnLst/>
                <a:rect l="l" t="t" r="r" b="b"/>
                <a:pathLst>
                  <a:path w="8202" h="3439" extrusionOk="0">
                    <a:moveTo>
                      <a:pt x="207" y="1"/>
                    </a:moveTo>
                    <a:cubicBezTo>
                      <a:pt x="46" y="1"/>
                      <a:pt x="1" y="249"/>
                      <a:pt x="173" y="307"/>
                    </a:cubicBezTo>
                    <a:cubicBezTo>
                      <a:pt x="2818" y="1097"/>
                      <a:pt x="5493" y="1979"/>
                      <a:pt x="7924" y="3407"/>
                    </a:cubicBezTo>
                    <a:cubicBezTo>
                      <a:pt x="7951" y="3429"/>
                      <a:pt x="7978" y="3438"/>
                      <a:pt x="8003" y="3438"/>
                    </a:cubicBezTo>
                    <a:cubicBezTo>
                      <a:pt x="8121" y="3438"/>
                      <a:pt x="8201" y="3239"/>
                      <a:pt x="8076" y="3164"/>
                    </a:cubicBezTo>
                    <a:cubicBezTo>
                      <a:pt x="5645" y="1705"/>
                      <a:pt x="2939" y="824"/>
                      <a:pt x="234" y="3"/>
                    </a:cubicBezTo>
                    <a:cubicBezTo>
                      <a:pt x="225" y="2"/>
                      <a:pt x="215" y="1"/>
                      <a:pt x="207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1" name="Google Shape;3867;p60">
                <a:extLst>
                  <a:ext uri="{FF2B5EF4-FFF2-40B4-BE49-F238E27FC236}">
                    <a16:creationId xmlns:a16="http://schemas.microsoft.com/office/drawing/2014/main" id="{6DF90A04-97F1-4DF2-808F-F43F90D6C868}"/>
                  </a:ext>
                </a:extLst>
              </p:cNvPr>
              <p:cNvSpPr/>
              <p:nvPr/>
            </p:nvSpPr>
            <p:spPr>
              <a:xfrm rot="-575087">
                <a:off x="7464525" y="4466007"/>
                <a:ext cx="147944" cy="30474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1219" extrusionOk="0">
                    <a:moveTo>
                      <a:pt x="183" y="0"/>
                    </a:moveTo>
                    <a:cubicBezTo>
                      <a:pt x="0" y="0"/>
                      <a:pt x="0" y="274"/>
                      <a:pt x="183" y="304"/>
                    </a:cubicBezTo>
                    <a:cubicBezTo>
                      <a:pt x="2037" y="426"/>
                      <a:pt x="3830" y="912"/>
                      <a:pt x="5684" y="1216"/>
                    </a:cubicBezTo>
                    <a:cubicBezTo>
                      <a:pt x="5694" y="1218"/>
                      <a:pt x="5703" y="1218"/>
                      <a:pt x="5712" y="1218"/>
                    </a:cubicBezTo>
                    <a:cubicBezTo>
                      <a:pt x="5872" y="1218"/>
                      <a:pt x="5918" y="971"/>
                      <a:pt x="5745" y="942"/>
                    </a:cubicBezTo>
                    <a:cubicBezTo>
                      <a:pt x="3891" y="608"/>
                      <a:pt x="2067" y="122"/>
                      <a:pt x="18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2" name="Google Shape;3868;p60">
                <a:extLst>
                  <a:ext uri="{FF2B5EF4-FFF2-40B4-BE49-F238E27FC236}">
                    <a16:creationId xmlns:a16="http://schemas.microsoft.com/office/drawing/2014/main" id="{8ECF5BA1-6EB4-4FA6-AC43-43A5FA6D2989}"/>
                  </a:ext>
                </a:extLst>
              </p:cNvPr>
              <p:cNvSpPr/>
              <p:nvPr/>
            </p:nvSpPr>
            <p:spPr>
              <a:xfrm rot="-575087">
                <a:off x="7656416" y="3997782"/>
                <a:ext cx="118845" cy="169668"/>
              </a:xfrm>
              <a:custGeom>
                <a:avLst/>
                <a:gdLst/>
                <a:ahLst/>
                <a:cxnLst/>
                <a:rect l="l" t="t" r="r" b="b"/>
                <a:pathLst>
                  <a:path w="4754" h="6787" extrusionOk="0">
                    <a:moveTo>
                      <a:pt x="2413" y="1"/>
                    </a:moveTo>
                    <a:cubicBezTo>
                      <a:pt x="1501" y="1672"/>
                      <a:pt x="771" y="3466"/>
                      <a:pt x="255" y="5320"/>
                    </a:cubicBezTo>
                    <a:cubicBezTo>
                      <a:pt x="0" y="6211"/>
                      <a:pt x="735" y="6786"/>
                      <a:pt x="1458" y="6786"/>
                    </a:cubicBezTo>
                    <a:cubicBezTo>
                      <a:pt x="1944" y="6786"/>
                      <a:pt x="2424" y="6526"/>
                      <a:pt x="2595" y="5928"/>
                    </a:cubicBezTo>
                    <a:cubicBezTo>
                      <a:pt x="3082" y="4104"/>
                      <a:pt x="3811" y="2341"/>
                      <a:pt x="4753" y="700"/>
                    </a:cubicBezTo>
                    <a:cubicBezTo>
                      <a:pt x="3993" y="426"/>
                      <a:pt x="3203" y="183"/>
                      <a:pt x="2413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3" name="Google Shape;3869;p60">
                <a:extLst>
                  <a:ext uri="{FF2B5EF4-FFF2-40B4-BE49-F238E27FC236}">
                    <a16:creationId xmlns:a16="http://schemas.microsoft.com/office/drawing/2014/main" id="{023D8462-CD1C-45DA-8360-BE0C03400857}"/>
                  </a:ext>
                </a:extLst>
              </p:cNvPr>
              <p:cNvSpPr/>
              <p:nvPr/>
            </p:nvSpPr>
            <p:spPr>
              <a:xfrm rot="-575087">
                <a:off x="7754992" y="4027261"/>
                <a:ext cx="150444" cy="203892"/>
              </a:xfrm>
              <a:custGeom>
                <a:avLst/>
                <a:gdLst/>
                <a:ahLst/>
                <a:cxnLst/>
                <a:rect l="l" t="t" r="r" b="b"/>
                <a:pathLst>
                  <a:path w="6018" h="8156" extrusionOk="0">
                    <a:moveTo>
                      <a:pt x="3950" y="1"/>
                    </a:moveTo>
                    <a:cubicBezTo>
                      <a:pt x="3586" y="852"/>
                      <a:pt x="3130" y="1642"/>
                      <a:pt x="2704" y="2463"/>
                    </a:cubicBezTo>
                    <a:cubicBezTo>
                      <a:pt x="2035" y="3800"/>
                      <a:pt x="1275" y="5077"/>
                      <a:pt x="546" y="6353"/>
                    </a:cubicBezTo>
                    <a:cubicBezTo>
                      <a:pt x="0" y="7298"/>
                      <a:pt x="831" y="8155"/>
                      <a:pt x="1648" y="8155"/>
                    </a:cubicBezTo>
                    <a:cubicBezTo>
                      <a:pt x="2014" y="8155"/>
                      <a:pt x="2378" y="7983"/>
                      <a:pt x="2613" y="7569"/>
                    </a:cubicBezTo>
                    <a:cubicBezTo>
                      <a:pt x="3403" y="6232"/>
                      <a:pt x="4163" y="4864"/>
                      <a:pt x="4893" y="3496"/>
                    </a:cubicBezTo>
                    <a:cubicBezTo>
                      <a:pt x="5288" y="2767"/>
                      <a:pt x="5652" y="2037"/>
                      <a:pt x="6017" y="1277"/>
                    </a:cubicBezTo>
                    <a:cubicBezTo>
                      <a:pt x="5561" y="973"/>
                      <a:pt x="5075" y="669"/>
                      <a:pt x="4589" y="396"/>
                    </a:cubicBezTo>
                    <a:cubicBezTo>
                      <a:pt x="4376" y="274"/>
                      <a:pt x="4163" y="153"/>
                      <a:pt x="395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4" name="Google Shape;3870;p60">
                <a:extLst>
                  <a:ext uri="{FF2B5EF4-FFF2-40B4-BE49-F238E27FC236}">
                    <a16:creationId xmlns:a16="http://schemas.microsoft.com/office/drawing/2014/main" id="{E1415DF2-4103-4D6B-B8B6-B5FB820F8630}"/>
                  </a:ext>
                </a:extLst>
              </p:cNvPr>
              <p:cNvSpPr/>
              <p:nvPr/>
            </p:nvSpPr>
            <p:spPr>
              <a:xfrm rot="-575087">
                <a:off x="7862733" y="4081001"/>
                <a:ext cx="144219" cy="166493"/>
              </a:xfrm>
              <a:custGeom>
                <a:avLst/>
                <a:gdLst/>
                <a:ahLst/>
                <a:cxnLst/>
                <a:rect l="l" t="t" r="r" b="b"/>
                <a:pathLst>
                  <a:path w="5769" h="6660" extrusionOk="0">
                    <a:moveTo>
                      <a:pt x="3945" y="0"/>
                    </a:moveTo>
                    <a:cubicBezTo>
                      <a:pt x="3276" y="1733"/>
                      <a:pt x="2212" y="3313"/>
                      <a:pt x="875" y="4621"/>
                    </a:cubicBezTo>
                    <a:cubicBezTo>
                      <a:pt x="1" y="5447"/>
                      <a:pt x="815" y="6659"/>
                      <a:pt x="1764" y="6659"/>
                    </a:cubicBezTo>
                    <a:cubicBezTo>
                      <a:pt x="2036" y="6659"/>
                      <a:pt x="2319" y="6560"/>
                      <a:pt x="2577" y="6323"/>
                    </a:cubicBezTo>
                    <a:cubicBezTo>
                      <a:pt x="3914" y="5046"/>
                      <a:pt x="5008" y="3526"/>
                      <a:pt x="5768" y="1824"/>
                    </a:cubicBezTo>
                    <a:cubicBezTo>
                      <a:pt x="5221" y="1186"/>
                      <a:pt x="4613" y="578"/>
                      <a:pt x="3945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5" name="Google Shape;3871;p60">
                <a:extLst>
                  <a:ext uri="{FF2B5EF4-FFF2-40B4-BE49-F238E27FC236}">
                    <a16:creationId xmlns:a16="http://schemas.microsoft.com/office/drawing/2014/main" id="{C593E23B-261E-4B1D-810F-A0B35D1D4EAA}"/>
                  </a:ext>
                </a:extLst>
              </p:cNvPr>
              <p:cNvSpPr/>
              <p:nvPr/>
            </p:nvSpPr>
            <p:spPr>
              <a:xfrm rot="-575087">
                <a:off x="7650796" y="4425897"/>
                <a:ext cx="85147" cy="67947"/>
              </a:xfrm>
              <a:custGeom>
                <a:avLst/>
                <a:gdLst/>
                <a:ahLst/>
                <a:cxnLst/>
                <a:rect l="l" t="t" r="r" b="b"/>
                <a:pathLst>
                  <a:path w="3406" h="2718" extrusionOk="0">
                    <a:moveTo>
                      <a:pt x="1465" y="0"/>
                    </a:moveTo>
                    <a:cubicBezTo>
                      <a:pt x="995" y="0"/>
                      <a:pt x="561" y="197"/>
                      <a:pt x="335" y="592"/>
                    </a:cubicBezTo>
                    <a:cubicBezTo>
                      <a:pt x="1" y="1199"/>
                      <a:pt x="305" y="2051"/>
                      <a:pt x="1034" y="2476"/>
                    </a:cubicBezTo>
                    <a:cubicBezTo>
                      <a:pt x="1326" y="2639"/>
                      <a:pt x="1636" y="2718"/>
                      <a:pt x="1927" y="2718"/>
                    </a:cubicBezTo>
                    <a:cubicBezTo>
                      <a:pt x="2395" y="2718"/>
                      <a:pt x="2816" y="2516"/>
                      <a:pt x="3041" y="2142"/>
                    </a:cubicBezTo>
                    <a:cubicBezTo>
                      <a:pt x="3405" y="1534"/>
                      <a:pt x="3101" y="652"/>
                      <a:pt x="2341" y="227"/>
                    </a:cubicBezTo>
                    <a:cubicBezTo>
                      <a:pt x="2062" y="76"/>
                      <a:pt x="1757" y="0"/>
                      <a:pt x="146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4" name="Google Shape;3872;p60">
                <a:extLst>
                  <a:ext uri="{FF2B5EF4-FFF2-40B4-BE49-F238E27FC236}">
                    <a16:creationId xmlns:a16="http://schemas.microsoft.com/office/drawing/2014/main" id="{8545A998-9D2C-4777-ACE9-D33EA63D408B}"/>
                  </a:ext>
                </a:extLst>
              </p:cNvPr>
              <p:cNvSpPr/>
              <p:nvPr/>
            </p:nvSpPr>
            <p:spPr>
              <a:xfrm rot="-575087">
                <a:off x="7666153" y="4439854"/>
                <a:ext cx="32249" cy="20074"/>
              </a:xfrm>
              <a:custGeom>
                <a:avLst/>
                <a:gdLst/>
                <a:ahLst/>
                <a:cxnLst/>
                <a:rect l="l" t="t" r="r" b="b"/>
                <a:pathLst>
                  <a:path w="1290" h="803" extrusionOk="0">
                    <a:moveTo>
                      <a:pt x="852" y="0"/>
                    </a:moveTo>
                    <a:cubicBezTo>
                      <a:pt x="510" y="0"/>
                      <a:pt x="208" y="204"/>
                      <a:pt x="74" y="527"/>
                    </a:cubicBezTo>
                    <a:cubicBezTo>
                      <a:pt x="0" y="693"/>
                      <a:pt x="150" y="803"/>
                      <a:pt x="299" y="803"/>
                    </a:cubicBezTo>
                    <a:cubicBezTo>
                      <a:pt x="397" y="803"/>
                      <a:pt x="494" y="756"/>
                      <a:pt x="530" y="649"/>
                    </a:cubicBezTo>
                    <a:cubicBezTo>
                      <a:pt x="598" y="512"/>
                      <a:pt x="735" y="495"/>
                      <a:pt x="863" y="495"/>
                    </a:cubicBezTo>
                    <a:cubicBezTo>
                      <a:pt x="906" y="495"/>
                      <a:pt x="948" y="497"/>
                      <a:pt x="986" y="497"/>
                    </a:cubicBezTo>
                    <a:cubicBezTo>
                      <a:pt x="1290" y="497"/>
                      <a:pt x="1290" y="41"/>
                      <a:pt x="986" y="10"/>
                    </a:cubicBezTo>
                    <a:cubicBezTo>
                      <a:pt x="941" y="3"/>
                      <a:pt x="896" y="0"/>
                      <a:pt x="852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5" name="Google Shape;3873;p60">
                <a:extLst>
                  <a:ext uri="{FF2B5EF4-FFF2-40B4-BE49-F238E27FC236}">
                    <a16:creationId xmlns:a16="http://schemas.microsoft.com/office/drawing/2014/main" id="{48A9BD3D-DCAF-42F5-8A36-8CD18D2A05AD}"/>
                  </a:ext>
                </a:extLst>
              </p:cNvPr>
              <p:cNvSpPr/>
              <p:nvPr/>
            </p:nvSpPr>
            <p:spPr>
              <a:xfrm>
                <a:off x="7534100" y="4264825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6" name="Google Shape;3874;p60">
                <a:extLst>
                  <a:ext uri="{FF2B5EF4-FFF2-40B4-BE49-F238E27FC236}">
                    <a16:creationId xmlns:a16="http://schemas.microsoft.com/office/drawing/2014/main" id="{843930FA-2042-4085-8F95-FD85528983F8}"/>
                  </a:ext>
                </a:extLst>
              </p:cNvPr>
              <p:cNvSpPr/>
              <p:nvPr/>
            </p:nvSpPr>
            <p:spPr>
              <a:xfrm rot="-575087">
                <a:off x="7539762" y="4288016"/>
                <a:ext cx="92171" cy="79922"/>
              </a:xfrm>
              <a:custGeom>
                <a:avLst/>
                <a:gdLst/>
                <a:ahLst/>
                <a:cxnLst/>
                <a:rect l="l" t="t" r="r" b="b"/>
                <a:pathLst>
                  <a:path w="3687" h="3197" extrusionOk="0">
                    <a:moveTo>
                      <a:pt x="1853" y="1"/>
                    </a:moveTo>
                    <a:cubicBezTo>
                      <a:pt x="863" y="1"/>
                      <a:pt x="0" y="934"/>
                      <a:pt x="312" y="2038"/>
                    </a:cubicBezTo>
                    <a:cubicBezTo>
                      <a:pt x="514" y="2793"/>
                      <a:pt x="1178" y="3196"/>
                      <a:pt x="1846" y="3196"/>
                    </a:cubicBezTo>
                    <a:cubicBezTo>
                      <a:pt x="2387" y="3196"/>
                      <a:pt x="2931" y="2931"/>
                      <a:pt x="3230" y="2373"/>
                    </a:cubicBezTo>
                    <a:cubicBezTo>
                      <a:pt x="3686" y="1613"/>
                      <a:pt x="3413" y="640"/>
                      <a:pt x="2653" y="214"/>
                    </a:cubicBezTo>
                    <a:cubicBezTo>
                      <a:pt x="2391" y="67"/>
                      <a:pt x="2117" y="1"/>
                      <a:pt x="1853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7" name="Google Shape;3875;p60">
                <a:extLst>
                  <a:ext uri="{FF2B5EF4-FFF2-40B4-BE49-F238E27FC236}">
                    <a16:creationId xmlns:a16="http://schemas.microsoft.com/office/drawing/2014/main" id="{12E4EB09-0822-4966-B9BA-C66ECD6E7783}"/>
                  </a:ext>
                </a:extLst>
              </p:cNvPr>
              <p:cNvSpPr/>
              <p:nvPr/>
            </p:nvSpPr>
            <p:spPr>
              <a:xfrm rot="-575087">
                <a:off x="7569554" y="4300393"/>
                <a:ext cx="42048" cy="32374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295" extrusionOk="0">
                    <a:moveTo>
                      <a:pt x="837" y="0"/>
                    </a:moveTo>
                    <a:cubicBezTo>
                      <a:pt x="646" y="0"/>
                      <a:pt x="460" y="101"/>
                      <a:pt x="354" y="350"/>
                    </a:cubicBezTo>
                    <a:cubicBezTo>
                      <a:pt x="0" y="830"/>
                      <a:pt x="432" y="1295"/>
                      <a:pt x="846" y="1295"/>
                    </a:cubicBezTo>
                    <a:cubicBezTo>
                      <a:pt x="1036" y="1295"/>
                      <a:pt x="1222" y="1197"/>
                      <a:pt x="1327" y="958"/>
                    </a:cubicBezTo>
                    <a:cubicBezTo>
                      <a:pt x="1681" y="479"/>
                      <a:pt x="1250" y="0"/>
                      <a:pt x="837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8" name="Google Shape;3876;p60">
                <a:extLst>
                  <a:ext uri="{FF2B5EF4-FFF2-40B4-BE49-F238E27FC236}">
                    <a16:creationId xmlns:a16="http://schemas.microsoft.com/office/drawing/2014/main" id="{D2372C22-D00E-4736-B168-3FB65374A28A}"/>
                  </a:ext>
                </a:extLst>
              </p:cNvPr>
              <p:cNvSpPr/>
              <p:nvPr/>
            </p:nvSpPr>
            <p:spPr>
              <a:xfrm>
                <a:off x="7816986" y="4371198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9" name="Google Shape;3877;p60">
                <a:extLst>
                  <a:ext uri="{FF2B5EF4-FFF2-40B4-BE49-F238E27FC236}">
                    <a16:creationId xmlns:a16="http://schemas.microsoft.com/office/drawing/2014/main" id="{9AF3E241-556E-4AF2-8A68-77F9ECB403E5}"/>
                  </a:ext>
                </a:extLst>
              </p:cNvPr>
              <p:cNvSpPr/>
              <p:nvPr/>
            </p:nvSpPr>
            <p:spPr>
              <a:xfrm rot="-575087">
                <a:off x="7814560" y="4390881"/>
                <a:ext cx="91396" cy="80222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3209" extrusionOk="0">
                    <a:moveTo>
                      <a:pt x="1842" y="1"/>
                    </a:moveTo>
                    <a:cubicBezTo>
                      <a:pt x="856" y="1"/>
                      <a:pt x="1" y="950"/>
                      <a:pt x="312" y="2050"/>
                    </a:cubicBezTo>
                    <a:cubicBezTo>
                      <a:pt x="513" y="2805"/>
                      <a:pt x="1177" y="3208"/>
                      <a:pt x="1845" y="3208"/>
                    </a:cubicBezTo>
                    <a:cubicBezTo>
                      <a:pt x="2386" y="3208"/>
                      <a:pt x="2930" y="2943"/>
                      <a:pt x="3230" y="2384"/>
                    </a:cubicBezTo>
                    <a:cubicBezTo>
                      <a:pt x="3655" y="1624"/>
                      <a:pt x="3412" y="652"/>
                      <a:pt x="2652" y="226"/>
                    </a:cubicBezTo>
                    <a:cubicBezTo>
                      <a:pt x="2386" y="71"/>
                      <a:pt x="2109" y="1"/>
                      <a:pt x="1842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0" name="Google Shape;3878;p60">
                <a:extLst>
                  <a:ext uri="{FF2B5EF4-FFF2-40B4-BE49-F238E27FC236}">
                    <a16:creationId xmlns:a16="http://schemas.microsoft.com/office/drawing/2014/main" id="{6FEB3E9F-F74A-44AE-84EA-4194D3A66EB7}"/>
                  </a:ext>
                </a:extLst>
              </p:cNvPr>
              <p:cNvSpPr/>
              <p:nvPr/>
            </p:nvSpPr>
            <p:spPr>
              <a:xfrm rot="-575087">
                <a:off x="7849608" y="4403328"/>
                <a:ext cx="32949" cy="29124"/>
              </a:xfrm>
              <a:custGeom>
                <a:avLst/>
                <a:gdLst/>
                <a:ahLst/>
                <a:cxnLst/>
                <a:rect l="l" t="t" r="r" b="b"/>
                <a:pathLst>
                  <a:path w="1318" h="1165" extrusionOk="0">
                    <a:moveTo>
                      <a:pt x="654" y="0"/>
                    </a:moveTo>
                    <a:cubicBezTo>
                      <a:pt x="301" y="0"/>
                      <a:pt x="0" y="311"/>
                      <a:pt x="72" y="716"/>
                    </a:cubicBezTo>
                    <a:cubicBezTo>
                      <a:pt x="144" y="1004"/>
                      <a:pt x="387" y="1164"/>
                      <a:pt x="637" y="1164"/>
                    </a:cubicBezTo>
                    <a:cubicBezTo>
                      <a:pt x="808" y="1164"/>
                      <a:pt x="982" y="1089"/>
                      <a:pt x="1105" y="928"/>
                    </a:cubicBezTo>
                    <a:cubicBezTo>
                      <a:pt x="1318" y="655"/>
                      <a:pt x="1227" y="260"/>
                      <a:pt x="953" y="77"/>
                    </a:cubicBezTo>
                    <a:cubicBezTo>
                      <a:pt x="854" y="24"/>
                      <a:pt x="752" y="0"/>
                      <a:pt x="654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pic>
        <p:nvPicPr>
          <p:cNvPr id="2" name="รูปภาพ 1">
            <a:extLst>
              <a:ext uri="{FF2B5EF4-FFF2-40B4-BE49-F238E27FC236}">
                <a16:creationId xmlns:a16="http://schemas.microsoft.com/office/drawing/2014/main" id="{DB030FB4-5FB2-44C2-8803-8A91829D3A8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11095" y="2456928"/>
            <a:ext cx="395723" cy="400120"/>
          </a:xfrm>
          <a:prstGeom prst="rect">
            <a:avLst/>
          </a:prstGeom>
        </p:spPr>
      </p:pic>
      <p:grpSp>
        <p:nvGrpSpPr>
          <p:cNvPr id="111" name="กลุ่ม 110">
            <a:extLst>
              <a:ext uri="{FF2B5EF4-FFF2-40B4-BE49-F238E27FC236}">
                <a16:creationId xmlns:a16="http://schemas.microsoft.com/office/drawing/2014/main" id="{072EF8D4-500E-498D-9F2F-47BC331604A6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12" name="รูปแบบอิสระ: รูปร่าง 111">
              <a:extLst>
                <a:ext uri="{FF2B5EF4-FFF2-40B4-BE49-F238E27FC236}">
                  <a16:creationId xmlns:a16="http://schemas.microsoft.com/office/drawing/2014/main" id="{B2081E03-C31F-4128-8B04-408FD13E2AC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3" name="รูปแบบอิสระ: รูปร่าง 112">
              <a:extLst>
                <a:ext uri="{FF2B5EF4-FFF2-40B4-BE49-F238E27FC236}">
                  <a16:creationId xmlns:a16="http://schemas.microsoft.com/office/drawing/2014/main" id="{52B0557F-7602-41F0-A3FB-C4D61234D01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4" name="กลุ่ม 113">
            <a:extLst>
              <a:ext uri="{FF2B5EF4-FFF2-40B4-BE49-F238E27FC236}">
                <a16:creationId xmlns:a16="http://schemas.microsoft.com/office/drawing/2014/main" id="{083A450C-9661-4853-A43C-B87D26DA6936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FF17BF57-FA31-42B6-A011-D65A106940F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6B47D08A-8A08-43BF-AFCB-D8ED34D2EDD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922D233E-21A0-4C5C-AB12-EDDD2CB90D21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2799DE32-F4FB-4565-AE67-868F237C4C4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0CC408FC-D9B7-4C5F-A7E6-60D9C17ACC8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4" name="กลุ่ม 123">
            <a:extLst>
              <a:ext uri="{FF2B5EF4-FFF2-40B4-BE49-F238E27FC236}">
                <a16:creationId xmlns:a16="http://schemas.microsoft.com/office/drawing/2014/main" id="{994A4D91-2E59-416B-8408-326DB59B7769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5D64B699-7009-4224-B7FA-C87AD3B48C6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94C087BF-1DC1-4004-AD2C-79191DC89AE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06C725FF-E5D5-4FEC-BC04-7562CA6074E0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D89A1F41-466A-4E9F-BC87-938345E461C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33B8CC81-D77F-488E-9983-2D919DB81AC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0" name="กลุ่ม 129">
            <a:extLst>
              <a:ext uri="{FF2B5EF4-FFF2-40B4-BE49-F238E27FC236}">
                <a16:creationId xmlns:a16="http://schemas.microsoft.com/office/drawing/2014/main" id="{2A246336-7BBC-4E9E-8EC2-499252972B1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37" name="รูปแบบอิสระ: รูปร่าง 136">
              <a:extLst>
                <a:ext uri="{FF2B5EF4-FFF2-40B4-BE49-F238E27FC236}">
                  <a16:creationId xmlns:a16="http://schemas.microsoft.com/office/drawing/2014/main" id="{D1B5E1BC-CE56-4C7E-951D-9D6800350DB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8" name="รูปแบบอิสระ: รูปร่าง 137">
              <a:extLst>
                <a:ext uri="{FF2B5EF4-FFF2-40B4-BE49-F238E27FC236}">
                  <a16:creationId xmlns:a16="http://schemas.microsoft.com/office/drawing/2014/main" id="{AFC9A0AE-1264-469D-A43D-8A33F581C45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9" name="กลุ่ม 138">
            <a:extLst>
              <a:ext uri="{FF2B5EF4-FFF2-40B4-BE49-F238E27FC236}">
                <a16:creationId xmlns:a16="http://schemas.microsoft.com/office/drawing/2014/main" id="{E5D584DD-B336-4E52-9BFA-E00CDC1A24BC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40" name="รูปแบบอิสระ: รูปร่าง 139">
              <a:extLst>
                <a:ext uri="{FF2B5EF4-FFF2-40B4-BE49-F238E27FC236}">
                  <a16:creationId xmlns:a16="http://schemas.microsoft.com/office/drawing/2014/main" id="{92BD382E-9B40-4DF4-B36E-E9220286AB3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1" name="รูปแบบอิสระ: รูปร่าง 140">
              <a:extLst>
                <a:ext uri="{FF2B5EF4-FFF2-40B4-BE49-F238E27FC236}">
                  <a16:creationId xmlns:a16="http://schemas.microsoft.com/office/drawing/2014/main" id="{E9D2B75E-D270-4F5B-A1C4-5F055F895EC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4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9B24EF9-63A6-446B-9A84-E42545C573B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53F1CC97-4E83-43DF-9899-31AD3180CC2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B81FF35E-3A8F-4E87-8187-75C7BBBFF1D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EDD14DBF-79DC-4EBC-972A-BAD9A8848B1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6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32CD0677-6373-49EB-A1D8-212D770674ED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5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25A16F4E-74B0-464C-BE55-04D424853087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57" name="รูปภาพ 156">
            <a:hlinkClick r:id="rId14" action="ppaction://hlinksldjump"/>
            <a:extLst>
              <a:ext uri="{FF2B5EF4-FFF2-40B4-BE49-F238E27FC236}">
                <a16:creationId xmlns:a16="http://schemas.microsoft.com/office/drawing/2014/main" id="{C4AE41ED-12C7-41EB-9A5F-9287823F8C78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pic>
        <p:nvPicPr>
          <p:cNvPr id="158" name="รูปภาพ 157">
            <a:extLst>
              <a:ext uri="{FF2B5EF4-FFF2-40B4-BE49-F238E27FC236}">
                <a16:creationId xmlns:a16="http://schemas.microsoft.com/office/drawing/2014/main" id="{FD5CD6B3-157B-450A-8E7C-087A6C049384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552880" y="2462242"/>
            <a:ext cx="395723" cy="4001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6654265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25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75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75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421577" y="613072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3575221" y="601118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หาผลลบ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9DFE21D2-8454-4938-8468-7CE8BBC9E4EC}"/>
              </a:ext>
            </a:extLst>
          </p:cNvPr>
          <p:cNvGrpSpPr/>
          <p:nvPr/>
        </p:nvGrpSpPr>
        <p:grpSpPr>
          <a:xfrm>
            <a:off x="1451525" y="1685744"/>
            <a:ext cx="540000" cy="540000"/>
            <a:chOff x="1239484" y="1722687"/>
            <a:chExt cx="540000" cy="540000"/>
          </a:xfrm>
        </p:grpSpPr>
        <p:sp>
          <p:nvSpPr>
            <p:cNvPr id="197" name="Google Shape;523;p27">
              <a:extLst>
                <a:ext uri="{FF2B5EF4-FFF2-40B4-BE49-F238E27FC236}">
                  <a16:creationId xmlns:a16="http://schemas.microsoft.com/office/drawing/2014/main" id="{1C04ECCD-564D-4E72-8F8E-1A292C8991BA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656;p49">
              <a:extLst>
                <a:ext uri="{FF2B5EF4-FFF2-40B4-BE49-F238E27FC236}">
                  <a16:creationId xmlns:a16="http://schemas.microsoft.com/office/drawing/2014/main" id="{70C0FB2E-FFFE-484B-A62A-14114A395A60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29" name="กล่องข้อความ 228">
                <a:extLst>
                  <a:ext uri="{FF2B5EF4-FFF2-40B4-BE49-F238E27FC236}">
                    <a16:creationId xmlns:a16="http://schemas.microsoft.com/office/drawing/2014/main" id="{5FC5B9AD-293B-4200-8991-29471F3D2A5D}"/>
                  </a:ext>
                </a:extLst>
              </p:cNvPr>
              <p:cNvSpPr txBox="1"/>
              <p:nvPr/>
            </p:nvSpPr>
            <p:spPr>
              <a:xfrm>
                <a:off x="2396154" y="1567908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0E5366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29" name="กล่องข้อความ 228">
                <a:extLst>
                  <a:ext uri="{FF2B5EF4-FFF2-40B4-BE49-F238E27FC236}">
                    <a16:creationId xmlns:a16="http://schemas.microsoft.com/office/drawing/2014/main" id="{5FC5B9AD-293B-4200-8991-29471F3D2A5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6154" y="1567908"/>
                <a:ext cx="1810924" cy="701218"/>
              </a:xfrm>
              <a:prstGeom prst="rect">
                <a:avLst/>
              </a:prstGeom>
              <a:blipFill>
                <a:blip r:embed="rId5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32" name="กลุ่ม 231">
            <a:extLst>
              <a:ext uri="{FF2B5EF4-FFF2-40B4-BE49-F238E27FC236}">
                <a16:creationId xmlns:a16="http://schemas.microsoft.com/office/drawing/2014/main" id="{FA5F7D14-4110-4948-8CE7-8023317B8422}"/>
              </a:ext>
            </a:extLst>
          </p:cNvPr>
          <p:cNvGrpSpPr/>
          <p:nvPr/>
        </p:nvGrpSpPr>
        <p:grpSpPr>
          <a:xfrm>
            <a:off x="1449784" y="3684033"/>
            <a:ext cx="540000" cy="540000"/>
            <a:chOff x="1239484" y="1722687"/>
            <a:chExt cx="540000" cy="540000"/>
          </a:xfrm>
        </p:grpSpPr>
        <p:sp>
          <p:nvSpPr>
            <p:cNvPr id="233" name="Google Shape;523;p27">
              <a:extLst>
                <a:ext uri="{FF2B5EF4-FFF2-40B4-BE49-F238E27FC236}">
                  <a16:creationId xmlns:a16="http://schemas.microsoft.com/office/drawing/2014/main" id="{535939E3-8A6E-4828-B803-863ECDCC82FD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656;p49">
              <a:extLst>
                <a:ext uri="{FF2B5EF4-FFF2-40B4-BE49-F238E27FC236}">
                  <a16:creationId xmlns:a16="http://schemas.microsoft.com/office/drawing/2014/main" id="{04C5A2CF-90E8-4E8F-837B-4228C5E1A743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" name="สี่เหลี่ยมผืนผ้า: มุมมน 7">
            <a:extLst>
              <a:ext uri="{FF2B5EF4-FFF2-40B4-BE49-F238E27FC236}">
                <a16:creationId xmlns:a16="http://schemas.microsoft.com/office/drawing/2014/main" id="{F320E6BB-38C9-4210-8AC5-52A8F6294E78}"/>
              </a:ext>
            </a:extLst>
          </p:cNvPr>
          <p:cNvSpPr/>
          <p:nvPr/>
        </p:nvSpPr>
        <p:spPr>
          <a:xfrm>
            <a:off x="3545456" y="1625810"/>
            <a:ext cx="661621" cy="599934"/>
          </a:xfrm>
          <a:prstGeom prst="roundRect">
            <a:avLst/>
          </a:prstGeom>
          <a:solidFill>
            <a:schemeClr val="bg1"/>
          </a:solidFill>
          <a:ln>
            <a:solidFill>
              <a:srgbClr val="78569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7" name="กล่องข้อความ 86">
                <a:extLst>
                  <a:ext uri="{FF2B5EF4-FFF2-40B4-BE49-F238E27FC236}">
                    <a16:creationId xmlns:a16="http://schemas.microsoft.com/office/drawing/2014/main" id="{B674E49C-3C5E-4D2C-8708-C0D87DD330E3}"/>
                  </a:ext>
                </a:extLst>
              </p:cNvPr>
              <p:cNvSpPr txBox="1"/>
              <p:nvPr/>
            </p:nvSpPr>
            <p:spPr>
              <a:xfrm>
                <a:off x="3710934" y="1558170"/>
                <a:ext cx="687957" cy="6947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87" name="กล่องข้อความ 86">
                <a:extLst>
                  <a:ext uri="{FF2B5EF4-FFF2-40B4-BE49-F238E27FC236}">
                    <a16:creationId xmlns:a16="http://schemas.microsoft.com/office/drawing/2014/main" id="{B674E49C-3C5E-4D2C-8708-C0D87DD330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10934" y="1558170"/>
                <a:ext cx="687957" cy="694742"/>
              </a:xfrm>
              <a:prstGeom prst="rect">
                <a:avLst/>
              </a:prstGeom>
              <a:blipFill>
                <a:blip r:embed="rId6"/>
                <a:stretch>
                  <a:fillRect b="-17544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1" name="กล่องข้อความ 90">
                <a:extLst>
                  <a:ext uri="{FF2B5EF4-FFF2-40B4-BE49-F238E27FC236}">
                    <a16:creationId xmlns:a16="http://schemas.microsoft.com/office/drawing/2014/main" id="{33A96F92-40FA-4BC7-92C7-4D3410863F53}"/>
                  </a:ext>
                </a:extLst>
              </p:cNvPr>
              <p:cNvSpPr txBox="1"/>
              <p:nvPr/>
            </p:nvSpPr>
            <p:spPr>
              <a:xfrm>
                <a:off x="2346385" y="3626111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0E5366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91" name="กล่องข้อความ 90">
                <a:extLst>
                  <a:ext uri="{FF2B5EF4-FFF2-40B4-BE49-F238E27FC236}">
                    <a16:creationId xmlns:a16="http://schemas.microsoft.com/office/drawing/2014/main" id="{33A96F92-40FA-4BC7-92C7-4D3410863F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3626111"/>
                <a:ext cx="1810924" cy="701218"/>
              </a:xfrm>
              <a:prstGeom prst="rect">
                <a:avLst/>
              </a:prstGeom>
              <a:blipFill>
                <a:blip r:embed="rId7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2" name="สี่เหลี่ยมผืนผ้า: มุมมน 91">
            <a:extLst>
              <a:ext uri="{FF2B5EF4-FFF2-40B4-BE49-F238E27FC236}">
                <a16:creationId xmlns:a16="http://schemas.microsoft.com/office/drawing/2014/main" id="{FD8798BF-55DF-457A-BA4B-2BF8533DA73E}"/>
              </a:ext>
            </a:extLst>
          </p:cNvPr>
          <p:cNvSpPr/>
          <p:nvPr/>
        </p:nvSpPr>
        <p:spPr>
          <a:xfrm>
            <a:off x="3495687" y="3684013"/>
            <a:ext cx="661621" cy="599934"/>
          </a:xfrm>
          <a:prstGeom prst="roundRect">
            <a:avLst/>
          </a:prstGeom>
          <a:solidFill>
            <a:schemeClr val="bg1"/>
          </a:solidFill>
          <a:ln>
            <a:solidFill>
              <a:srgbClr val="78569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3" name="กล่องข้อความ 92">
                <a:extLst>
                  <a:ext uri="{FF2B5EF4-FFF2-40B4-BE49-F238E27FC236}">
                    <a16:creationId xmlns:a16="http://schemas.microsoft.com/office/drawing/2014/main" id="{F524DCE0-4628-4EFF-8397-353FFBBF0C85}"/>
                  </a:ext>
                </a:extLst>
              </p:cNvPr>
              <p:cNvSpPr txBox="1"/>
              <p:nvPr/>
            </p:nvSpPr>
            <p:spPr>
              <a:xfrm>
                <a:off x="3661165" y="3616373"/>
                <a:ext cx="687957" cy="70185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93" name="กล่องข้อความ 92">
                <a:extLst>
                  <a:ext uri="{FF2B5EF4-FFF2-40B4-BE49-F238E27FC236}">
                    <a16:creationId xmlns:a16="http://schemas.microsoft.com/office/drawing/2014/main" id="{F524DCE0-4628-4EFF-8397-353FFBBF0C8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61165" y="3616373"/>
                <a:ext cx="687957" cy="701859"/>
              </a:xfrm>
              <a:prstGeom prst="rect">
                <a:avLst/>
              </a:prstGeom>
              <a:blipFill>
                <a:blip r:embed="rId8"/>
                <a:stretch>
                  <a:fillRect b="-1652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B6692800-0D4F-4CCF-96AD-FFE61118D6B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202590" y="2538481"/>
            <a:ext cx="3237824" cy="373816"/>
          </a:xfrm>
          <a:prstGeom prst="rect">
            <a:avLst/>
          </a:prstGeom>
        </p:spPr>
      </p:pic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D9C368E9-88A2-4DB4-BD09-A1BC3FB204C7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2889116" y="4531476"/>
            <a:ext cx="1660888" cy="1556699"/>
          </a:xfrm>
          <a:prstGeom prst="rect">
            <a:avLst/>
          </a:prstGeom>
        </p:spPr>
      </p:pic>
      <p:grpSp>
        <p:nvGrpSpPr>
          <p:cNvPr id="71" name="กลุ่ม 70">
            <a:extLst>
              <a:ext uri="{FF2B5EF4-FFF2-40B4-BE49-F238E27FC236}">
                <a16:creationId xmlns:a16="http://schemas.microsoft.com/office/drawing/2014/main" id="{B88FDAA8-61A5-420A-A870-E13899E03FA5}"/>
              </a:ext>
            </a:extLst>
          </p:cNvPr>
          <p:cNvGrpSpPr/>
          <p:nvPr/>
        </p:nvGrpSpPr>
        <p:grpSpPr>
          <a:xfrm>
            <a:off x="6042667" y="1674269"/>
            <a:ext cx="540000" cy="540000"/>
            <a:chOff x="1239484" y="1722687"/>
            <a:chExt cx="540000" cy="540000"/>
          </a:xfrm>
        </p:grpSpPr>
        <p:sp>
          <p:nvSpPr>
            <p:cNvPr id="72" name="Google Shape;523;p27">
              <a:extLst>
                <a:ext uri="{FF2B5EF4-FFF2-40B4-BE49-F238E27FC236}">
                  <a16:creationId xmlns:a16="http://schemas.microsoft.com/office/drawing/2014/main" id="{9482B596-EA35-476D-9650-4A468D745B8B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3" name="Google Shape;656;p49">
              <a:extLst>
                <a:ext uri="{FF2B5EF4-FFF2-40B4-BE49-F238E27FC236}">
                  <a16:creationId xmlns:a16="http://schemas.microsoft.com/office/drawing/2014/main" id="{D3326E77-369C-42A5-A487-C2E5A3983E43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74" name="กล่องข้อความ 73">
                <a:extLst>
                  <a:ext uri="{FF2B5EF4-FFF2-40B4-BE49-F238E27FC236}">
                    <a16:creationId xmlns:a16="http://schemas.microsoft.com/office/drawing/2014/main" id="{646BF948-0801-4EDE-9189-56B642883A4D}"/>
                  </a:ext>
                </a:extLst>
              </p:cNvPr>
              <p:cNvSpPr txBox="1"/>
              <p:nvPr/>
            </p:nvSpPr>
            <p:spPr>
              <a:xfrm>
                <a:off x="6987296" y="1556433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0E5366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74" name="กล่องข้อความ 73">
                <a:extLst>
                  <a:ext uri="{FF2B5EF4-FFF2-40B4-BE49-F238E27FC236}">
                    <a16:creationId xmlns:a16="http://schemas.microsoft.com/office/drawing/2014/main" id="{646BF948-0801-4EDE-9189-56B642883A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87296" y="1556433"/>
                <a:ext cx="1810924" cy="701218"/>
              </a:xfrm>
              <a:prstGeom prst="rect">
                <a:avLst/>
              </a:prstGeom>
              <a:blipFill>
                <a:blip r:embed="rId11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75" name="กลุ่ม 74">
            <a:extLst>
              <a:ext uri="{FF2B5EF4-FFF2-40B4-BE49-F238E27FC236}">
                <a16:creationId xmlns:a16="http://schemas.microsoft.com/office/drawing/2014/main" id="{30CEE0D6-97BF-4232-B86B-731050D99237}"/>
              </a:ext>
            </a:extLst>
          </p:cNvPr>
          <p:cNvGrpSpPr/>
          <p:nvPr/>
        </p:nvGrpSpPr>
        <p:grpSpPr>
          <a:xfrm>
            <a:off x="6040926" y="3672558"/>
            <a:ext cx="540000" cy="540000"/>
            <a:chOff x="1239484" y="1722687"/>
            <a:chExt cx="540000" cy="540000"/>
          </a:xfrm>
        </p:grpSpPr>
        <p:sp>
          <p:nvSpPr>
            <p:cNvPr id="76" name="Google Shape;523;p27">
              <a:extLst>
                <a:ext uri="{FF2B5EF4-FFF2-40B4-BE49-F238E27FC236}">
                  <a16:creationId xmlns:a16="http://schemas.microsoft.com/office/drawing/2014/main" id="{3B430C8D-F7FA-4C36-BD3B-5212D40E9A1B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7" name="Google Shape;656;p49">
              <a:extLst>
                <a:ext uri="{FF2B5EF4-FFF2-40B4-BE49-F238E27FC236}">
                  <a16:creationId xmlns:a16="http://schemas.microsoft.com/office/drawing/2014/main" id="{373393F3-5027-46DD-9AB5-7684E6800EE6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78" name="สี่เหลี่ยมผืนผ้า: มุมมน 77">
            <a:extLst>
              <a:ext uri="{FF2B5EF4-FFF2-40B4-BE49-F238E27FC236}">
                <a16:creationId xmlns:a16="http://schemas.microsoft.com/office/drawing/2014/main" id="{64BB1B13-86ED-4F46-826A-3F831AED66BC}"/>
              </a:ext>
            </a:extLst>
          </p:cNvPr>
          <p:cNvSpPr/>
          <p:nvPr/>
        </p:nvSpPr>
        <p:spPr>
          <a:xfrm>
            <a:off x="8136598" y="1614335"/>
            <a:ext cx="661621" cy="599934"/>
          </a:xfrm>
          <a:prstGeom prst="roundRect">
            <a:avLst/>
          </a:prstGeom>
          <a:solidFill>
            <a:schemeClr val="bg1"/>
          </a:solidFill>
          <a:ln>
            <a:solidFill>
              <a:srgbClr val="78569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9" name="กล่องข้อความ 78">
                <a:extLst>
                  <a:ext uri="{FF2B5EF4-FFF2-40B4-BE49-F238E27FC236}">
                    <a16:creationId xmlns:a16="http://schemas.microsoft.com/office/drawing/2014/main" id="{206070D1-EDED-4821-9F0F-5B7F883DB578}"/>
                  </a:ext>
                </a:extLst>
              </p:cNvPr>
              <p:cNvSpPr txBox="1"/>
              <p:nvPr/>
            </p:nvSpPr>
            <p:spPr>
              <a:xfrm>
                <a:off x="8302076" y="1546695"/>
                <a:ext cx="687957" cy="69474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79" name="กล่องข้อความ 78">
                <a:extLst>
                  <a:ext uri="{FF2B5EF4-FFF2-40B4-BE49-F238E27FC236}">
                    <a16:creationId xmlns:a16="http://schemas.microsoft.com/office/drawing/2014/main" id="{206070D1-EDED-4821-9F0F-5B7F883DB5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02076" y="1546695"/>
                <a:ext cx="687957" cy="694742"/>
              </a:xfrm>
              <a:prstGeom prst="rect">
                <a:avLst/>
              </a:prstGeom>
              <a:blipFill>
                <a:blip r:embed="rId12"/>
                <a:stretch>
                  <a:fillRect b="-17544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1" name="กล่องข้อความ 80">
                <a:extLst>
                  <a:ext uri="{FF2B5EF4-FFF2-40B4-BE49-F238E27FC236}">
                    <a16:creationId xmlns:a16="http://schemas.microsoft.com/office/drawing/2014/main" id="{360AF4BD-67BB-4C98-BD4A-0F7E0458DA91}"/>
                  </a:ext>
                </a:extLst>
              </p:cNvPr>
              <p:cNvSpPr txBox="1"/>
              <p:nvPr/>
            </p:nvSpPr>
            <p:spPr>
              <a:xfrm>
                <a:off x="6937527" y="3614636"/>
                <a:ext cx="1810924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E5366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E5366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rgbClr val="0E5366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81" name="กล่องข้อความ 80">
                <a:extLst>
                  <a:ext uri="{FF2B5EF4-FFF2-40B4-BE49-F238E27FC236}">
                    <a16:creationId xmlns:a16="http://schemas.microsoft.com/office/drawing/2014/main" id="{360AF4BD-67BB-4C98-BD4A-0F7E0458DA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37527" y="3614636"/>
                <a:ext cx="1810924" cy="701218"/>
              </a:xfrm>
              <a:prstGeom prst="rect">
                <a:avLst/>
              </a:prstGeom>
              <a:blipFill>
                <a:blip r:embed="rId13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2" name="สี่เหลี่ยมผืนผ้า: มุมมน 81">
            <a:extLst>
              <a:ext uri="{FF2B5EF4-FFF2-40B4-BE49-F238E27FC236}">
                <a16:creationId xmlns:a16="http://schemas.microsoft.com/office/drawing/2014/main" id="{69116D41-6EA5-4B65-98D6-90FA04D07576}"/>
              </a:ext>
            </a:extLst>
          </p:cNvPr>
          <p:cNvSpPr/>
          <p:nvPr/>
        </p:nvSpPr>
        <p:spPr>
          <a:xfrm>
            <a:off x="8086829" y="3672538"/>
            <a:ext cx="661621" cy="599934"/>
          </a:xfrm>
          <a:prstGeom prst="roundRect">
            <a:avLst/>
          </a:prstGeom>
          <a:solidFill>
            <a:schemeClr val="bg1"/>
          </a:solidFill>
          <a:ln>
            <a:solidFill>
              <a:srgbClr val="78569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3" name="กล่องข้อความ 82">
                <a:extLst>
                  <a:ext uri="{FF2B5EF4-FFF2-40B4-BE49-F238E27FC236}">
                    <a16:creationId xmlns:a16="http://schemas.microsoft.com/office/drawing/2014/main" id="{1968BDB6-B004-48DB-9CA6-87A26C044354}"/>
                  </a:ext>
                </a:extLst>
              </p:cNvPr>
              <p:cNvSpPr txBox="1"/>
              <p:nvPr/>
            </p:nvSpPr>
            <p:spPr>
              <a:xfrm>
                <a:off x="8252307" y="3604898"/>
                <a:ext cx="687957" cy="70185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83" name="กล่องข้อความ 82">
                <a:extLst>
                  <a:ext uri="{FF2B5EF4-FFF2-40B4-BE49-F238E27FC236}">
                    <a16:creationId xmlns:a16="http://schemas.microsoft.com/office/drawing/2014/main" id="{1968BDB6-B004-48DB-9CA6-87A26C04435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52307" y="3604898"/>
                <a:ext cx="687957" cy="701859"/>
              </a:xfrm>
              <a:prstGeom prst="rect">
                <a:avLst/>
              </a:prstGeom>
              <a:blipFill>
                <a:blip r:embed="rId14"/>
                <a:stretch>
                  <a:fillRect b="-1739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1" name="รูปภาพ 10">
            <a:extLst>
              <a:ext uri="{FF2B5EF4-FFF2-40B4-BE49-F238E27FC236}">
                <a16:creationId xmlns:a16="http://schemas.microsoft.com/office/drawing/2014/main" id="{FC11D582-F147-4C80-A93E-588A3E6D395D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504756" y="2531278"/>
            <a:ext cx="3328000" cy="374400"/>
          </a:xfrm>
          <a:prstGeom prst="rect">
            <a:avLst/>
          </a:prstGeom>
        </p:spPr>
      </p:pic>
      <p:pic>
        <p:nvPicPr>
          <p:cNvPr id="15" name="รูปภาพ 14">
            <a:extLst>
              <a:ext uri="{FF2B5EF4-FFF2-40B4-BE49-F238E27FC236}">
                <a16:creationId xmlns:a16="http://schemas.microsoft.com/office/drawing/2014/main" id="{15928BB8-DD43-471D-B124-2DBEEADCE29C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7186595" y="4505597"/>
            <a:ext cx="1615304" cy="1548000"/>
          </a:xfrm>
          <a:prstGeom prst="rect">
            <a:avLst/>
          </a:prstGeom>
        </p:spPr>
      </p:pic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E9ECA902-2759-4FE4-9E65-E080D55C560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D526C999-6057-440B-B3DF-BF7CB575EE7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56030FF5-2358-4443-8E92-6A47709FB53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2CF62882-B5F7-4CB7-93BC-079FBC19B043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C1491619-E337-4651-A527-ECA18F3B12B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3FC4ED40-8243-47CD-BBEC-6629D586E19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DF98166F-2B6A-46FD-A415-801EF68BD3E0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1770CCAD-2D13-4500-8F20-3F08EF47A19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7DF23F8E-C93D-4CC2-BE96-276CC496E20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3" name="กลุ่ม 122">
            <a:extLst>
              <a:ext uri="{FF2B5EF4-FFF2-40B4-BE49-F238E27FC236}">
                <a16:creationId xmlns:a16="http://schemas.microsoft.com/office/drawing/2014/main" id="{0723C263-7ADA-49DB-A4E2-0D13CDCDFE88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B7C3F5F7-BF43-4CA7-9769-E1475F93394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42A9292D-3D56-4C8A-B540-45E9885F03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6" name="กลุ่ม 125">
            <a:extLst>
              <a:ext uri="{FF2B5EF4-FFF2-40B4-BE49-F238E27FC236}">
                <a16:creationId xmlns:a16="http://schemas.microsoft.com/office/drawing/2014/main" id="{5BDEB727-5763-4568-8E11-E2C139FAD41D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070B4127-1EE8-49A4-B0EC-EE153693AAC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6A2789F9-7569-46CF-883E-B0257905AB9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9" name="กลุ่ม 128">
            <a:extLst>
              <a:ext uri="{FF2B5EF4-FFF2-40B4-BE49-F238E27FC236}">
                <a16:creationId xmlns:a16="http://schemas.microsoft.com/office/drawing/2014/main" id="{F60788F9-1F11-435F-91D0-EF1B13BA282B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DCF0F0E9-06E3-47AE-8452-B2DFB2950FA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1" name="รูปแบบอิสระ: รูปร่าง 130">
              <a:extLst>
                <a:ext uri="{FF2B5EF4-FFF2-40B4-BE49-F238E27FC236}">
                  <a16:creationId xmlns:a16="http://schemas.microsoft.com/office/drawing/2014/main" id="{F03D7C21-07EF-45D7-98D6-BC18F0440D5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32" name="กลุ่ม 131">
            <a:extLst>
              <a:ext uri="{FF2B5EF4-FFF2-40B4-BE49-F238E27FC236}">
                <a16:creationId xmlns:a16="http://schemas.microsoft.com/office/drawing/2014/main" id="{3797939B-C9BE-4FE1-836B-BD6A97D4CB7F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33" name="รูปแบบอิสระ: รูปร่าง 132">
              <a:extLst>
                <a:ext uri="{FF2B5EF4-FFF2-40B4-BE49-F238E27FC236}">
                  <a16:creationId xmlns:a16="http://schemas.microsoft.com/office/drawing/2014/main" id="{22EF09B9-DE93-47A9-8509-19FBEB8C498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4" name="รูปแบบอิสระ: รูปร่าง 133">
              <a:extLst>
                <a:ext uri="{FF2B5EF4-FFF2-40B4-BE49-F238E27FC236}">
                  <a16:creationId xmlns:a16="http://schemas.microsoft.com/office/drawing/2014/main" id="{D9C14617-7C36-4E1D-BF1A-878E61A9825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5" name="Google Shape;1193;p37">
            <a:hlinkClick r:id="rId17" action="ppaction://hlinksldjump"/>
            <a:extLst>
              <a:ext uri="{FF2B5EF4-FFF2-40B4-BE49-F238E27FC236}">
                <a16:creationId xmlns:a16="http://schemas.microsoft.com/office/drawing/2014/main" id="{7323BACC-AD4E-49F8-AE14-AECD85B3321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18" action="ppaction://hlinksldjump"/>
            <a:extLst>
              <a:ext uri="{FF2B5EF4-FFF2-40B4-BE49-F238E27FC236}">
                <a16:creationId xmlns:a16="http://schemas.microsoft.com/office/drawing/2014/main" id="{3961D92E-C29E-4471-AF59-96341F5D1478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8" name="Google Shape;1193;p37">
            <a:hlinkClick r:id="rId19" action="ppaction://hlinksldjump"/>
            <a:extLst>
              <a:ext uri="{FF2B5EF4-FFF2-40B4-BE49-F238E27FC236}">
                <a16:creationId xmlns:a16="http://schemas.microsoft.com/office/drawing/2014/main" id="{C6E39EC2-E677-4CFC-AC44-AEDB42D763E7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9" name="Google Shape;1193;p37">
            <a:hlinkClick r:id="rId20" action="ppaction://hlinksldjump"/>
            <a:extLst>
              <a:ext uri="{FF2B5EF4-FFF2-40B4-BE49-F238E27FC236}">
                <a16:creationId xmlns:a16="http://schemas.microsoft.com/office/drawing/2014/main" id="{4D4255C8-6518-4569-A6D0-30F8783B81E5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0" name="Google Shape;1193;p37">
            <a:hlinkClick r:id="rId21" action="ppaction://hlinksldjump"/>
            <a:extLst>
              <a:ext uri="{FF2B5EF4-FFF2-40B4-BE49-F238E27FC236}">
                <a16:creationId xmlns:a16="http://schemas.microsoft.com/office/drawing/2014/main" id="{2ABF3D35-1118-4FF2-BA97-DBFFB47DC557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41" name="Google Shape;1193;p37">
            <a:hlinkClick r:id="rId22" action="ppaction://hlinksldjump"/>
            <a:extLst>
              <a:ext uri="{FF2B5EF4-FFF2-40B4-BE49-F238E27FC236}">
                <a16:creationId xmlns:a16="http://schemas.microsoft.com/office/drawing/2014/main" id="{A7C8269A-ACDE-46BC-9269-E15D7B50B4D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42" name="รูปภาพ 141">
            <a:hlinkClick r:id="rId23" action="ppaction://hlinksldjump"/>
            <a:extLst>
              <a:ext uri="{FF2B5EF4-FFF2-40B4-BE49-F238E27FC236}">
                <a16:creationId xmlns:a16="http://schemas.microsoft.com/office/drawing/2014/main" id="{116C22B0-33C6-4EA5-833B-988B3C06C096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2392083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5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1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2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3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4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5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6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7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38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9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0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1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2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3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4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5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6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67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68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9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70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1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72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3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74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/>
      <p:bldP spid="93" grpId="0"/>
      <p:bldP spid="79" grpId="0"/>
      <p:bldP spid="83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7" name="Google Shape;544;p32">
                <a:extLst>
                  <a:ext uri="{FF2B5EF4-FFF2-40B4-BE49-F238E27FC236}">
                    <a16:creationId xmlns:a16="http://schemas.microsoft.com/office/drawing/2014/main" id="{672E3232-CA9A-40CC-907E-45438533F2B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806876" y="2714679"/>
                <a:ext cx="3141178" cy="170939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0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2133"/>
                  </a:spcBef>
                  <a:spcAft>
                    <a:spcPts val="2133"/>
                  </a:spcAft>
                  <a:buClr>
                    <a:schemeClr val="dk2"/>
                  </a:buClr>
                  <a:buSzPts val="1400"/>
                  <a:buFont typeface="Karla"/>
                  <a:buNone/>
                  <a:defRPr sz="1867" b="0" i="0" u="none" strike="noStrike" cap="none">
                    <a:solidFill>
                      <a:schemeClr val="dk2"/>
                    </a:solidFill>
                    <a:latin typeface="Karla"/>
                    <a:ea typeface="Karla"/>
                    <a:cs typeface="Karla"/>
                    <a:sym typeface="Karla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982663" algn="l"/>
                    <a:tab pos="1346200" algn="l"/>
                    <a:tab pos="1974850" algn="l"/>
                    <a:tab pos="2424113" algn="l"/>
                    <a:tab pos="3856038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	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4 </m:t>
                        </m:r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−</m:t>
                        </m:r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 </m:t>
                        </m:r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982663" algn="l"/>
                    <a:tab pos="1346200" algn="l"/>
                    <a:tab pos="1974850" algn="l"/>
                    <a:tab pos="2424113" algn="l"/>
                    <a:tab pos="3856038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=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Karla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6B4C6D"/>
                  </a:buClr>
                  <a:buSzPts val="1400"/>
                  <a:buFont typeface="Karla"/>
                  <a:buNone/>
                  <a:tabLst>
                    <a:tab pos="534988" algn="l"/>
                    <a:tab pos="982663" algn="l"/>
                    <a:tab pos="1974850" algn="l"/>
                    <a:tab pos="2424113" algn="l"/>
                    <a:tab pos="3856038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ดังนั้น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=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00206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 </a:t>
                </a:r>
              </a:p>
            </p:txBody>
          </p:sp>
        </mc:Choice>
        <mc:Fallback xmlns="">
          <p:sp>
            <p:nvSpPr>
              <p:cNvPr id="67" name="Google Shape;544;p32">
                <a:extLst>
                  <a:ext uri="{FF2B5EF4-FFF2-40B4-BE49-F238E27FC236}">
                    <a16:creationId xmlns:a16="http://schemas.microsoft.com/office/drawing/2014/main" id="{672E3232-CA9A-40CC-907E-45438533F2B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06876" y="2714679"/>
                <a:ext cx="3141178" cy="1709394"/>
              </a:xfrm>
              <a:prstGeom prst="rect">
                <a:avLst/>
              </a:prstGeom>
              <a:blipFill>
                <a:blip r:embed="rId4"/>
                <a:stretch>
                  <a:fillRect l="-2519" b="-2135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A0B739C5-8E8B-4311-A8F2-360743A23F51}"/>
              </a:ext>
            </a:extLst>
          </p:cNvPr>
          <p:cNvGrpSpPr/>
          <p:nvPr/>
        </p:nvGrpSpPr>
        <p:grpSpPr>
          <a:xfrm>
            <a:off x="1994809" y="1301807"/>
            <a:ext cx="3848096" cy="1043738"/>
            <a:chOff x="665588" y="464379"/>
            <a:chExt cx="3848096" cy="1043738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/>
                <p:nvPr/>
              </p:nvSpPr>
              <p:spPr>
                <a:xfrm>
                  <a:off x="1626747" y="780723"/>
                  <a:ext cx="2886937" cy="718768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  <m:r>
                        <a:rPr kumimoji="0" lang="th-TH" sz="2600" b="0" i="1" u="none" strike="noStrike" kern="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4804_KwangMD_PukluK" panose="02000000000000000000" pitchFamily="2" charset="0"/>
                          <a:sym typeface="Gorditas"/>
                        </a:rPr>
                        <m:t> </m:t>
                      </m:r>
                    </m:oMath>
                  </a14:m>
                  <a:r>
                    <a:rPr kumimoji="0" lang="th-TH" sz="260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Didact Gothic"/>
                      <a:cs typeface="4804_KwangMD_PukluK" panose="02000000000000000000" pitchFamily="2" charset="0"/>
                      <a:sym typeface="Didact Gothic"/>
                    </a:rPr>
                    <a:t>-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ar-AE" sz="260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th-TH" sz="260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Arial"/>
                    </a:rPr>
                    <a:t> </a:t>
                  </a:r>
                  <a:r>
                    <a:rPr kumimoji="0" lang="en-US" sz="260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Arial"/>
                    </a:rPr>
                    <a:t>=</a:t>
                  </a:r>
                  <a:r>
                    <a:rPr kumimoji="0" lang="en-US" sz="2600" i="0" u="none" strike="noStrike" kern="0" cap="none" spc="0" normalizeH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Arial"/>
                    </a:rPr>
                    <a:t> </a:t>
                  </a:r>
                  <a:r>
                    <a:rPr kumimoji="0" lang="en-US" sz="2600" i="0" u="none" strike="noStrike" kern="0" cap="none" spc="0" normalizeH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Wingdings 2" panose="05020102010507070707" pitchFamily="18" charset="2"/>
                    </a:rPr>
                    <a:t></a:t>
                  </a:r>
                  <a:endPara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Arial"/>
                  </a:endParaRPr>
                </a:p>
              </p:txBody>
            </p:sp>
          </mc:Choice>
          <mc:Fallback xmlns="">
            <p:sp>
              <p:nvSpPr>
                <p:cNvPr id="68" name="Google Shape;3054;p54">
                  <a:extLst>
                    <a:ext uri="{FF2B5EF4-FFF2-40B4-BE49-F238E27FC236}">
                      <a16:creationId xmlns:a16="http://schemas.microsoft.com/office/drawing/2014/main" id="{EA469D15-F763-433A-BEBB-B738F515E49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3"/>
                  <a:ext cx="2886937" cy="718768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5"/>
                  <a:stretch>
                    <a:fillRect b="-9322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9" name="Google Shape;3075;p54">
              <a:extLst>
                <a:ext uri="{FF2B5EF4-FFF2-40B4-BE49-F238E27FC236}">
                  <a16:creationId xmlns:a16="http://schemas.microsoft.com/office/drawing/2014/main" id="{69EB95A5-BE30-4D8C-846B-FA0B03D0A626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70" name="Google Shape;3076;p54">
                <a:extLst>
                  <a:ext uri="{FF2B5EF4-FFF2-40B4-BE49-F238E27FC236}">
                    <a16:creationId xmlns:a16="http://schemas.microsoft.com/office/drawing/2014/main" id="{BE14E325-0A5E-4F55-9046-FF4771525D0B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71" name="Google Shape;3077;p54">
                <a:extLst>
                  <a:ext uri="{FF2B5EF4-FFF2-40B4-BE49-F238E27FC236}">
                    <a16:creationId xmlns:a16="http://schemas.microsoft.com/office/drawing/2014/main" id="{F214DF23-4BC7-4545-9CA6-A23F8BE4474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72" name="Google Shape;3078;p54">
                  <a:extLst>
                    <a:ext uri="{FF2B5EF4-FFF2-40B4-BE49-F238E27FC236}">
                      <a16:creationId xmlns:a16="http://schemas.microsoft.com/office/drawing/2014/main" id="{CBB4749C-B3EB-4020-ADF4-FAD1CD121361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3079;p54">
                  <a:extLst>
                    <a:ext uri="{FF2B5EF4-FFF2-40B4-BE49-F238E27FC236}">
                      <a16:creationId xmlns:a16="http://schemas.microsoft.com/office/drawing/2014/main" id="{A44F65E4-7F4B-4C50-940E-BD2D639A08BD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4" name="Google Shape;3080;p54">
                  <a:extLst>
                    <a:ext uri="{FF2B5EF4-FFF2-40B4-BE49-F238E27FC236}">
                      <a16:creationId xmlns:a16="http://schemas.microsoft.com/office/drawing/2014/main" id="{BE267425-C98E-424E-83A4-DB6F001B8DE7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5" name="Google Shape;3081;p54">
                  <a:extLst>
                    <a:ext uri="{FF2B5EF4-FFF2-40B4-BE49-F238E27FC236}">
                      <a16:creationId xmlns:a16="http://schemas.microsoft.com/office/drawing/2014/main" id="{8E267FBD-96C1-4D24-9795-144B7112101D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6" name="Google Shape;3082;p54">
                  <a:extLst>
                    <a:ext uri="{FF2B5EF4-FFF2-40B4-BE49-F238E27FC236}">
                      <a16:creationId xmlns:a16="http://schemas.microsoft.com/office/drawing/2014/main" id="{9373445F-8DC2-4960-8AC7-86D023C24888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7" name="Google Shape;3083;p54">
                  <a:extLst>
                    <a:ext uri="{FF2B5EF4-FFF2-40B4-BE49-F238E27FC236}">
                      <a16:creationId xmlns:a16="http://schemas.microsoft.com/office/drawing/2014/main" id="{3A343A48-F86D-459D-85A5-AE30586B415A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8" name="Google Shape;3084;p54">
                  <a:extLst>
                    <a:ext uri="{FF2B5EF4-FFF2-40B4-BE49-F238E27FC236}">
                      <a16:creationId xmlns:a16="http://schemas.microsoft.com/office/drawing/2014/main" id="{3EA82F11-4567-4594-A793-230BDF5E0D88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9" name="Google Shape;3085;p54">
                  <a:extLst>
                    <a:ext uri="{FF2B5EF4-FFF2-40B4-BE49-F238E27FC236}">
                      <a16:creationId xmlns:a16="http://schemas.microsoft.com/office/drawing/2014/main" id="{E7F3655E-7D43-4573-BB0C-B51283BA9FE5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3086;p54">
                  <a:extLst>
                    <a:ext uri="{FF2B5EF4-FFF2-40B4-BE49-F238E27FC236}">
                      <a16:creationId xmlns:a16="http://schemas.microsoft.com/office/drawing/2014/main" id="{8D7459DB-0C9D-4586-AAE1-ABD5D6403120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3087;p54">
                  <a:extLst>
                    <a:ext uri="{FF2B5EF4-FFF2-40B4-BE49-F238E27FC236}">
                      <a16:creationId xmlns:a16="http://schemas.microsoft.com/office/drawing/2014/main" id="{7607DAB2-BB52-492F-B456-4967162FAA57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3" name="Google Shape;3088;p54">
                  <a:extLst>
                    <a:ext uri="{FF2B5EF4-FFF2-40B4-BE49-F238E27FC236}">
                      <a16:creationId xmlns:a16="http://schemas.microsoft.com/office/drawing/2014/main" id="{BC1D9B9F-F4EB-40A3-A3BB-0D2272B0D1C6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4828D569-4AAF-44D7-A55A-DEB263E16D3E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B0AC4944-5DA3-4459-A873-1FA0DAA568F8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1E299327-C22D-44B3-B60F-1E39A59EFDBD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A238B75A-6D5F-45C3-A549-7716E18F555B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DD418A4D-1570-48A3-A59E-1C832193E948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F727274-6829-4CA8-AC41-9D5A2C027CFB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1D162360-618B-47BA-9F23-DF5148E9133C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FF60FF7D-275D-469E-9FD9-6C243863A3EB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6" name="Google Shape;3097;p54">
                  <a:extLst>
                    <a:ext uri="{FF2B5EF4-FFF2-40B4-BE49-F238E27FC236}">
                      <a16:creationId xmlns:a16="http://schemas.microsoft.com/office/drawing/2014/main" id="{F04BE894-B176-4A06-87EC-3D8B8AEDCF76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7" name="Google Shape;3098;p54">
                  <a:extLst>
                    <a:ext uri="{FF2B5EF4-FFF2-40B4-BE49-F238E27FC236}">
                      <a16:creationId xmlns:a16="http://schemas.microsoft.com/office/drawing/2014/main" id="{65C9EDD8-9BCB-45A8-9835-D25D1285B526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1" name="Google Shape;3099;p54">
                  <a:extLst>
                    <a:ext uri="{FF2B5EF4-FFF2-40B4-BE49-F238E27FC236}">
                      <a16:creationId xmlns:a16="http://schemas.microsoft.com/office/drawing/2014/main" id="{75F4DB7B-4568-46EC-8080-6DACDACB9862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22" name="Google Shape;3100;p54">
                  <a:extLst>
                    <a:ext uri="{FF2B5EF4-FFF2-40B4-BE49-F238E27FC236}">
                      <a16:creationId xmlns:a16="http://schemas.microsoft.com/office/drawing/2014/main" id="{FA4E7BB3-2DEC-4CED-9649-71565438615F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1" name="Google Shape;3101;p54">
                  <a:extLst>
                    <a:ext uri="{FF2B5EF4-FFF2-40B4-BE49-F238E27FC236}">
                      <a16:creationId xmlns:a16="http://schemas.microsoft.com/office/drawing/2014/main" id="{AC7331DF-9B2D-41CE-9F3B-ECF42C2E1FBE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2" name="Google Shape;3102;p54">
                  <a:extLst>
                    <a:ext uri="{FF2B5EF4-FFF2-40B4-BE49-F238E27FC236}">
                      <a16:creationId xmlns:a16="http://schemas.microsoft.com/office/drawing/2014/main" id="{24133C4D-0D86-47E2-8B58-22F5368CD866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3" name="Google Shape;3103;p54">
                  <a:extLst>
                    <a:ext uri="{FF2B5EF4-FFF2-40B4-BE49-F238E27FC236}">
                      <a16:creationId xmlns:a16="http://schemas.microsoft.com/office/drawing/2014/main" id="{CC75DACF-4032-4162-AEEA-D55CEBD27572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34" name="Google Shape;3104;p54">
                  <a:extLst>
                    <a:ext uri="{FF2B5EF4-FFF2-40B4-BE49-F238E27FC236}">
                      <a16:creationId xmlns:a16="http://schemas.microsoft.com/office/drawing/2014/main" id="{3C9303A7-ECA4-4C04-B660-53C700A11AB1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52" name="Google Shape;3807;p53">
            <a:extLst>
              <a:ext uri="{FF2B5EF4-FFF2-40B4-BE49-F238E27FC236}">
                <a16:creationId xmlns:a16="http://schemas.microsoft.com/office/drawing/2014/main" id="{6EABC2E5-E7DD-487A-AF6C-E209F28646BD}"/>
              </a:ext>
            </a:extLst>
          </p:cNvPr>
          <p:cNvSpPr/>
          <p:nvPr/>
        </p:nvSpPr>
        <p:spPr>
          <a:xfrm rot="329428">
            <a:off x="1273669" y="5635235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376300" y="214094"/>
            <a:ext cx="555440" cy="555295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11131075" y="5315903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02" name="Google Shape;3663;p45">
            <a:extLst>
              <a:ext uri="{FF2B5EF4-FFF2-40B4-BE49-F238E27FC236}">
                <a16:creationId xmlns:a16="http://schemas.microsoft.com/office/drawing/2014/main" id="{DA5456C2-BC69-4EBB-9781-645DD4C6CF55}"/>
              </a:ext>
            </a:extLst>
          </p:cNvPr>
          <p:cNvGrpSpPr/>
          <p:nvPr/>
        </p:nvGrpSpPr>
        <p:grpSpPr>
          <a:xfrm>
            <a:off x="2486891" y="5279039"/>
            <a:ext cx="1552256" cy="969481"/>
            <a:chOff x="4185301" y="4239949"/>
            <a:chExt cx="1164192" cy="727111"/>
          </a:xfrm>
        </p:grpSpPr>
        <p:sp>
          <p:nvSpPr>
            <p:cNvPr id="398" name="Google Shape;3664;p45">
              <a:extLst>
                <a:ext uri="{FF2B5EF4-FFF2-40B4-BE49-F238E27FC236}">
                  <a16:creationId xmlns:a16="http://schemas.microsoft.com/office/drawing/2014/main" id="{52DE0EF7-9765-4AB9-B6E0-98E0720258F9}"/>
                </a:ext>
              </a:extLst>
            </p:cNvPr>
            <p:cNvSpPr/>
            <p:nvPr/>
          </p:nvSpPr>
          <p:spPr>
            <a:xfrm rot="557089">
              <a:off x="5008787" y="4435847"/>
              <a:ext cx="290010" cy="177721"/>
            </a:xfrm>
            <a:custGeom>
              <a:avLst/>
              <a:gdLst/>
              <a:ahLst/>
              <a:cxnLst/>
              <a:rect l="l" t="t" r="r" b="b"/>
              <a:pathLst>
                <a:path w="18066" h="11071" extrusionOk="0">
                  <a:moveTo>
                    <a:pt x="585" y="1"/>
                  </a:moveTo>
                  <a:cubicBezTo>
                    <a:pt x="431" y="1"/>
                    <a:pt x="282" y="30"/>
                    <a:pt x="129" y="77"/>
                  </a:cubicBezTo>
                  <a:lnTo>
                    <a:pt x="1" y="77"/>
                  </a:lnTo>
                  <a:lnTo>
                    <a:pt x="258" y="495"/>
                  </a:lnTo>
                  <a:cubicBezTo>
                    <a:pt x="386" y="752"/>
                    <a:pt x="676" y="881"/>
                    <a:pt x="933" y="1138"/>
                  </a:cubicBezTo>
                  <a:cubicBezTo>
                    <a:pt x="1479" y="1685"/>
                    <a:pt x="1994" y="2103"/>
                    <a:pt x="2540" y="2488"/>
                  </a:cubicBezTo>
                  <a:cubicBezTo>
                    <a:pt x="6430" y="4899"/>
                    <a:pt x="10576" y="7310"/>
                    <a:pt x="15269" y="10139"/>
                  </a:cubicBezTo>
                  <a:cubicBezTo>
                    <a:pt x="15816" y="10524"/>
                    <a:pt x="16459" y="10653"/>
                    <a:pt x="17134" y="10942"/>
                  </a:cubicBezTo>
                  <a:cubicBezTo>
                    <a:pt x="17262" y="10942"/>
                    <a:pt x="17423" y="11071"/>
                    <a:pt x="17552" y="11071"/>
                  </a:cubicBezTo>
                  <a:lnTo>
                    <a:pt x="18066" y="11071"/>
                  </a:lnTo>
                  <a:lnTo>
                    <a:pt x="17937" y="10942"/>
                  </a:lnTo>
                  <a:cubicBezTo>
                    <a:pt x="17809" y="10782"/>
                    <a:pt x="17680" y="10653"/>
                    <a:pt x="17423" y="10524"/>
                  </a:cubicBezTo>
                  <a:cubicBezTo>
                    <a:pt x="17005" y="10139"/>
                    <a:pt x="16459" y="9592"/>
                    <a:pt x="15944" y="9335"/>
                  </a:cubicBezTo>
                  <a:cubicBezTo>
                    <a:pt x="13534" y="7856"/>
                    <a:pt x="11123" y="6378"/>
                    <a:pt x="8712" y="5028"/>
                  </a:cubicBezTo>
                  <a:cubicBezTo>
                    <a:pt x="6976" y="3967"/>
                    <a:pt x="5208" y="2906"/>
                    <a:pt x="3344" y="1813"/>
                  </a:cubicBezTo>
                  <a:cubicBezTo>
                    <a:pt x="2797" y="1428"/>
                    <a:pt x="2154" y="881"/>
                    <a:pt x="1479" y="335"/>
                  </a:cubicBezTo>
                  <a:cubicBezTo>
                    <a:pt x="1133" y="90"/>
                    <a:pt x="851" y="1"/>
                    <a:pt x="585" y="1"/>
                  </a:cubicBezTo>
                  <a:close/>
                </a:path>
              </a:pathLst>
            </a:custGeom>
            <a:solidFill>
              <a:srgbClr val="0E53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" name="Google Shape;3665;p45">
              <a:extLst>
                <a:ext uri="{FF2B5EF4-FFF2-40B4-BE49-F238E27FC236}">
                  <a16:creationId xmlns:a16="http://schemas.microsoft.com/office/drawing/2014/main" id="{B1FF969F-B723-4275-A430-DB0094CA4934}"/>
                </a:ext>
              </a:extLst>
            </p:cNvPr>
            <p:cNvSpPr/>
            <p:nvPr/>
          </p:nvSpPr>
          <p:spPr>
            <a:xfrm rot="557089">
              <a:off x="4223254" y="4324082"/>
              <a:ext cx="1088285" cy="558847"/>
            </a:xfrm>
            <a:custGeom>
              <a:avLst/>
              <a:gdLst/>
              <a:ahLst/>
              <a:cxnLst/>
              <a:rect l="l" t="t" r="r" b="b"/>
              <a:pathLst>
                <a:path w="67794" h="34813" extrusionOk="0">
                  <a:moveTo>
                    <a:pt x="44874" y="22244"/>
                  </a:moveTo>
                  <a:lnTo>
                    <a:pt x="45549" y="23980"/>
                  </a:lnTo>
                  <a:lnTo>
                    <a:pt x="45164" y="24108"/>
                  </a:lnTo>
                  <a:cubicBezTo>
                    <a:pt x="41531" y="24366"/>
                    <a:pt x="38060" y="25169"/>
                    <a:pt x="34717" y="26133"/>
                  </a:cubicBezTo>
                  <a:cubicBezTo>
                    <a:pt x="32306" y="26776"/>
                    <a:pt x="29734" y="27451"/>
                    <a:pt x="27324" y="27869"/>
                  </a:cubicBezTo>
                  <a:lnTo>
                    <a:pt x="27195" y="27323"/>
                  </a:lnTo>
                  <a:lnTo>
                    <a:pt x="30538" y="26391"/>
                  </a:lnTo>
                  <a:cubicBezTo>
                    <a:pt x="35231" y="25041"/>
                    <a:pt x="39924" y="23723"/>
                    <a:pt x="44617" y="22373"/>
                  </a:cubicBezTo>
                  <a:lnTo>
                    <a:pt x="44874" y="22244"/>
                  </a:lnTo>
                  <a:close/>
                  <a:moveTo>
                    <a:pt x="31084" y="0"/>
                  </a:moveTo>
                  <a:cubicBezTo>
                    <a:pt x="30699" y="129"/>
                    <a:pt x="30281" y="129"/>
                    <a:pt x="29895" y="257"/>
                  </a:cubicBezTo>
                  <a:cubicBezTo>
                    <a:pt x="28545" y="546"/>
                    <a:pt x="27066" y="804"/>
                    <a:pt x="25716" y="1221"/>
                  </a:cubicBezTo>
                  <a:lnTo>
                    <a:pt x="23466" y="1736"/>
                  </a:lnTo>
                  <a:lnTo>
                    <a:pt x="23466" y="1350"/>
                  </a:lnTo>
                  <a:lnTo>
                    <a:pt x="23466" y="1061"/>
                  </a:lnTo>
                  <a:cubicBezTo>
                    <a:pt x="23305" y="1221"/>
                    <a:pt x="23305" y="1221"/>
                    <a:pt x="23177" y="1221"/>
                  </a:cubicBezTo>
                  <a:cubicBezTo>
                    <a:pt x="22791" y="1607"/>
                    <a:pt x="22502" y="1864"/>
                    <a:pt x="22245" y="2154"/>
                  </a:cubicBezTo>
                  <a:lnTo>
                    <a:pt x="21570" y="2957"/>
                  </a:lnTo>
                  <a:cubicBezTo>
                    <a:pt x="18645" y="6975"/>
                    <a:pt x="15430" y="11251"/>
                    <a:pt x="12473" y="15397"/>
                  </a:cubicBezTo>
                  <a:cubicBezTo>
                    <a:pt x="8198" y="21312"/>
                    <a:pt x="4694" y="26391"/>
                    <a:pt x="1479" y="31759"/>
                  </a:cubicBezTo>
                  <a:lnTo>
                    <a:pt x="1094" y="32562"/>
                  </a:lnTo>
                  <a:lnTo>
                    <a:pt x="290" y="33752"/>
                  </a:lnTo>
                  <a:cubicBezTo>
                    <a:pt x="161" y="34170"/>
                    <a:pt x="1" y="34298"/>
                    <a:pt x="161" y="34427"/>
                  </a:cubicBezTo>
                  <a:lnTo>
                    <a:pt x="804" y="34427"/>
                  </a:lnTo>
                  <a:cubicBezTo>
                    <a:pt x="804" y="34427"/>
                    <a:pt x="965" y="34427"/>
                    <a:pt x="965" y="34555"/>
                  </a:cubicBezTo>
                  <a:cubicBezTo>
                    <a:pt x="1222" y="34684"/>
                    <a:pt x="1479" y="34812"/>
                    <a:pt x="1897" y="34812"/>
                  </a:cubicBezTo>
                  <a:cubicBezTo>
                    <a:pt x="2412" y="34812"/>
                    <a:pt x="2829" y="34555"/>
                    <a:pt x="3376" y="34427"/>
                  </a:cubicBezTo>
                  <a:cubicBezTo>
                    <a:pt x="3633" y="34298"/>
                    <a:pt x="3890" y="34170"/>
                    <a:pt x="4180" y="34170"/>
                  </a:cubicBezTo>
                  <a:cubicBezTo>
                    <a:pt x="4822" y="34009"/>
                    <a:pt x="5369" y="33752"/>
                    <a:pt x="6044" y="33623"/>
                  </a:cubicBezTo>
                  <a:cubicBezTo>
                    <a:pt x="8455" y="32820"/>
                    <a:pt x="10866" y="32145"/>
                    <a:pt x="13534" y="31759"/>
                  </a:cubicBezTo>
                  <a:cubicBezTo>
                    <a:pt x="15430" y="31598"/>
                    <a:pt x="17423" y="31084"/>
                    <a:pt x="19448" y="30537"/>
                  </a:cubicBezTo>
                  <a:cubicBezTo>
                    <a:pt x="20252" y="30409"/>
                    <a:pt x="21055" y="30152"/>
                    <a:pt x="21859" y="29991"/>
                  </a:cubicBezTo>
                  <a:lnTo>
                    <a:pt x="23048" y="29734"/>
                  </a:lnTo>
                  <a:cubicBezTo>
                    <a:pt x="26520" y="28930"/>
                    <a:pt x="29895" y="28126"/>
                    <a:pt x="33367" y="27451"/>
                  </a:cubicBezTo>
                  <a:cubicBezTo>
                    <a:pt x="35231" y="26937"/>
                    <a:pt x="37128" y="26519"/>
                    <a:pt x="39121" y="26133"/>
                  </a:cubicBezTo>
                  <a:cubicBezTo>
                    <a:pt x="40599" y="25716"/>
                    <a:pt x="41949" y="25330"/>
                    <a:pt x="43396" y="25041"/>
                  </a:cubicBezTo>
                  <a:cubicBezTo>
                    <a:pt x="43685" y="24912"/>
                    <a:pt x="43942" y="24912"/>
                    <a:pt x="44360" y="24912"/>
                  </a:cubicBezTo>
                  <a:cubicBezTo>
                    <a:pt x="44746" y="24783"/>
                    <a:pt x="45164" y="24655"/>
                    <a:pt x="45549" y="24655"/>
                  </a:cubicBezTo>
                  <a:cubicBezTo>
                    <a:pt x="45678" y="24526"/>
                    <a:pt x="45807" y="24366"/>
                    <a:pt x="45807" y="24237"/>
                  </a:cubicBezTo>
                  <a:cubicBezTo>
                    <a:pt x="45807" y="23851"/>
                    <a:pt x="45807" y="23433"/>
                    <a:pt x="45678" y="22919"/>
                  </a:cubicBezTo>
                  <a:lnTo>
                    <a:pt x="45678" y="22244"/>
                  </a:lnTo>
                  <a:lnTo>
                    <a:pt x="45678" y="22115"/>
                  </a:lnTo>
                  <a:lnTo>
                    <a:pt x="45807" y="21955"/>
                  </a:lnTo>
                  <a:cubicBezTo>
                    <a:pt x="45967" y="21955"/>
                    <a:pt x="45967" y="21826"/>
                    <a:pt x="46096" y="21826"/>
                  </a:cubicBezTo>
                  <a:cubicBezTo>
                    <a:pt x="46900" y="21569"/>
                    <a:pt x="47575" y="21440"/>
                    <a:pt x="48378" y="21151"/>
                  </a:cubicBezTo>
                  <a:cubicBezTo>
                    <a:pt x="50114" y="20637"/>
                    <a:pt x="51721" y="20090"/>
                    <a:pt x="53457" y="19544"/>
                  </a:cubicBezTo>
                  <a:cubicBezTo>
                    <a:pt x="54936" y="19158"/>
                    <a:pt x="56414" y="18740"/>
                    <a:pt x="58022" y="18226"/>
                  </a:cubicBezTo>
                  <a:cubicBezTo>
                    <a:pt x="60272" y="17679"/>
                    <a:pt x="62554" y="16876"/>
                    <a:pt x="64836" y="16201"/>
                  </a:cubicBezTo>
                  <a:cubicBezTo>
                    <a:pt x="65640" y="15944"/>
                    <a:pt x="66315" y="15687"/>
                    <a:pt x="66990" y="15269"/>
                  </a:cubicBezTo>
                  <a:cubicBezTo>
                    <a:pt x="67247" y="15140"/>
                    <a:pt x="67504" y="15011"/>
                    <a:pt x="67793" y="14883"/>
                  </a:cubicBezTo>
                  <a:lnTo>
                    <a:pt x="67793" y="14722"/>
                  </a:lnTo>
                  <a:lnTo>
                    <a:pt x="66186" y="14722"/>
                  </a:lnTo>
                  <a:lnTo>
                    <a:pt x="65768" y="14883"/>
                  </a:lnTo>
                  <a:cubicBezTo>
                    <a:pt x="59629" y="16747"/>
                    <a:pt x="53457" y="18483"/>
                    <a:pt x="47285" y="20219"/>
                  </a:cubicBezTo>
                  <a:cubicBezTo>
                    <a:pt x="32820" y="24526"/>
                    <a:pt x="17680" y="28930"/>
                    <a:pt x="2829" y="33495"/>
                  </a:cubicBezTo>
                  <a:lnTo>
                    <a:pt x="1897" y="33752"/>
                  </a:lnTo>
                  <a:lnTo>
                    <a:pt x="2572" y="33077"/>
                  </a:lnTo>
                  <a:lnTo>
                    <a:pt x="2829" y="32820"/>
                  </a:lnTo>
                  <a:cubicBezTo>
                    <a:pt x="2958" y="32691"/>
                    <a:pt x="3087" y="32402"/>
                    <a:pt x="3215" y="32273"/>
                  </a:cubicBezTo>
                  <a:lnTo>
                    <a:pt x="5626" y="30666"/>
                  </a:lnTo>
                  <a:cubicBezTo>
                    <a:pt x="8198" y="28930"/>
                    <a:pt x="10737" y="27066"/>
                    <a:pt x="13276" y="25458"/>
                  </a:cubicBezTo>
                  <a:lnTo>
                    <a:pt x="13951" y="24912"/>
                  </a:lnTo>
                  <a:cubicBezTo>
                    <a:pt x="20509" y="20637"/>
                    <a:pt x="27195" y="16072"/>
                    <a:pt x="34170" y="11926"/>
                  </a:cubicBezTo>
                  <a:cubicBezTo>
                    <a:pt x="35906" y="10993"/>
                    <a:pt x="37642" y="9772"/>
                    <a:pt x="39378" y="8711"/>
                  </a:cubicBezTo>
                  <a:cubicBezTo>
                    <a:pt x="40342" y="8165"/>
                    <a:pt x="41274" y="7490"/>
                    <a:pt x="42206" y="6975"/>
                  </a:cubicBezTo>
                  <a:cubicBezTo>
                    <a:pt x="43557" y="6172"/>
                    <a:pt x="44746" y="5368"/>
                    <a:pt x="46096" y="4565"/>
                  </a:cubicBezTo>
                  <a:lnTo>
                    <a:pt x="47414" y="3761"/>
                  </a:lnTo>
                  <a:lnTo>
                    <a:pt x="47414" y="3472"/>
                  </a:lnTo>
                  <a:lnTo>
                    <a:pt x="47157" y="3472"/>
                  </a:lnTo>
                  <a:cubicBezTo>
                    <a:pt x="46482" y="3761"/>
                    <a:pt x="45678" y="4018"/>
                    <a:pt x="45003" y="4436"/>
                  </a:cubicBezTo>
                  <a:cubicBezTo>
                    <a:pt x="42881" y="5625"/>
                    <a:pt x="40728" y="6975"/>
                    <a:pt x="38574" y="8165"/>
                  </a:cubicBezTo>
                  <a:lnTo>
                    <a:pt x="38317" y="8454"/>
                  </a:lnTo>
                  <a:cubicBezTo>
                    <a:pt x="37385" y="8968"/>
                    <a:pt x="36581" y="9515"/>
                    <a:pt x="35778" y="10061"/>
                  </a:cubicBezTo>
                  <a:cubicBezTo>
                    <a:pt x="35360" y="10190"/>
                    <a:pt x="34974" y="10447"/>
                    <a:pt x="34556" y="10704"/>
                  </a:cubicBezTo>
                  <a:lnTo>
                    <a:pt x="34299" y="10993"/>
                  </a:lnTo>
                  <a:lnTo>
                    <a:pt x="34170" y="10576"/>
                  </a:lnTo>
                  <a:lnTo>
                    <a:pt x="34170" y="10447"/>
                  </a:lnTo>
                  <a:lnTo>
                    <a:pt x="34170" y="10190"/>
                  </a:lnTo>
                  <a:cubicBezTo>
                    <a:pt x="34170" y="9643"/>
                    <a:pt x="34299" y="9097"/>
                    <a:pt x="34427" y="8583"/>
                  </a:cubicBezTo>
                  <a:cubicBezTo>
                    <a:pt x="34556" y="7361"/>
                    <a:pt x="34717" y="6043"/>
                    <a:pt x="34845" y="4822"/>
                  </a:cubicBezTo>
                  <a:cubicBezTo>
                    <a:pt x="34974" y="4147"/>
                    <a:pt x="34974" y="3472"/>
                    <a:pt x="34845" y="2539"/>
                  </a:cubicBezTo>
                  <a:lnTo>
                    <a:pt x="34556" y="2282"/>
                  </a:lnTo>
                  <a:cubicBezTo>
                    <a:pt x="34556" y="2411"/>
                    <a:pt x="34427" y="2539"/>
                    <a:pt x="34299" y="2668"/>
                  </a:cubicBezTo>
                  <a:lnTo>
                    <a:pt x="34299" y="2957"/>
                  </a:lnTo>
                  <a:cubicBezTo>
                    <a:pt x="34042" y="4436"/>
                    <a:pt x="33752" y="6043"/>
                    <a:pt x="33495" y="7490"/>
                  </a:cubicBezTo>
                  <a:lnTo>
                    <a:pt x="32949" y="11508"/>
                  </a:lnTo>
                  <a:lnTo>
                    <a:pt x="32820" y="11668"/>
                  </a:lnTo>
                  <a:cubicBezTo>
                    <a:pt x="24527" y="17004"/>
                    <a:pt x="16234" y="22373"/>
                    <a:pt x="8037" y="27741"/>
                  </a:cubicBezTo>
                  <a:lnTo>
                    <a:pt x="6044" y="29059"/>
                  </a:lnTo>
                  <a:lnTo>
                    <a:pt x="7908" y="27194"/>
                  </a:lnTo>
                  <a:cubicBezTo>
                    <a:pt x="8037" y="26937"/>
                    <a:pt x="8198" y="26776"/>
                    <a:pt x="8455" y="26648"/>
                  </a:cubicBezTo>
                  <a:lnTo>
                    <a:pt x="14755" y="20347"/>
                  </a:lnTo>
                  <a:cubicBezTo>
                    <a:pt x="19577" y="15526"/>
                    <a:pt x="24527" y="10865"/>
                    <a:pt x="29349" y="6043"/>
                  </a:cubicBezTo>
                  <a:cubicBezTo>
                    <a:pt x="30699" y="4693"/>
                    <a:pt x="32017" y="3343"/>
                    <a:pt x="33238" y="1864"/>
                  </a:cubicBezTo>
                  <a:lnTo>
                    <a:pt x="33367" y="1736"/>
                  </a:lnTo>
                  <a:cubicBezTo>
                    <a:pt x="33495" y="1607"/>
                    <a:pt x="33624" y="1350"/>
                    <a:pt x="33752" y="1061"/>
                  </a:cubicBezTo>
                  <a:cubicBezTo>
                    <a:pt x="33752" y="932"/>
                    <a:pt x="33913" y="932"/>
                    <a:pt x="33913" y="932"/>
                  </a:cubicBezTo>
                  <a:cubicBezTo>
                    <a:pt x="33752" y="932"/>
                    <a:pt x="33624" y="932"/>
                    <a:pt x="33624" y="1061"/>
                  </a:cubicBezTo>
                  <a:cubicBezTo>
                    <a:pt x="33367" y="1221"/>
                    <a:pt x="33238" y="1350"/>
                    <a:pt x="32949" y="1479"/>
                  </a:cubicBezTo>
                  <a:cubicBezTo>
                    <a:pt x="32692" y="1607"/>
                    <a:pt x="32563" y="1864"/>
                    <a:pt x="32306" y="2025"/>
                  </a:cubicBezTo>
                  <a:cubicBezTo>
                    <a:pt x="31759" y="2411"/>
                    <a:pt x="31502" y="2668"/>
                    <a:pt x="31084" y="2957"/>
                  </a:cubicBezTo>
                  <a:cubicBezTo>
                    <a:pt x="24527" y="9515"/>
                    <a:pt x="17552" y="16201"/>
                    <a:pt x="9933" y="23562"/>
                  </a:cubicBezTo>
                  <a:cubicBezTo>
                    <a:pt x="9001" y="24655"/>
                    <a:pt x="8037" y="25587"/>
                    <a:pt x="7105" y="26519"/>
                  </a:cubicBezTo>
                  <a:cubicBezTo>
                    <a:pt x="6590" y="27066"/>
                    <a:pt x="6172" y="27451"/>
                    <a:pt x="5787" y="27998"/>
                  </a:cubicBezTo>
                  <a:lnTo>
                    <a:pt x="5497" y="28126"/>
                  </a:lnTo>
                  <a:lnTo>
                    <a:pt x="5369" y="27998"/>
                  </a:lnTo>
                  <a:lnTo>
                    <a:pt x="5240" y="27869"/>
                  </a:lnTo>
                  <a:lnTo>
                    <a:pt x="5240" y="27580"/>
                  </a:lnTo>
                  <a:cubicBezTo>
                    <a:pt x="5240" y="27451"/>
                    <a:pt x="5369" y="27451"/>
                    <a:pt x="5369" y="27323"/>
                  </a:cubicBezTo>
                  <a:cubicBezTo>
                    <a:pt x="6172" y="26133"/>
                    <a:pt x="7105" y="24912"/>
                    <a:pt x="7908" y="23562"/>
                  </a:cubicBezTo>
                  <a:cubicBezTo>
                    <a:pt x="9805" y="20765"/>
                    <a:pt x="11926" y="17808"/>
                    <a:pt x="13951" y="15011"/>
                  </a:cubicBezTo>
                  <a:cubicBezTo>
                    <a:pt x="16073" y="11926"/>
                    <a:pt x="18227" y="8840"/>
                    <a:pt x="20380" y="5882"/>
                  </a:cubicBezTo>
                  <a:cubicBezTo>
                    <a:pt x="21184" y="4950"/>
                    <a:pt x="21859" y="3889"/>
                    <a:pt x="22663" y="2957"/>
                  </a:cubicBezTo>
                  <a:cubicBezTo>
                    <a:pt x="22791" y="2668"/>
                    <a:pt x="23048" y="2539"/>
                    <a:pt x="23177" y="2539"/>
                  </a:cubicBezTo>
                  <a:cubicBezTo>
                    <a:pt x="23852" y="2282"/>
                    <a:pt x="24527" y="2154"/>
                    <a:pt x="25073" y="2154"/>
                  </a:cubicBezTo>
                  <a:cubicBezTo>
                    <a:pt x="26006" y="1864"/>
                    <a:pt x="26809" y="1736"/>
                    <a:pt x="27613" y="1607"/>
                  </a:cubicBezTo>
                  <a:cubicBezTo>
                    <a:pt x="28931" y="1350"/>
                    <a:pt x="30152" y="1061"/>
                    <a:pt x="31342" y="804"/>
                  </a:cubicBezTo>
                  <a:cubicBezTo>
                    <a:pt x="32017" y="675"/>
                    <a:pt x="32145" y="546"/>
                    <a:pt x="32017" y="257"/>
                  </a:cubicBezTo>
                  <a:cubicBezTo>
                    <a:pt x="32017" y="129"/>
                    <a:pt x="31888" y="0"/>
                    <a:pt x="31631" y="0"/>
                  </a:cubicBezTo>
                  <a:close/>
                </a:path>
              </a:pathLst>
            </a:custGeom>
            <a:solidFill>
              <a:srgbClr val="0E53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906A03B0-4517-4EDA-B9C6-CFF97B4FE9DE}"/>
              </a:ext>
            </a:extLst>
          </p:cNvPr>
          <p:cNvGrpSpPr/>
          <p:nvPr/>
        </p:nvGrpSpPr>
        <p:grpSpPr>
          <a:xfrm>
            <a:off x="6999352" y="2712876"/>
            <a:ext cx="2507005" cy="1703421"/>
            <a:chOff x="6999352" y="2712876"/>
            <a:chExt cx="2507005" cy="1703421"/>
          </a:xfrm>
        </p:grpSpPr>
        <p:sp>
          <p:nvSpPr>
            <p:cNvPr id="111" name="Google Shape;2766;p63">
              <a:extLst>
                <a:ext uri="{FF2B5EF4-FFF2-40B4-BE49-F238E27FC236}">
                  <a16:creationId xmlns:a16="http://schemas.microsoft.com/office/drawing/2014/main" id="{1AC81076-876E-4137-9484-64AB6C3C1A65}"/>
                </a:ext>
              </a:extLst>
            </p:cNvPr>
            <p:cNvSpPr/>
            <p:nvPr/>
          </p:nvSpPr>
          <p:spPr>
            <a:xfrm rot="21440990" flipH="1">
              <a:off x="6999352" y="2712876"/>
              <a:ext cx="2507005" cy="1703421"/>
            </a:xfrm>
            <a:custGeom>
              <a:avLst/>
              <a:gdLst/>
              <a:ahLst/>
              <a:cxnLst/>
              <a:rect l="l" t="t" r="r" b="b"/>
              <a:pathLst>
                <a:path w="29643" h="23607" extrusionOk="0">
                  <a:moveTo>
                    <a:pt x="11410" y="423"/>
                  </a:moveTo>
                  <a:cubicBezTo>
                    <a:pt x="13841" y="267"/>
                    <a:pt x="18110" y="-191"/>
                    <a:pt x="20731" y="88"/>
                  </a:cubicBezTo>
                  <a:cubicBezTo>
                    <a:pt x="23352" y="367"/>
                    <a:pt x="25682" y="747"/>
                    <a:pt x="27135" y="2099"/>
                  </a:cubicBezTo>
                  <a:cubicBezTo>
                    <a:pt x="28588" y="3451"/>
                    <a:pt x="29136" y="6123"/>
                    <a:pt x="29449" y="8202"/>
                  </a:cubicBezTo>
                  <a:cubicBezTo>
                    <a:pt x="29762" y="10281"/>
                    <a:pt x="29751" y="12829"/>
                    <a:pt x="29013" y="14572"/>
                  </a:cubicBezTo>
                  <a:cubicBezTo>
                    <a:pt x="28275" y="16316"/>
                    <a:pt x="26716" y="17735"/>
                    <a:pt x="25023" y="18663"/>
                  </a:cubicBezTo>
                  <a:cubicBezTo>
                    <a:pt x="23330" y="19591"/>
                    <a:pt x="20036" y="19314"/>
                    <a:pt x="18853" y="20138"/>
                  </a:cubicBezTo>
                  <a:cubicBezTo>
                    <a:pt x="17670" y="20962"/>
                    <a:pt x="18412" y="23607"/>
                    <a:pt x="17923" y="23607"/>
                  </a:cubicBezTo>
                  <a:cubicBezTo>
                    <a:pt x="17434" y="23607"/>
                    <a:pt x="17457" y="20715"/>
                    <a:pt x="15919" y="20136"/>
                  </a:cubicBezTo>
                  <a:cubicBezTo>
                    <a:pt x="14381" y="19558"/>
                    <a:pt x="11055" y="20555"/>
                    <a:pt x="8694" y="20136"/>
                  </a:cubicBezTo>
                  <a:cubicBezTo>
                    <a:pt x="6333" y="19717"/>
                    <a:pt x="3201" y="19026"/>
                    <a:pt x="1753" y="17624"/>
                  </a:cubicBezTo>
                  <a:cubicBezTo>
                    <a:pt x="306" y="16222"/>
                    <a:pt x="-64" y="14075"/>
                    <a:pt x="9" y="11722"/>
                  </a:cubicBezTo>
                  <a:cubicBezTo>
                    <a:pt x="82" y="9369"/>
                    <a:pt x="1166" y="5291"/>
                    <a:pt x="2189" y="3508"/>
                  </a:cubicBezTo>
                  <a:cubicBezTo>
                    <a:pt x="3212" y="1725"/>
                    <a:pt x="4608" y="1540"/>
                    <a:pt x="6145" y="1026"/>
                  </a:cubicBezTo>
                  <a:cubicBezTo>
                    <a:pt x="7682" y="512"/>
                    <a:pt x="8979" y="579"/>
                    <a:pt x="11410" y="423"/>
                  </a:cubicBezTo>
                  <a:close/>
                </a:path>
              </a:pathLst>
            </a:custGeom>
            <a:solidFill>
              <a:srgbClr val="74B6B2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12" name="Google Shape;2768;p63">
              <a:extLst>
                <a:ext uri="{FF2B5EF4-FFF2-40B4-BE49-F238E27FC236}">
                  <a16:creationId xmlns:a16="http://schemas.microsoft.com/office/drawing/2014/main" id="{57A47EDA-9FA5-43F5-BEE2-5A0083A14B69}"/>
                </a:ext>
              </a:extLst>
            </p:cNvPr>
            <p:cNvSpPr txBox="1">
              <a:spLocks/>
            </p:cNvSpPr>
            <p:nvPr/>
          </p:nvSpPr>
          <p:spPr>
            <a:xfrm rot="21574062">
              <a:off x="7279696" y="2844595"/>
              <a:ext cx="2028190" cy="115088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0"/>
                <a:buFont typeface="Delius Unicase"/>
                <a:buNone/>
                <a:defRPr sz="16000" b="0" i="0" u="none" strike="noStrike" cap="none">
                  <a:solidFill>
                    <a:srgbClr val="FFFFFF"/>
                  </a:solidFill>
                  <a:latin typeface="Delius Unicase"/>
                  <a:ea typeface="Delius Unicase"/>
                  <a:cs typeface="Delius Unicase"/>
                  <a:sym typeface="Delius Unicase"/>
                </a:defRPr>
              </a:lvl9pPr>
            </a:lstStyle>
            <a:p>
              <a:pPr marL="715963" marR="0" lvl="0" indent="-715963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นำตัวเศษมาลบกัน</a:t>
              </a:r>
            </a:p>
            <a:p>
              <a:pPr marL="715963" marR="0" lvl="0" indent="-715963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600" b="1" kern="0" dirty="0">
                  <a:solidFill>
                    <a:prstClr val="white"/>
                  </a:solidFill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ตัวส่วนคงเดิม</a:t>
              </a:r>
              <a:endParaRPr kumimoji="0" lang="th-TH" sz="2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  <a:sym typeface="Delius Unicase"/>
              </a:endParaRPr>
            </a:p>
          </p:txBody>
        </p:sp>
      </p:grpSp>
      <p:grpSp>
        <p:nvGrpSpPr>
          <p:cNvPr id="126" name="Google Shape;2061;p44">
            <a:extLst>
              <a:ext uri="{FF2B5EF4-FFF2-40B4-BE49-F238E27FC236}">
                <a16:creationId xmlns:a16="http://schemas.microsoft.com/office/drawing/2014/main" id="{FA4F9FEF-FF8B-473A-981B-4E065802AC9D}"/>
              </a:ext>
            </a:extLst>
          </p:cNvPr>
          <p:cNvGrpSpPr/>
          <p:nvPr/>
        </p:nvGrpSpPr>
        <p:grpSpPr>
          <a:xfrm>
            <a:off x="8962797" y="2329761"/>
            <a:ext cx="732600" cy="706500"/>
            <a:chOff x="720000" y="3035900"/>
            <a:chExt cx="549450" cy="529875"/>
          </a:xfrm>
        </p:grpSpPr>
        <p:sp>
          <p:nvSpPr>
            <p:cNvPr id="127" name="Google Shape;2062;p44">
              <a:extLst>
                <a:ext uri="{FF2B5EF4-FFF2-40B4-BE49-F238E27FC236}">
                  <a16:creationId xmlns:a16="http://schemas.microsoft.com/office/drawing/2014/main" id="{2E6EE5A3-9443-42AC-A405-D3EBB15D3C23}"/>
                </a:ext>
              </a:extLst>
            </p:cNvPr>
            <p:cNvSpPr/>
            <p:nvPr/>
          </p:nvSpPr>
          <p:spPr>
            <a:xfrm>
              <a:off x="720000" y="3035900"/>
              <a:ext cx="549450" cy="529875"/>
            </a:xfrm>
            <a:custGeom>
              <a:avLst/>
              <a:gdLst/>
              <a:ahLst/>
              <a:cxnLst/>
              <a:rect l="l" t="t" r="r" b="b"/>
              <a:pathLst>
                <a:path w="21978" h="21195" extrusionOk="0">
                  <a:moveTo>
                    <a:pt x="10549" y="0"/>
                  </a:moveTo>
                  <a:cubicBezTo>
                    <a:pt x="10105" y="0"/>
                    <a:pt x="9660" y="28"/>
                    <a:pt x="9216" y="85"/>
                  </a:cubicBezTo>
                  <a:cubicBezTo>
                    <a:pt x="6644" y="406"/>
                    <a:pt x="3989" y="1371"/>
                    <a:pt x="2358" y="3502"/>
                  </a:cubicBezTo>
                  <a:cubicBezTo>
                    <a:pt x="1072" y="5181"/>
                    <a:pt x="572" y="7371"/>
                    <a:pt x="298" y="9526"/>
                  </a:cubicBezTo>
                  <a:cubicBezTo>
                    <a:pt x="84" y="11324"/>
                    <a:pt x="0" y="13193"/>
                    <a:pt x="536" y="14920"/>
                  </a:cubicBezTo>
                  <a:cubicBezTo>
                    <a:pt x="1334" y="17468"/>
                    <a:pt x="3417" y="19420"/>
                    <a:pt x="5787" y="20361"/>
                  </a:cubicBezTo>
                  <a:cubicBezTo>
                    <a:pt x="7248" y="20951"/>
                    <a:pt x="8810" y="21194"/>
                    <a:pt x="10384" y="21194"/>
                  </a:cubicBezTo>
                  <a:cubicBezTo>
                    <a:pt x="11350" y="21194"/>
                    <a:pt x="12321" y="21103"/>
                    <a:pt x="13276" y="20944"/>
                  </a:cubicBezTo>
                  <a:cubicBezTo>
                    <a:pt x="17717" y="20206"/>
                    <a:pt x="21408" y="16027"/>
                    <a:pt x="21646" y="11241"/>
                  </a:cubicBezTo>
                  <a:cubicBezTo>
                    <a:pt x="21978" y="4717"/>
                    <a:pt x="16343" y="0"/>
                    <a:pt x="10549" y="0"/>
                  </a:cubicBezTo>
                  <a:close/>
                </a:path>
              </a:pathLst>
            </a:custGeom>
            <a:solidFill>
              <a:srgbClr val="F8D45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8" name="Google Shape;2063;p44">
              <a:extLst>
                <a:ext uri="{FF2B5EF4-FFF2-40B4-BE49-F238E27FC236}">
                  <a16:creationId xmlns:a16="http://schemas.microsoft.com/office/drawing/2014/main" id="{FB7E5B68-C79B-4E6A-AE41-0288592479BB}"/>
                </a:ext>
              </a:extLst>
            </p:cNvPr>
            <p:cNvSpPr/>
            <p:nvPr/>
          </p:nvSpPr>
          <p:spPr>
            <a:xfrm>
              <a:off x="1003075" y="3061925"/>
              <a:ext cx="146400" cy="72475"/>
            </a:xfrm>
            <a:custGeom>
              <a:avLst/>
              <a:gdLst/>
              <a:ahLst/>
              <a:cxnLst/>
              <a:rect l="l" t="t" r="r" b="b"/>
              <a:pathLst>
                <a:path w="5856" h="2899" extrusionOk="0">
                  <a:moveTo>
                    <a:pt x="1033" y="0"/>
                  </a:moveTo>
                  <a:cubicBezTo>
                    <a:pt x="765" y="0"/>
                    <a:pt x="509" y="19"/>
                    <a:pt x="274" y="56"/>
                  </a:cubicBezTo>
                  <a:cubicBezTo>
                    <a:pt x="0" y="103"/>
                    <a:pt x="107" y="496"/>
                    <a:pt x="334" y="520"/>
                  </a:cubicBezTo>
                  <a:cubicBezTo>
                    <a:pt x="1358" y="663"/>
                    <a:pt x="2274" y="853"/>
                    <a:pt x="3215" y="1342"/>
                  </a:cubicBezTo>
                  <a:cubicBezTo>
                    <a:pt x="3977" y="1734"/>
                    <a:pt x="4536" y="2437"/>
                    <a:pt x="5298" y="2854"/>
                  </a:cubicBezTo>
                  <a:cubicBezTo>
                    <a:pt x="5353" y="2884"/>
                    <a:pt x="5408" y="2898"/>
                    <a:pt x="5459" y="2898"/>
                  </a:cubicBezTo>
                  <a:cubicBezTo>
                    <a:pt x="5687" y="2898"/>
                    <a:pt x="5856" y="2630"/>
                    <a:pt x="5739" y="2377"/>
                  </a:cubicBezTo>
                  <a:cubicBezTo>
                    <a:pt x="5018" y="770"/>
                    <a:pt x="2761" y="0"/>
                    <a:pt x="1033" y="0"/>
                  </a:cubicBezTo>
                  <a:close/>
                </a:path>
              </a:pathLst>
            </a:custGeom>
            <a:solidFill>
              <a:srgbClr val="FCF2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2064;p44">
              <a:extLst>
                <a:ext uri="{FF2B5EF4-FFF2-40B4-BE49-F238E27FC236}">
                  <a16:creationId xmlns:a16="http://schemas.microsoft.com/office/drawing/2014/main" id="{C90007D7-B15E-4F6E-8EA6-212EF0B29684}"/>
                </a:ext>
              </a:extLst>
            </p:cNvPr>
            <p:cNvSpPr/>
            <p:nvPr/>
          </p:nvSpPr>
          <p:spPr>
            <a:xfrm>
              <a:off x="1156200" y="3145125"/>
              <a:ext cx="59725" cy="65750"/>
            </a:xfrm>
            <a:custGeom>
              <a:avLst/>
              <a:gdLst/>
              <a:ahLst/>
              <a:cxnLst/>
              <a:rect l="l" t="t" r="r" b="b"/>
              <a:pathLst>
                <a:path w="2389" h="2630" extrusionOk="0">
                  <a:moveTo>
                    <a:pt x="305" y="1"/>
                  </a:moveTo>
                  <a:cubicBezTo>
                    <a:pt x="95" y="1"/>
                    <a:pt x="0" y="305"/>
                    <a:pt x="150" y="454"/>
                  </a:cubicBezTo>
                  <a:cubicBezTo>
                    <a:pt x="447" y="752"/>
                    <a:pt x="793" y="990"/>
                    <a:pt x="1067" y="1335"/>
                  </a:cubicBezTo>
                  <a:cubicBezTo>
                    <a:pt x="1352" y="1693"/>
                    <a:pt x="1507" y="2145"/>
                    <a:pt x="1805" y="2526"/>
                  </a:cubicBezTo>
                  <a:cubicBezTo>
                    <a:pt x="1863" y="2599"/>
                    <a:pt x="1932" y="2629"/>
                    <a:pt x="2001" y="2629"/>
                  </a:cubicBezTo>
                  <a:cubicBezTo>
                    <a:pt x="2157" y="2629"/>
                    <a:pt x="2312" y="2470"/>
                    <a:pt x="2329" y="2288"/>
                  </a:cubicBezTo>
                  <a:cubicBezTo>
                    <a:pt x="2388" y="1252"/>
                    <a:pt x="1257" y="109"/>
                    <a:pt x="328" y="2"/>
                  </a:cubicBezTo>
                  <a:cubicBezTo>
                    <a:pt x="320" y="1"/>
                    <a:pt x="313" y="1"/>
                    <a:pt x="305" y="1"/>
                  </a:cubicBezTo>
                  <a:close/>
                </a:path>
              </a:pathLst>
            </a:custGeom>
            <a:solidFill>
              <a:srgbClr val="FCF2D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2065;p44">
              <a:extLst>
                <a:ext uri="{FF2B5EF4-FFF2-40B4-BE49-F238E27FC236}">
                  <a16:creationId xmlns:a16="http://schemas.microsoft.com/office/drawing/2014/main" id="{D2CAAD65-E6FA-4A92-974A-EB3A8C82CCDA}"/>
                </a:ext>
              </a:extLst>
            </p:cNvPr>
            <p:cNvSpPr/>
            <p:nvPr/>
          </p:nvSpPr>
          <p:spPr>
            <a:xfrm>
              <a:off x="720300" y="3108550"/>
              <a:ext cx="507825" cy="457225"/>
            </a:xfrm>
            <a:custGeom>
              <a:avLst/>
              <a:gdLst/>
              <a:ahLst/>
              <a:cxnLst/>
              <a:rect l="l" t="t" r="r" b="b"/>
              <a:pathLst>
                <a:path w="20313" h="18289" extrusionOk="0">
                  <a:moveTo>
                    <a:pt x="2870" y="0"/>
                  </a:moveTo>
                  <a:lnTo>
                    <a:pt x="2870" y="0"/>
                  </a:lnTo>
                  <a:cubicBezTo>
                    <a:pt x="2691" y="191"/>
                    <a:pt x="2512" y="393"/>
                    <a:pt x="2346" y="596"/>
                  </a:cubicBezTo>
                  <a:cubicBezTo>
                    <a:pt x="1060" y="2275"/>
                    <a:pt x="560" y="4465"/>
                    <a:pt x="298" y="6620"/>
                  </a:cubicBezTo>
                  <a:cubicBezTo>
                    <a:pt x="72" y="8418"/>
                    <a:pt x="0" y="10287"/>
                    <a:pt x="536" y="12014"/>
                  </a:cubicBezTo>
                  <a:cubicBezTo>
                    <a:pt x="1322" y="14562"/>
                    <a:pt x="3405" y="16514"/>
                    <a:pt x="5775" y="17455"/>
                  </a:cubicBezTo>
                  <a:cubicBezTo>
                    <a:pt x="7243" y="18045"/>
                    <a:pt x="8803" y="18288"/>
                    <a:pt x="10376" y="18288"/>
                  </a:cubicBezTo>
                  <a:cubicBezTo>
                    <a:pt x="11340" y="18288"/>
                    <a:pt x="12309" y="18197"/>
                    <a:pt x="13264" y="18038"/>
                  </a:cubicBezTo>
                  <a:cubicBezTo>
                    <a:pt x="16205" y="17550"/>
                    <a:pt x="18812" y="15550"/>
                    <a:pt x="20312" y="12871"/>
                  </a:cubicBezTo>
                  <a:lnTo>
                    <a:pt x="20312" y="12871"/>
                  </a:lnTo>
                  <a:cubicBezTo>
                    <a:pt x="18348" y="14288"/>
                    <a:pt x="16038" y="15181"/>
                    <a:pt x="13669" y="15288"/>
                  </a:cubicBezTo>
                  <a:cubicBezTo>
                    <a:pt x="13491" y="15297"/>
                    <a:pt x="13314" y="15301"/>
                    <a:pt x="13136" y="15301"/>
                  </a:cubicBezTo>
                  <a:cubicBezTo>
                    <a:pt x="9524" y="15301"/>
                    <a:pt x="5911" y="13467"/>
                    <a:pt x="3846" y="10335"/>
                  </a:cubicBezTo>
                  <a:cubicBezTo>
                    <a:pt x="1881" y="7358"/>
                    <a:pt x="1477" y="3287"/>
                    <a:pt x="2870" y="0"/>
                  </a:cubicBezTo>
                  <a:close/>
                </a:path>
              </a:pathLst>
            </a:custGeom>
            <a:solidFill>
              <a:srgbClr val="333154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7" name="Google Shape;2066;p44">
              <a:extLst>
                <a:ext uri="{FF2B5EF4-FFF2-40B4-BE49-F238E27FC236}">
                  <a16:creationId xmlns:a16="http://schemas.microsoft.com/office/drawing/2014/main" id="{A220B0A1-CFCD-4B0B-8167-9D9F66695C0E}"/>
                </a:ext>
              </a:extLst>
            </p:cNvPr>
            <p:cNvSpPr/>
            <p:nvPr/>
          </p:nvSpPr>
          <p:spPr>
            <a:xfrm>
              <a:off x="909400" y="3309150"/>
              <a:ext cx="160550" cy="54775"/>
            </a:xfrm>
            <a:custGeom>
              <a:avLst/>
              <a:gdLst/>
              <a:ahLst/>
              <a:cxnLst/>
              <a:rect l="l" t="t" r="r" b="b"/>
              <a:pathLst>
                <a:path w="6422" h="2191" extrusionOk="0">
                  <a:moveTo>
                    <a:pt x="6111" y="1"/>
                  </a:moveTo>
                  <a:cubicBezTo>
                    <a:pt x="6048" y="1"/>
                    <a:pt x="5983" y="23"/>
                    <a:pt x="5926" y="73"/>
                  </a:cubicBezTo>
                  <a:cubicBezTo>
                    <a:pt x="5164" y="811"/>
                    <a:pt x="4676" y="1370"/>
                    <a:pt x="3533" y="1418"/>
                  </a:cubicBezTo>
                  <a:cubicBezTo>
                    <a:pt x="3455" y="1423"/>
                    <a:pt x="3378" y="1425"/>
                    <a:pt x="3301" y="1425"/>
                  </a:cubicBezTo>
                  <a:cubicBezTo>
                    <a:pt x="2206" y="1425"/>
                    <a:pt x="1161" y="955"/>
                    <a:pt x="449" y="120"/>
                  </a:cubicBezTo>
                  <a:cubicBezTo>
                    <a:pt x="404" y="66"/>
                    <a:pt x="350" y="43"/>
                    <a:pt x="298" y="43"/>
                  </a:cubicBezTo>
                  <a:cubicBezTo>
                    <a:pt x="145" y="43"/>
                    <a:pt x="0" y="238"/>
                    <a:pt x="80" y="406"/>
                  </a:cubicBezTo>
                  <a:cubicBezTo>
                    <a:pt x="599" y="1531"/>
                    <a:pt x="2102" y="2190"/>
                    <a:pt x="3519" y="2190"/>
                  </a:cubicBezTo>
                  <a:cubicBezTo>
                    <a:pt x="4831" y="2190"/>
                    <a:pt x="6069" y="1623"/>
                    <a:pt x="6378" y="335"/>
                  </a:cubicBezTo>
                  <a:cubicBezTo>
                    <a:pt x="6421" y="146"/>
                    <a:pt x="6273" y="1"/>
                    <a:pt x="6111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8" name="Google Shape;2067;p44">
              <a:extLst>
                <a:ext uri="{FF2B5EF4-FFF2-40B4-BE49-F238E27FC236}">
                  <a16:creationId xmlns:a16="http://schemas.microsoft.com/office/drawing/2014/main" id="{5DD9E753-2E6B-453F-869E-1920072392C9}"/>
                </a:ext>
              </a:extLst>
            </p:cNvPr>
            <p:cNvSpPr/>
            <p:nvPr/>
          </p:nvSpPr>
          <p:spPr>
            <a:xfrm>
              <a:off x="819125" y="3179575"/>
              <a:ext cx="100925" cy="50875"/>
            </a:xfrm>
            <a:custGeom>
              <a:avLst/>
              <a:gdLst/>
              <a:ahLst/>
              <a:cxnLst/>
              <a:rect l="l" t="t" r="r" b="b"/>
              <a:pathLst>
                <a:path w="4037" h="2035" extrusionOk="0">
                  <a:moveTo>
                    <a:pt x="1956" y="1"/>
                  </a:moveTo>
                  <a:cubicBezTo>
                    <a:pt x="981" y="1"/>
                    <a:pt x="25" y="609"/>
                    <a:pt x="0" y="1815"/>
                  </a:cubicBezTo>
                  <a:cubicBezTo>
                    <a:pt x="0" y="1925"/>
                    <a:pt x="92" y="1995"/>
                    <a:pt x="184" y="1995"/>
                  </a:cubicBezTo>
                  <a:cubicBezTo>
                    <a:pt x="240" y="1995"/>
                    <a:pt x="297" y="1969"/>
                    <a:pt x="334" y="1910"/>
                  </a:cubicBezTo>
                  <a:cubicBezTo>
                    <a:pt x="750" y="1279"/>
                    <a:pt x="988" y="696"/>
                    <a:pt x="1834" y="600"/>
                  </a:cubicBezTo>
                  <a:cubicBezTo>
                    <a:pt x="1894" y="592"/>
                    <a:pt x="1952" y="588"/>
                    <a:pt x="2009" y="588"/>
                  </a:cubicBezTo>
                  <a:cubicBezTo>
                    <a:pt x="2712" y="588"/>
                    <a:pt x="3195" y="1176"/>
                    <a:pt x="3393" y="1815"/>
                  </a:cubicBezTo>
                  <a:cubicBezTo>
                    <a:pt x="3440" y="1969"/>
                    <a:pt x="3552" y="2035"/>
                    <a:pt x="3668" y="2035"/>
                  </a:cubicBezTo>
                  <a:cubicBezTo>
                    <a:pt x="3848" y="2035"/>
                    <a:pt x="4037" y="1875"/>
                    <a:pt x="4001" y="1636"/>
                  </a:cubicBezTo>
                  <a:cubicBezTo>
                    <a:pt x="3816" y="543"/>
                    <a:pt x="2878" y="1"/>
                    <a:pt x="1956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2068;p44">
              <a:extLst>
                <a:ext uri="{FF2B5EF4-FFF2-40B4-BE49-F238E27FC236}">
                  <a16:creationId xmlns:a16="http://schemas.microsoft.com/office/drawing/2014/main" id="{38A2ADD4-49AF-4479-B5AE-0452DB3D7129}"/>
                </a:ext>
              </a:extLst>
            </p:cNvPr>
            <p:cNvSpPr/>
            <p:nvPr/>
          </p:nvSpPr>
          <p:spPr>
            <a:xfrm>
              <a:off x="1056450" y="3179575"/>
              <a:ext cx="100825" cy="50875"/>
            </a:xfrm>
            <a:custGeom>
              <a:avLst/>
              <a:gdLst/>
              <a:ahLst/>
              <a:cxnLst/>
              <a:rect l="l" t="t" r="r" b="b"/>
              <a:pathLst>
                <a:path w="4033" h="2035" extrusionOk="0">
                  <a:moveTo>
                    <a:pt x="2083" y="1"/>
                  </a:moveTo>
                  <a:cubicBezTo>
                    <a:pt x="1164" y="1"/>
                    <a:pt x="229" y="543"/>
                    <a:pt x="44" y="1636"/>
                  </a:cubicBezTo>
                  <a:cubicBezTo>
                    <a:pt x="1" y="1875"/>
                    <a:pt x="191" y="2035"/>
                    <a:pt x="373" y="2035"/>
                  </a:cubicBezTo>
                  <a:cubicBezTo>
                    <a:pt x="490" y="2035"/>
                    <a:pt x="605" y="1969"/>
                    <a:pt x="651" y="1815"/>
                  </a:cubicBezTo>
                  <a:cubicBezTo>
                    <a:pt x="838" y="1176"/>
                    <a:pt x="1321" y="588"/>
                    <a:pt x="2023" y="588"/>
                  </a:cubicBezTo>
                  <a:cubicBezTo>
                    <a:pt x="2081" y="588"/>
                    <a:pt x="2139" y="592"/>
                    <a:pt x="2199" y="600"/>
                  </a:cubicBezTo>
                  <a:cubicBezTo>
                    <a:pt x="3056" y="696"/>
                    <a:pt x="3283" y="1279"/>
                    <a:pt x="3699" y="1910"/>
                  </a:cubicBezTo>
                  <a:cubicBezTo>
                    <a:pt x="3735" y="1969"/>
                    <a:pt x="3792" y="1995"/>
                    <a:pt x="3849" y="1995"/>
                  </a:cubicBezTo>
                  <a:cubicBezTo>
                    <a:pt x="3941" y="1995"/>
                    <a:pt x="4033" y="1925"/>
                    <a:pt x="4033" y="1815"/>
                  </a:cubicBezTo>
                  <a:cubicBezTo>
                    <a:pt x="4008" y="609"/>
                    <a:pt x="3055" y="1"/>
                    <a:pt x="208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2069;p44">
              <a:extLst>
                <a:ext uri="{FF2B5EF4-FFF2-40B4-BE49-F238E27FC236}">
                  <a16:creationId xmlns:a16="http://schemas.microsoft.com/office/drawing/2014/main" id="{70D9EA68-740B-455B-9395-48212D804A7E}"/>
                </a:ext>
              </a:extLst>
            </p:cNvPr>
            <p:cNvSpPr/>
            <p:nvPr/>
          </p:nvSpPr>
          <p:spPr>
            <a:xfrm>
              <a:off x="1061400" y="3243375"/>
              <a:ext cx="86950" cy="59875"/>
            </a:xfrm>
            <a:custGeom>
              <a:avLst/>
              <a:gdLst/>
              <a:ahLst/>
              <a:cxnLst/>
              <a:rect l="l" t="t" r="r" b="b"/>
              <a:pathLst>
                <a:path w="3478" h="2395" extrusionOk="0">
                  <a:moveTo>
                    <a:pt x="1739" y="1"/>
                  </a:moveTo>
                  <a:cubicBezTo>
                    <a:pt x="775" y="1"/>
                    <a:pt x="1" y="537"/>
                    <a:pt x="1" y="1203"/>
                  </a:cubicBezTo>
                  <a:cubicBezTo>
                    <a:pt x="1" y="1858"/>
                    <a:pt x="775" y="2394"/>
                    <a:pt x="1739" y="2394"/>
                  </a:cubicBezTo>
                  <a:cubicBezTo>
                    <a:pt x="2692" y="2394"/>
                    <a:pt x="3477" y="1858"/>
                    <a:pt x="3477" y="1203"/>
                  </a:cubicBezTo>
                  <a:cubicBezTo>
                    <a:pt x="3477" y="537"/>
                    <a:pt x="2692" y="1"/>
                    <a:pt x="1739" y="1"/>
                  </a:cubicBezTo>
                  <a:close/>
                </a:path>
              </a:pathLst>
            </a:custGeom>
            <a:solidFill>
              <a:srgbClr val="FF73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2070;p44">
              <a:extLst>
                <a:ext uri="{FF2B5EF4-FFF2-40B4-BE49-F238E27FC236}">
                  <a16:creationId xmlns:a16="http://schemas.microsoft.com/office/drawing/2014/main" id="{5EBC9F83-E036-4269-94A9-AB747E31160F}"/>
                </a:ext>
              </a:extLst>
            </p:cNvPr>
            <p:cNvSpPr/>
            <p:nvPr/>
          </p:nvSpPr>
          <p:spPr>
            <a:xfrm>
              <a:off x="837575" y="3243375"/>
              <a:ext cx="86925" cy="59875"/>
            </a:xfrm>
            <a:custGeom>
              <a:avLst/>
              <a:gdLst/>
              <a:ahLst/>
              <a:cxnLst/>
              <a:rect l="l" t="t" r="r" b="b"/>
              <a:pathLst>
                <a:path w="3477" h="2395" extrusionOk="0">
                  <a:moveTo>
                    <a:pt x="1739" y="1"/>
                  </a:moveTo>
                  <a:cubicBezTo>
                    <a:pt x="786" y="1"/>
                    <a:pt x="0" y="537"/>
                    <a:pt x="0" y="1203"/>
                  </a:cubicBezTo>
                  <a:cubicBezTo>
                    <a:pt x="0" y="1858"/>
                    <a:pt x="786" y="2394"/>
                    <a:pt x="1739" y="2394"/>
                  </a:cubicBezTo>
                  <a:cubicBezTo>
                    <a:pt x="2691" y="2394"/>
                    <a:pt x="3477" y="1858"/>
                    <a:pt x="3477" y="1203"/>
                  </a:cubicBezTo>
                  <a:cubicBezTo>
                    <a:pt x="3477" y="537"/>
                    <a:pt x="2691" y="1"/>
                    <a:pt x="1739" y="1"/>
                  </a:cubicBezTo>
                  <a:close/>
                </a:path>
              </a:pathLst>
            </a:custGeom>
            <a:solidFill>
              <a:srgbClr val="FF73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42" name="Google Shape;2098;p44">
            <a:extLst>
              <a:ext uri="{FF2B5EF4-FFF2-40B4-BE49-F238E27FC236}">
                <a16:creationId xmlns:a16="http://schemas.microsoft.com/office/drawing/2014/main" id="{459EF19C-885F-4757-AB3E-0660073915E7}"/>
              </a:ext>
            </a:extLst>
          </p:cNvPr>
          <p:cNvGrpSpPr/>
          <p:nvPr/>
        </p:nvGrpSpPr>
        <p:grpSpPr>
          <a:xfrm rot="19073638">
            <a:off x="9842731" y="2500929"/>
            <a:ext cx="355631" cy="318731"/>
            <a:chOff x="15933525" y="1705100"/>
            <a:chExt cx="266725" cy="239050"/>
          </a:xfrm>
        </p:grpSpPr>
        <p:sp>
          <p:nvSpPr>
            <p:cNvPr id="143" name="Google Shape;2099;p44">
              <a:extLst>
                <a:ext uri="{FF2B5EF4-FFF2-40B4-BE49-F238E27FC236}">
                  <a16:creationId xmlns:a16="http://schemas.microsoft.com/office/drawing/2014/main" id="{A041AAB1-50E5-4CEF-86A2-A99799435F50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2100;p44">
              <a:extLst>
                <a:ext uri="{FF2B5EF4-FFF2-40B4-BE49-F238E27FC236}">
                  <a16:creationId xmlns:a16="http://schemas.microsoft.com/office/drawing/2014/main" id="{CE45F87B-C6DE-4B76-BEDC-E23EBDBD3419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2101;p44">
              <a:extLst>
                <a:ext uri="{FF2B5EF4-FFF2-40B4-BE49-F238E27FC236}">
                  <a16:creationId xmlns:a16="http://schemas.microsoft.com/office/drawing/2014/main" id="{1CA78AD2-B1AB-46EF-8D9F-03618F9A925B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2102;p44">
              <a:extLst>
                <a:ext uri="{FF2B5EF4-FFF2-40B4-BE49-F238E27FC236}">
                  <a16:creationId xmlns:a16="http://schemas.microsoft.com/office/drawing/2014/main" id="{D79AF739-AD48-4274-B64F-1FB915F0290D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2103;p44">
              <a:extLst>
                <a:ext uri="{FF2B5EF4-FFF2-40B4-BE49-F238E27FC236}">
                  <a16:creationId xmlns:a16="http://schemas.microsoft.com/office/drawing/2014/main" id="{88AA4C06-340F-4CF3-A179-35D6073D289D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7" name="Google Shape;2104;p44">
              <a:extLst>
                <a:ext uri="{FF2B5EF4-FFF2-40B4-BE49-F238E27FC236}">
                  <a16:creationId xmlns:a16="http://schemas.microsoft.com/office/drawing/2014/main" id="{920B7EB2-628E-4CCE-9610-BA965A45AAE6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8" name="Google Shape;2105;p44">
              <a:extLst>
                <a:ext uri="{FF2B5EF4-FFF2-40B4-BE49-F238E27FC236}">
                  <a16:creationId xmlns:a16="http://schemas.microsoft.com/office/drawing/2014/main" id="{BDA24EE3-44D9-4294-82FC-85FE37727A33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2106;p44">
              <a:extLst>
                <a:ext uri="{FF2B5EF4-FFF2-40B4-BE49-F238E27FC236}">
                  <a16:creationId xmlns:a16="http://schemas.microsoft.com/office/drawing/2014/main" id="{D028F643-49CA-44E6-BE8E-AB5D1685665E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0" name="Google Shape;2107;p44">
              <a:extLst>
                <a:ext uri="{FF2B5EF4-FFF2-40B4-BE49-F238E27FC236}">
                  <a16:creationId xmlns:a16="http://schemas.microsoft.com/office/drawing/2014/main" id="{23F81F7D-E502-45EE-9E4F-7E9FD7D0C9A3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2108;p44">
              <a:extLst>
                <a:ext uri="{FF2B5EF4-FFF2-40B4-BE49-F238E27FC236}">
                  <a16:creationId xmlns:a16="http://schemas.microsoft.com/office/drawing/2014/main" id="{27253F1F-A12F-454A-B1F5-8B04B2903E76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467" name="กลุ่ม 466">
            <a:extLst>
              <a:ext uri="{FF2B5EF4-FFF2-40B4-BE49-F238E27FC236}">
                <a16:creationId xmlns:a16="http://schemas.microsoft.com/office/drawing/2014/main" id="{A98FB00B-9346-4D53-B9A2-DDD3E000A75F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468" name="รูปแบบอิสระ: รูปร่าง 467">
              <a:extLst>
                <a:ext uri="{FF2B5EF4-FFF2-40B4-BE49-F238E27FC236}">
                  <a16:creationId xmlns:a16="http://schemas.microsoft.com/office/drawing/2014/main" id="{C28AA234-ED67-489E-9D88-18FD91FC42E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69" name="รูปแบบอิสระ: รูปร่าง 468">
              <a:extLst>
                <a:ext uri="{FF2B5EF4-FFF2-40B4-BE49-F238E27FC236}">
                  <a16:creationId xmlns:a16="http://schemas.microsoft.com/office/drawing/2014/main" id="{2EB1DF4C-C2EE-490B-865B-7A5D1FCABEC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70" name="กลุ่ม 469">
            <a:extLst>
              <a:ext uri="{FF2B5EF4-FFF2-40B4-BE49-F238E27FC236}">
                <a16:creationId xmlns:a16="http://schemas.microsoft.com/office/drawing/2014/main" id="{AAD9CF65-DC56-40F4-BBE8-809EE54B999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471" name="รูปแบบอิสระ: รูปร่าง 470">
              <a:extLst>
                <a:ext uri="{FF2B5EF4-FFF2-40B4-BE49-F238E27FC236}">
                  <a16:creationId xmlns:a16="http://schemas.microsoft.com/office/drawing/2014/main" id="{B4B8015A-E30C-4FF9-A3E7-AF281B2983E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72" name="รูปแบบอิสระ: รูปร่าง 471">
              <a:extLst>
                <a:ext uri="{FF2B5EF4-FFF2-40B4-BE49-F238E27FC236}">
                  <a16:creationId xmlns:a16="http://schemas.microsoft.com/office/drawing/2014/main" id="{0D0DB842-0C57-4A43-ADBB-B60433022C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73" name="กลุ่ม 472">
            <a:extLst>
              <a:ext uri="{FF2B5EF4-FFF2-40B4-BE49-F238E27FC236}">
                <a16:creationId xmlns:a16="http://schemas.microsoft.com/office/drawing/2014/main" id="{8CEEC062-19B3-4438-832F-0B21604DC423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474" name="รูปแบบอิสระ: รูปร่าง 473">
              <a:extLst>
                <a:ext uri="{FF2B5EF4-FFF2-40B4-BE49-F238E27FC236}">
                  <a16:creationId xmlns:a16="http://schemas.microsoft.com/office/drawing/2014/main" id="{01BB4046-FFDB-4C79-9B7F-447D848866B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75" name="รูปแบบอิสระ: รูปร่าง 474">
              <a:extLst>
                <a:ext uri="{FF2B5EF4-FFF2-40B4-BE49-F238E27FC236}">
                  <a16:creationId xmlns:a16="http://schemas.microsoft.com/office/drawing/2014/main" id="{783847D6-FF71-421A-8481-91B2788C0B4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76" name="กลุ่ม 475">
            <a:extLst>
              <a:ext uri="{FF2B5EF4-FFF2-40B4-BE49-F238E27FC236}">
                <a16:creationId xmlns:a16="http://schemas.microsoft.com/office/drawing/2014/main" id="{4A456042-4E0A-4075-A97A-EDCCECAB6C7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477" name="รูปแบบอิสระ: รูปร่าง 476">
              <a:extLst>
                <a:ext uri="{FF2B5EF4-FFF2-40B4-BE49-F238E27FC236}">
                  <a16:creationId xmlns:a16="http://schemas.microsoft.com/office/drawing/2014/main" id="{A339D8C8-1CDD-4AA7-8A02-32079559D4A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78" name="รูปแบบอิสระ: รูปร่าง 477">
              <a:extLst>
                <a:ext uri="{FF2B5EF4-FFF2-40B4-BE49-F238E27FC236}">
                  <a16:creationId xmlns:a16="http://schemas.microsoft.com/office/drawing/2014/main" id="{9AB75AF0-237E-408D-8884-74C162B0812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79" name="กลุ่ม 478">
            <a:extLst>
              <a:ext uri="{FF2B5EF4-FFF2-40B4-BE49-F238E27FC236}">
                <a16:creationId xmlns:a16="http://schemas.microsoft.com/office/drawing/2014/main" id="{A6988C6B-AA6A-4E77-9F3F-BDFD116C9BE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480" name="รูปแบบอิสระ: รูปร่าง 479">
              <a:extLst>
                <a:ext uri="{FF2B5EF4-FFF2-40B4-BE49-F238E27FC236}">
                  <a16:creationId xmlns:a16="http://schemas.microsoft.com/office/drawing/2014/main" id="{C1247BF2-01A5-4F0B-B008-AA442B4134C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1" name="รูปแบบอิสระ: รูปร่าง 480">
              <a:extLst>
                <a:ext uri="{FF2B5EF4-FFF2-40B4-BE49-F238E27FC236}">
                  <a16:creationId xmlns:a16="http://schemas.microsoft.com/office/drawing/2014/main" id="{634F41FB-DFA7-4553-9F54-E41D8D8CCDD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82" name="กลุ่ม 481">
            <a:extLst>
              <a:ext uri="{FF2B5EF4-FFF2-40B4-BE49-F238E27FC236}">
                <a16:creationId xmlns:a16="http://schemas.microsoft.com/office/drawing/2014/main" id="{2A24F56E-E6F3-4E4D-94D2-2503CA8D179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83" name="รูปแบบอิสระ: รูปร่าง 482">
              <a:extLst>
                <a:ext uri="{FF2B5EF4-FFF2-40B4-BE49-F238E27FC236}">
                  <a16:creationId xmlns:a16="http://schemas.microsoft.com/office/drawing/2014/main" id="{F0653AC8-41E5-4C78-9116-BCE6205CD47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4" name="รูปแบบอิสระ: รูปร่าง 483">
              <a:extLst>
                <a:ext uri="{FF2B5EF4-FFF2-40B4-BE49-F238E27FC236}">
                  <a16:creationId xmlns:a16="http://schemas.microsoft.com/office/drawing/2014/main" id="{ADE7EC7E-43D2-4D02-9FED-E15B834E848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85" name="กลุ่ม 484">
            <a:extLst>
              <a:ext uri="{FF2B5EF4-FFF2-40B4-BE49-F238E27FC236}">
                <a16:creationId xmlns:a16="http://schemas.microsoft.com/office/drawing/2014/main" id="{6484D666-B3D6-4068-A6A3-724B44604D18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486" name="รูปแบบอิสระ: รูปร่าง 485">
              <a:extLst>
                <a:ext uri="{FF2B5EF4-FFF2-40B4-BE49-F238E27FC236}">
                  <a16:creationId xmlns:a16="http://schemas.microsoft.com/office/drawing/2014/main" id="{A9666C30-FAC9-4B1C-A980-4F27C9E28F0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7" name="รูปแบบอิสระ: รูปร่าง 486">
              <a:extLst>
                <a:ext uri="{FF2B5EF4-FFF2-40B4-BE49-F238E27FC236}">
                  <a16:creationId xmlns:a16="http://schemas.microsoft.com/office/drawing/2014/main" id="{4278136F-8085-4899-88B7-544FAC04B99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48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4B16DA5-8FD2-4C09-B17D-4A8B4DCDCEA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8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95DC88E3-D2A6-446F-9B56-AC23FA6CE00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9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062938E-F1CF-4282-89B6-29E17A2E846A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91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4906BD6A-5FD6-4001-B937-2D08055D1850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92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8970A428-360A-492F-BC15-6BF729994EE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493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D94BF8B3-CCC3-45DC-A878-B093BF3E90F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494" name="รูปภาพ 493">
            <a:hlinkClick r:id="rId12" action="ppaction://hlinksldjump"/>
            <a:extLst>
              <a:ext uri="{FF2B5EF4-FFF2-40B4-BE49-F238E27FC236}">
                <a16:creationId xmlns:a16="http://schemas.microsoft.com/office/drawing/2014/main" id="{785D4E08-B26D-41F6-979D-D82A110E9CB0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2274151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9EFBAA76-6CEC-4A78-BE89-8073844FD659}"/>
              </a:ext>
            </a:extLst>
          </p:cNvPr>
          <p:cNvGrpSpPr/>
          <p:nvPr/>
        </p:nvGrpSpPr>
        <p:grpSpPr>
          <a:xfrm>
            <a:off x="1840199" y="1198263"/>
            <a:ext cx="2050150" cy="843008"/>
            <a:chOff x="1518475" y="3221786"/>
            <a:chExt cx="8815865" cy="3026102"/>
          </a:xfrm>
        </p:grpSpPr>
        <p:sp>
          <p:nvSpPr>
            <p:cNvPr id="194" name="Google Shape;4035;p55">
              <a:extLst>
                <a:ext uri="{FF2B5EF4-FFF2-40B4-BE49-F238E27FC236}">
                  <a16:creationId xmlns:a16="http://schemas.microsoft.com/office/drawing/2014/main" id="{44340ADC-F96A-40DB-BE69-D010A7F56CEF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036;p55">
              <a:extLst>
                <a:ext uri="{FF2B5EF4-FFF2-40B4-BE49-F238E27FC236}">
                  <a16:creationId xmlns:a16="http://schemas.microsoft.com/office/drawing/2014/main" id="{5B05CCCB-893D-41FF-BE9D-7214EF93C971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363351" y="921604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004516" y="600014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5" name="Google Shape;3808;p53">
            <a:extLst>
              <a:ext uri="{FF2B5EF4-FFF2-40B4-BE49-F238E27FC236}">
                <a16:creationId xmlns:a16="http://schemas.microsoft.com/office/drawing/2014/main" id="{405BE82E-E03F-4C46-A10F-300E4D5989CD}"/>
              </a:ext>
            </a:extLst>
          </p:cNvPr>
          <p:cNvSpPr/>
          <p:nvPr/>
        </p:nvSpPr>
        <p:spPr>
          <a:xfrm rot="329428">
            <a:off x="391759" y="6181024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3694398" y="439939"/>
            <a:ext cx="4677086" cy="667417"/>
            <a:chOff x="1710684" y="676431"/>
            <a:chExt cx="4677086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หาผลลบ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/>
              <p:nvPr/>
            </p:nvSpPr>
            <p:spPr>
              <a:xfrm>
                <a:off x="2096973" y="1245929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4804_KwangMD_PukluK" panose="02000000000000000000" pitchFamily="2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98" name="กล่องข้อความ 197">
                <a:extLst>
                  <a:ext uri="{FF2B5EF4-FFF2-40B4-BE49-F238E27FC236}">
                    <a16:creationId xmlns:a16="http://schemas.microsoft.com/office/drawing/2014/main" id="{582EE126-4FD1-460B-BA32-739E559F9C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73" y="1245929"/>
                <a:ext cx="1638275" cy="701218"/>
              </a:xfrm>
              <a:prstGeom prst="rect">
                <a:avLst/>
              </a:prstGeom>
              <a:blipFill>
                <a:blip r:embed="rId5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04" name="Google Shape;972;p53">
            <a:extLst>
              <a:ext uri="{FF2B5EF4-FFF2-40B4-BE49-F238E27FC236}">
                <a16:creationId xmlns:a16="http://schemas.microsoft.com/office/drawing/2014/main" id="{22EA9042-3CAD-44BD-87AA-B6D3405DD574}"/>
              </a:ext>
            </a:extLst>
          </p:cNvPr>
          <p:cNvCxnSpPr/>
          <p:nvPr/>
        </p:nvCxnSpPr>
        <p:spPr>
          <a:xfrm>
            <a:off x="4573762" y="1691700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Google Shape;3842;p61">
                <a:extLst>
                  <a:ext uri="{FF2B5EF4-FFF2-40B4-BE49-F238E27FC236}">
                    <a16:creationId xmlns:a16="http://schemas.microsoft.com/office/drawing/2014/main" id="{E471740B-9B7E-4838-8B1E-B48799098DD8}"/>
                  </a:ext>
                </a:extLst>
              </p:cNvPr>
              <p:cNvSpPr txBox="1"/>
              <p:nvPr/>
            </p:nvSpPr>
            <p:spPr>
              <a:xfrm>
                <a:off x="4677278" y="1455846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105" name="Google Shape;3842;p61">
                <a:extLst>
                  <a:ext uri="{FF2B5EF4-FFF2-40B4-BE49-F238E27FC236}">
                    <a16:creationId xmlns:a16="http://schemas.microsoft.com/office/drawing/2014/main" id="{E471740B-9B7E-4838-8B1E-B48799098D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77278" y="1455846"/>
                <a:ext cx="691449" cy="395041"/>
              </a:xfrm>
              <a:prstGeom prst="rect">
                <a:avLst/>
              </a:prstGeom>
              <a:blipFill>
                <a:blip r:embed="rId6"/>
                <a:stretch>
                  <a:fillRect t="-15385" b="-6769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13" name="Google Shape;2122;p44">
            <a:extLst>
              <a:ext uri="{FF2B5EF4-FFF2-40B4-BE49-F238E27FC236}">
                <a16:creationId xmlns:a16="http://schemas.microsoft.com/office/drawing/2014/main" id="{3735F2DE-72B6-43F2-9CC4-698E006B24CF}"/>
              </a:ext>
            </a:extLst>
          </p:cNvPr>
          <p:cNvGrpSpPr/>
          <p:nvPr/>
        </p:nvGrpSpPr>
        <p:grpSpPr>
          <a:xfrm rot="-2526362">
            <a:off x="4002320" y="1532334"/>
            <a:ext cx="355631" cy="318731"/>
            <a:chOff x="15933525" y="1705100"/>
            <a:chExt cx="266725" cy="239050"/>
          </a:xfrm>
        </p:grpSpPr>
        <p:sp>
          <p:nvSpPr>
            <p:cNvPr id="214" name="Google Shape;2123;p44">
              <a:extLst>
                <a:ext uri="{FF2B5EF4-FFF2-40B4-BE49-F238E27FC236}">
                  <a16:creationId xmlns:a16="http://schemas.microsoft.com/office/drawing/2014/main" id="{3481BFDF-C1D1-4DE9-BA0D-D9097CDB59EA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2124;p44">
              <a:extLst>
                <a:ext uri="{FF2B5EF4-FFF2-40B4-BE49-F238E27FC236}">
                  <a16:creationId xmlns:a16="http://schemas.microsoft.com/office/drawing/2014/main" id="{D7A11EFF-1C4E-47FF-9C92-F8EC72D0A8AE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2125;p44">
              <a:extLst>
                <a:ext uri="{FF2B5EF4-FFF2-40B4-BE49-F238E27FC236}">
                  <a16:creationId xmlns:a16="http://schemas.microsoft.com/office/drawing/2014/main" id="{D5BD0876-5210-45F0-BB9D-67C4FB007CF8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2126;p44">
              <a:extLst>
                <a:ext uri="{FF2B5EF4-FFF2-40B4-BE49-F238E27FC236}">
                  <a16:creationId xmlns:a16="http://schemas.microsoft.com/office/drawing/2014/main" id="{0AD4BD9F-DC54-46F0-97BE-8DE09D5CFDD9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2127;p44">
              <a:extLst>
                <a:ext uri="{FF2B5EF4-FFF2-40B4-BE49-F238E27FC236}">
                  <a16:creationId xmlns:a16="http://schemas.microsoft.com/office/drawing/2014/main" id="{33A23511-7647-4AF8-B08C-56991126FD65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2128;p44">
              <a:extLst>
                <a:ext uri="{FF2B5EF4-FFF2-40B4-BE49-F238E27FC236}">
                  <a16:creationId xmlns:a16="http://schemas.microsoft.com/office/drawing/2014/main" id="{38B1DE28-C5BE-4D90-B77C-0D722CE2404E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2129;p44">
              <a:extLst>
                <a:ext uri="{FF2B5EF4-FFF2-40B4-BE49-F238E27FC236}">
                  <a16:creationId xmlns:a16="http://schemas.microsoft.com/office/drawing/2014/main" id="{98577862-622B-4B00-BB3B-253EA82C74C0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2130;p44">
              <a:extLst>
                <a:ext uri="{FF2B5EF4-FFF2-40B4-BE49-F238E27FC236}">
                  <a16:creationId xmlns:a16="http://schemas.microsoft.com/office/drawing/2014/main" id="{9F8CBDA9-46D8-4316-974C-28A317C5E9A3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2131;p44">
              <a:extLst>
                <a:ext uri="{FF2B5EF4-FFF2-40B4-BE49-F238E27FC236}">
                  <a16:creationId xmlns:a16="http://schemas.microsoft.com/office/drawing/2014/main" id="{5F04897C-E89B-4BC0-8CFF-721D1EC3523C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2132;p44">
              <a:extLst>
                <a:ext uri="{FF2B5EF4-FFF2-40B4-BE49-F238E27FC236}">
                  <a16:creationId xmlns:a16="http://schemas.microsoft.com/office/drawing/2014/main" id="{D555C4E7-97A0-40A9-8DE5-F24ED3CFFB96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F211DBCB-B751-4B42-B89B-F2244D36AB5F}"/>
              </a:ext>
            </a:extLst>
          </p:cNvPr>
          <p:cNvGrpSpPr/>
          <p:nvPr/>
        </p:nvGrpSpPr>
        <p:grpSpPr>
          <a:xfrm>
            <a:off x="7062483" y="1192949"/>
            <a:ext cx="2050150" cy="843008"/>
            <a:chOff x="1518475" y="3221786"/>
            <a:chExt cx="8815865" cy="3026102"/>
          </a:xfrm>
        </p:grpSpPr>
        <p:sp>
          <p:nvSpPr>
            <p:cNvPr id="85" name="Google Shape;4035;p55">
              <a:extLst>
                <a:ext uri="{FF2B5EF4-FFF2-40B4-BE49-F238E27FC236}">
                  <a16:creationId xmlns:a16="http://schemas.microsoft.com/office/drawing/2014/main" id="{9986FB95-1D2C-48A9-A2C1-CBF337F00F16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036;p55">
              <a:extLst>
                <a:ext uri="{FF2B5EF4-FFF2-40B4-BE49-F238E27FC236}">
                  <a16:creationId xmlns:a16="http://schemas.microsoft.com/office/drawing/2014/main" id="{DCBF0490-CD17-4445-8B5D-B8A5B6B9C055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7" name="กล่องข้อความ 86">
                <a:extLst>
                  <a:ext uri="{FF2B5EF4-FFF2-40B4-BE49-F238E27FC236}">
                    <a16:creationId xmlns:a16="http://schemas.microsoft.com/office/drawing/2014/main" id="{233C7E31-2FA0-4FB0-80D1-4D0BAF600E1F}"/>
                  </a:ext>
                </a:extLst>
              </p:cNvPr>
              <p:cNvSpPr txBox="1"/>
              <p:nvPr/>
            </p:nvSpPr>
            <p:spPr>
              <a:xfrm>
                <a:off x="7319257" y="1240615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87" name="กล่องข้อความ 86">
                <a:extLst>
                  <a:ext uri="{FF2B5EF4-FFF2-40B4-BE49-F238E27FC236}">
                    <a16:creationId xmlns:a16="http://schemas.microsoft.com/office/drawing/2014/main" id="{233C7E31-2FA0-4FB0-80D1-4D0BAF600E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9257" y="1240615"/>
                <a:ext cx="1638275" cy="701218"/>
              </a:xfrm>
              <a:prstGeom prst="rect">
                <a:avLst/>
              </a:prstGeom>
              <a:blipFill>
                <a:blip r:embed="rId7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88" name="Google Shape;972;p53">
            <a:extLst>
              <a:ext uri="{FF2B5EF4-FFF2-40B4-BE49-F238E27FC236}">
                <a16:creationId xmlns:a16="http://schemas.microsoft.com/office/drawing/2014/main" id="{41B1041B-148C-47F0-871F-F9804E8C0B8C}"/>
              </a:ext>
            </a:extLst>
          </p:cNvPr>
          <p:cNvCxnSpPr/>
          <p:nvPr/>
        </p:nvCxnSpPr>
        <p:spPr>
          <a:xfrm>
            <a:off x="9796046" y="1686386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89" name="Google Shape;3842;p61">
                <a:extLst>
                  <a:ext uri="{FF2B5EF4-FFF2-40B4-BE49-F238E27FC236}">
                    <a16:creationId xmlns:a16="http://schemas.microsoft.com/office/drawing/2014/main" id="{DBEA78BC-0C5D-4590-BEC2-69C694303E3A}"/>
                  </a:ext>
                </a:extLst>
              </p:cNvPr>
              <p:cNvSpPr txBox="1"/>
              <p:nvPr/>
            </p:nvSpPr>
            <p:spPr>
              <a:xfrm>
                <a:off x="9899562" y="1450532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89" name="Google Shape;3842;p61">
                <a:extLst>
                  <a:ext uri="{FF2B5EF4-FFF2-40B4-BE49-F238E27FC236}">
                    <a16:creationId xmlns:a16="http://schemas.microsoft.com/office/drawing/2014/main" id="{DBEA78BC-0C5D-4590-BEC2-69C694303E3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9562" y="1450532"/>
                <a:ext cx="691449" cy="395041"/>
              </a:xfrm>
              <a:prstGeom prst="rect">
                <a:avLst/>
              </a:prstGeom>
              <a:blipFill>
                <a:blip r:embed="rId8"/>
                <a:stretch>
                  <a:fillRect t="-15385" b="-6769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3" name="Google Shape;2122;p44">
            <a:extLst>
              <a:ext uri="{FF2B5EF4-FFF2-40B4-BE49-F238E27FC236}">
                <a16:creationId xmlns:a16="http://schemas.microsoft.com/office/drawing/2014/main" id="{E7E058C8-B791-4C46-BCA2-C02C7F65FD17}"/>
              </a:ext>
            </a:extLst>
          </p:cNvPr>
          <p:cNvGrpSpPr/>
          <p:nvPr/>
        </p:nvGrpSpPr>
        <p:grpSpPr>
          <a:xfrm rot="-2526362">
            <a:off x="9224604" y="1527020"/>
            <a:ext cx="355631" cy="318731"/>
            <a:chOff x="15933525" y="1705100"/>
            <a:chExt cx="266725" cy="239050"/>
          </a:xfrm>
        </p:grpSpPr>
        <p:sp>
          <p:nvSpPr>
            <p:cNvPr id="94" name="Google Shape;2123;p44">
              <a:extLst>
                <a:ext uri="{FF2B5EF4-FFF2-40B4-BE49-F238E27FC236}">
                  <a16:creationId xmlns:a16="http://schemas.microsoft.com/office/drawing/2014/main" id="{7C826B61-9C5C-4C29-993F-11A344FFA49F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2124;p44">
              <a:extLst>
                <a:ext uri="{FF2B5EF4-FFF2-40B4-BE49-F238E27FC236}">
                  <a16:creationId xmlns:a16="http://schemas.microsoft.com/office/drawing/2014/main" id="{0C8CD7DA-E1EB-4A88-B52A-CA552D4BEB5D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2125;p44">
              <a:extLst>
                <a:ext uri="{FF2B5EF4-FFF2-40B4-BE49-F238E27FC236}">
                  <a16:creationId xmlns:a16="http://schemas.microsoft.com/office/drawing/2014/main" id="{BFA338F3-C663-4F9C-9B10-AA5B4B29BD61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2126;p44">
              <a:extLst>
                <a:ext uri="{FF2B5EF4-FFF2-40B4-BE49-F238E27FC236}">
                  <a16:creationId xmlns:a16="http://schemas.microsoft.com/office/drawing/2014/main" id="{DB86C225-EA15-4067-BC05-09859FCF88DB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2127;p44">
              <a:extLst>
                <a:ext uri="{FF2B5EF4-FFF2-40B4-BE49-F238E27FC236}">
                  <a16:creationId xmlns:a16="http://schemas.microsoft.com/office/drawing/2014/main" id="{6D570983-2C54-4552-9AF7-332099F27B33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2128;p44">
              <a:extLst>
                <a:ext uri="{FF2B5EF4-FFF2-40B4-BE49-F238E27FC236}">
                  <a16:creationId xmlns:a16="http://schemas.microsoft.com/office/drawing/2014/main" id="{19BB5909-841E-418B-82DD-A66BFF5B85F0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2129;p44">
              <a:extLst>
                <a:ext uri="{FF2B5EF4-FFF2-40B4-BE49-F238E27FC236}">
                  <a16:creationId xmlns:a16="http://schemas.microsoft.com/office/drawing/2014/main" id="{E693AF5F-13AD-4296-975B-986D29749DF4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2130;p44">
              <a:extLst>
                <a:ext uri="{FF2B5EF4-FFF2-40B4-BE49-F238E27FC236}">
                  <a16:creationId xmlns:a16="http://schemas.microsoft.com/office/drawing/2014/main" id="{37F780C2-4FD4-406B-B374-7FADC6A7B001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2131;p44">
              <a:extLst>
                <a:ext uri="{FF2B5EF4-FFF2-40B4-BE49-F238E27FC236}">
                  <a16:creationId xmlns:a16="http://schemas.microsoft.com/office/drawing/2014/main" id="{9019DCE8-006C-4F23-8948-6AA09A6E77CE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2132;p44">
              <a:extLst>
                <a:ext uri="{FF2B5EF4-FFF2-40B4-BE49-F238E27FC236}">
                  <a16:creationId xmlns:a16="http://schemas.microsoft.com/office/drawing/2014/main" id="{CE2569BB-8770-4CF3-98B5-C7828814440E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7" name="กลุ่ม 126">
            <a:extLst>
              <a:ext uri="{FF2B5EF4-FFF2-40B4-BE49-F238E27FC236}">
                <a16:creationId xmlns:a16="http://schemas.microsoft.com/office/drawing/2014/main" id="{49453FBA-E112-4BA5-9A6E-6D6C5AA1F5BD}"/>
              </a:ext>
            </a:extLst>
          </p:cNvPr>
          <p:cNvGrpSpPr/>
          <p:nvPr/>
        </p:nvGrpSpPr>
        <p:grpSpPr>
          <a:xfrm>
            <a:off x="1840199" y="2197231"/>
            <a:ext cx="2050150" cy="843008"/>
            <a:chOff x="1518475" y="3221786"/>
            <a:chExt cx="8815865" cy="3026102"/>
          </a:xfrm>
        </p:grpSpPr>
        <p:sp>
          <p:nvSpPr>
            <p:cNvPr id="128" name="Google Shape;4035;p55">
              <a:extLst>
                <a:ext uri="{FF2B5EF4-FFF2-40B4-BE49-F238E27FC236}">
                  <a16:creationId xmlns:a16="http://schemas.microsoft.com/office/drawing/2014/main" id="{4BEF2227-D88C-42AA-8F4C-2A2F816EE27D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9" name="Google Shape;4036;p55">
              <a:extLst>
                <a:ext uri="{FF2B5EF4-FFF2-40B4-BE49-F238E27FC236}">
                  <a16:creationId xmlns:a16="http://schemas.microsoft.com/office/drawing/2014/main" id="{0088AAB4-ED49-4210-9A90-90E7521B6DC3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30" name="กล่องข้อความ 129">
                <a:extLst>
                  <a:ext uri="{FF2B5EF4-FFF2-40B4-BE49-F238E27FC236}">
                    <a16:creationId xmlns:a16="http://schemas.microsoft.com/office/drawing/2014/main" id="{85A5206F-78E1-4FCD-A7CA-E3E4AECBA0F4}"/>
                  </a:ext>
                </a:extLst>
              </p:cNvPr>
              <p:cNvSpPr txBox="1"/>
              <p:nvPr/>
            </p:nvSpPr>
            <p:spPr>
              <a:xfrm>
                <a:off x="2096973" y="2244897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30" name="กล่องข้อความ 129">
                <a:extLst>
                  <a:ext uri="{FF2B5EF4-FFF2-40B4-BE49-F238E27FC236}">
                    <a16:creationId xmlns:a16="http://schemas.microsoft.com/office/drawing/2014/main" id="{85A5206F-78E1-4FCD-A7CA-E3E4AECBA0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73" y="2244897"/>
                <a:ext cx="1638275" cy="701218"/>
              </a:xfrm>
              <a:prstGeom prst="rect">
                <a:avLst/>
              </a:prstGeom>
              <a:blipFill>
                <a:blip r:embed="rId9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31" name="Google Shape;972;p53">
            <a:extLst>
              <a:ext uri="{FF2B5EF4-FFF2-40B4-BE49-F238E27FC236}">
                <a16:creationId xmlns:a16="http://schemas.microsoft.com/office/drawing/2014/main" id="{A42AA7C8-D9AD-4DD5-8547-E3B27DF61D5F}"/>
              </a:ext>
            </a:extLst>
          </p:cNvPr>
          <p:cNvCxnSpPr/>
          <p:nvPr/>
        </p:nvCxnSpPr>
        <p:spPr>
          <a:xfrm>
            <a:off x="4573762" y="2690668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32" name="Google Shape;3842;p61">
                <a:extLst>
                  <a:ext uri="{FF2B5EF4-FFF2-40B4-BE49-F238E27FC236}">
                    <a16:creationId xmlns:a16="http://schemas.microsoft.com/office/drawing/2014/main" id="{F820DF05-A88C-4B44-8C4E-8DFC47CD18A4}"/>
                  </a:ext>
                </a:extLst>
              </p:cNvPr>
              <p:cNvSpPr txBox="1"/>
              <p:nvPr/>
            </p:nvSpPr>
            <p:spPr>
              <a:xfrm>
                <a:off x="4677278" y="2454814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132" name="Google Shape;3842;p61">
                <a:extLst>
                  <a:ext uri="{FF2B5EF4-FFF2-40B4-BE49-F238E27FC236}">
                    <a16:creationId xmlns:a16="http://schemas.microsoft.com/office/drawing/2014/main" id="{F820DF05-A88C-4B44-8C4E-8DFC47CD18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77278" y="2454814"/>
                <a:ext cx="691449" cy="395041"/>
              </a:xfrm>
              <a:prstGeom prst="rect">
                <a:avLst/>
              </a:prstGeom>
              <a:blipFill>
                <a:blip r:embed="rId10"/>
                <a:stretch>
                  <a:fillRect t="-15625" b="-718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7" name="Google Shape;2122;p44">
            <a:extLst>
              <a:ext uri="{FF2B5EF4-FFF2-40B4-BE49-F238E27FC236}">
                <a16:creationId xmlns:a16="http://schemas.microsoft.com/office/drawing/2014/main" id="{0F06DCB2-504C-4170-8C74-152E2EF5148D}"/>
              </a:ext>
            </a:extLst>
          </p:cNvPr>
          <p:cNvGrpSpPr/>
          <p:nvPr/>
        </p:nvGrpSpPr>
        <p:grpSpPr>
          <a:xfrm rot="-2526362">
            <a:off x="4002320" y="2531302"/>
            <a:ext cx="355631" cy="318731"/>
            <a:chOff x="15933525" y="1705100"/>
            <a:chExt cx="266725" cy="239050"/>
          </a:xfrm>
        </p:grpSpPr>
        <p:sp>
          <p:nvSpPr>
            <p:cNvPr id="138" name="Google Shape;2123;p44">
              <a:extLst>
                <a:ext uri="{FF2B5EF4-FFF2-40B4-BE49-F238E27FC236}">
                  <a16:creationId xmlns:a16="http://schemas.microsoft.com/office/drawing/2014/main" id="{1A93D553-1273-47D9-AFD4-1E2ABC7CE1F6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9" name="Google Shape;2124;p44">
              <a:extLst>
                <a:ext uri="{FF2B5EF4-FFF2-40B4-BE49-F238E27FC236}">
                  <a16:creationId xmlns:a16="http://schemas.microsoft.com/office/drawing/2014/main" id="{F410FC9B-1FE8-4E22-A581-887C6A50932D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0" name="Google Shape;2125;p44">
              <a:extLst>
                <a:ext uri="{FF2B5EF4-FFF2-40B4-BE49-F238E27FC236}">
                  <a16:creationId xmlns:a16="http://schemas.microsoft.com/office/drawing/2014/main" id="{B1F11E75-A216-4468-B56F-2F4643D59540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1" name="Google Shape;2126;p44">
              <a:extLst>
                <a:ext uri="{FF2B5EF4-FFF2-40B4-BE49-F238E27FC236}">
                  <a16:creationId xmlns:a16="http://schemas.microsoft.com/office/drawing/2014/main" id="{B614B8AC-4EA4-4CE5-8714-B881E4831192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2127;p44">
              <a:extLst>
                <a:ext uri="{FF2B5EF4-FFF2-40B4-BE49-F238E27FC236}">
                  <a16:creationId xmlns:a16="http://schemas.microsoft.com/office/drawing/2014/main" id="{A481929D-D5CA-4FB7-AABB-B7008BB466E5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3" name="Google Shape;2128;p44">
              <a:extLst>
                <a:ext uri="{FF2B5EF4-FFF2-40B4-BE49-F238E27FC236}">
                  <a16:creationId xmlns:a16="http://schemas.microsoft.com/office/drawing/2014/main" id="{F5BF3787-4D92-4E9C-BF28-F906D51876F9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4" name="Google Shape;2129;p44">
              <a:extLst>
                <a:ext uri="{FF2B5EF4-FFF2-40B4-BE49-F238E27FC236}">
                  <a16:creationId xmlns:a16="http://schemas.microsoft.com/office/drawing/2014/main" id="{76290769-1E1A-4D8D-9CB7-4848A9AACE36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2130;p44">
              <a:extLst>
                <a:ext uri="{FF2B5EF4-FFF2-40B4-BE49-F238E27FC236}">
                  <a16:creationId xmlns:a16="http://schemas.microsoft.com/office/drawing/2014/main" id="{B3B10788-8CA3-4898-864C-5A29D77BED7C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2131;p44">
              <a:extLst>
                <a:ext uri="{FF2B5EF4-FFF2-40B4-BE49-F238E27FC236}">
                  <a16:creationId xmlns:a16="http://schemas.microsoft.com/office/drawing/2014/main" id="{1CEC70FC-2CF2-4EA9-B035-EF5F38529570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2132;p44">
              <a:extLst>
                <a:ext uri="{FF2B5EF4-FFF2-40B4-BE49-F238E27FC236}">
                  <a16:creationId xmlns:a16="http://schemas.microsoft.com/office/drawing/2014/main" id="{E137DA48-8AC9-43DC-8936-7B6D199B69ED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57" name="กลุ่ม 156">
            <a:extLst>
              <a:ext uri="{FF2B5EF4-FFF2-40B4-BE49-F238E27FC236}">
                <a16:creationId xmlns:a16="http://schemas.microsoft.com/office/drawing/2014/main" id="{288AAB81-739C-4192-B588-4AAFA3301EC1}"/>
              </a:ext>
            </a:extLst>
          </p:cNvPr>
          <p:cNvGrpSpPr/>
          <p:nvPr/>
        </p:nvGrpSpPr>
        <p:grpSpPr>
          <a:xfrm>
            <a:off x="7062483" y="2191917"/>
            <a:ext cx="2050150" cy="843008"/>
            <a:chOff x="1518475" y="3221786"/>
            <a:chExt cx="8815865" cy="3026102"/>
          </a:xfrm>
        </p:grpSpPr>
        <p:sp>
          <p:nvSpPr>
            <p:cNvPr id="158" name="Google Shape;4035;p55">
              <a:extLst>
                <a:ext uri="{FF2B5EF4-FFF2-40B4-BE49-F238E27FC236}">
                  <a16:creationId xmlns:a16="http://schemas.microsoft.com/office/drawing/2014/main" id="{1B072884-8DB1-4CD5-8EF0-68415D5429DF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9" name="Google Shape;4036;p55">
              <a:extLst>
                <a:ext uri="{FF2B5EF4-FFF2-40B4-BE49-F238E27FC236}">
                  <a16:creationId xmlns:a16="http://schemas.microsoft.com/office/drawing/2014/main" id="{9637795E-54F3-4876-B9EB-2C5F44DE9923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60" name="กล่องข้อความ 159">
                <a:extLst>
                  <a:ext uri="{FF2B5EF4-FFF2-40B4-BE49-F238E27FC236}">
                    <a16:creationId xmlns:a16="http://schemas.microsoft.com/office/drawing/2014/main" id="{79B78CAD-A259-4A7F-9957-E7344F4C2AA9}"/>
                  </a:ext>
                </a:extLst>
              </p:cNvPr>
              <p:cNvSpPr txBox="1"/>
              <p:nvPr/>
            </p:nvSpPr>
            <p:spPr>
              <a:xfrm>
                <a:off x="7319257" y="2239583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60" name="กล่องข้อความ 159">
                <a:extLst>
                  <a:ext uri="{FF2B5EF4-FFF2-40B4-BE49-F238E27FC236}">
                    <a16:creationId xmlns:a16="http://schemas.microsoft.com/office/drawing/2014/main" id="{79B78CAD-A259-4A7F-9957-E7344F4C2AA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9257" y="2239583"/>
                <a:ext cx="1638275" cy="701218"/>
              </a:xfrm>
              <a:prstGeom prst="rect">
                <a:avLst/>
              </a:prstGeom>
              <a:blipFill>
                <a:blip r:embed="rId11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61" name="Google Shape;972;p53">
            <a:extLst>
              <a:ext uri="{FF2B5EF4-FFF2-40B4-BE49-F238E27FC236}">
                <a16:creationId xmlns:a16="http://schemas.microsoft.com/office/drawing/2014/main" id="{5835EC75-DE96-451F-8109-177EE3195D7B}"/>
              </a:ext>
            </a:extLst>
          </p:cNvPr>
          <p:cNvCxnSpPr/>
          <p:nvPr/>
        </p:nvCxnSpPr>
        <p:spPr>
          <a:xfrm>
            <a:off x="9796046" y="2685354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62" name="Google Shape;3842;p61">
                <a:extLst>
                  <a:ext uri="{FF2B5EF4-FFF2-40B4-BE49-F238E27FC236}">
                    <a16:creationId xmlns:a16="http://schemas.microsoft.com/office/drawing/2014/main" id="{1A328684-E93E-4B94-9ACB-37BE85EE5A17}"/>
                  </a:ext>
                </a:extLst>
              </p:cNvPr>
              <p:cNvSpPr txBox="1"/>
              <p:nvPr/>
            </p:nvSpPr>
            <p:spPr>
              <a:xfrm>
                <a:off x="9899562" y="2449500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162" name="Google Shape;3842;p61">
                <a:extLst>
                  <a:ext uri="{FF2B5EF4-FFF2-40B4-BE49-F238E27FC236}">
                    <a16:creationId xmlns:a16="http://schemas.microsoft.com/office/drawing/2014/main" id="{1A328684-E93E-4B94-9ACB-37BE85EE5A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9562" y="2449500"/>
                <a:ext cx="691449" cy="395041"/>
              </a:xfrm>
              <a:prstGeom prst="rect">
                <a:avLst/>
              </a:prstGeom>
              <a:blipFill>
                <a:blip r:embed="rId12"/>
                <a:stretch>
                  <a:fillRect t="-13846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66" name="Google Shape;2122;p44">
            <a:extLst>
              <a:ext uri="{FF2B5EF4-FFF2-40B4-BE49-F238E27FC236}">
                <a16:creationId xmlns:a16="http://schemas.microsoft.com/office/drawing/2014/main" id="{A66D8D59-BC6B-4BDF-B8A7-09B749A62365}"/>
              </a:ext>
            </a:extLst>
          </p:cNvPr>
          <p:cNvGrpSpPr/>
          <p:nvPr/>
        </p:nvGrpSpPr>
        <p:grpSpPr>
          <a:xfrm rot="-2526362">
            <a:off x="9224604" y="2525988"/>
            <a:ext cx="355631" cy="318731"/>
            <a:chOff x="15933525" y="1705100"/>
            <a:chExt cx="266725" cy="239050"/>
          </a:xfrm>
        </p:grpSpPr>
        <p:sp>
          <p:nvSpPr>
            <p:cNvPr id="167" name="Google Shape;2123;p44">
              <a:extLst>
                <a:ext uri="{FF2B5EF4-FFF2-40B4-BE49-F238E27FC236}">
                  <a16:creationId xmlns:a16="http://schemas.microsoft.com/office/drawing/2014/main" id="{8AE6CEA0-92F0-43AB-B543-5AA6AFC570C7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2124;p44">
              <a:extLst>
                <a:ext uri="{FF2B5EF4-FFF2-40B4-BE49-F238E27FC236}">
                  <a16:creationId xmlns:a16="http://schemas.microsoft.com/office/drawing/2014/main" id="{C3395409-4C93-4BEC-8073-70B68F3DAFFE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2125;p44">
              <a:extLst>
                <a:ext uri="{FF2B5EF4-FFF2-40B4-BE49-F238E27FC236}">
                  <a16:creationId xmlns:a16="http://schemas.microsoft.com/office/drawing/2014/main" id="{8DE46FB6-A543-4701-954B-38163D2C4116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2126;p44">
              <a:extLst>
                <a:ext uri="{FF2B5EF4-FFF2-40B4-BE49-F238E27FC236}">
                  <a16:creationId xmlns:a16="http://schemas.microsoft.com/office/drawing/2014/main" id="{00A864C2-835A-4A5D-ADD5-814681FB6207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2127;p44">
              <a:extLst>
                <a:ext uri="{FF2B5EF4-FFF2-40B4-BE49-F238E27FC236}">
                  <a16:creationId xmlns:a16="http://schemas.microsoft.com/office/drawing/2014/main" id="{8358CECF-CCB2-4C6C-8A10-2CD78E41D1B7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2128;p44">
              <a:extLst>
                <a:ext uri="{FF2B5EF4-FFF2-40B4-BE49-F238E27FC236}">
                  <a16:creationId xmlns:a16="http://schemas.microsoft.com/office/drawing/2014/main" id="{F5C2980E-2FFC-409E-B0AC-253B5D9B55A9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2129;p44">
              <a:extLst>
                <a:ext uri="{FF2B5EF4-FFF2-40B4-BE49-F238E27FC236}">
                  <a16:creationId xmlns:a16="http://schemas.microsoft.com/office/drawing/2014/main" id="{E4F2FE72-2619-4472-BC23-41171C707648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2130;p44">
              <a:extLst>
                <a:ext uri="{FF2B5EF4-FFF2-40B4-BE49-F238E27FC236}">
                  <a16:creationId xmlns:a16="http://schemas.microsoft.com/office/drawing/2014/main" id="{B93601E4-B2CA-4A5A-9FC2-E9D77CBA011F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2131;p44">
              <a:extLst>
                <a:ext uri="{FF2B5EF4-FFF2-40B4-BE49-F238E27FC236}">
                  <a16:creationId xmlns:a16="http://schemas.microsoft.com/office/drawing/2014/main" id="{7D2E0BA6-6ADF-480B-B53A-3C1C2551C0B1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2132;p44">
              <a:extLst>
                <a:ext uri="{FF2B5EF4-FFF2-40B4-BE49-F238E27FC236}">
                  <a16:creationId xmlns:a16="http://schemas.microsoft.com/office/drawing/2014/main" id="{63AF1B37-018A-4A6E-91A8-D6BCEE544A37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77" name="กลุ่ม 176">
            <a:extLst>
              <a:ext uri="{FF2B5EF4-FFF2-40B4-BE49-F238E27FC236}">
                <a16:creationId xmlns:a16="http://schemas.microsoft.com/office/drawing/2014/main" id="{3C98415A-B183-45F4-9977-029885FE570C}"/>
              </a:ext>
            </a:extLst>
          </p:cNvPr>
          <p:cNvGrpSpPr/>
          <p:nvPr/>
        </p:nvGrpSpPr>
        <p:grpSpPr>
          <a:xfrm>
            <a:off x="1840199" y="3258159"/>
            <a:ext cx="2050150" cy="843008"/>
            <a:chOff x="1518475" y="3221786"/>
            <a:chExt cx="8815865" cy="3026102"/>
          </a:xfrm>
        </p:grpSpPr>
        <p:sp>
          <p:nvSpPr>
            <p:cNvPr id="178" name="Google Shape;4035;p55">
              <a:extLst>
                <a:ext uri="{FF2B5EF4-FFF2-40B4-BE49-F238E27FC236}">
                  <a16:creationId xmlns:a16="http://schemas.microsoft.com/office/drawing/2014/main" id="{CC3CC5CC-700C-444E-8D3B-B9511279E2A7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036;p55">
              <a:extLst>
                <a:ext uri="{FF2B5EF4-FFF2-40B4-BE49-F238E27FC236}">
                  <a16:creationId xmlns:a16="http://schemas.microsoft.com/office/drawing/2014/main" id="{2B1F91F3-1E5B-4FE7-BBFF-047B93394FC0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80" name="กล่องข้อความ 179">
                <a:extLst>
                  <a:ext uri="{FF2B5EF4-FFF2-40B4-BE49-F238E27FC236}">
                    <a16:creationId xmlns:a16="http://schemas.microsoft.com/office/drawing/2014/main" id="{EBF49E9F-3AFD-4893-B607-6C5A15306AD2}"/>
                  </a:ext>
                </a:extLst>
              </p:cNvPr>
              <p:cNvSpPr txBox="1"/>
              <p:nvPr/>
            </p:nvSpPr>
            <p:spPr>
              <a:xfrm>
                <a:off x="2096973" y="3305825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80" name="กล่องข้อความ 179">
                <a:extLst>
                  <a:ext uri="{FF2B5EF4-FFF2-40B4-BE49-F238E27FC236}">
                    <a16:creationId xmlns:a16="http://schemas.microsoft.com/office/drawing/2014/main" id="{EBF49E9F-3AFD-4893-B607-6C5A15306A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73" y="3305825"/>
                <a:ext cx="1638275" cy="701218"/>
              </a:xfrm>
              <a:prstGeom prst="rect">
                <a:avLst/>
              </a:prstGeom>
              <a:blipFill>
                <a:blip r:embed="rId13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1" name="Google Shape;972;p53">
            <a:extLst>
              <a:ext uri="{FF2B5EF4-FFF2-40B4-BE49-F238E27FC236}">
                <a16:creationId xmlns:a16="http://schemas.microsoft.com/office/drawing/2014/main" id="{C779228B-8323-4E10-BC11-6ECF2889778C}"/>
              </a:ext>
            </a:extLst>
          </p:cNvPr>
          <p:cNvCxnSpPr/>
          <p:nvPr/>
        </p:nvCxnSpPr>
        <p:spPr>
          <a:xfrm>
            <a:off x="4573762" y="3751596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2" name="Google Shape;3842;p61">
                <a:extLst>
                  <a:ext uri="{FF2B5EF4-FFF2-40B4-BE49-F238E27FC236}">
                    <a16:creationId xmlns:a16="http://schemas.microsoft.com/office/drawing/2014/main" id="{E85C91B1-A0FD-4BD3-9F95-9E2CCA11C161}"/>
                  </a:ext>
                </a:extLst>
              </p:cNvPr>
              <p:cNvSpPr txBox="1"/>
              <p:nvPr/>
            </p:nvSpPr>
            <p:spPr>
              <a:xfrm>
                <a:off x="4677278" y="3515742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182" name="Google Shape;3842;p61">
                <a:extLst>
                  <a:ext uri="{FF2B5EF4-FFF2-40B4-BE49-F238E27FC236}">
                    <a16:creationId xmlns:a16="http://schemas.microsoft.com/office/drawing/2014/main" id="{E85C91B1-A0FD-4BD3-9F95-9E2CCA11C1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77278" y="3515742"/>
                <a:ext cx="691449" cy="395041"/>
              </a:xfrm>
              <a:prstGeom prst="rect">
                <a:avLst/>
              </a:prstGeom>
              <a:blipFill>
                <a:blip r:embed="rId14"/>
                <a:stretch>
                  <a:fillRect t="-15385" b="-6769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86" name="Google Shape;2122;p44">
            <a:extLst>
              <a:ext uri="{FF2B5EF4-FFF2-40B4-BE49-F238E27FC236}">
                <a16:creationId xmlns:a16="http://schemas.microsoft.com/office/drawing/2014/main" id="{0B37DA8E-613B-4B43-B68B-C16ECAAD183E}"/>
              </a:ext>
            </a:extLst>
          </p:cNvPr>
          <p:cNvGrpSpPr/>
          <p:nvPr/>
        </p:nvGrpSpPr>
        <p:grpSpPr>
          <a:xfrm rot="-2526362">
            <a:off x="4002320" y="3592230"/>
            <a:ext cx="355631" cy="318731"/>
            <a:chOff x="15933525" y="1705100"/>
            <a:chExt cx="266725" cy="239050"/>
          </a:xfrm>
        </p:grpSpPr>
        <p:sp>
          <p:nvSpPr>
            <p:cNvPr id="187" name="Google Shape;2123;p44">
              <a:extLst>
                <a:ext uri="{FF2B5EF4-FFF2-40B4-BE49-F238E27FC236}">
                  <a16:creationId xmlns:a16="http://schemas.microsoft.com/office/drawing/2014/main" id="{301ECE16-500B-477A-9879-95784784CFF2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2124;p44">
              <a:extLst>
                <a:ext uri="{FF2B5EF4-FFF2-40B4-BE49-F238E27FC236}">
                  <a16:creationId xmlns:a16="http://schemas.microsoft.com/office/drawing/2014/main" id="{FAD48F6B-46B9-4408-9A09-E61A2EA131B1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2125;p44">
              <a:extLst>
                <a:ext uri="{FF2B5EF4-FFF2-40B4-BE49-F238E27FC236}">
                  <a16:creationId xmlns:a16="http://schemas.microsoft.com/office/drawing/2014/main" id="{165E9781-C347-4F0D-9680-444F257E184F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2126;p44">
              <a:extLst>
                <a:ext uri="{FF2B5EF4-FFF2-40B4-BE49-F238E27FC236}">
                  <a16:creationId xmlns:a16="http://schemas.microsoft.com/office/drawing/2014/main" id="{3EFDBB48-18B8-4702-BB42-432F36783F77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2127;p44">
              <a:extLst>
                <a:ext uri="{FF2B5EF4-FFF2-40B4-BE49-F238E27FC236}">
                  <a16:creationId xmlns:a16="http://schemas.microsoft.com/office/drawing/2014/main" id="{27C5CEA6-D1B4-469D-A338-21313578E721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2128;p44">
              <a:extLst>
                <a:ext uri="{FF2B5EF4-FFF2-40B4-BE49-F238E27FC236}">
                  <a16:creationId xmlns:a16="http://schemas.microsoft.com/office/drawing/2014/main" id="{07F6176E-7A22-4BA0-8D46-FB8A154E5807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2129;p44">
              <a:extLst>
                <a:ext uri="{FF2B5EF4-FFF2-40B4-BE49-F238E27FC236}">
                  <a16:creationId xmlns:a16="http://schemas.microsoft.com/office/drawing/2014/main" id="{FB834610-1202-45E3-B2ED-25C3E10496EB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2130;p44">
              <a:extLst>
                <a:ext uri="{FF2B5EF4-FFF2-40B4-BE49-F238E27FC236}">
                  <a16:creationId xmlns:a16="http://schemas.microsoft.com/office/drawing/2014/main" id="{16FF04B3-90CF-4BA6-8306-C9E66DF554EE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2131;p44">
              <a:extLst>
                <a:ext uri="{FF2B5EF4-FFF2-40B4-BE49-F238E27FC236}">
                  <a16:creationId xmlns:a16="http://schemas.microsoft.com/office/drawing/2014/main" id="{38231340-2D68-41FE-89D4-1D054E77626E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2132;p44">
              <a:extLst>
                <a:ext uri="{FF2B5EF4-FFF2-40B4-BE49-F238E27FC236}">
                  <a16:creationId xmlns:a16="http://schemas.microsoft.com/office/drawing/2014/main" id="{F8DEF709-F4B8-4115-BDE2-9BB800D0AAF5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01" name="กลุ่ม 200">
            <a:extLst>
              <a:ext uri="{FF2B5EF4-FFF2-40B4-BE49-F238E27FC236}">
                <a16:creationId xmlns:a16="http://schemas.microsoft.com/office/drawing/2014/main" id="{43C43A92-9A56-43AE-B438-935E2BEC75C4}"/>
              </a:ext>
            </a:extLst>
          </p:cNvPr>
          <p:cNvGrpSpPr/>
          <p:nvPr/>
        </p:nvGrpSpPr>
        <p:grpSpPr>
          <a:xfrm>
            <a:off x="7062483" y="3252845"/>
            <a:ext cx="2050150" cy="843008"/>
            <a:chOff x="1518475" y="3221786"/>
            <a:chExt cx="8815865" cy="3026102"/>
          </a:xfrm>
        </p:grpSpPr>
        <p:sp>
          <p:nvSpPr>
            <p:cNvPr id="202" name="Google Shape;4035;p55">
              <a:extLst>
                <a:ext uri="{FF2B5EF4-FFF2-40B4-BE49-F238E27FC236}">
                  <a16:creationId xmlns:a16="http://schemas.microsoft.com/office/drawing/2014/main" id="{C2A1887B-AC4D-41D1-B122-F54D5F501697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036;p55">
              <a:extLst>
                <a:ext uri="{FF2B5EF4-FFF2-40B4-BE49-F238E27FC236}">
                  <a16:creationId xmlns:a16="http://schemas.microsoft.com/office/drawing/2014/main" id="{0E672FEF-4220-4A6C-B086-5AF2D47EB2E5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04" name="กล่องข้อความ 203">
                <a:extLst>
                  <a:ext uri="{FF2B5EF4-FFF2-40B4-BE49-F238E27FC236}">
                    <a16:creationId xmlns:a16="http://schemas.microsoft.com/office/drawing/2014/main" id="{4DB79F25-27C0-4EA0-A983-B1C348220C17}"/>
                  </a:ext>
                </a:extLst>
              </p:cNvPr>
              <p:cNvSpPr txBox="1"/>
              <p:nvPr/>
            </p:nvSpPr>
            <p:spPr>
              <a:xfrm>
                <a:off x="7319257" y="3300511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04" name="กล่องข้อความ 203">
                <a:extLst>
                  <a:ext uri="{FF2B5EF4-FFF2-40B4-BE49-F238E27FC236}">
                    <a16:creationId xmlns:a16="http://schemas.microsoft.com/office/drawing/2014/main" id="{4DB79F25-27C0-4EA0-A983-B1C348220C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9257" y="3300511"/>
                <a:ext cx="1638275" cy="701218"/>
              </a:xfrm>
              <a:prstGeom prst="rect">
                <a:avLst/>
              </a:prstGeom>
              <a:blipFill>
                <a:blip r:embed="rId15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5" name="Google Shape;972;p53">
            <a:extLst>
              <a:ext uri="{FF2B5EF4-FFF2-40B4-BE49-F238E27FC236}">
                <a16:creationId xmlns:a16="http://schemas.microsoft.com/office/drawing/2014/main" id="{AECA4839-6B5D-4A26-8461-D7ACF2A84B5F}"/>
              </a:ext>
            </a:extLst>
          </p:cNvPr>
          <p:cNvCxnSpPr/>
          <p:nvPr/>
        </p:nvCxnSpPr>
        <p:spPr>
          <a:xfrm>
            <a:off x="9796046" y="3746282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06" name="Google Shape;3842;p61">
                <a:extLst>
                  <a:ext uri="{FF2B5EF4-FFF2-40B4-BE49-F238E27FC236}">
                    <a16:creationId xmlns:a16="http://schemas.microsoft.com/office/drawing/2014/main" id="{EFDEE8AA-C4CA-4211-A6E4-BA182E6C2CC3}"/>
                  </a:ext>
                </a:extLst>
              </p:cNvPr>
              <p:cNvSpPr txBox="1"/>
              <p:nvPr/>
            </p:nvSpPr>
            <p:spPr>
              <a:xfrm>
                <a:off x="9899562" y="3510428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06" name="Google Shape;3842;p61">
                <a:extLst>
                  <a:ext uri="{FF2B5EF4-FFF2-40B4-BE49-F238E27FC236}">
                    <a16:creationId xmlns:a16="http://schemas.microsoft.com/office/drawing/2014/main" id="{EFDEE8AA-C4CA-4211-A6E4-BA182E6C2CC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9562" y="3510428"/>
                <a:ext cx="691449" cy="395041"/>
              </a:xfrm>
              <a:prstGeom prst="rect">
                <a:avLst/>
              </a:prstGeom>
              <a:blipFill>
                <a:blip r:embed="rId16"/>
                <a:stretch>
                  <a:fillRect t="-15385" r="-5310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10" name="Google Shape;2122;p44">
            <a:extLst>
              <a:ext uri="{FF2B5EF4-FFF2-40B4-BE49-F238E27FC236}">
                <a16:creationId xmlns:a16="http://schemas.microsoft.com/office/drawing/2014/main" id="{F1347AD3-0C6E-42EF-BD9E-F3BBCFDF1AE2}"/>
              </a:ext>
            </a:extLst>
          </p:cNvPr>
          <p:cNvGrpSpPr/>
          <p:nvPr/>
        </p:nvGrpSpPr>
        <p:grpSpPr>
          <a:xfrm rot="-2526362">
            <a:off x="9224604" y="3586916"/>
            <a:ext cx="355631" cy="318731"/>
            <a:chOff x="15933525" y="1705100"/>
            <a:chExt cx="266725" cy="239050"/>
          </a:xfrm>
        </p:grpSpPr>
        <p:sp>
          <p:nvSpPr>
            <p:cNvPr id="211" name="Google Shape;2123;p44">
              <a:extLst>
                <a:ext uri="{FF2B5EF4-FFF2-40B4-BE49-F238E27FC236}">
                  <a16:creationId xmlns:a16="http://schemas.microsoft.com/office/drawing/2014/main" id="{08800AB6-DBDE-45D2-AA45-C9C001CEF8E7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2124;p44">
              <a:extLst>
                <a:ext uri="{FF2B5EF4-FFF2-40B4-BE49-F238E27FC236}">
                  <a16:creationId xmlns:a16="http://schemas.microsoft.com/office/drawing/2014/main" id="{97D82C4B-34F0-4D0A-A8C6-F6BBE246421B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2125;p44">
              <a:extLst>
                <a:ext uri="{FF2B5EF4-FFF2-40B4-BE49-F238E27FC236}">
                  <a16:creationId xmlns:a16="http://schemas.microsoft.com/office/drawing/2014/main" id="{10637AA7-6461-4F14-954E-5796A48E047E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2126;p44">
              <a:extLst>
                <a:ext uri="{FF2B5EF4-FFF2-40B4-BE49-F238E27FC236}">
                  <a16:creationId xmlns:a16="http://schemas.microsoft.com/office/drawing/2014/main" id="{C8BF110C-75E3-4715-BB96-C41C0C5CB1DA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2127;p44">
              <a:extLst>
                <a:ext uri="{FF2B5EF4-FFF2-40B4-BE49-F238E27FC236}">
                  <a16:creationId xmlns:a16="http://schemas.microsoft.com/office/drawing/2014/main" id="{2FCD8412-36B2-471D-AB0C-59956FDD7182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7" name="Google Shape;2128;p44">
              <a:extLst>
                <a:ext uri="{FF2B5EF4-FFF2-40B4-BE49-F238E27FC236}">
                  <a16:creationId xmlns:a16="http://schemas.microsoft.com/office/drawing/2014/main" id="{7FF93075-5FBC-4AD5-B873-72EFA1F862F8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8" name="Google Shape;2129;p44">
              <a:extLst>
                <a:ext uri="{FF2B5EF4-FFF2-40B4-BE49-F238E27FC236}">
                  <a16:creationId xmlns:a16="http://schemas.microsoft.com/office/drawing/2014/main" id="{B9A8294F-36B7-4AE4-A23C-C884FA109E1F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1" name="Google Shape;2130;p44">
              <a:extLst>
                <a:ext uri="{FF2B5EF4-FFF2-40B4-BE49-F238E27FC236}">
                  <a16:creationId xmlns:a16="http://schemas.microsoft.com/office/drawing/2014/main" id="{8F6E93CD-90D3-4114-9726-F860BCD08BDC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0" name="Google Shape;2131;p44">
              <a:extLst>
                <a:ext uri="{FF2B5EF4-FFF2-40B4-BE49-F238E27FC236}">
                  <a16:creationId xmlns:a16="http://schemas.microsoft.com/office/drawing/2014/main" id="{50147AFE-1E37-46F1-88AB-61C6C4744BDE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1" name="Google Shape;2132;p44">
              <a:extLst>
                <a:ext uri="{FF2B5EF4-FFF2-40B4-BE49-F238E27FC236}">
                  <a16:creationId xmlns:a16="http://schemas.microsoft.com/office/drawing/2014/main" id="{7C7140E5-54DD-4EC7-8862-31BFEF1732DF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72" name="กลุ่ม 271">
            <a:extLst>
              <a:ext uri="{FF2B5EF4-FFF2-40B4-BE49-F238E27FC236}">
                <a16:creationId xmlns:a16="http://schemas.microsoft.com/office/drawing/2014/main" id="{3CD01891-C793-4FB3-900B-AC7DD8D0B5A5}"/>
              </a:ext>
            </a:extLst>
          </p:cNvPr>
          <p:cNvGrpSpPr/>
          <p:nvPr/>
        </p:nvGrpSpPr>
        <p:grpSpPr>
          <a:xfrm>
            <a:off x="1840199" y="4292549"/>
            <a:ext cx="2050150" cy="843008"/>
            <a:chOff x="1518475" y="3221786"/>
            <a:chExt cx="8815865" cy="3026102"/>
          </a:xfrm>
        </p:grpSpPr>
        <p:sp>
          <p:nvSpPr>
            <p:cNvPr id="273" name="Google Shape;4035;p55">
              <a:extLst>
                <a:ext uri="{FF2B5EF4-FFF2-40B4-BE49-F238E27FC236}">
                  <a16:creationId xmlns:a16="http://schemas.microsoft.com/office/drawing/2014/main" id="{274827BC-5F3F-46CB-B0FD-E773BCFDB771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4" name="Google Shape;4036;p55">
              <a:extLst>
                <a:ext uri="{FF2B5EF4-FFF2-40B4-BE49-F238E27FC236}">
                  <a16:creationId xmlns:a16="http://schemas.microsoft.com/office/drawing/2014/main" id="{37A12AD9-2910-4529-9DFA-99C247023ECB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75" name="กล่องข้อความ 274">
                <a:extLst>
                  <a:ext uri="{FF2B5EF4-FFF2-40B4-BE49-F238E27FC236}">
                    <a16:creationId xmlns:a16="http://schemas.microsoft.com/office/drawing/2014/main" id="{56715B2E-7EC9-4D77-866E-F2543E409CE4}"/>
                  </a:ext>
                </a:extLst>
              </p:cNvPr>
              <p:cNvSpPr txBox="1"/>
              <p:nvPr/>
            </p:nvSpPr>
            <p:spPr>
              <a:xfrm>
                <a:off x="2096973" y="4340215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75" name="กล่องข้อความ 274">
                <a:extLst>
                  <a:ext uri="{FF2B5EF4-FFF2-40B4-BE49-F238E27FC236}">
                    <a16:creationId xmlns:a16="http://schemas.microsoft.com/office/drawing/2014/main" id="{56715B2E-7EC9-4D77-866E-F2543E409C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73" y="4340215"/>
                <a:ext cx="1638275" cy="701218"/>
              </a:xfrm>
              <a:prstGeom prst="rect">
                <a:avLst/>
              </a:prstGeom>
              <a:blipFill>
                <a:blip r:embed="rId17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76" name="Google Shape;972;p53">
            <a:extLst>
              <a:ext uri="{FF2B5EF4-FFF2-40B4-BE49-F238E27FC236}">
                <a16:creationId xmlns:a16="http://schemas.microsoft.com/office/drawing/2014/main" id="{4C2F47BF-E396-4527-A9FE-0243157692F9}"/>
              </a:ext>
            </a:extLst>
          </p:cNvPr>
          <p:cNvCxnSpPr/>
          <p:nvPr/>
        </p:nvCxnSpPr>
        <p:spPr>
          <a:xfrm>
            <a:off x="4573762" y="4785986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77" name="Google Shape;3842;p61">
                <a:extLst>
                  <a:ext uri="{FF2B5EF4-FFF2-40B4-BE49-F238E27FC236}">
                    <a16:creationId xmlns:a16="http://schemas.microsoft.com/office/drawing/2014/main" id="{448B9A6D-99C1-47F1-8480-A794BCF83D76}"/>
                  </a:ext>
                </a:extLst>
              </p:cNvPr>
              <p:cNvSpPr txBox="1"/>
              <p:nvPr/>
            </p:nvSpPr>
            <p:spPr>
              <a:xfrm>
                <a:off x="4677278" y="4550132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77" name="Google Shape;3842;p61">
                <a:extLst>
                  <a:ext uri="{FF2B5EF4-FFF2-40B4-BE49-F238E27FC236}">
                    <a16:creationId xmlns:a16="http://schemas.microsoft.com/office/drawing/2014/main" id="{448B9A6D-99C1-47F1-8480-A794BCF83D7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77278" y="4550132"/>
                <a:ext cx="691449" cy="395041"/>
              </a:xfrm>
              <a:prstGeom prst="rect">
                <a:avLst/>
              </a:prstGeom>
              <a:blipFill>
                <a:blip r:embed="rId18"/>
                <a:stretch>
                  <a:fillRect t="-13846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81" name="Google Shape;2122;p44">
            <a:extLst>
              <a:ext uri="{FF2B5EF4-FFF2-40B4-BE49-F238E27FC236}">
                <a16:creationId xmlns:a16="http://schemas.microsoft.com/office/drawing/2014/main" id="{487EB699-48E1-489F-AB61-A2822CA2E874}"/>
              </a:ext>
            </a:extLst>
          </p:cNvPr>
          <p:cNvGrpSpPr/>
          <p:nvPr/>
        </p:nvGrpSpPr>
        <p:grpSpPr>
          <a:xfrm rot="-2526362">
            <a:off x="4002320" y="4626620"/>
            <a:ext cx="355631" cy="318731"/>
            <a:chOff x="15933525" y="1705100"/>
            <a:chExt cx="266725" cy="239050"/>
          </a:xfrm>
        </p:grpSpPr>
        <p:sp>
          <p:nvSpPr>
            <p:cNvPr id="282" name="Google Shape;2123;p44">
              <a:extLst>
                <a:ext uri="{FF2B5EF4-FFF2-40B4-BE49-F238E27FC236}">
                  <a16:creationId xmlns:a16="http://schemas.microsoft.com/office/drawing/2014/main" id="{6BF4F1CB-494A-4979-B040-6C48C217186E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3" name="Google Shape;2124;p44">
              <a:extLst>
                <a:ext uri="{FF2B5EF4-FFF2-40B4-BE49-F238E27FC236}">
                  <a16:creationId xmlns:a16="http://schemas.microsoft.com/office/drawing/2014/main" id="{81005BB1-1A75-42E5-9521-6B1A63085031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4" name="Google Shape;2125;p44">
              <a:extLst>
                <a:ext uri="{FF2B5EF4-FFF2-40B4-BE49-F238E27FC236}">
                  <a16:creationId xmlns:a16="http://schemas.microsoft.com/office/drawing/2014/main" id="{B57B67F4-BAB9-40ED-9E01-1E4C8EA2C7F6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5" name="Google Shape;2126;p44">
              <a:extLst>
                <a:ext uri="{FF2B5EF4-FFF2-40B4-BE49-F238E27FC236}">
                  <a16:creationId xmlns:a16="http://schemas.microsoft.com/office/drawing/2014/main" id="{0873FD31-92BB-4154-8B47-908FDEF5A7AE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6" name="Google Shape;2127;p44">
              <a:extLst>
                <a:ext uri="{FF2B5EF4-FFF2-40B4-BE49-F238E27FC236}">
                  <a16:creationId xmlns:a16="http://schemas.microsoft.com/office/drawing/2014/main" id="{2EB2B10D-2814-4747-AA76-985383804471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7" name="Google Shape;2128;p44">
              <a:extLst>
                <a:ext uri="{FF2B5EF4-FFF2-40B4-BE49-F238E27FC236}">
                  <a16:creationId xmlns:a16="http://schemas.microsoft.com/office/drawing/2014/main" id="{F6DBBA27-8489-4649-8036-ADAB5C66CE57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8" name="Google Shape;2129;p44">
              <a:extLst>
                <a:ext uri="{FF2B5EF4-FFF2-40B4-BE49-F238E27FC236}">
                  <a16:creationId xmlns:a16="http://schemas.microsoft.com/office/drawing/2014/main" id="{3710E227-C457-45E0-A370-2369A6972E52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9" name="Google Shape;2130;p44">
              <a:extLst>
                <a:ext uri="{FF2B5EF4-FFF2-40B4-BE49-F238E27FC236}">
                  <a16:creationId xmlns:a16="http://schemas.microsoft.com/office/drawing/2014/main" id="{E4870828-2A52-4FC0-B3AB-688CB5D139F2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0" name="Google Shape;2131;p44">
              <a:extLst>
                <a:ext uri="{FF2B5EF4-FFF2-40B4-BE49-F238E27FC236}">
                  <a16:creationId xmlns:a16="http://schemas.microsoft.com/office/drawing/2014/main" id="{7F44D8F5-0E53-4544-8785-81F91570A4C1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1" name="Google Shape;2132;p44">
              <a:extLst>
                <a:ext uri="{FF2B5EF4-FFF2-40B4-BE49-F238E27FC236}">
                  <a16:creationId xmlns:a16="http://schemas.microsoft.com/office/drawing/2014/main" id="{DEEC90B0-9258-499E-B182-BD504202F6DA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92" name="กลุ่ม 291">
            <a:extLst>
              <a:ext uri="{FF2B5EF4-FFF2-40B4-BE49-F238E27FC236}">
                <a16:creationId xmlns:a16="http://schemas.microsoft.com/office/drawing/2014/main" id="{8EDD1363-36BF-4005-B3CC-FA218394447A}"/>
              </a:ext>
            </a:extLst>
          </p:cNvPr>
          <p:cNvGrpSpPr/>
          <p:nvPr/>
        </p:nvGrpSpPr>
        <p:grpSpPr>
          <a:xfrm>
            <a:off x="7062483" y="4287235"/>
            <a:ext cx="2050150" cy="843008"/>
            <a:chOff x="1518475" y="3221786"/>
            <a:chExt cx="8815865" cy="3026102"/>
          </a:xfrm>
        </p:grpSpPr>
        <p:sp>
          <p:nvSpPr>
            <p:cNvPr id="293" name="Google Shape;4035;p55">
              <a:extLst>
                <a:ext uri="{FF2B5EF4-FFF2-40B4-BE49-F238E27FC236}">
                  <a16:creationId xmlns:a16="http://schemas.microsoft.com/office/drawing/2014/main" id="{2E5FD551-10C2-44BF-A12E-5A332E52DFDA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4" name="Google Shape;4036;p55">
              <a:extLst>
                <a:ext uri="{FF2B5EF4-FFF2-40B4-BE49-F238E27FC236}">
                  <a16:creationId xmlns:a16="http://schemas.microsoft.com/office/drawing/2014/main" id="{D04289C6-6AFA-461B-9F14-DF52BDC7B13B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95" name="กล่องข้อความ 294">
                <a:extLst>
                  <a:ext uri="{FF2B5EF4-FFF2-40B4-BE49-F238E27FC236}">
                    <a16:creationId xmlns:a16="http://schemas.microsoft.com/office/drawing/2014/main" id="{87CBA45F-C445-49F9-94E2-EC18B53436C1}"/>
                  </a:ext>
                </a:extLst>
              </p:cNvPr>
              <p:cNvSpPr txBox="1"/>
              <p:nvPr/>
            </p:nvSpPr>
            <p:spPr>
              <a:xfrm>
                <a:off x="7319257" y="4334901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95" name="กล่องข้อความ 294">
                <a:extLst>
                  <a:ext uri="{FF2B5EF4-FFF2-40B4-BE49-F238E27FC236}">
                    <a16:creationId xmlns:a16="http://schemas.microsoft.com/office/drawing/2014/main" id="{87CBA45F-C445-49F9-94E2-EC18B53436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9257" y="4334901"/>
                <a:ext cx="1638275" cy="701218"/>
              </a:xfrm>
              <a:prstGeom prst="rect">
                <a:avLst/>
              </a:prstGeom>
              <a:blipFill>
                <a:blip r:embed="rId19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96" name="Google Shape;972;p53">
            <a:extLst>
              <a:ext uri="{FF2B5EF4-FFF2-40B4-BE49-F238E27FC236}">
                <a16:creationId xmlns:a16="http://schemas.microsoft.com/office/drawing/2014/main" id="{BFB0B888-4018-4AC1-A90A-6DB977ACA996}"/>
              </a:ext>
            </a:extLst>
          </p:cNvPr>
          <p:cNvCxnSpPr/>
          <p:nvPr/>
        </p:nvCxnSpPr>
        <p:spPr>
          <a:xfrm>
            <a:off x="9796046" y="4780672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97" name="Google Shape;3842;p61">
                <a:extLst>
                  <a:ext uri="{FF2B5EF4-FFF2-40B4-BE49-F238E27FC236}">
                    <a16:creationId xmlns:a16="http://schemas.microsoft.com/office/drawing/2014/main" id="{65B6707A-D460-4083-83C5-A6D97CE8305C}"/>
                  </a:ext>
                </a:extLst>
              </p:cNvPr>
              <p:cNvSpPr txBox="1"/>
              <p:nvPr/>
            </p:nvSpPr>
            <p:spPr>
              <a:xfrm>
                <a:off x="9899562" y="4544818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97" name="Google Shape;3842;p61">
                <a:extLst>
                  <a:ext uri="{FF2B5EF4-FFF2-40B4-BE49-F238E27FC236}">
                    <a16:creationId xmlns:a16="http://schemas.microsoft.com/office/drawing/2014/main" id="{65B6707A-D460-4083-83C5-A6D97CE830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899562" y="4544818"/>
                <a:ext cx="691449" cy="395041"/>
              </a:xfrm>
              <a:prstGeom prst="rect">
                <a:avLst/>
              </a:prstGeom>
              <a:blipFill>
                <a:blip r:embed="rId20"/>
                <a:stretch>
                  <a:fillRect t="-15625" r="-885" b="-718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01" name="Google Shape;2122;p44">
            <a:extLst>
              <a:ext uri="{FF2B5EF4-FFF2-40B4-BE49-F238E27FC236}">
                <a16:creationId xmlns:a16="http://schemas.microsoft.com/office/drawing/2014/main" id="{43EFC8DB-CAA5-4A8A-8A9B-816058B381F3}"/>
              </a:ext>
            </a:extLst>
          </p:cNvPr>
          <p:cNvGrpSpPr/>
          <p:nvPr/>
        </p:nvGrpSpPr>
        <p:grpSpPr>
          <a:xfrm rot="-2526362">
            <a:off x="9224604" y="4621306"/>
            <a:ext cx="355631" cy="318731"/>
            <a:chOff x="15933525" y="1705100"/>
            <a:chExt cx="266725" cy="239050"/>
          </a:xfrm>
        </p:grpSpPr>
        <p:sp>
          <p:nvSpPr>
            <p:cNvPr id="302" name="Google Shape;2123;p44">
              <a:extLst>
                <a:ext uri="{FF2B5EF4-FFF2-40B4-BE49-F238E27FC236}">
                  <a16:creationId xmlns:a16="http://schemas.microsoft.com/office/drawing/2014/main" id="{8E67D6EE-1E92-4059-8F2C-103C30DDF636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3" name="Google Shape;2124;p44">
              <a:extLst>
                <a:ext uri="{FF2B5EF4-FFF2-40B4-BE49-F238E27FC236}">
                  <a16:creationId xmlns:a16="http://schemas.microsoft.com/office/drawing/2014/main" id="{62F244B3-F21C-4EEA-8544-2A9055A2CD0D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4" name="Google Shape;2125;p44">
              <a:extLst>
                <a:ext uri="{FF2B5EF4-FFF2-40B4-BE49-F238E27FC236}">
                  <a16:creationId xmlns:a16="http://schemas.microsoft.com/office/drawing/2014/main" id="{076BF513-44E5-489B-AD27-7D0DE7241A19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5" name="Google Shape;2126;p44">
              <a:extLst>
                <a:ext uri="{FF2B5EF4-FFF2-40B4-BE49-F238E27FC236}">
                  <a16:creationId xmlns:a16="http://schemas.microsoft.com/office/drawing/2014/main" id="{0B16B022-5E4B-4CAD-8316-EA7D0804DE48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6" name="Google Shape;2127;p44">
              <a:extLst>
                <a:ext uri="{FF2B5EF4-FFF2-40B4-BE49-F238E27FC236}">
                  <a16:creationId xmlns:a16="http://schemas.microsoft.com/office/drawing/2014/main" id="{7DF3E763-7D9D-4DE7-9531-9DF39CF001C1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7" name="Google Shape;2128;p44">
              <a:extLst>
                <a:ext uri="{FF2B5EF4-FFF2-40B4-BE49-F238E27FC236}">
                  <a16:creationId xmlns:a16="http://schemas.microsoft.com/office/drawing/2014/main" id="{6288EE2F-2F0D-42CC-9248-E893ECC60B31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8" name="Google Shape;2129;p44">
              <a:extLst>
                <a:ext uri="{FF2B5EF4-FFF2-40B4-BE49-F238E27FC236}">
                  <a16:creationId xmlns:a16="http://schemas.microsoft.com/office/drawing/2014/main" id="{A9E07541-C8F2-4ADB-B71F-685EB0F910DA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9" name="Google Shape;2130;p44">
              <a:extLst>
                <a:ext uri="{FF2B5EF4-FFF2-40B4-BE49-F238E27FC236}">
                  <a16:creationId xmlns:a16="http://schemas.microsoft.com/office/drawing/2014/main" id="{75F9667F-A5DF-4BEC-BA35-E4F9C1153429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0" name="Google Shape;2131;p44">
              <a:extLst>
                <a:ext uri="{FF2B5EF4-FFF2-40B4-BE49-F238E27FC236}">
                  <a16:creationId xmlns:a16="http://schemas.microsoft.com/office/drawing/2014/main" id="{23158562-9D8B-4D64-AF22-12EFA9694294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1" name="Google Shape;2132;p44">
              <a:extLst>
                <a:ext uri="{FF2B5EF4-FFF2-40B4-BE49-F238E27FC236}">
                  <a16:creationId xmlns:a16="http://schemas.microsoft.com/office/drawing/2014/main" id="{922EDB00-7188-4E21-977F-F350CF378E6C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12" name="กลุ่ม 311">
            <a:extLst>
              <a:ext uri="{FF2B5EF4-FFF2-40B4-BE49-F238E27FC236}">
                <a16:creationId xmlns:a16="http://schemas.microsoft.com/office/drawing/2014/main" id="{14D56EC0-7342-4892-8AEC-350029049DDB}"/>
              </a:ext>
            </a:extLst>
          </p:cNvPr>
          <p:cNvGrpSpPr/>
          <p:nvPr/>
        </p:nvGrpSpPr>
        <p:grpSpPr>
          <a:xfrm>
            <a:off x="1840199" y="5247635"/>
            <a:ext cx="2050150" cy="843008"/>
            <a:chOff x="1518475" y="3221786"/>
            <a:chExt cx="8815865" cy="3026102"/>
          </a:xfrm>
        </p:grpSpPr>
        <p:sp>
          <p:nvSpPr>
            <p:cNvPr id="313" name="Google Shape;4035;p55">
              <a:extLst>
                <a:ext uri="{FF2B5EF4-FFF2-40B4-BE49-F238E27FC236}">
                  <a16:creationId xmlns:a16="http://schemas.microsoft.com/office/drawing/2014/main" id="{C8F3EA1D-B8CD-4133-9133-60CF031A699B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4" name="Google Shape;4036;p55">
              <a:extLst>
                <a:ext uri="{FF2B5EF4-FFF2-40B4-BE49-F238E27FC236}">
                  <a16:creationId xmlns:a16="http://schemas.microsoft.com/office/drawing/2014/main" id="{5E63B522-8004-4CFF-AB91-F73FA6C569A3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15" name="กล่องข้อความ 314">
                <a:extLst>
                  <a:ext uri="{FF2B5EF4-FFF2-40B4-BE49-F238E27FC236}">
                    <a16:creationId xmlns:a16="http://schemas.microsoft.com/office/drawing/2014/main" id="{BCC14EB4-E2D9-4CC2-A624-6A430816467A}"/>
                  </a:ext>
                </a:extLst>
              </p:cNvPr>
              <p:cNvSpPr txBox="1"/>
              <p:nvPr/>
            </p:nvSpPr>
            <p:spPr>
              <a:xfrm>
                <a:off x="2096973" y="5295301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315" name="กล่องข้อความ 314">
                <a:extLst>
                  <a:ext uri="{FF2B5EF4-FFF2-40B4-BE49-F238E27FC236}">
                    <a16:creationId xmlns:a16="http://schemas.microsoft.com/office/drawing/2014/main" id="{BCC14EB4-E2D9-4CC2-A624-6A43081646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96973" y="5295301"/>
                <a:ext cx="1638275" cy="701218"/>
              </a:xfrm>
              <a:prstGeom prst="rect">
                <a:avLst/>
              </a:prstGeom>
              <a:blipFill>
                <a:blip r:embed="rId21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16" name="Google Shape;972;p53">
            <a:extLst>
              <a:ext uri="{FF2B5EF4-FFF2-40B4-BE49-F238E27FC236}">
                <a16:creationId xmlns:a16="http://schemas.microsoft.com/office/drawing/2014/main" id="{89716045-70E4-457D-B59D-36C9925CF432}"/>
              </a:ext>
            </a:extLst>
          </p:cNvPr>
          <p:cNvCxnSpPr/>
          <p:nvPr/>
        </p:nvCxnSpPr>
        <p:spPr>
          <a:xfrm>
            <a:off x="4573762" y="5741072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17" name="Google Shape;3842;p61">
                <a:extLst>
                  <a:ext uri="{FF2B5EF4-FFF2-40B4-BE49-F238E27FC236}">
                    <a16:creationId xmlns:a16="http://schemas.microsoft.com/office/drawing/2014/main" id="{ED56BCFA-64F1-4799-9911-A80F5C4295E6}"/>
                  </a:ext>
                </a:extLst>
              </p:cNvPr>
              <p:cNvSpPr txBox="1"/>
              <p:nvPr/>
            </p:nvSpPr>
            <p:spPr>
              <a:xfrm>
                <a:off x="4668655" y="5513843"/>
                <a:ext cx="691200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</a:t>
                </a:r>
              </a:p>
            </p:txBody>
          </p:sp>
        </mc:Choice>
        <mc:Fallback xmlns="">
          <p:sp>
            <p:nvSpPr>
              <p:cNvPr id="317" name="Google Shape;3842;p61">
                <a:extLst>
                  <a:ext uri="{FF2B5EF4-FFF2-40B4-BE49-F238E27FC236}">
                    <a16:creationId xmlns:a16="http://schemas.microsoft.com/office/drawing/2014/main" id="{ED56BCFA-64F1-4799-9911-A80F5C4295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68655" y="5513843"/>
                <a:ext cx="691200" cy="395041"/>
              </a:xfrm>
              <a:prstGeom prst="rect">
                <a:avLst/>
              </a:prstGeom>
              <a:blipFill>
                <a:blip r:embed="rId22"/>
                <a:stretch>
                  <a:fillRect t="-15625" r="-12389" b="-6718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21" name="Google Shape;2122;p44">
            <a:extLst>
              <a:ext uri="{FF2B5EF4-FFF2-40B4-BE49-F238E27FC236}">
                <a16:creationId xmlns:a16="http://schemas.microsoft.com/office/drawing/2014/main" id="{A980A3D9-7ECB-4B86-AEF7-456D088C7DA1}"/>
              </a:ext>
            </a:extLst>
          </p:cNvPr>
          <p:cNvGrpSpPr/>
          <p:nvPr/>
        </p:nvGrpSpPr>
        <p:grpSpPr>
          <a:xfrm rot="-2526362">
            <a:off x="4002320" y="5581706"/>
            <a:ext cx="355631" cy="318731"/>
            <a:chOff x="15933525" y="1705100"/>
            <a:chExt cx="266725" cy="239050"/>
          </a:xfrm>
        </p:grpSpPr>
        <p:sp>
          <p:nvSpPr>
            <p:cNvPr id="322" name="Google Shape;2123;p44">
              <a:extLst>
                <a:ext uri="{FF2B5EF4-FFF2-40B4-BE49-F238E27FC236}">
                  <a16:creationId xmlns:a16="http://schemas.microsoft.com/office/drawing/2014/main" id="{732FB2A5-676D-4639-BE74-D38475AC02EC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3" name="Google Shape;2124;p44">
              <a:extLst>
                <a:ext uri="{FF2B5EF4-FFF2-40B4-BE49-F238E27FC236}">
                  <a16:creationId xmlns:a16="http://schemas.microsoft.com/office/drawing/2014/main" id="{F99EBFC4-4E29-477C-84E7-BBF8D18A74EA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4" name="Google Shape;2125;p44">
              <a:extLst>
                <a:ext uri="{FF2B5EF4-FFF2-40B4-BE49-F238E27FC236}">
                  <a16:creationId xmlns:a16="http://schemas.microsoft.com/office/drawing/2014/main" id="{7A86E8B6-4894-4347-8216-8C24296957C6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5" name="Google Shape;2126;p44">
              <a:extLst>
                <a:ext uri="{FF2B5EF4-FFF2-40B4-BE49-F238E27FC236}">
                  <a16:creationId xmlns:a16="http://schemas.microsoft.com/office/drawing/2014/main" id="{B11DEEE4-2104-4EC8-9EE1-0F15B00812FD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6" name="Google Shape;2127;p44">
              <a:extLst>
                <a:ext uri="{FF2B5EF4-FFF2-40B4-BE49-F238E27FC236}">
                  <a16:creationId xmlns:a16="http://schemas.microsoft.com/office/drawing/2014/main" id="{F4063647-33C9-4054-ACCE-4CAEDE8169C6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7" name="Google Shape;2128;p44">
              <a:extLst>
                <a:ext uri="{FF2B5EF4-FFF2-40B4-BE49-F238E27FC236}">
                  <a16:creationId xmlns:a16="http://schemas.microsoft.com/office/drawing/2014/main" id="{2AF98BA0-DD38-4437-A04C-999BFB0E6F8C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8" name="Google Shape;2129;p44">
              <a:extLst>
                <a:ext uri="{FF2B5EF4-FFF2-40B4-BE49-F238E27FC236}">
                  <a16:creationId xmlns:a16="http://schemas.microsoft.com/office/drawing/2014/main" id="{9C567CB8-135E-4A5C-975D-B272768A1ECB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9" name="Google Shape;2130;p44">
              <a:extLst>
                <a:ext uri="{FF2B5EF4-FFF2-40B4-BE49-F238E27FC236}">
                  <a16:creationId xmlns:a16="http://schemas.microsoft.com/office/drawing/2014/main" id="{50E37C4E-E23A-441B-81DC-5D3F6D12F7DC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0" name="Google Shape;2131;p44">
              <a:extLst>
                <a:ext uri="{FF2B5EF4-FFF2-40B4-BE49-F238E27FC236}">
                  <a16:creationId xmlns:a16="http://schemas.microsoft.com/office/drawing/2014/main" id="{79C4B346-5BFE-4C90-9014-FAAAA14E4737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1" name="Google Shape;2132;p44">
              <a:extLst>
                <a:ext uri="{FF2B5EF4-FFF2-40B4-BE49-F238E27FC236}">
                  <a16:creationId xmlns:a16="http://schemas.microsoft.com/office/drawing/2014/main" id="{1CF6A6F1-8AFC-4754-A5A4-8A880E05AD58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32" name="กลุ่ม 331">
            <a:extLst>
              <a:ext uri="{FF2B5EF4-FFF2-40B4-BE49-F238E27FC236}">
                <a16:creationId xmlns:a16="http://schemas.microsoft.com/office/drawing/2014/main" id="{24D1F6AE-749E-41F6-9308-604E562F3B60}"/>
              </a:ext>
            </a:extLst>
          </p:cNvPr>
          <p:cNvGrpSpPr/>
          <p:nvPr/>
        </p:nvGrpSpPr>
        <p:grpSpPr>
          <a:xfrm>
            <a:off x="7062483" y="5242321"/>
            <a:ext cx="2050150" cy="843008"/>
            <a:chOff x="1518475" y="3221786"/>
            <a:chExt cx="8815865" cy="3026102"/>
          </a:xfrm>
        </p:grpSpPr>
        <p:sp>
          <p:nvSpPr>
            <p:cNvPr id="333" name="Google Shape;4035;p55">
              <a:extLst>
                <a:ext uri="{FF2B5EF4-FFF2-40B4-BE49-F238E27FC236}">
                  <a16:creationId xmlns:a16="http://schemas.microsoft.com/office/drawing/2014/main" id="{682AFF0A-303F-43BF-8B0C-5BB3623DD64B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4" name="Google Shape;4036;p55">
              <a:extLst>
                <a:ext uri="{FF2B5EF4-FFF2-40B4-BE49-F238E27FC236}">
                  <a16:creationId xmlns:a16="http://schemas.microsoft.com/office/drawing/2014/main" id="{14254423-792A-4FBF-AF47-1EBD9354A702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35" name="กล่องข้อความ 334">
                <a:extLst>
                  <a:ext uri="{FF2B5EF4-FFF2-40B4-BE49-F238E27FC236}">
                    <a16:creationId xmlns:a16="http://schemas.microsoft.com/office/drawing/2014/main" id="{80D006A2-A191-45B8-848B-34B30B6D6ED3}"/>
                  </a:ext>
                </a:extLst>
              </p:cNvPr>
              <p:cNvSpPr txBox="1"/>
              <p:nvPr/>
            </p:nvSpPr>
            <p:spPr>
              <a:xfrm>
                <a:off x="7319257" y="5289987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335" name="กล่องข้อความ 334">
                <a:extLst>
                  <a:ext uri="{FF2B5EF4-FFF2-40B4-BE49-F238E27FC236}">
                    <a16:creationId xmlns:a16="http://schemas.microsoft.com/office/drawing/2014/main" id="{80D006A2-A191-45B8-848B-34B30B6D6E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9257" y="5289987"/>
                <a:ext cx="1638275" cy="701218"/>
              </a:xfrm>
              <a:prstGeom prst="rect">
                <a:avLst/>
              </a:prstGeom>
              <a:blipFill>
                <a:blip r:embed="rId23"/>
                <a:stretch>
                  <a:fillRect b="-1304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36" name="Google Shape;972;p53">
            <a:extLst>
              <a:ext uri="{FF2B5EF4-FFF2-40B4-BE49-F238E27FC236}">
                <a16:creationId xmlns:a16="http://schemas.microsoft.com/office/drawing/2014/main" id="{16549AC2-59A6-4406-B2FD-C9BE499616D1}"/>
              </a:ext>
            </a:extLst>
          </p:cNvPr>
          <p:cNvCxnSpPr/>
          <p:nvPr/>
        </p:nvCxnSpPr>
        <p:spPr>
          <a:xfrm>
            <a:off x="9796046" y="5735758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37" name="Google Shape;3842;p61">
                <a:extLst>
                  <a:ext uri="{FF2B5EF4-FFF2-40B4-BE49-F238E27FC236}">
                    <a16:creationId xmlns:a16="http://schemas.microsoft.com/office/drawing/2014/main" id="{3B08FD49-7BB2-4451-8125-6235EEC34A1B}"/>
                  </a:ext>
                </a:extLst>
              </p:cNvPr>
              <p:cNvSpPr txBox="1"/>
              <p:nvPr/>
            </p:nvSpPr>
            <p:spPr>
              <a:xfrm>
                <a:off x="9916815" y="5499904"/>
                <a:ext cx="691200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</a:t>
                </a:r>
              </a:p>
            </p:txBody>
          </p:sp>
        </mc:Choice>
        <mc:Fallback xmlns="">
          <p:sp>
            <p:nvSpPr>
              <p:cNvPr id="337" name="Google Shape;3842;p61">
                <a:extLst>
                  <a:ext uri="{FF2B5EF4-FFF2-40B4-BE49-F238E27FC236}">
                    <a16:creationId xmlns:a16="http://schemas.microsoft.com/office/drawing/2014/main" id="{3B08FD49-7BB2-4451-8125-6235EEC34A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916815" y="5499904"/>
                <a:ext cx="691200" cy="395041"/>
              </a:xfrm>
              <a:prstGeom prst="rect">
                <a:avLst/>
              </a:prstGeom>
              <a:blipFill>
                <a:blip r:embed="rId24"/>
                <a:stretch>
                  <a:fillRect t="-15385" r="-13274" b="-6461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41" name="Google Shape;2122;p44">
            <a:extLst>
              <a:ext uri="{FF2B5EF4-FFF2-40B4-BE49-F238E27FC236}">
                <a16:creationId xmlns:a16="http://schemas.microsoft.com/office/drawing/2014/main" id="{F873027E-11EE-4176-829F-B25B83CE1E56}"/>
              </a:ext>
            </a:extLst>
          </p:cNvPr>
          <p:cNvGrpSpPr/>
          <p:nvPr/>
        </p:nvGrpSpPr>
        <p:grpSpPr>
          <a:xfrm rot="-2526362">
            <a:off x="9224604" y="5576392"/>
            <a:ext cx="355631" cy="318731"/>
            <a:chOff x="15933525" y="1705100"/>
            <a:chExt cx="266725" cy="239050"/>
          </a:xfrm>
        </p:grpSpPr>
        <p:sp>
          <p:nvSpPr>
            <p:cNvPr id="342" name="Google Shape;2123;p44">
              <a:extLst>
                <a:ext uri="{FF2B5EF4-FFF2-40B4-BE49-F238E27FC236}">
                  <a16:creationId xmlns:a16="http://schemas.microsoft.com/office/drawing/2014/main" id="{A8BEA35E-71E6-4A63-9FF9-C9468ABCA3AF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3" name="Google Shape;2124;p44">
              <a:extLst>
                <a:ext uri="{FF2B5EF4-FFF2-40B4-BE49-F238E27FC236}">
                  <a16:creationId xmlns:a16="http://schemas.microsoft.com/office/drawing/2014/main" id="{2685104C-BBD8-4C82-8746-D12A98C9B16F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4" name="Google Shape;2125;p44">
              <a:extLst>
                <a:ext uri="{FF2B5EF4-FFF2-40B4-BE49-F238E27FC236}">
                  <a16:creationId xmlns:a16="http://schemas.microsoft.com/office/drawing/2014/main" id="{D754988D-55CD-4AC7-A0AB-081A33D60B05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5" name="Google Shape;2126;p44">
              <a:extLst>
                <a:ext uri="{FF2B5EF4-FFF2-40B4-BE49-F238E27FC236}">
                  <a16:creationId xmlns:a16="http://schemas.microsoft.com/office/drawing/2014/main" id="{98860586-999E-44C4-9EBF-8EE5155526D5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6" name="Google Shape;2127;p44">
              <a:extLst>
                <a:ext uri="{FF2B5EF4-FFF2-40B4-BE49-F238E27FC236}">
                  <a16:creationId xmlns:a16="http://schemas.microsoft.com/office/drawing/2014/main" id="{F776DDE0-5A8C-4362-8C58-708508D12EE3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7" name="Google Shape;2128;p44">
              <a:extLst>
                <a:ext uri="{FF2B5EF4-FFF2-40B4-BE49-F238E27FC236}">
                  <a16:creationId xmlns:a16="http://schemas.microsoft.com/office/drawing/2014/main" id="{A8561F04-0F46-4D78-BFC6-2FFF1BF6F6E5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8" name="Google Shape;2129;p44">
              <a:extLst>
                <a:ext uri="{FF2B5EF4-FFF2-40B4-BE49-F238E27FC236}">
                  <a16:creationId xmlns:a16="http://schemas.microsoft.com/office/drawing/2014/main" id="{077DAD3F-3F4B-4C3C-9571-F56DEE54B6D7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9" name="Google Shape;2130;p44">
              <a:extLst>
                <a:ext uri="{FF2B5EF4-FFF2-40B4-BE49-F238E27FC236}">
                  <a16:creationId xmlns:a16="http://schemas.microsoft.com/office/drawing/2014/main" id="{ECD89D10-6D18-4A8B-921C-95D282FCE250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0" name="Google Shape;2131;p44">
              <a:extLst>
                <a:ext uri="{FF2B5EF4-FFF2-40B4-BE49-F238E27FC236}">
                  <a16:creationId xmlns:a16="http://schemas.microsoft.com/office/drawing/2014/main" id="{F1FA116B-C13B-4A5F-B8CB-44472C9130B6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1" name="Google Shape;2132;p44">
              <a:extLst>
                <a:ext uri="{FF2B5EF4-FFF2-40B4-BE49-F238E27FC236}">
                  <a16:creationId xmlns:a16="http://schemas.microsoft.com/office/drawing/2014/main" id="{2A531D6D-4524-44E8-96F4-50AF4C451AC0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67" name="กลุ่ม 266">
            <a:extLst>
              <a:ext uri="{FF2B5EF4-FFF2-40B4-BE49-F238E27FC236}">
                <a16:creationId xmlns:a16="http://schemas.microsoft.com/office/drawing/2014/main" id="{E50C493A-DDA2-48E3-B82A-55B01E1E3C9C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68" name="รูปแบบอิสระ: รูปร่าง 267">
              <a:extLst>
                <a:ext uri="{FF2B5EF4-FFF2-40B4-BE49-F238E27FC236}">
                  <a16:creationId xmlns:a16="http://schemas.microsoft.com/office/drawing/2014/main" id="{DDCD1951-19B4-49CB-BD34-00958435104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9" name="รูปแบบอิสระ: รูปร่าง 268">
              <a:extLst>
                <a:ext uri="{FF2B5EF4-FFF2-40B4-BE49-F238E27FC236}">
                  <a16:creationId xmlns:a16="http://schemas.microsoft.com/office/drawing/2014/main" id="{59370B39-7006-44CF-B31E-CC6BFB33711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52" name="กลุ่ม 351">
            <a:extLst>
              <a:ext uri="{FF2B5EF4-FFF2-40B4-BE49-F238E27FC236}">
                <a16:creationId xmlns:a16="http://schemas.microsoft.com/office/drawing/2014/main" id="{E97CAE37-E1A6-411D-9054-1524A997E979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353" name="รูปแบบอิสระ: รูปร่าง 352">
              <a:extLst>
                <a:ext uri="{FF2B5EF4-FFF2-40B4-BE49-F238E27FC236}">
                  <a16:creationId xmlns:a16="http://schemas.microsoft.com/office/drawing/2014/main" id="{CF30B6E4-F38A-45D3-AF05-C14138937C5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54" name="รูปแบบอิสระ: รูปร่าง 353">
              <a:extLst>
                <a:ext uri="{FF2B5EF4-FFF2-40B4-BE49-F238E27FC236}">
                  <a16:creationId xmlns:a16="http://schemas.microsoft.com/office/drawing/2014/main" id="{D5FDEB4E-EC29-4F89-B24E-F6EC3CB32E6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55" name="กลุ่ม 354">
            <a:extLst>
              <a:ext uri="{FF2B5EF4-FFF2-40B4-BE49-F238E27FC236}">
                <a16:creationId xmlns:a16="http://schemas.microsoft.com/office/drawing/2014/main" id="{EB9F0B5D-69BE-4489-AD8C-46186A2D144B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56" name="รูปแบบอิสระ: รูปร่าง 355">
              <a:extLst>
                <a:ext uri="{FF2B5EF4-FFF2-40B4-BE49-F238E27FC236}">
                  <a16:creationId xmlns:a16="http://schemas.microsoft.com/office/drawing/2014/main" id="{317FE1F9-A4E2-470F-B7A6-EE5594D5A00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57" name="รูปแบบอิสระ: รูปร่าง 356">
              <a:extLst>
                <a:ext uri="{FF2B5EF4-FFF2-40B4-BE49-F238E27FC236}">
                  <a16:creationId xmlns:a16="http://schemas.microsoft.com/office/drawing/2014/main" id="{7552789A-80A4-4388-BC9D-6E1878207DA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58" name="กลุ่ม 357">
            <a:extLst>
              <a:ext uri="{FF2B5EF4-FFF2-40B4-BE49-F238E27FC236}">
                <a16:creationId xmlns:a16="http://schemas.microsoft.com/office/drawing/2014/main" id="{B684F3AC-74F1-41E5-BB6D-1B5E956DBDF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359" name="รูปแบบอิสระ: รูปร่าง 358">
              <a:extLst>
                <a:ext uri="{FF2B5EF4-FFF2-40B4-BE49-F238E27FC236}">
                  <a16:creationId xmlns:a16="http://schemas.microsoft.com/office/drawing/2014/main" id="{D4EE3DE6-5522-4A88-B074-2933F825E3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60" name="รูปแบบอิสระ: รูปร่าง 359">
              <a:extLst>
                <a:ext uri="{FF2B5EF4-FFF2-40B4-BE49-F238E27FC236}">
                  <a16:creationId xmlns:a16="http://schemas.microsoft.com/office/drawing/2014/main" id="{0C32BE1E-C001-4DE2-93BD-9D556094201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61" name="กลุ่ม 360">
            <a:extLst>
              <a:ext uri="{FF2B5EF4-FFF2-40B4-BE49-F238E27FC236}">
                <a16:creationId xmlns:a16="http://schemas.microsoft.com/office/drawing/2014/main" id="{9C037670-5A0B-4A7C-BF3D-B2A64D01577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362" name="รูปแบบอิสระ: รูปร่าง 361">
              <a:extLst>
                <a:ext uri="{FF2B5EF4-FFF2-40B4-BE49-F238E27FC236}">
                  <a16:creationId xmlns:a16="http://schemas.microsoft.com/office/drawing/2014/main" id="{FC913B06-E4CE-4085-9D36-987C76F36FC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63" name="รูปแบบอิสระ: รูปร่าง 362">
              <a:extLst>
                <a:ext uri="{FF2B5EF4-FFF2-40B4-BE49-F238E27FC236}">
                  <a16:creationId xmlns:a16="http://schemas.microsoft.com/office/drawing/2014/main" id="{56156646-6E83-4C88-8999-B15F51E6697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64" name="กลุ่ม 363">
            <a:extLst>
              <a:ext uri="{FF2B5EF4-FFF2-40B4-BE49-F238E27FC236}">
                <a16:creationId xmlns:a16="http://schemas.microsoft.com/office/drawing/2014/main" id="{D9A1B5BF-E125-404B-82D0-7C91E568EFDF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365" name="รูปแบบอิสระ: รูปร่าง 364">
              <a:extLst>
                <a:ext uri="{FF2B5EF4-FFF2-40B4-BE49-F238E27FC236}">
                  <a16:creationId xmlns:a16="http://schemas.microsoft.com/office/drawing/2014/main" id="{81449B49-3DC5-4C5A-B6C9-990012D010E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66" name="รูปแบบอิสระ: รูปร่าง 365">
              <a:extLst>
                <a:ext uri="{FF2B5EF4-FFF2-40B4-BE49-F238E27FC236}">
                  <a16:creationId xmlns:a16="http://schemas.microsoft.com/office/drawing/2014/main" id="{FD7DC89F-466D-46BB-BD3D-04C092F6987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67" name="กลุ่ม 366">
            <a:extLst>
              <a:ext uri="{FF2B5EF4-FFF2-40B4-BE49-F238E27FC236}">
                <a16:creationId xmlns:a16="http://schemas.microsoft.com/office/drawing/2014/main" id="{E14B2675-56CF-4976-8837-39BC146C0F0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368" name="รูปแบบอิสระ: รูปร่าง 367">
              <a:extLst>
                <a:ext uri="{FF2B5EF4-FFF2-40B4-BE49-F238E27FC236}">
                  <a16:creationId xmlns:a16="http://schemas.microsoft.com/office/drawing/2014/main" id="{3E2238DD-9D4A-4BF1-94A6-E33E50BE25C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69" name="รูปแบบอิสระ: รูปร่าง 368">
              <a:extLst>
                <a:ext uri="{FF2B5EF4-FFF2-40B4-BE49-F238E27FC236}">
                  <a16:creationId xmlns:a16="http://schemas.microsoft.com/office/drawing/2014/main" id="{38389A5D-EC43-47E6-A9B5-4F4E5154D4E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370" name="Google Shape;1193;p37">
            <a:hlinkClick r:id="rId25" action="ppaction://hlinksldjump"/>
            <a:extLst>
              <a:ext uri="{FF2B5EF4-FFF2-40B4-BE49-F238E27FC236}">
                <a16:creationId xmlns:a16="http://schemas.microsoft.com/office/drawing/2014/main" id="{99D74CCB-8C8C-4483-A385-CE8F46119BF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71" name="Google Shape;1193;p37">
            <a:hlinkClick r:id="rId26" action="ppaction://hlinksldjump"/>
            <a:extLst>
              <a:ext uri="{FF2B5EF4-FFF2-40B4-BE49-F238E27FC236}">
                <a16:creationId xmlns:a16="http://schemas.microsoft.com/office/drawing/2014/main" id="{EF32662C-4BF9-4298-8D59-D4CDBA572372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72" name="Google Shape;1193;p37">
            <a:hlinkClick r:id="rId27" action="ppaction://hlinksldjump"/>
            <a:extLst>
              <a:ext uri="{FF2B5EF4-FFF2-40B4-BE49-F238E27FC236}">
                <a16:creationId xmlns:a16="http://schemas.microsoft.com/office/drawing/2014/main" id="{555A4CC9-BF46-4C14-849A-03D61C5A5063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73" name="Google Shape;1193;p37">
            <a:hlinkClick r:id="rId28" action="ppaction://hlinksldjump"/>
            <a:extLst>
              <a:ext uri="{FF2B5EF4-FFF2-40B4-BE49-F238E27FC236}">
                <a16:creationId xmlns:a16="http://schemas.microsoft.com/office/drawing/2014/main" id="{EFE0413B-058F-475F-80FD-D00E656C4083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74" name="Google Shape;1193;p37">
            <a:hlinkClick r:id="rId29" action="ppaction://hlinksldjump"/>
            <a:extLst>
              <a:ext uri="{FF2B5EF4-FFF2-40B4-BE49-F238E27FC236}">
                <a16:creationId xmlns:a16="http://schemas.microsoft.com/office/drawing/2014/main" id="{50AD43EB-7A02-484B-9EE9-78F0BCA41FA2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375" name="Google Shape;1193;p37">
            <a:hlinkClick r:id="rId30" action="ppaction://hlinksldjump"/>
            <a:extLst>
              <a:ext uri="{FF2B5EF4-FFF2-40B4-BE49-F238E27FC236}">
                <a16:creationId xmlns:a16="http://schemas.microsoft.com/office/drawing/2014/main" id="{19CCF7DC-F06E-4B0E-949B-FA1F594A342F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376" name="รูปภาพ 375">
            <a:hlinkClick r:id="rId31" action="ppaction://hlinksldjump"/>
            <a:extLst>
              <a:ext uri="{FF2B5EF4-FFF2-40B4-BE49-F238E27FC236}">
                <a16:creationId xmlns:a16="http://schemas.microsoft.com/office/drawing/2014/main" id="{39D4F76C-9762-4FD3-A7A7-A67F5F37F933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252" name="กลุ่ม 2">
            <a:extLst>
              <a:ext uri="{FF2B5EF4-FFF2-40B4-BE49-F238E27FC236}">
                <a16:creationId xmlns:a16="http://schemas.microsoft.com/office/drawing/2014/main" id="{C074DB70-4FDB-459C-AD6E-5113FEE4AB59}"/>
              </a:ext>
            </a:extLst>
          </p:cNvPr>
          <p:cNvGrpSpPr/>
          <p:nvPr/>
        </p:nvGrpSpPr>
        <p:grpSpPr>
          <a:xfrm>
            <a:off x="1149897" y="1363163"/>
            <a:ext cx="468000" cy="468000"/>
            <a:chOff x="1239484" y="1722687"/>
            <a:chExt cx="468000" cy="468000"/>
          </a:xfrm>
        </p:grpSpPr>
        <p:sp>
          <p:nvSpPr>
            <p:cNvPr id="253" name="Google Shape;523;p27">
              <a:extLst>
                <a:ext uri="{FF2B5EF4-FFF2-40B4-BE49-F238E27FC236}">
                  <a16:creationId xmlns:a16="http://schemas.microsoft.com/office/drawing/2014/main" id="{551D0B7A-0133-4FC6-955C-2785E78AD9E3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4" name="Google Shape;656;p49">
              <a:extLst>
                <a:ext uri="{FF2B5EF4-FFF2-40B4-BE49-F238E27FC236}">
                  <a16:creationId xmlns:a16="http://schemas.microsoft.com/office/drawing/2014/main" id="{FDCDE1EF-A411-4CC7-B096-41B5E93DA04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55" name="กลุ่ม 2">
            <a:extLst>
              <a:ext uri="{FF2B5EF4-FFF2-40B4-BE49-F238E27FC236}">
                <a16:creationId xmlns:a16="http://schemas.microsoft.com/office/drawing/2014/main" id="{B62F504A-A82B-4511-AC94-0FC13A7854B9}"/>
              </a:ext>
            </a:extLst>
          </p:cNvPr>
          <p:cNvGrpSpPr/>
          <p:nvPr/>
        </p:nvGrpSpPr>
        <p:grpSpPr>
          <a:xfrm>
            <a:off x="1147249" y="2337726"/>
            <a:ext cx="468000" cy="468000"/>
            <a:chOff x="1239484" y="1722687"/>
            <a:chExt cx="468000" cy="468000"/>
          </a:xfrm>
        </p:grpSpPr>
        <p:sp>
          <p:nvSpPr>
            <p:cNvPr id="256" name="Google Shape;523;p27">
              <a:extLst>
                <a:ext uri="{FF2B5EF4-FFF2-40B4-BE49-F238E27FC236}">
                  <a16:creationId xmlns:a16="http://schemas.microsoft.com/office/drawing/2014/main" id="{470694E5-EE5E-41DF-9177-6810A4AC5F5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7" name="Google Shape;656;p49">
              <a:extLst>
                <a:ext uri="{FF2B5EF4-FFF2-40B4-BE49-F238E27FC236}">
                  <a16:creationId xmlns:a16="http://schemas.microsoft.com/office/drawing/2014/main" id="{89AA303D-FD8D-427D-A1A6-BC860CE31F74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58" name="กลุ่ม 2">
            <a:extLst>
              <a:ext uri="{FF2B5EF4-FFF2-40B4-BE49-F238E27FC236}">
                <a16:creationId xmlns:a16="http://schemas.microsoft.com/office/drawing/2014/main" id="{3CF090F6-B1A3-4B3D-A1B3-12191C187F8B}"/>
              </a:ext>
            </a:extLst>
          </p:cNvPr>
          <p:cNvGrpSpPr/>
          <p:nvPr/>
        </p:nvGrpSpPr>
        <p:grpSpPr>
          <a:xfrm>
            <a:off x="1145355" y="3390195"/>
            <a:ext cx="468000" cy="468000"/>
            <a:chOff x="1239484" y="1722687"/>
            <a:chExt cx="468000" cy="468000"/>
          </a:xfrm>
        </p:grpSpPr>
        <p:sp>
          <p:nvSpPr>
            <p:cNvPr id="259" name="Google Shape;523;p27">
              <a:extLst>
                <a:ext uri="{FF2B5EF4-FFF2-40B4-BE49-F238E27FC236}">
                  <a16:creationId xmlns:a16="http://schemas.microsoft.com/office/drawing/2014/main" id="{41A759CF-4C91-45A3-BE49-5911F43F2C9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0" name="Google Shape;656;p49">
              <a:extLst>
                <a:ext uri="{FF2B5EF4-FFF2-40B4-BE49-F238E27FC236}">
                  <a16:creationId xmlns:a16="http://schemas.microsoft.com/office/drawing/2014/main" id="{E8EEA6DF-A155-43F6-A1E4-027070F13AB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61" name="กลุ่ม 2">
            <a:extLst>
              <a:ext uri="{FF2B5EF4-FFF2-40B4-BE49-F238E27FC236}">
                <a16:creationId xmlns:a16="http://schemas.microsoft.com/office/drawing/2014/main" id="{18844988-0F8B-4536-807E-33D6A051143B}"/>
              </a:ext>
            </a:extLst>
          </p:cNvPr>
          <p:cNvGrpSpPr/>
          <p:nvPr/>
        </p:nvGrpSpPr>
        <p:grpSpPr>
          <a:xfrm>
            <a:off x="1154158" y="4429445"/>
            <a:ext cx="468000" cy="468000"/>
            <a:chOff x="1239484" y="1722687"/>
            <a:chExt cx="468000" cy="468000"/>
          </a:xfrm>
        </p:grpSpPr>
        <p:sp>
          <p:nvSpPr>
            <p:cNvPr id="262" name="Google Shape;523;p27">
              <a:extLst>
                <a:ext uri="{FF2B5EF4-FFF2-40B4-BE49-F238E27FC236}">
                  <a16:creationId xmlns:a16="http://schemas.microsoft.com/office/drawing/2014/main" id="{15469744-6EAC-4DFB-9033-3B809E8AAF1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3" name="Google Shape;656;p49">
              <a:extLst>
                <a:ext uri="{FF2B5EF4-FFF2-40B4-BE49-F238E27FC236}">
                  <a16:creationId xmlns:a16="http://schemas.microsoft.com/office/drawing/2014/main" id="{9645A3F8-0B6D-422A-9058-8D34262909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264" name="กลุ่ม 2">
            <a:extLst>
              <a:ext uri="{FF2B5EF4-FFF2-40B4-BE49-F238E27FC236}">
                <a16:creationId xmlns:a16="http://schemas.microsoft.com/office/drawing/2014/main" id="{F9F5763C-28CD-4727-B502-BF37FF7C96C3}"/>
              </a:ext>
            </a:extLst>
          </p:cNvPr>
          <p:cNvGrpSpPr/>
          <p:nvPr/>
        </p:nvGrpSpPr>
        <p:grpSpPr>
          <a:xfrm>
            <a:off x="1141551" y="5375824"/>
            <a:ext cx="468000" cy="468000"/>
            <a:chOff x="1239484" y="1722687"/>
            <a:chExt cx="468000" cy="468000"/>
          </a:xfrm>
        </p:grpSpPr>
        <p:sp>
          <p:nvSpPr>
            <p:cNvPr id="265" name="Google Shape;523;p27">
              <a:extLst>
                <a:ext uri="{FF2B5EF4-FFF2-40B4-BE49-F238E27FC236}">
                  <a16:creationId xmlns:a16="http://schemas.microsoft.com/office/drawing/2014/main" id="{15C11485-9369-4501-8ECA-F2285134112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6" name="Google Shape;656;p49">
              <a:extLst>
                <a:ext uri="{FF2B5EF4-FFF2-40B4-BE49-F238E27FC236}">
                  <a16:creationId xmlns:a16="http://schemas.microsoft.com/office/drawing/2014/main" id="{653C9FE9-FE08-4015-9B87-5B7913E349A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9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77" name="กลุ่ม 2">
            <a:extLst>
              <a:ext uri="{FF2B5EF4-FFF2-40B4-BE49-F238E27FC236}">
                <a16:creationId xmlns:a16="http://schemas.microsoft.com/office/drawing/2014/main" id="{102B8838-637F-46B9-8486-D95CA0960152}"/>
              </a:ext>
            </a:extLst>
          </p:cNvPr>
          <p:cNvGrpSpPr/>
          <p:nvPr/>
        </p:nvGrpSpPr>
        <p:grpSpPr>
          <a:xfrm>
            <a:off x="6369458" y="1377573"/>
            <a:ext cx="468000" cy="468000"/>
            <a:chOff x="1239484" y="1722687"/>
            <a:chExt cx="468000" cy="468000"/>
          </a:xfrm>
        </p:grpSpPr>
        <p:sp>
          <p:nvSpPr>
            <p:cNvPr id="378" name="Google Shape;523;p27">
              <a:extLst>
                <a:ext uri="{FF2B5EF4-FFF2-40B4-BE49-F238E27FC236}">
                  <a16:creationId xmlns:a16="http://schemas.microsoft.com/office/drawing/2014/main" id="{3F8D54D6-2101-480A-BE78-D263ADF4344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9" name="Google Shape;656;p49">
              <a:extLst>
                <a:ext uri="{FF2B5EF4-FFF2-40B4-BE49-F238E27FC236}">
                  <a16:creationId xmlns:a16="http://schemas.microsoft.com/office/drawing/2014/main" id="{3D5669C5-9049-4366-8E79-A2B1E8D8A41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80" name="กลุ่ม 2">
            <a:extLst>
              <a:ext uri="{FF2B5EF4-FFF2-40B4-BE49-F238E27FC236}">
                <a16:creationId xmlns:a16="http://schemas.microsoft.com/office/drawing/2014/main" id="{F92A2F93-BE15-4B0C-8A17-31ED15A0126A}"/>
              </a:ext>
            </a:extLst>
          </p:cNvPr>
          <p:cNvGrpSpPr/>
          <p:nvPr/>
        </p:nvGrpSpPr>
        <p:grpSpPr>
          <a:xfrm>
            <a:off x="6366810" y="2352136"/>
            <a:ext cx="468000" cy="468000"/>
            <a:chOff x="1239484" y="1722687"/>
            <a:chExt cx="468000" cy="468000"/>
          </a:xfrm>
        </p:grpSpPr>
        <p:sp>
          <p:nvSpPr>
            <p:cNvPr id="381" name="Google Shape;523;p27">
              <a:extLst>
                <a:ext uri="{FF2B5EF4-FFF2-40B4-BE49-F238E27FC236}">
                  <a16:creationId xmlns:a16="http://schemas.microsoft.com/office/drawing/2014/main" id="{C6F203EE-5456-4290-9251-68EB13904A6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2" name="Google Shape;656;p49">
              <a:extLst>
                <a:ext uri="{FF2B5EF4-FFF2-40B4-BE49-F238E27FC236}">
                  <a16:creationId xmlns:a16="http://schemas.microsoft.com/office/drawing/2014/main" id="{172EAB1D-53A3-41F6-B535-53349913F8AE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83" name="กลุ่ม 2">
            <a:extLst>
              <a:ext uri="{FF2B5EF4-FFF2-40B4-BE49-F238E27FC236}">
                <a16:creationId xmlns:a16="http://schemas.microsoft.com/office/drawing/2014/main" id="{E7AC7ACD-F7A5-438C-8F82-AFA7E60473F0}"/>
              </a:ext>
            </a:extLst>
          </p:cNvPr>
          <p:cNvGrpSpPr/>
          <p:nvPr/>
        </p:nvGrpSpPr>
        <p:grpSpPr>
          <a:xfrm>
            <a:off x="6364916" y="3404605"/>
            <a:ext cx="468000" cy="468000"/>
            <a:chOff x="1239484" y="1722687"/>
            <a:chExt cx="468000" cy="468000"/>
          </a:xfrm>
        </p:grpSpPr>
        <p:sp>
          <p:nvSpPr>
            <p:cNvPr id="384" name="Google Shape;523;p27">
              <a:extLst>
                <a:ext uri="{FF2B5EF4-FFF2-40B4-BE49-F238E27FC236}">
                  <a16:creationId xmlns:a16="http://schemas.microsoft.com/office/drawing/2014/main" id="{DF1646C8-A1B1-46D3-A071-C38C15FC16D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5" name="Google Shape;656;p49">
              <a:extLst>
                <a:ext uri="{FF2B5EF4-FFF2-40B4-BE49-F238E27FC236}">
                  <a16:creationId xmlns:a16="http://schemas.microsoft.com/office/drawing/2014/main" id="{1BA60F58-7B3E-4010-BFC4-3F14F9B1663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86" name="กลุ่ม 2">
            <a:extLst>
              <a:ext uri="{FF2B5EF4-FFF2-40B4-BE49-F238E27FC236}">
                <a16:creationId xmlns:a16="http://schemas.microsoft.com/office/drawing/2014/main" id="{E912BEDD-42B6-4105-905F-06FE5B3A65EA}"/>
              </a:ext>
            </a:extLst>
          </p:cNvPr>
          <p:cNvGrpSpPr/>
          <p:nvPr/>
        </p:nvGrpSpPr>
        <p:grpSpPr>
          <a:xfrm>
            <a:off x="6373719" y="4443855"/>
            <a:ext cx="468000" cy="468000"/>
            <a:chOff x="1239484" y="1722687"/>
            <a:chExt cx="468000" cy="468000"/>
          </a:xfrm>
        </p:grpSpPr>
        <p:sp>
          <p:nvSpPr>
            <p:cNvPr id="387" name="Google Shape;523;p27">
              <a:extLst>
                <a:ext uri="{FF2B5EF4-FFF2-40B4-BE49-F238E27FC236}">
                  <a16:creationId xmlns:a16="http://schemas.microsoft.com/office/drawing/2014/main" id="{0641406B-2449-4254-A72B-986D871D017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8" name="Google Shape;656;p49">
              <a:extLst>
                <a:ext uri="{FF2B5EF4-FFF2-40B4-BE49-F238E27FC236}">
                  <a16:creationId xmlns:a16="http://schemas.microsoft.com/office/drawing/2014/main" id="{27CC05DF-4B95-406C-B6DE-74A4D61EA69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89" name="กลุ่ม 2">
            <a:extLst>
              <a:ext uri="{FF2B5EF4-FFF2-40B4-BE49-F238E27FC236}">
                <a16:creationId xmlns:a16="http://schemas.microsoft.com/office/drawing/2014/main" id="{826B2BCC-BF6F-46AA-8B4F-4A21FB3AB66A}"/>
              </a:ext>
            </a:extLst>
          </p:cNvPr>
          <p:cNvGrpSpPr/>
          <p:nvPr/>
        </p:nvGrpSpPr>
        <p:grpSpPr>
          <a:xfrm>
            <a:off x="6276243" y="5390234"/>
            <a:ext cx="656927" cy="468000"/>
            <a:chOff x="1154615" y="1722687"/>
            <a:chExt cx="656927" cy="468000"/>
          </a:xfrm>
        </p:grpSpPr>
        <p:sp>
          <p:nvSpPr>
            <p:cNvPr id="390" name="Google Shape;523;p27">
              <a:extLst>
                <a:ext uri="{FF2B5EF4-FFF2-40B4-BE49-F238E27FC236}">
                  <a16:creationId xmlns:a16="http://schemas.microsoft.com/office/drawing/2014/main" id="{CE55AA97-85E7-4660-9E9F-C33B647C4DF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1" name="Google Shape;656;p49">
              <a:extLst>
                <a:ext uri="{FF2B5EF4-FFF2-40B4-BE49-F238E27FC236}">
                  <a16:creationId xmlns:a16="http://schemas.microsoft.com/office/drawing/2014/main" id="{AE665C77-F83C-42CF-A3B7-3B3C34A6C2E2}"/>
                </a:ext>
              </a:extLst>
            </p:cNvPr>
            <p:cNvSpPr txBox="1"/>
            <p:nvPr/>
          </p:nvSpPr>
          <p:spPr>
            <a:xfrm>
              <a:off x="1154615" y="1770669"/>
              <a:ext cx="656927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0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534012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33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" grpId="0"/>
      <p:bldP spid="89" grpId="0"/>
      <p:bldP spid="132" grpId="0"/>
      <p:bldP spid="162" grpId="0"/>
      <p:bldP spid="182" grpId="0"/>
      <p:bldP spid="206" grpId="0"/>
      <p:bldP spid="277" grpId="0"/>
      <p:bldP spid="297" grpId="0"/>
      <p:bldP spid="317" grpId="0"/>
      <p:bldP spid="337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DA32EF63-99D6-4905-8E4F-26489DD64C9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528CD66A-8374-4A16-9934-D8CC7EEC5A1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DD322EFC-3F17-4CAF-8B7C-BD081DFC5A9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9D336516-9ED2-43D3-AD3C-CDDB1EF1A511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4499677B-3C0C-4BF3-9DFF-0276F03BDEC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911E5A41-75E6-45D7-BEA4-E138D7D7804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1F89C9BD-9F21-4D75-B600-7A91F9648188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D04F9DC7-765D-4626-8EAD-4CFC51DA706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1F75DFE2-26AC-4697-B3A4-D4A0033D46B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5B2B168E-A1FC-46FA-8015-7A4903219B9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91A71273-6646-46D6-8EC7-32C13E5D02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D0B78FB4-CED5-4907-BD56-036C9FD2F5E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FB3D6282-068E-40F0-A36A-989E43AD6DB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C10C3CA7-26DC-4118-8247-97CFA8A8533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0638697C-F6BC-4EFD-A78F-C0F804B9B8F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33A7884C-BE6C-4719-B5E7-5478357A6CB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8D9C5EDE-6FAF-4184-91A4-20548DE44A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EF9E45D3-B819-485C-BB58-1A82438E49D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34BAAFCE-F73F-4691-B2B7-F697C6822CE0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9FE1557F-7D49-4AAF-B11B-C8DAC852109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4" name="รูปแบบอิสระ: รูปร่าง 103">
              <a:extLst>
                <a:ext uri="{FF2B5EF4-FFF2-40B4-BE49-F238E27FC236}">
                  <a16:creationId xmlns:a16="http://schemas.microsoft.com/office/drawing/2014/main" id="{0672B4D1-0AAD-4B02-8D5F-1D6413C321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71DA2843-6597-481C-9A81-E6DCCED7ED8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191D0A8A-3DD6-45A0-8930-9D2E65BD65A5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FB8EEC7-6C77-4009-9084-8B91F70F091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6FB57755-0BCA-4F6E-AC06-22CB2296914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9F46E30-CCE9-4716-BA7D-0038E14C5F0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A9CE08C-A3B2-4353-A29F-368797BECC0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1" name="รูปภาพ 110">
            <a:hlinkClick r:id="rId10" action="ppaction://hlinksldjump"/>
            <a:extLst>
              <a:ext uri="{FF2B5EF4-FFF2-40B4-BE49-F238E27FC236}">
                <a16:creationId xmlns:a16="http://schemas.microsoft.com/office/drawing/2014/main" id="{2506C864-7BE0-4D83-A35F-98DD6E46DF20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A963BA69-4F15-4E26-9D94-53987EACAE70}"/>
              </a:ext>
            </a:extLst>
          </p:cNvPr>
          <p:cNvGrpSpPr/>
          <p:nvPr/>
        </p:nvGrpSpPr>
        <p:grpSpPr>
          <a:xfrm>
            <a:off x="2679414" y="638273"/>
            <a:ext cx="4677086" cy="667417"/>
            <a:chOff x="1710684" y="676431"/>
            <a:chExt cx="4677086" cy="667417"/>
          </a:xfrm>
        </p:grpSpPr>
        <p:sp>
          <p:nvSpPr>
            <p:cNvPr id="102" name="Google Shape;4259;p71">
              <a:extLst>
                <a:ext uri="{FF2B5EF4-FFF2-40B4-BE49-F238E27FC236}">
                  <a16:creationId xmlns:a16="http://schemas.microsoft.com/office/drawing/2014/main" id="{E0006512-D312-41C6-BC1C-57E929A2B678}"/>
                </a:ext>
              </a:extLst>
            </p:cNvPr>
            <p:cNvSpPr txBox="1"/>
            <p:nvPr/>
          </p:nvSpPr>
          <p:spPr>
            <a:xfrm>
              <a:off x="1726214" y="676431"/>
              <a:ext cx="4098831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หาผลลบ</a:t>
              </a:r>
            </a:p>
          </p:txBody>
        </p:sp>
        <p:grpSp>
          <p:nvGrpSpPr>
            <p:cNvPr id="103" name="Google Shape;3186;p51">
              <a:extLst>
                <a:ext uri="{FF2B5EF4-FFF2-40B4-BE49-F238E27FC236}">
                  <a16:creationId xmlns:a16="http://schemas.microsoft.com/office/drawing/2014/main" id="{DC8DA9FA-AD29-40A9-A20D-76A2250E3108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117" name="Google Shape;3187;p51">
                <a:extLst>
                  <a:ext uri="{FF2B5EF4-FFF2-40B4-BE49-F238E27FC236}">
                    <a16:creationId xmlns:a16="http://schemas.microsoft.com/office/drawing/2014/main" id="{451258DA-C359-446D-844E-EC0B5DFB2B7F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1" name="Google Shape;3188;p51">
                <a:extLst>
                  <a:ext uri="{FF2B5EF4-FFF2-40B4-BE49-F238E27FC236}">
                    <a16:creationId xmlns:a16="http://schemas.microsoft.com/office/drawing/2014/main" id="{3983D4F4-6F11-4F3A-AD5D-7D8F1BE05ADC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2" name="Google Shape;3189;p51">
                <a:extLst>
                  <a:ext uri="{FF2B5EF4-FFF2-40B4-BE49-F238E27FC236}">
                    <a16:creationId xmlns:a16="http://schemas.microsoft.com/office/drawing/2014/main" id="{D1FEDFFB-161C-4CA1-AE06-892354657C73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3" name="Google Shape;3190;p51">
                <a:extLst>
                  <a:ext uri="{FF2B5EF4-FFF2-40B4-BE49-F238E27FC236}">
                    <a16:creationId xmlns:a16="http://schemas.microsoft.com/office/drawing/2014/main" id="{B889AB87-9B9C-4D4A-BABE-DDB2682216E4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4" name="Google Shape;3191;p51">
                <a:extLst>
                  <a:ext uri="{FF2B5EF4-FFF2-40B4-BE49-F238E27FC236}">
                    <a16:creationId xmlns:a16="http://schemas.microsoft.com/office/drawing/2014/main" id="{EF893BA2-B9F6-4264-B34B-F9903F6A4F6E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5" name="Google Shape;3192;p51">
                <a:extLst>
                  <a:ext uri="{FF2B5EF4-FFF2-40B4-BE49-F238E27FC236}">
                    <a16:creationId xmlns:a16="http://schemas.microsoft.com/office/drawing/2014/main" id="{EB81185D-D836-4807-BBDB-3A48F0D51214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9" name="Google Shape;3193;p51">
                <a:extLst>
                  <a:ext uri="{FF2B5EF4-FFF2-40B4-BE49-F238E27FC236}">
                    <a16:creationId xmlns:a16="http://schemas.microsoft.com/office/drawing/2014/main" id="{1FAF998E-91B9-4BAB-9386-F1084425718C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116" name="Google Shape;8099;p68">
              <a:extLst>
                <a:ext uri="{FF2B5EF4-FFF2-40B4-BE49-F238E27FC236}">
                  <a16:creationId xmlns:a16="http://schemas.microsoft.com/office/drawing/2014/main" id="{813DAB0C-E629-4C6D-A780-B8BBD077D72F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12" name="กลุ่ม 111">
            <a:extLst>
              <a:ext uri="{FF2B5EF4-FFF2-40B4-BE49-F238E27FC236}">
                <a16:creationId xmlns:a16="http://schemas.microsoft.com/office/drawing/2014/main" id="{CA1B6DB8-41A2-420B-AA19-ED8CEF0D16E2}"/>
              </a:ext>
            </a:extLst>
          </p:cNvPr>
          <p:cNvGrpSpPr/>
          <p:nvPr/>
        </p:nvGrpSpPr>
        <p:grpSpPr>
          <a:xfrm>
            <a:off x="954896" y="570885"/>
            <a:ext cx="2641600" cy="733223"/>
            <a:chOff x="982795" y="710715"/>
            <a:chExt cx="2641600" cy="733223"/>
          </a:xfrm>
        </p:grpSpPr>
        <p:sp>
          <p:nvSpPr>
            <p:cNvPr id="113" name="Google Shape;698;p49">
              <a:extLst>
                <a:ext uri="{FF2B5EF4-FFF2-40B4-BE49-F238E27FC236}">
                  <a16:creationId xmlns:a16="http://schemas.microsoft.com/office/drawing/2014/main" id="{4D870F93-0CDC-4505-911B-E71E211345D2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701;p49">
              <a:extLst>
                <a:ext uri="{FF2B5EF4-FFF2-40B4-BE49-F238E27FC236}">
                  <a16:creationId xmlns:a16="http://schemas.microsoft.com/office/drawing/2014/main" id="{58F47A1A-2219-4734-B1C8-3DAFE9C4E6EC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grpSp>
        <p:nvGrpSpPr>
          <p:cNvPr id="130" name="กลุ่ม 129">
            <a:extLst>
              <a:ext uri="{FF2B5EF4-FFF2-40B4-BE49-F238E27FC236}">
                <a16:creationId xmlns:a16="http://schemas.microsoft.com/office/drawing/2014/main" id="{B8B7DD09-496C-4DC3-A90D-2DD2227A09FB}"/>
              </a:ext>
            </a:extLst>
          </p:cNvPr>
          <p:cNvGrpSpPr/>
          <p:nvPr/>
        </p:nvGrpSpPr>
        <p:grpSpPr>
          <a:xfrm>
            <a:off x="1950931" y="1501664"/>
            <a:ext cx="2050150" cy="843008"/>
            <a:chOff x="1518475" y="3221786"/>
            <a:chExt cx="8815865" cy="3026102"/>
          </a:xfrm>
        </p:grpSpPr>
        <p:sp>
          <p:nvSpPr>
            <p:cNvPr id="131" name="Google Shape;4035;p55">
              <a:extLst>
                <a:ext uri="{FF2B5EF4-FFF2-40B4-BE49-F238E27FC236}">
                  <a16:creationId xmlns:a16="http://schemas.microsoft.com/office/drawing/2014/main" id="{43B06207-2507-4635-A3C1-59329869CC51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036;p55">
              <a:extLst>
                <a:ext uri="{FF2B5EF4-FFF2-40B4-BE49-F238E27FC236}">
                  <a16:creationId xmlns:a16="http://schemas.microsoft.com/office/drawing/2014/main" id="{A1AB373C-2442-4389-9FA5-B44598685C3A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33" name="Google Shape;3577;p79">
            <a:extLst>
              <a:ext uri="{FF2B5EF4-FFF2-40B4-BE49-F238E27FC236}">
                <a16:creationId xmlns:a16="http://schemas.microsoft.com/office/drawing/2014/main" id="{11B7B459-500C-4D9C-A995-C3D3F433BE6F}"/>
              </a:ext>
            </a:extLst>
          </p:cNvPr>
          <p:cNvGrpSpPr/>
          <p:nvPr/>
        </p:nvGrpSpPr>
        <p:grpSpPr>
          <a:xfrm rot="4603370">
            <a:off x="8474083" y="1225005"/>
            <a:ext cx="334467" cy="260133"/>
            <a:chOff x="2471675" y="2390075"/>
            <a:chExt cx="250850" cy="195100"/>
          </a:xfrm>
        </p:grpSpPr>
        <p:sp>
          <p:nvSpPr>
            <p:cNvPr id="134" name="Google Shape;3578;p79">
              <a:extLst>
                <a:ext uri="{FF2B5EF4-FFF2-40B4-BE49-F238E27FC236}">
                  <a16:creationId xmlns:a16="http://schemas.microsoft.com/office/drawing/2014/main" id="{91059372-9169-47BA-AF63-770FE068DFD9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35" name="Google Shape;3579;p79">
              <a:extLst>
                <a:ext uri="{FF2B5EF4-FFF2-40B4-BE49-F238E27FC236}">
                  <a16:creationId xmlns:a16="http://schemas.microsoft.com/office/drawing/2014/main" id="{AFEB2038-9D2F-4821-9C70-7D51B31E7629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136" name="Google Shape;3580;p79">
            <a:extLst>
              <a:ext uri="{FF2B5EF4-FFF2-40B4-BE49-F238E27FC236}">
                <a16:creationId xmlns:a16="http://schemas.microsoft.com/office/drawing/2014/main" id="{51D6ECAA-8BFD-4DE2-A850-B27C25BBACC7}"/>
              </a:ext>
            </a:extLst>
          </p:cNvPr>
          <p:cNvGrpSpPr/>
          <p:nvPr/>
        </p:nvGrpSpPr>
        <p:grpSpPr>
          <a:xfrm>
            <a:off x="5984075" y="3599540"/>
            <a:ext cx="408800" cy="343767"/>
            <a:chOff x="1607625" y="3435300"/>
            <a:chExt cx="306600" cy="257825"/>
          </a:xfrm>
        </p:grpSpPr>
        <p:sp>
          <p:nvSpPr>
            <p:cNvPr id="137" name="Google Shape;3581;p79">
              <a:extLst>
                <a:ext uri="{FF2B5EF4-FFF2-40B4-BE49-F238E27FC236}">
                  <a16:creationId xmlns:a16="http://schemas.microsoft.com/office/drawing/2014/main" id="{C4BB374C-F85E-4F24-AE8B-15D35FA701D1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39" name="Google Shape;3582;p79">
              <a:extLst>
                <a:ext uri="{FF2B5EF4-FFF2-40B4-BE49-F238E27FC236}">
                  <a16:creationId xmlns:a16="http://schemas.microsoft.com/office/drawing/2014/main" id="{CA40B76A-DC47-468A-93CD-28DD8E3563F4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40" name="กล่องข้อความ 139">
                <a:extLst>
                  <a:ext uri="{FF2B5EF4-FFF2-40B4-BE49-F238E27FC236}">
                    <a16:creationId xmlns:a16="http://schemas.microsoft.com/office/drawing/2014/main" id="{13930C3C-9307-4CCB-A1AA-2999C8751C23}"/>
                  </a:ext>
                </a:extLst>
              </p:cNvPr>
              <p:cNvSpPr txBox="1"/>
              <p:nvPr/>
            </p:nvSpPr>
            <p:spPr>
              <a:xfrm>
                <a:off x="2207705" y="1549330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40" name="กล่องข้อความ 139">
                <a:extLst>
                  <a:ext uri="{FF2B5EF4-FFF2-40B4-BE49-F238E27FC236}">
                    <a16:creationId xmlns:a16="http://schemas.microsoft.com/office/drawing/2014/main" id="{13930C3C-9307-4CCB-A1AA-2999C8751C2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7705" y="1549330"/>
                <a:ext cx="1638275" cy="701218"/>
              </a:xfrm>
              <a:prstGeom prst="rect">
                <a:avLst/>
              </a:prstGeom>
              <a:blipFill>
                <a:blip r:embed="rId12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41" name="Google Shape;972;p53">
            <a:extLst>
              <a:ext uri="{FF2B5EF4-FFF2-40B4-BE49-F238E27FC236}">
                <a16:creationId xmlns:a16="http://schemas.microsoft.com/office/drawing/2014/main" id="{47C24861-3651-4AFE-8A87-98B2B63160A8}"/>
              </a:ext>
            </a:extLst>
          </p:cNvPr>
          <p:cNvCxnSpPr/>
          <p:nvPr/>
        </p:nvCxnSpPr>
        <p:spPr>
          <a:xfrm>
            <a:off x="4684494" y="1995101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42" name="Google Shape;3842;p61">
                <a:extLst>
                  <a:ext uri="{FF2B5EF4-FFF2-40B4-BE49-F238E27FC236}">
                    <a16:creationId xmlns:a16="http://schemas.microsoft.com/office/drawing/2014/main" id="{067B48D7-3522-4BC8-B2F1-F24D1452D02D}"/>
                  </a:ext>
                </a:extLst>
              </p:cNvPr>
              <p:cNvSpPr txBox="1"/>
              <p:nvPr/>
            </p:nvSpPr>
            <p:spPr>
              <a:xfrm>
                <a:off x="4788010" y="1759247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142" name="Google Shape;3842;p61">
                <a:extLst>
                  <a:ext uri="{FF2B5EF4-FFF2-40B4-BE49-F238E27FC236}">
                    <a16:creationId xmlns:a16="http://schemas.microsoft.com/office/drawing/2014/main" id="{067B48D7-3522-4BC8-B2F1-F24D1452D02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88010" y="1759247"/>
                <a:ext cx="691449" cy="395041"/>
              </a:xfrm>
              <a:prstGeom prst="rect">
                <a:avLst/>
              </a:prstGeom>
              <a:blipFill>
                <a:blip r:embed="rId13"/>
                <a:stretch>
                  <a:fillRect t="-15625" b="-7031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43" name="Google Shape;2122;p44">
            <a:extLst>
              <a:ext uri="{FF2B5EF4-FFF2-40B4-BE49-F238E27FC236}">
                <a16:creationId xmlns:a16="http://schemas.microsoft.com/office/drawing/2014/main" id="{F36A0776-165D-4C94-A396-6826D27B2988}"/>
              </a:ext>
            </a:extLst>
          </p:cNvPr>
          <p:cNvGrpSpPr/>
          <p:nvPr/>
        </p:nvGrpSpPr>
        <p:grpSpPr>
          <a:xfrm rot="-2526362">
            <a:off x="4113052" y="1835735"/>
            <a:ext cx="355631" cy="318731"/>
            <a:chOff x="15933525" y="1705100"/>
            <a:chExt cx="266725" cy="239050"/>
          </a:xfrm>
        </p:grpSpPr>
        <p:sp>
          <p:nvSpPr>
            <p:cNvPr id="144" name="Google Shape;2123;p44">
              <a:extLst>
                <a:ext uri="{FF2B5EF4-FFF2-40B4-BE49-F238E27FC236}">
                  <a16:creationId xmlns:a16="http://schemas.microsoft.com/office/drawing/2014/main" id="{A542D86F-15CB-4D20-9749-D02A61DF88DA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5" name="Google Shape;2124;p44">
              <a:extLst>
                <a:ext uri="{FF2B5EF4-FFF2-40B4-BE49-F238E27FC236}">
                  <a16:creationId xmlns:a16="http://schemas.microsoft.com/office/drawing/2014/main" id="{0FC5B5C9-D0F6-45FF-8846-E5940C241ED5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6" name="Google Shape;2125;p44">
              <a:extLst>
                <a:ext uri="{FF2B5EF4-FFF2-40B4-BE49-F238E27FC236}">
                  <a16:creationId xmlns:a16="http://schemas.microsoft.com/office/drawing/2014/main" id="{2BEA8F5F-5F50-4F4F-8987-8C7E6B4C9527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7" name="Google Shape;2126;p44">
              <a:extLst>
                <a:ext uri="{FF2B5EF4-FFF2-40B4-BE49-F238E27FC236}">
                  <a16:creationId xmlns:a16="http://schemas.microsoft.com/office/drawing/2014/main" id="{4537E741-C3EC-445B-B87E-51AAFAE69985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8" name="Google Shape;2127;p44">
              <a:extLst>
                <a:ext uri="{FF2B5EF4-FFF2-40B4-BE49-F238E27FC236}">
                  <a16:creationId xmlns:a16="http://schemas.microsoft.com/office/drawing/2014/main" id="{FE813FF1-9BD4-4516-A21F-F9BB0E83DE98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9" name="Google Shape;2128;p44">
              <a:extLst>
                <a:ext uri="{FF2B5EF4-FFF2-40B4-BE49-F238E27FC236}">
                  <a16:creationId xmlns:a16="http://schemas.microsoft.com/office/drawing/2014/main" id="{CC92DADC-05C3-41C2-BB68-8E324069D043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0" name="Google Shape;2129;p44">
              <a:extLst>
                <a:ext uri="{FF2B5EF4-FFF2-40B4-BE49-F238E27FC236}">
                  <a16:creationId xmlns:a16="http://schemas.microsoft.com/office/drawing/2014/main" id="{F2209EBF-630E-4BA4-AD77-6A9CD7A985DB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1" name="Google Shape;2130;p44">
              <a:extLst>
                <a:ext uri="{FF2B5EF4-FFF2-40B4-BE49-F238E27FC236}">
                  <a16:creationId xmlns:a16="http://schemas.microsoft.com/office/drawing/2014/main" id="{2A61BD6C-F2C0-4306-A62F-D5D71C10A24C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2" name="Google Shape;2131;p44">
              <a:extLst>
                <a:ext uri="{FF2B5EF4-FFF2-40B4-BE49-F238E27FC236}">
                  <a16:creationId xmlns:a16="http://schemas.microsoft.com/office/drawing/2014/main" id="{D124E969-D758-4325-B68D-FA3A8EAE320F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3" name="Google Shape;2132;p44">
              <a:extLst>
                <a:ext uri="{FF2B5EF4-FFF2-40B4-BE49-F238E27FC236}">
                  <a16:creationId xmlns:a16="http://schemas.microsoft.com/office/drawing/2014/main" id="{78C1559A-E2F8-4730-ACF9-44B0CF735056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54" name="กลุ่ม 153">
            <a:extLst>
              <a:ext uri="{FF2B5EF4-FFF2-40B4-BE49-F238E27FC236}">
                <a16:creationId xmlns:a16="http://schemas.microsoft.com/office/drawing/2014/main" id="{4A3B8714-64AE-479B-A9A7-F7693712370C}"/>
              </a:ext>
            </a:extLst>
          </p:cNvPr>
          <p:cNvGrpSpPr/>
          <p:nvPr/>
        </p:nvGrpSpPr>
        <p:grpSpPr>
          <a:xfrm>
            <a:off x="7173215" y="1496350"/>
            <a:ext cx="2050150" cy="843008"/>
            <a:chOff x="1518475" y="3221786"/>
            <a:chExt cx="8815865" cy="3026102"/>
          </a:xfrm>
        </p:grpSpPr>
        <p:sp>
          <p:nvSpPr>
            <p:cNvPr id="155" name="Google Shape;4035;p55">
              <a:extLst>
                <a:ext uri="{FF2B5EF4-FFF2-40B4-BE49-F238E27FC236}">
                  <a16:creationId xmlns:a16="http://schemas.microsoft.com/office/drawing/2014/main" id="{C44DBAAC-A3EF-42A2-BD1B-0DD2811F62A1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6" name="Google Shape;4036;p55">
              <a:extLst>
                <a:ext uri="{FF2B5EF4-FFF2-40B4-BE49-F238E27FC236}">
                  <a16:creationId xmlns:a16="http://schemas.microsoft.com/office/drawing/2014/main" id="{AF3E0178-2E9C-430D-A815-3721E428C7E7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57" name="กล่องข้อความ 156">
                <a:extLst>
                  <a:ext uri="{FF2B5EF4-FFF2-40B4-BE49-F238E27FC236}">
                    <a16:creationId xmlns:a16="http://schemas.microsoft.com/office/drawing/2014/main" id="{3D8C92B1-5467-437D-B0CB-DE7D83AE8DF1}"/>
                  </a:ext>
                </a:extLst>
              </p:cNvPr>
              <p:cNvSpPr txBox="1"/>
              <p:nvPr/>
            </p:nvSpPr>
            <p:spPr>
              <a:xfrm>
                <a:off x="7429989" y="1544016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57" name="กล่องข้อความ 156">
                <a:extLst>
                  <a:ext uri="{FF2B5EF4-FFF2-40B4-BE49-F238E27FC236}">
                    <a16:creationId xmlns:a16="http://schemas.microsoft.com/office/drawing/2014/main" id="{3D8C92B1-5467-437D-B0CB-DE7D83AE8D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9989" y="1544016"/>
                <a:ext cx="1638275" cy="701218"/>
              </a:xfrm>
              <a:prstGeom prst="rect">
                <a:avLst/>
              </a:prstGeom>
              <a:blipFill>
                <a:blip r:embed="rId14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58" name="Google Shape;972;p53">
            <a:extLst>
              <a:ext uri="{FF2B5EF4-FFF2-40B4-BE49-F238E27FC236}">
                <a16:creationId xmlns:a16="http://schemas.microsoft.com/office/drawing/2014/main" id="{6A137C1B-0E32-4CBB-BDDD-22CEF18FFECB}"/>
              </a:ext>
            </a:extLst>
          </p:cNvPr>
          <p:cNvCxnSpPr/>
          <p:nvPr/>
        </p:nvCxnSpPr>
        <p:spPr>
          <a:xfrm>
            <a:off x="9906778" y="1989787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59" name="Google Shape;3842;p61">
                <a:extLst>
                  <a:ext uri="{FF2B5EF4-FFF2-40B4-BE49-F238E27FC236}">
                    <a16:creationId xmlns:a16="http://schemas.microsoft.com/office/drawing/2014/main" id="{CF98F163-098E-40D4-A475-DBD106F0B8DC}"/>
                  </a:ext>
                </a:extLst>
              </p:cNvPr>
              <p:cNvSpPr txBox="1"/>
              <p:nvPr/>
            </p:nvSpPr>
            <p:spPr>
              <a:xfrm>
                <a:off x="10010294" y="1753933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159" name="Google Shape;3842;p61">
                <a:extLst>
                  <a:ext uri="{FF2B5EF4-FFF2-40B4-BE49-F238E27FC236}">
                    <a16:creationId xmlns:a16="http://schemas.microsoft.com/office/drawing/2014/main" id="{CF98F163-098E-40D4-A475-DBD106F0B8D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0294" y="1753933"/>
                <a:ext cx="691449" cy="395041"/>
              </a:xfrm>
              <a:prstGeom prst="rect">
                <a:avLst/>
              </a:prstGeom>
              <a:blipFill>
                <a:blip r:embed="rId15"/>
                <a:stretch>
                  <a:fillRect t="-15385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60" name="Google Shape;2122;p44">
            <a:extLst>
              <a:ext uri="{FF2B5EF4-FFF2-40B4-BE49-F238E27FC236}">
                <a16:creationId xmlns:a16="http://schemas.microsoft.com/office/drawing/2014/main" id="{77398D41-BFE9-4832-B2F6-5647F151ACA2}"/>
              </a:ext>
            </a:extLst>
          </p:cNvPr>
          <p:cNvGrpSpPr/>
          <p:nvPr/>
        </p:nvGrpSpPr>
        <p:grpSpPr>
          <a:xfrm rot="-2526362">
            <a:off x="9335336" y="1830421"/>
            <a:ext cx="355631" cy="318731"/>
            <a:chOff x="15933525" y="1705100"/>
            <a:chExt cx="266725" cy="239050"/>
          </a:xfrm>
        </p:grpSpPr>
        <p:sp>
          <p:nvSpPr>
            <p:cNvPr id="161" name="Google Shape;2123;p44">
              <a:extLst>
                <a:ext uri="{FF2B5EF4-FFF2-40B4-BE49-F238E27FC236}">
                  <a16:creationId xmlns:a16="http://schemas.microsoft.com/office/drawing/2014/main" id="{00E82E66-DBF2-4FC4-BBCC-399B2CC6BDBB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2124;p44">
              <a:extLst>
                <a:ext uri="{FF2B5EF4-FFF2-40B4-BE49-F238E27FC236}">
                  <a16:creationId xmlns:a16="http://schemas.microsoft.com/office/drawing/2014/main" id="{3889A89F-0F88-4252-BD62-22106FF3AA87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2125;p44">
              <a:extLst>
                <a:ext uri="{FF2B5EF4-FFF2-40B4-BE49-F238E27FC236}">
                  <a16:creationId xmlns:a16="http://schemas.microsoft.com/office/drawing/2014/main" id="{BBEB9F5D-9BF6-4220-A704-00D117D53FCC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2126;p44">
              <a:extLst>
                <a:ext uri="{FF2B5EF4-FFF2-40B4-BE49-F238E27FC236}">
                  <a16:creationId xmlns:a16="http://schemas.microsoft.com/office/drawing/2014/main" id="{EDA6871D-DD84-4030-B8F3-218E25A2ED67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2127;p44">
              <a:extLst>
                <a:ext uri="{FF2B5EF4-FFF2-40B4-BE49-F238E27FC236}">
                  <a16:creationId xmlns:a16="http://schemas.microsoft.com/office/drawing/2014/main" id="{A3FBE521-ADB3-4639-B201-80B7B279EF81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2128;p44">
              <a:extLst>
                <a:ext uri="{FF2B5EF4-FFF2-40B4-BE49-F238E27FC236}">
                  <a16:creationId xmlns:a16="http://schemas.microsoft.com/office/drawing/2014/main" id="{5179EFC5-C5F0-427C-A0C5-3801DFE187A8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2129;p44">
              <a:extLst>
                <a:ext uri="{FF2B5EF4-FFF2-40B4-BE49-F238E27FC236}">
                  <a16:creationId xmlns:a16="http://schemas.microsoft.com/office/drawing/2014/main" id="{B53B5C62-09D2-4AE0-82D2-0C6434551051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2130;p44">
              <a:extLst>
                <a:ext uri="{FF2B5EF4-FFF2-40B4-BE49-F238E27FC236}">
                  <a16:creationId xmlns:a16="http://schemas.microsoft.com/office/drawing/2014/main" id="{EF2B79B0-548D-4BEC-9C85-E6AE39AB11D2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2131;p44">
              <a:extLst>
                <a:ext uri="{FF2B5EF4-FFF2-40B4-BE49-F238E27FC236}">
                  <a16:creationId xmlns:a16="http://schemas.microsoft.com/office/drawing/2014/main" id="{FDD474E5-4BAA-46E3-8FEB-19FD1CFB1A0B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2132;p44">
              <a:extLst>
                <a:ext uri="{FF2B5EF4-FFF2-40B4-BE49-F238E27FC236}">
                  <a16:creationId xmlns:a16="http://schemas.microsoft.com/office/drawing/2014/main" id="{7E82C196-D175-4352-B56A-190407074137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24" name="กลุ่ม 223">
            <a:extLst>
              <a:ext uri="{FF2B5EF4-FFF2-40B4-BE49-F238E27FC236}">
                <a16:creationId xmlns:a16="http://schemas.microsoft.com/office/drawing/2014/main" id="{92A9CCE6-7506-468C-A3DC-47A5E5242284}"/>
              </a:ext>
            </a:extLst>
          </p:cNvPr>
          <p:cNvGrpSpPr/>
          <p:nvPr/>
        </p:nvGrpSpPr>
        <p:grpSpPr>
          <a:xfrm>
            <a:off x="1950931" y="2646936"/>
            <a:ext cx="2050150" cy="843008"/>
            <a:chOff x="1518475" y="3221786"/>
            <a:chExt cx="8815865" cy="3026102"/>
          </a:xfrm>
        </p:grpSpPr>
        <p:sp>
          <p:nvSpPr>
            <p:cNvPr id="225" name="Google Shape;4035;p55">
              <a:extLst>
                <a:ext uri="{FF2B5EF4-FFF2-40B4-BE49-F238E27FC236}">
                  <a16:creationId xmlns:a16="http://schemas.microsoft.com/office/drawing/2014/main" id="{A62AEFD3-A69F-4B51-B1FF-ACC4882A4A66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036;p55">
              <a:extLst>
                <a:ext uri="{FF2B5EF4-FFF2-40B4-BE49-F238E27FC236}">
                  <a16:creationId xmlns:a16="http://schemas.microsoft.com/office/drawing/2014/main" id="{182272CC-8115-4ECC-B0A1-793AA9FE433B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27" name="กล่องข้อความ 226">
                <a:extLst>
                  <a:ext uri="{FF2B5EF4-FFF2-40B4-BE49-F238E27FC236}">
                    <a16:creationId xmlns:a16="http://schemas.microsoft.com/office/drawing/2014/main" id="{7810AF5E-F5B3-4DD4-916B-FFFEF100EC45}"/>
                  </a:ext>
                </a:extLst>
              </p:cNvPr>
              <p:cNvSpPr txBox="1"/>
              <p:nvPr/>
            </p:nvSpPr>
            <p:spPr>
              <a:xfrm>
                <a:off x="2207705" y="2694602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27" name="กล่องข้อความ 226">
                <a:extLst>
                  <a:ext uri="{FF2B5EF4-FFF2-40B4-BE49-F238E27FC236}">
                    <a16:creationId xmlns:a16="http://schemas.microsoft.com/office/drawing/2014/main" id="{7810AF5E-F5B3-4DD4-916B-FFFEF100EC4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7705" y="2694602"/>
                <a:ext cx="1638275" cy="701218"/>
              </a:xfrm>
              <a:prstGeom prst="rect">
                <a:avLst/>
              </a:prstGeom>
              <a:blipFill>
                <a:blip r:embed="rId16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28" name="Google Shape;972;p53">
            <a:extLst>
              <a:ext uri="{FF2B5EF4-FFF2-40B4-BE49-F238E27FC236}">
                <a16:creationId xmlns:a16="http://schemas.microsoft.com/office/drawing/2014/main" id="{3C52F8AD-C8EF-43EF-8EAE-EE8C0AFAED1A}"/>
              </a:ext>
            </a:extLst>
          </p:cNvPr>
          <p:cNvCxnSpPr/>
          <p:nvPr/>
        </p:nvCxnSpPr>
        <p:spPr>
          <a:xfrm>
            <a:off x="4684494" y="3140373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29" name="Google Shape;3842;p61">
                <a:extLst>
                  <a:ext uri="{FF2B5EF4-FFF2-40B4-BE49-F238E27FC236}">
                    <a16:creationId xmlns:a16="http://schemas.microsoft.com/office/drawing/2014/main" id="{EBA64C9C-9FFB-41D3-9EE8-F38052C3A4B3}"/>
                  </a:ext>
                </a:extLst>
              </p:cNvPr>
              <p:cNvSpPr txBox="1"/>
              <p:nvPr/>
            </p:nvSpPr>
            <p:spPr>
              <a:xfrm>
                <a:off x="4788010" y="2904519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29" name="Google Shape;3842;p61">
                <a:extLst>
                  <a:ext uri="{FF2B5EF4-FFF2-40B4-BE49-F238E27FC236}">
                    <a16:creationId xmlns:a16="http://schemas.microsoft.com/office/drawing/2014/main" id="{EBA64C9C-9FFB-41D3-9EE8-F38052C3A4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88010" y="2904519"/>
                <a:ext cx="691449" cy="395041"/>
              </a:xfrm>
              <a:prstGeom prst="rect">
                <a:avLst/>
              </a:prstGeom>
              <a:blipFill>
                <a:blip r:embed="rId17"/>
                <a:stretch>
                  <a:fillRect t="-13846" b="-70769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30" name="Google Shape;2122;p44">
            <a:extLst>
              <a:ext uri="{FF2B5EF4-FFF2-40B4-BE49-F238E27FC236}">
                <a16:creationId xmlns:a16="http://schemas.microsoft.com/office/drawing/2014/main" id="{9141F666-9D87-4E6E-ABEA-DE0EF5BDE67B}"/>
              </a:ext>
            </a:extLst>
          </p:cNvPr>
          <p:cNvGrpSpPr/>
          <p:nvPr/>
        </p:nvGrpSpPr>
        <p:grpSpPr>
          <a:xfrm rot="-2526362">
            <a:off x="4113052" y="2981007"/>
            <a:ext cx="355631" cy="318731"/>
            <a:chOff x="15933525" y="1705100"/>
            <a:chExt cx="266725" cy="239050"/>
          </a:xfrm>
        </p:grpSpPr>
        <p:sp>
          <p:nvSpPr>
            <p:cNvPr id="231" name="Google Shape;2123;p44">
              <a:extLst>
                <a:ext uri="{FF2B5EF4-FFF2-40B4-BE49-F238E27FC236}">
                  <a16:creationId xmlns:a16="http://schemas.microsoft.com/office/drawing/2014/main" id="{9DD99C88-DE48-42D9-AAA7-6F772177C3A9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2124;p44">
              <a:extLst>
                <a:ext uri="{FF2B5EF4-FFF2-40B4-BE49-F238E27FC236}">
                  <a16:creationId xmlns:a16="http://schemas.microsoft.com/office/drawing/2014/main" id="{3481A396-B28E-4C39-BD53-9A6BE64D699C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2125;p44">
              <a:extLst>
                <a:ext uri="{FF2B5EF4-FFF2-40B4-BE49-F238E27FC236}">
                  <a16:creationId xmlns:a16="http://schemas.microsoft.com/office/drawing/2014/main" id="{D15E4FDF-B3EA-4239-B17C-4911CF66928A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2126;p44">
              <a:extLst>
                <a:ext uri="{FF2B5EF4-FFF2-40B4-BE49-F238E27FC236}">
                  <a16:creationId xmlns:a16="http://schemas.microsoft.com/office/drawing/2014/main" id="{36272C97-67DB-4F99-A146-A1B469DD53AD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2127;p44">
              <a:extLst>
                <a:ext uri="{FF2B5EF4-FFF2-40B4-BE49-F238E27FC236}">
                  <a16:creationId xmlns:a16="http://schemas.microsoft.com/office/drawing/2014/main" id="{3CB85449-FD3D-4659-BA84-71DCF6D6F40A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2128;p44">
              <a:extLst>
                <a:ext uri="{FF2B5EF4-FFF2-40B4-BE49-F238E27FC236}">
                  <a16:creationId xmlns:a16="http://schemas.microsoft.com/office/drawing/2014/main" id="{FC3A8FF7-FAD7-41D2-9185-6F406E5DFE30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2129;p44">
              <a:extLst>
                <a:ext uri="{FF2B5EF4-FFF2-40B4-BE49-F238E27FC236}">
                  <a16:creationId xmlns:a16="http://schemas.microsoft.com/office/drawing/2014/main" id="{21F27F6B-5175-4CF4-9B76-9DBFB3431AA7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2130;p44">
              <a:extLst>
                <a:ext uri="{FF2B5EF4-FFF2-40B4-BE49-F238E27FC236}">
                  <a16:creationId xmlns:a16="http://schemas.microsoft.com/office/drawing/2014/main" id="{0AA4B9D4-9172-4EAB-A608-F6B12D91BAA0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2131;p44">
              <a:extLst>
                <a:ext uri="{FF2B5EF4-FFF2-40B4-BE49-F238E27FC236}">
                  <a16:creationId xmlns:a16="http://schemas.microsoft.com/office/drawing/2014/main" id="{C4249DE0-FDB8-4EF5-A559-15B6AFAD02CE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2132;p44">
              <a:extLst>
                <a:ext uri="{FF2B5EF4-FFF2-40B4-BE49-F238E27FC236}">
                  <a16:creationId xmlns:a16="http://schemas.microsoft.com/office/drawing/2014/main" id="{E92D799D-F841-45F1-B33E-D3F25993EC8C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1" name="กลุ่ม 240">
            <a:extLst>
              <a:ext uri="{FF2B5EF4-FFF2-40B4-BE49-F238E27FC236}">
                <a16:creationId xmlns:a16="http://schemas.microsoft.com/office/drawing/2014/main" id="{B3C30994-488F-4E37-B0F7-E2D4645A2B18}"/>
              </a:ext>
            </a:extLst>
          </p:cNvPr>
          <p:cNvGrpSpPr/>
          <p:nvPr/>
        </p:nvGrpSpPr>
        <p:grpSpPr>
          <a:xfrm>
            <a:off x="7173215" y="2641622"/>
            <a:ext cx="2050150" cy="843008"/>
            <a:chOff x="1518475" y="3221786"/>
            <a:chExt cx="8815865" cy="3026102"/>
          </a:xfrm>
        </p:grpSpPr>
        <p:sp>
          <p:nvSpPr>
            <p:cNvPr id="242" name="Google Shape;4035;p55">
              <a:extLst>
                <a:ext uri="{FF2B5EF4-FFF2-40B4-BE49-F238E27FC236}">
                  <a16:creationId xmlns:a16="http://schemas.microsoft.com/office/drawing/2014/main" id="{A8A26A45-2090-4FA4-B73D-F1A3BDAF1802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036;p55">
              <a:extLst>
                <a:ext uri="{FF2B5EF4-FFF2-40B4-BE49-F238E27FC236}">
                  <a16:creationId xmlns:a16="http://schemas.microsoft.com/office/drawing/2014/main" id="{81F8D934-D96B-40C5-A20E-0993FDF76B09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44" name="กล่องข้อความ 243">
                <a:extLst>
                  <a:ext uri="{FF2B5EF4-FFF2-40B4-BE49-F238E27FC236}">
                    <a16:creationId xmlns:a16="http://schemas.microsoft.com/office/drawing/2014/main" id="{FDEAAB92-8979-4E20-81A6-D3203BD313C8}"/>
                  </a:ext>
                </a:extLst>
              </p:cNvPr>
              <p:cNvSpPr txBox="1"/>
              <p:nvPr/>
            </p:nvSpPr>
            <p:spPr>
              <a:xfrm>
                <a:off x="7429989" y="2689288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44" name="กล่องข้อความ 243">
                <a:extLst>
                  <a:ext uri="{FF2B5EF4-FFF2-40B4-BE49-F238E27FC236}">
                    <a16:creationId xmlns:a16="http://schemas.microsoft.com/office/drawing/2014/main" id="{FDEAAB92-8979-4E20-81A6-D3203BD313C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9989" y="2689288"/>
                <a:ext cx="1638275" cy="701218"/>
              </a:xfrm>
              <a:prstGeom prst="rect">
                <a:avLst/>
              </a:prstGeom>
              <a:blipFill>
                <a:blip r:embed="rId18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45" name="Google Shape;972;p53">
            <a:extLst>
              <a:ext uri="{FF2B5EF4-FFF2-40B4-BE49-F238E27FC236}">
                <a16:creationId xmlns:a16="http://schemas.microsoft.com/office/drawing/2014/main" id="{14E23C36-663F-4FBC-900D-C64CEDFB8B7E}"/>
              </a:ext>
            </a:extLst>
          </p:cNvPr>
          <p:cNvCxnSpPr/>
          <p:nvPr/>
        </p:nvCxnSpPr>
        <p:spPr>
          <a:xfrm>
            <a:off x="9906778" y="3135059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46" name="Google Shape;3842;p61">
                <a:extLst>
                  <a:ext uri="{FF2B5EF4-FFF2-40B4-BE49-F238E27FC236}">
                    <a16:creationId xmlns:a16="http://schemas.microsoft.com/office/drawing/2014/main" id="{8BFCAA63-601C-45CC-BFF8-1BF7E8ED53D9}"/>
                  </a:ext>
                </a:extLst>
              </p:cNvPr>
              <p:cNvSpPr txBox="1"/>
              <p:nvPr/>
            </p:nvSpPr>
            <p:spPr>
              <a:xfrm>
                <a:off x="10010294" y="2899205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46" name="Google Shape;3842;p61">
                <a:extLst>
                  <a:ext uri="{FF2B5EF4-FFF2-40B4-BE49-F238E27FC236}">
                    <a16:creationId xmlns:a16="http://schemas.microsoft.com/office/drawing/2014/main" id="{8BFCAA63-601C-45CC-BFF8-1BF7E8ED53D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0294" y="2899205"/>
                <a:ext cx="691449" cy="395041"/>
              </a:xfrm>
              <a:prstGeom prst="rect">
                <a:avLst/>
              </a:prstGeom>
              <a:blipFill>
                <a:blip r:embed="rId19"/>
                <a:stretch>
                  <a:fillRect t="-15625" r="-4386" b="-718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47" name="Google Shape;2122;p44">
            <a:extLst>
              <a:ext uri="{FF2B5EF4-FFF2-40B4-BE49-F238E27FC236}">
                <a16:creationId xmlns:a16="http://schemas.microsoft.com/office/drawing/2014/main" id="{BD622AD4-DF5B-4E64-B4AE-5F7CB06C0233}"/>
              </a:ext>
            </a:extLst>
          </p:cNvPr>
          <p:cNvGrpSpPr/>
          <p:nvPr/>
        </p:nvGrpSpPr>
        <p:grpSpPr>
          <a:xfrm rot="-2526362">
            <a:off x="9335336" y="2975693"/>
            <a:ext cx="355631" cy="318731"/>
            <a:chOff x="15933525" y="1705100"/>
            <a:chExt cx="266725" cy="239050"/>
          </a:xfrm>
        </p:grpSpPr>
        <p:sp>
          <p:nvSpPr>
            <p:cNvPr id="248" name="Google Shape;2123;p44">
              <a:extLst>
                <a:ext uri="{FF2B5EF4-FFF2-40B4-BE49-F238E27FC236}">
                  <a16:creationId xmlns:a16="http://schemas.microsoft.com/office/drawing/2014/main" id="{71836A12-3829-4969-942C-A2DD018D0AF6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9" name="Google Shape;2124;p44">
              <a:extLst>
                <a:ext uri="{FF2B5EF4-FFF2-40B4-BE49-F238E27FC236}">
                  <a16:creationId xmlns:a16="http://schemas.microsoft.com/office/drawing/2014/main" id="{0B675FE6-2B96-4644-8FDE-81BAA8BF37DD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0" name="Google Shape;2125;p44">
              <a:extLst>
                <a:ext uri="{FF2B5EF4-FFF2-40B4-BE49-F238E27FC236}">
                  <a16:creationId xmlns:a16="http://schemas.microsoft.com/office/drawing/2014/main" id="{35E2BA74-B3A8-49ED-938C-8B6C6B0002E3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1" name="Google Shape;2126;p44">
              <a:extLst>
                <a:ext uri="{FF2B5EF4-FFF2-40B4-BE49-F238E27FC236}">
                  <a16:creationId xmlns:a16="http://schemas.microsoft.com/office/drawing/2014/main" id="{BDDFE3D0-6CEB-42EE-A003-6BA9C8F2DA76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2" name="Google Shape;2127;p44">
              <a:extLst>
                <a:ext uri="{FF2B5EF4-FFF2-40B4-BE49-F238E27FC236}">
                  <a16:creationId xmlns:a16="http://schemas.microsoft.com/office/drawing/2014/main" id="{12261416-C206-4DE3-B3C7-800C411C51FB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3" name="Google Shape;2128;p44">
              <a:extLst>
                <a:ext uri="{FF2B5EF4-FFF2-40B4-BE49-F238E27FC236}">
                  <a16:creationId xmlns:a16="http://schemas.microsoft.com/office/drawing/2014/main" id="{DBB66C56-9100-4CF7-B8B3-C6D33F6C8E53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4" name="Google Shape;2129;p44">
              <a:extLst>
                <a:ext uri="{FF2B5EF4-FFF2-40B4-BE49-F238E27FC236}">
                  <a16:creationId xmlns:a16="http://schemas.microsoft.com/office/drawing/2014/main" id="{A8001EC9-3AD6-4950-92E0-1AB20E41AD98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5" name="Google Shape;2130;p44">
              <a:extLst>
                <a:ext uri="{FF2B5EF4-FFF2-40B4-BE49-F238E27FC236}">
                  <a16:creationId xmlns:a16="http://schemas.microsoft.com/office/drawing/2014/main" id="{C390AFB3-DBED-4DBC-A408-0856E2882A30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6" name="Google Shape;2131;p44">
              <a:extLst>
                <a:ext uri="{FF2B5EF4-FFF2-40B4-BE49-F238E27FC236}">
                  <a16:creationId xmlns:a16="http://schemas.microsoft.com/office/drawing/2014/main" id="{E263BA07-6620-46A0-B1F7-531EF9310837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7" name="Google Shape;2132;p44">
              <a:extLst>
                <a:ext uri="{FF2B5EF4-FFF2-40B4-BE49-F238E27FC236}">
                  <a16:creationId xmlns:a16="http://schemas.microsoft.com/office/drawing/2014/main" id="{BAF561A5-08F9-4A32-BDF3-8BA2E2CE5AAA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58" name="กลุ่ม 257">
            <a:extLst>
              <a:ext uri="{FF2B5EF4-FFF2-40B4-BE49-F238E27FC236}">
                <a16:creationId xmlns:a16="http://schemas.microsoft.com/office/drawing/2014/main" id="{7ED37D7C-7429-4D7F-BBB7-41BC0DEC4A2C}"/>
              </a:ext>
            </a:extLst>
          </p:cNvPr>
          <p:cNvGrpSpPr/>
          <p:nvPr/>
        </p:nvGrpSpPr>
        <p:grpSpPr>
          <a:xfrm>
            <a:off x="1950931" y="3771872"/>
            <a:ext cx="2050150" cy="843008"/>
            <a:chOff x="1518475" y="3221786"/>
            <a:chExt cx="8815865" cy="3026102"/>
          </a:xfrm>
        </p:grpSpPr>
        <p:sp>
          <p:nvSpPr>
            <p:cNvPr id="259" name="Google Shape;4035;p55">
              <a:extLst>
                <a:ext uri="{FF2B5EF4-FFF2-40B4-BE49-F238E27FC236}">
                  <a16:creationId xmlns:a16="http://schemas.microsoft.com/office/drawing/2014/main" id="{7C737681-D60B-45D7-895A-49354580CC49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0" name="Google Shape;4036;p55">
              <a:extLst>
                <a:ext uri="{FF2B5EF4-FFF2-40B4-BE49-F238E27FC236}">
                  <a16:creationId xmlns:a16="http://schemas.microsoft.com/office/drawing/2014/main" id="{9EBF0243-044F-4B50-87DA-C089C86DB9C7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61" name="กล่องข้อความ 260">
                <a:extLst>
                  <a:ext uri="{FF2B5EF4-FFF2-40B4-BE49-F238E27FC236}">
                    <a16:creationId xmlns:a16="http://schemas.microsoft.com/office/drawing/2014/main" id="{1F871F5F-0E76-4473-A450-1C4DD8851ADF}"/>
                  </a:ext>
                </a:extLst>
              </p:cNvPr>
              <p:cNvSpPr txBox="1"/>
              <p:nvPr/>
            </p:nvSpPr>
            <p:spPr>
              <a:xfrm>
                <a:off x="2207705" y="3819538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61" name="กล่องข้อความ 260">
                <a:extLst>
                  <a:ext uri="{FF2B5EF4-FFF2-40B4-BE49-F238E27FC236}">
                    <a16:creationId xmlns:a16="http://schemas.microsoft.com/office/drawing/2014/main" id="{1F871F5F-0E76-4473-A450-1C4DD8851A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7705" y="3819538"/>
                <a:ext cx="1638275" cy="701218"/>
              </a:xfrm>
              <a:prstGeom prst="rect">
                <a:avLst/>
              </a:prstGeom>
              <a:blipFill>
                <a:blip r:embed="rId20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62" name="Google Shape;972;p53">
            <a:extLst>
              <a:ext uri="{FF2B5EF4-FFF2-40B4-BE49-F238E27FC236}">
                <a16:creationId xmlns:a16="http://schemas.microsoft.com/office/drawing/2014/main" id="{2002AB66-5C7B-4C7E-8FF5-3511604BBBAD}"/>
              </a:ext>
            </a:extLst>
          </p:cNvPr>
          <p:cNvCxnSpPr>
            <a:cxnSpLocks/>
          </p:cNvCxnSpPr>
          <p:nvPr/>
        </p:nvCxnSpPr>
        <p:spPr>
          <a:xfrm>
            <a:off x="4684494" y="4265309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p:grpSp>
        <p:nvGrpSpPr>
          <p:cNvPr id="264" name="Google Shape;2122;p44">
            <a:extLst>
              <a:ext uri="{FF2B5EF4-FFF2-40B4-BE49-F238E27FC236}">
                <a16:creationId xmlns:a16="http://schemas.microsoft.com/office/drawing/2014/main" id="{4319E101-1B9C-49E1-BB0F-D4AEABFC0CED}"/>
              </a:ext>
            </a:extLst>
          </p:cNvPr>
          <p:cNvGrpSpPr/>
          <p:nvPr/>
        </p:nvGrpSpPr>
        <p:grpSpPr>
          <a:xfrm rot="-2526362">
            <a:off x="4113052" y="4105943"/>
            <a:ext cx="355631" cy="318731"/>
            <a:chOff x="15933525" y="1705100"/>
            <a:chExt cx="266725" cy="239050"/>
          </a:xfrm>
        </p:grpSpPr>
        <p:sp>
          <p:nvSpPr>
            <p:cNvPr id="265" name="Google Shape;2123;p44">
              <a:extLst>
                <a:ext uri="{FF2B5EF4-FFF2-40B4-BE49-F238E27FC236}">
                  <a16:creationId xmlns:a16="http://schemas.microsoft.com/office/drawing/2014/main" id="{4225DAC8-DA41-4008-A944-FD575FECE164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6" name="Google Shape;2124;p44">
              <a:extLst>
                <a:ext uri="{FF2B5EF4-FFF2-40B4-BE49-F238E27FC236}">
                  <a16:creationId xmlns:a16="http://schemas.microsoft.com/office/drawing/2014/main" id="{8F5A347C-F67C-4789-80B4-981AC97B1E53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7" name="Google Shape;2125;p44">
              <a:extLst>
                <a:ext uri="{FF2B5EF4-FFF2-40B4-BE49-F238E27FC236}">
                  <a16:creationId xmlns:a16="http://schemas.microsoft.com/office/drawing/2014/main" id="{8D4F6E26-CDC6-4320-BF70-284F9652673A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8" name="Google Shape;2126;p44">
              <a:extLst>
                <a:ext uri="{FF2B5EF4-FFF2-40B4-BE49-F238E27FC236}">
                  <a16:creationId xmlns:a16="http://schemas.microsoft.com/office/drawing/2014/main" id="{1DF0B366-93A5-43DE-92B4-B2900B5FC5AD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9" name="Google Shape;2127;p44">
              <a:extLst>
                <a:ext uri="{FF2B5EF4-FFF2-40B4-BE49-F238E27FC236}">
                  <a16:creationId xmlns:a16="http://schemas.microsoft.com/office/drawing/2014/main" id="{F22FF748-9038-402F-9B80-FDFC67DE650F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0" name="Google Shape;2128;p44">
              <a:extLst>
                <a:ext uri="{FF2B5EF4-FFF2-40B4-BE49-F238E27FC236}">
                  <a16:creationId xmlns:a16="http://schemas.microsoft.com/office/drawing/2014/main" id="{97867095-DA47-4E9A-A242-47FC00F6CAEA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1" name="Google Shape;2129;p44">
              <a:extLst>
                <a:ext uri="{FF2B5EF4-FFF2-40B4-BE49-F238E27FC236}">
                  <a16:creationId xmlns:a16="http://schemas.microsoft.com/office/drawing/2014/main" id="{76CA970D-18AC-4667-8B7E-E72848F38A1B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2" name="Google Shape;2130;p44">
              <a:extLst>
                <a:ext uri="{FF2B5EF4-FFF2-40B4-BE49-F238E27FC236}">
                  <a16:creationId xmlns:a16="http://schemas.microsoft.com/office/drawing/2014/main" id="{3FD1F07E-11BD-4D97-B6CC-79025505AE8D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3" name="Google Shape;2131;p44">
              <a:extLst>
                <a:ext uri="{FF2B5EF4-FFF2-40B4-BE49-F238E27FC236}">
                  <a16:creationId xmlns:a16="http://schemas.microsoft.com/office/drawing/2014/main" id="{F30AF1E5-C2CB-45FD-8836-EB7F84453454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4" name="Google Shape;2132;p44">
              <a:extLst>
                <a:ext uri="{FF2B5EF4-FFF2-40B4-BE49-F238E27FC236}">
                  <a16:creationId xmlns:a16="http://schemas.microsoft.com/office/drawing/2014/main" id="{610790AF-23F4-4E96-A289-925F4A0B697F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75" name="กลุ่ม 274">
            <a:extLst>
              <a:ext uri="{FF2B5EF4-FFF2-40B4-BE49-F238E27FC236}">
                <a16:creationId xmlns:a16="http://schemas.microsoft.com/office/drawing/2014/main" id="{AE42EC71-B343-495E-B3FD-D9EDC90CE80C}"/>
              </a:ext>
            </a:extLst>
          </p:cNvPr>
          <p:cNvGrpSpPr/>
          <p:nvPr/>
        </p:nvGrpSpPr>
        <p:grpSpPr>
          <a:xfrm>
            <a:off x="7173215" y="3766558"/>
            <a:ext cx="2050150" cy="843008"/>
            <a:chOff x="1518475" y="3221786"/>
            <a:chExt cx="8815865" cy="3026102"/>
          </a:xfrm>
        </p:grpSpPr>
        <p:sp>
          <p:nvSpPr>
            <p:cNvPr id="276" name="Google Shape;4035;p55">
              <a:extLst>
                <a:ext uri="{FF2B5EF4-FFF2-40B4-BE49-F238E27FC236}">
                  <a16:creationId xmlns:a16="http://schemas.microsoft.com/office/drawing/2014/main" id="{15D6EA6E-9AC6-462C-9C36-09942A212D66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7" name="Google Shape;4036;p55">
              <a:extLst>
                <a:ext uri="{FF2B5EF4-FFF2-40B4-BE49-F238E27FC236}">
                  <a16:creationId xmlns:a16="http://schemas.microsoft.com/office/drawing/2014/main" id="{1D4CD6B1-E97D-4B45-B857-7D6866E82480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78" name="กล่องข้อความ 277">
                <a:extLst>
                  <a:ext uri="{FF2B5EF4-FFF2-40B4-BE49-F238E27FC236}">
                    <a16:creationId xmlns:a16="http://schemas.microsoft.com/office/drawing/2014/main" id="{E86AF2EB-95B0-4D38-94A6-DFC6E504D880}"/>
                  </a:ext>
                </a:extLst>
              </p:cNvPr>
              <p:cNvSpPr txBox="1"/>
              <p:nvPr/>
            </p:nvSpPr>
            <p:spPr>
              <a:xfrm>
                <a:off x="7429989" y="3814224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78" name="กล่องข้อความ 277">
                <a:extLst>
                  <a:ext uri="{FF2B5EF4-FFF2-40B4-BE49-F238E27FC236}">
                    <a16:creationId xmlns:a16="http://schemas.microsoft.com/office/drawing/2014/main" id="{E86AF2EB-95B0-4D38-94A6-DFC6E504D88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9989" y="3814224"/>
                <a:ext cx="1638275" cy="701218"/>
              </a:xfrm>
              <a:prstGeom prst="rect">
                <a:avLst/>
              </a:prstGeom>
              <a:blipFill>
                <a:blip r:embed="rId21"/>
                <a:stretch>
                  <a:fillRect b="-1391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79" name="Google Shape;972;p53">
            <a:extLst>
              <a:ext uri="{FF2B5EF4-FFF2-40B4-BE49-F238E27FC236}">
                <a16:creationId xmlns:a16="http://schemas.microsoft.com/office/drawing/2014/main" id="{42942D57-E532-4B84-922B-4019311228E1}"/>
              </a:ext>
            </a:extLst>
          </p:cNvPr>
          <p:cNvCxnSpPr/>
          <p:nvPr/>
        </p:nvCxnSpPr>
        <p:spPr>
          <a:xfrm>
            <a:off x="9906778" y="4259995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80" name="Google Shape;3842;p61">
                <a:extLst>
                  <a:ext uri="{FF2B5EF4-FFF2-40B4-BE49-F238E27FC236}">
                    <a16:creationId xmlns:a16="http://schemas.microsoft.com/office/drawing/2014/main" id="{FF418963-C6B4-4423-88E1-43BDDB8FC28F}"/>
                  </a:ext>
                </a:extLst>
              </p:cNvPr>
              <p:cNvSpPr txBox="1"/>
              <p:nvPr/>
            </p:nvSpPr>
            <p:spPr>
              <a:xfrm>
                <a:off x="10010294" y="4024141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80" name="Google Shape;3842;p61">
                <a:extLst>
                  <a:ext uri="{FF2B5EF4-FFF2-40B4-BE49-F238E27FC236}">
                    <a16:creationId xmlns:a16="http://schemas.microsoft.com/office/drawing/2014/main" id="{FF418963-C6B4-4423-88E1-43BDDB8FC2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0294" y="4024141"/>
                <a:ext cx="691449" cy="395041"/>
              </a:xfrm>
              <a:prstGeom prst="rect">
                <a:avLst/>
              </a:prstGeom>
              <a:blipFill>
                <a:blip r:embed="rId22"/>
                <a:stretch>
                  <a:fillRect t="-13846" r="-4386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81" name="Google Shape;2122;p44">
            <a:extLst>
              <a:ext uri="{FF2B5EF4-FFF2-40B4-BE49-F238E27FC236}">
                <a16:creationId xmlns:a16="http://schemas.microsoft.com/office/drawing/2014/main" id="{7DFE4DF1-12EC-4A1C-9AA0-91B713A8600F}"/>
              </a:ext>
            </a:extLst>
          </p:cNvPr>
          <p:cNvGrpSpPr/>
          <p:nvPr/>
        </p:nvGrpSpPr>
        <p:grpSpPr>
          <a:xfrm rot="-2526362">
            <a:off x="9335336" y="4100629"/>
            <a:ext cx="355631" cy="318731"/>
            <a:chOff x="15933525" y="1705100"/>
            <a:chExt cx="266725" cy="239050"/>
          </a:xfrm>
        </p:grpSpPr>
        <p:sp>
          <p:nvSpPr>
            <p:cNvPr id="282" name="Google Shape;2123;p44">
              <a:extLst>
                <a:ext uri="{FF2B5EF4-FFF2-40B4-BE49-F238E27FC236}">
                  <a16:creationId xmlns:a16="http://schemas.microsoft.com/office/drawing/2014/main" id="{CD7DE7A6-184B-4C0A-B6EE-9D7CB32DBBAE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3" name="Google Shape;2124;p44">
              <a:extLst>
                <a:ext uri="{FF2B5EF4-FFF2-40B4-BE49-F238E27FC236}">
                  <a16:creationId xmlns:a16="http://schemas.microsoft.com/office/drawing/2014/main" id="{6250C1F4-E94E-40EE-8FDD-CDA9E0F48080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4" name="Google Shape;2125;p44">
              <a:extLst>
                <a:ext uri="{FF2B5EF4-FFF2-40B4-BE49-F238E27FC236}">
                  <a16:creationId xmlns:a16="http://schemas.microsoft.com/office/drawing/2014/main" id="{9CF7D24D-4427-41BE-AEA2-F09CAC5CDC67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5" name="Google Shape;2126;p44">
              <a:extLst>
                <a:ext uri="{FF2B5EF4-FFF2-40B4-BE49-F238E27FC236}">
                  <a16:creationId xmlns:a16="http://schemas.microsoft.com/office/drawing/2014/main" id="{1C75A17D-24DD-427F-9ADF-25687BE04F50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6" name="Google Shape;2127;p44">
              <a:extLst>
                <a:ext uri="{FF2B5EF4-FFF2-40B4-BE49-F238E27FC236}">
                  <a16:creationId xmlns:a16="http://schemas.microsoft.com/office/drawing/2014/main" id="{C8551891-71D5-4E6E-9AFB-3E868CA57BFC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7" name="Google Shape;2128;p44">
              <a:extLst>
                <a:ext uri="{FF2B5EF4-FFF2-40B4-BE49-F238E27FC236}">
                  <a16:creationId xmlns:a16="http://schemas.microsoft.com/office/drawing/2014/main" id="{3D398A0A-2030-431D-B433-30AF2FB2EDB7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8" name="Google Shape;2129;p44">
              <a:extLst>
                <a:ext uri="{FF2B5EF4-FFF2-40B4-BE49-F238E27FC236}">
                  <a16:creationId xmlns:a16="http://schemas.microsoft.com/office/drawing/2014/main" id="{B37DE460-DD7A-4B02-A382-A11C10F4C624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9" name="Google Shape;2130;p44">
              <a:extLst>
                <a:ext uri="{FF2B5EF4-FFF2-40B4-BE49-F238E27FC236}">
                  <a16:creationId xmlns:a16="http://schemas.microsoft.com/office/drawing/2014/main" id="{4D6ED5BE-4C78-487F-B865-0215E7A7C536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0" name="Google Shape;2131;p44">
              <a:extLst>
                <a:ext uri="{FF2B5EF4-FFF2-40B4-BE49-F238E27FC236}">
                  <a16:creationId xmlns:a16="http://schemas.microsoft.com/office/drawing/2014/main" id="{D7AFFB6F-291F-4DA9-BD76-80A7F4B4DA02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1" name="Google Shape;2132;p44">
              <a:extLst>
                <a:ext uri="{FF2B5EF4-FFF2-40B4-BE49-F238E27FC236}">
                  <a16:creationId xmlns:a16="http://schemas.microsoft.com/office/drawing/2014/main" id="{93F76332-DB0D-4503-B9FD-63028142EA74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92" name="กลุ่ม 291">
            <a:extLst>
              <a:ext uri="{FF2B5EF4-FFF2-40B4-BE49-F238E27FC236}">
                <a16:creationId xmlns:a16="http://schemas.microsoft.com/office/drawing/2014/main" id="{455B2057-C47B-4391-804E-69B13A1EC2D8}"/>
              </a:ext>
            </a:extLst>
          </p:cNvPr>
          <p:cNvGrpSpPr/>
          <p:nvPr/>
        </p:nvGrpSpPr>
        <p:grpSpPr>
          <a:xfrm>
            <a:off x="1950931" y="4897702"/>
            <a:ext cx="2050150" cy="843008"/>
            <a:chOff x="1518475" y="3221786"/>
            <a:chExt cx="8815865" cy="3026102"/>
          </a:xfrm>
        </p:grpSpPr>
        <p:sp>
          <p:nvSpPr>
            <p:cNvPr id="293" name="Google Shape;4035;p55">
              <a:extLst>
                <a:ext uri="{FF2B5EF4-FFF2-40B4-BE49-F238E27FC236}">
                  <a16:creationId xmlns:a16="http://schemas.microsoft.com/office/drawing/2014/main" id="{6B060E83-591A-47CF-BFCB-D6D2B80C250D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4" name="Google Shape;4036;p55">
              <a:extLst>
                <a:ext uri="{FF2B5EF4-FFF2-40B4-BE49-F238E27FC236}">
                  <a16:creationId xmlns:a16="http://schemas.microsoft.com/office/drawing/2014/main" id="{5C83D5D8-09BB-48F6-AABC-896F5370118F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95" name="กล่องข้อความ 294">
                <a:extLst>
                  <a:ext uri="{FF2B5EF4-FFF2-40B4-BE49-F238E27FC236}">
                    <a16:creationId xmlns:a16="http://schemas.microsoft.com/office/drawing/2014/main" id="{EAE8079F-2B84-4C99-8C63-92129E4D344E}"/>
                  </a:ext>
                </a:extLst>
              </p:cNvPr>
              <p:cNvSpPr txBox="1"/>
              <p:nvPr/>
            </p:nvSpPr>
            <p:spPr>
              <a:xfrm>
                <a:off x="2207705" y="4945368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13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13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295" name="กล่องข้อความ 294">
                <a:extLst>
                  <a:ext uri="{FF2B5EF4-FFF2-40B4-BE49-F238E27FC236}">
                    <a16:creationId xmlns:a16="http://schemas.microsoft.com/office/drawing/2014/main" id="{EAE8079F-2B84-4C99-8C63-92129E4D34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7705" y="4945368"/>
                <a:ext cx="1638275" cy="701218"/>
              </a:xfrm>
              <a:prstGeom prst="rect">
                <a:avLst/>
              </a:prstGeom>
              <a:blipFill>
                <a:blip r:embed="rId23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96" name="Google Shape;972;p53">
            <a:extLst>
              <a:ext uri="{FF2B5EF4-FFF2-40B4-BE49-F238E27FC236}">
                <a16:creationId xmlns:a16="http://schemas.microsoft.com/office/drawing/2014/main" id="{71B2217D-6445-4953-B6C5-7CD303428C25}"/>
              </a:ext>
            </a:extLst>
          </p:cNvPr>
          <p:cNvCxnSpPr/>
          <p:nvPr/>
        </p:nvCxnSpPr>
        <p:spPr>
          <a:xfrm>
            <a:off x="4684494" y="5391139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97" name="Google Shape;3842;p61">
                <a:extLst>
                  <a:ext uri="{FF2B5EF4-FFF2-40B4-BE49-F238E27FC236}">
                    <a16:creationId xmlns:a16="http://schemas.microsoft.com/office/drawing/2014/main" id="{695A1586-3CDB-4210-BE6F-F4899DFDD59D}"/>
                  </a:ext>
                </a:extLst>
              </p:cNvPr>
              <p:cNvSpPr txBox="1"/>
              <p:nvPr/>
            </p:nvSpPr>
            <p:spPr>
              <a:xfrm>
                <a:off x="4788010" y="5155285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13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297" name="Google Shape;3842;p61">
                <a:extLst>
                  <a:ext uri="{FF2B5EF4-FFF2-40B4-BE49-F238E27FC236}">
                    <a16:creationId xmlns:a16="http://schemas.microsoft.com/office/drawing/2014/main" id="{695A1586-3CDB-4210-BE6F-F4899DFDD5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88010" y="5155285"/>
                <a:ext cx="691449" cy="395041"/>
              </a:xfrm>
              <a:prstGeom prst="rect">
                <a:avLst/>
              </a:prstGeom>
              <a:blipFill>
                <a:blip r:embed="rId24"/>
                <a:stretch>
                  <a:fillRect t="-15625" r="-4386" b="-7031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98" name="Google Shape;2122;p44">
            <a:extLst>
              <a:ext uri="{FF2B5EF4-FFF2-40B4-BE49-F238E27FC236}">
                <a16:creationId xmlns:a16="http://schemas.microsoft.com/office/drawing/2014/main" id="{2CA617F9-B8A0-49A5-BE4F-21046BC80326}"/>
              </a:ext>
            </a:extLst>
          </p:cNvPr>
          <p:cNvGrpSpPr/>
          <p:nvPr/>
        </p:nvGrpSpPr>
        <p:grpSpPr>
          <a:xfrm rot="-2526362">
            <a:off x="4113052" y="5231773"/>
            <a:ext cx="355631" cy="318731"/>
            <a:chOff x="15933525" y="1705100"/>
            <a:chExt cx="266725" cy="239050"/>
          </a:xfrm>
        </p:grpSpPr>
        <p:sp>
          <p:nvSpPr>
            <p:cNvPr id="299" name="Google Shape;2123;p44">
              <a:extLst>
                <a:ext uri="{FF2B5EF4-FFF2-40B4-BE49-F238E27FC236}">
                  <a16:creationId xmlns:a16="http://schemas.microsoft.com/office/drawing/2014/main" id="{C1E2863C-44D7-4A20-9063-CBEAC8189E61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0" name="Google Shape;2124;p44">
              <a:extLst>
                <a:ext uri="{FF2B5EF4-FFF2-40B4-BE49-F238E27FC236}">
                  <a16:creationId xmlns:a16="http://schemas.microsoft.com/office/drawing/2014/main" id="{4DCCB0B8-096C-42B7-8940-2F0D5D616F22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1" name="Google Shape;2125;p44">
              <a:extLst>
                <a:ext uri="{FF2B5EF4-FFF2-40B4-BE49-F238E27FC236}">
                  <a16:creationId xmlns:a16="http://schemas.microsoft.com/office/drawing/2014/main" id="{5C5F3ACF-0DD2-4569-9A18-DA5949C42ECA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2" name="Google Shape;2126;p44">
              <a:extLst>
                <a:ext uri="{FF2B5EF4-FFF2-40B4-BE49-F238E27FC236}">
                  <a16:creationId xmlns:a16="http://schemas.microsoft.com/office/drawing/2014/main" id="{50A31F8F-CD4E-4905-B7B0-53E6A6D6B929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3" name="Google Shape;2127;p44">
              <a:extLst>
                <a:ext uri="{FF2B5EF4-FFF2-40B4-BE49-F238E27FC236}">
                  <a16:creationId xmlns:a16="http://schemas.microsoft.com/office/drawing/2014/main" id="{53831B48-DD4B-4D55-88CC-DD784C3453E3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4" name="Google Shape;2128;p44">
              <a:extLst>
                <a:ext uri="{FF2B5EF4-FFF2-40B4-BE49-F238E27FC236}">
                  <a16:creationId xmlns:a16="http://schemas.microsoft.com/office/drawing/2014/main" id="{104E0409-7E61-4E61-BA52-64F09DC5FA72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5" name="Google Shape;2129;p44">
              <a:extLst>
                <a:ext uri="{FF2B5EF4-FFF2-40B4-BE49-F238E27FC236}">
                  <a16:creationId xmlns:a16="http://schemas.microsoft.com/office/drawing/2014/main" id="{47E6DD50-CFE9-4AE5-8121-A13E220230E2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6" name="Google Shape;2130;p44">
              <a:extLst>
                <a:ext uri="{FF2B5EF4-FFF2-40B4-BE49-F238E27FC236}">
                  <a16:creationId xmlns:a16="http://schemas.microsoft.com/office/drawing/2014/main" id="{BF2BF2B2-E437-4604-A9DF-26F859F44A54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7" name="Google Shape;2131;p44">
              <a:extLst>
                <a:ext uri="{FF2B5EF4-FFF2-40B4-BE49-F238E27FC236}">
                  <a16:creationId xmlns:a16="http://schemas.microsoft.com/office/drawing/2014/main" id="{7B2A3698-A2F2-46AA-A9C0-B052E0B2C6C4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8" name="Google Shape;2132;p44">
              <a:extLst>
                <a:ext uri="{FF2B5EF4-FFF2-40B4-BE49-F238E27FC236}">
                  <a16:creationId xmlns:a16="http://schemas.microsoft.com/office/drawing/2014/main" id="{F32AE49C-60C5-40D5-A8D3-A89565547F0B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09" name="กลุ่ม 308">
            <a:extLst>
              <a:ext uri="{FF2B5EF4-FFF2-40B4-BE49-F238E27FC236}">
                <a16:creationId xmlns:a16="http://schemas.microsoft.com/office/drawing/2014/main" id="{34CE5F40-8F9A-47A1-9023-D83DE523A209}"/>
              </a:ext>
            </a:extLst>
          </p:cNvPr>
          <p:cNvGrpSpPr/>
          <p:nvPr/>
        </p:nvGrpSpPr>
        <p:grpSpPr>
          <a:xfrm>
            <a:off x="7173215" y="4892388"/>
            <a:ext cx="2050150" cy="843008"/>
            <a:chOff x="1518475" y="3221786"/>
            <a:chExt cx="8815865" cy="3026102"/>
          </a:xfrm>
        </p:grpSpPr>
        <p:sp>
          <p:nvSpPr>
            <p:cNvPr id="310" name="Google Shape;4035;p55">
              <a:extLst>
                <a:ext uri="{FF2B5EF4-FFF2-40B4-BE49-F238E27FC236}">
                  <a16:creationId xmlns:a16="http://schemas.microsoft.com/office/drawing/2014/main" id="{996AA17D-BF0A-4156-9F68-C57B5C962E59}"/>
                </a:ext>
              </a:extLst>
            </p:cNvPr>
            <p:cNvSpPr/>
            <p:nvPr/>
          </p:nvSpPr>
          <p:spPr>
            <a:xfrm rot="5400000">
              <a:off x="4420713" y="319548"/>
              <a:ext cx="2811372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solidFill>
              <a:srgbClr val="FBF2E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1" name="Google Shape;4036;p55">
              <a:extLst>
                <a:ext uri="{FF2B5EF4-FFF2-40B4-BE49-F238E27FC236}">
                  <a16:creationId xmlns:a16="http://schemas.microsoft.com/office/drawing/2014/main" id="{1420BBD4-E45F-416A-B15A-D1577E07A15B}"/>
                </a:ext>
              </a:extLst>
            </p:cNvPr>
            <p:cNvSpPr/>
            <p:nvPr/>
          </p:nvSpPr>
          <p:spPr>
            <a:xfrm rot="5400000">
              <a:off x="4612931" y="526479"/>
              <a:ext cx="2826971" cy="8615847"/>
            </a:xfrm>
            <a:custGeom>
              <a:avLst/>
              <a:gdLst/>
              <a:ahLst/>
              <a:cxnLst/>
              <a:rect l="l" t="t" r="r" b="b"/>
              <a:pathLst>
                <a:path w="8555" h="24096" extrusionOk="0">
                  <a:moveTo>
                    <a:pt x="6334" y="1"/>
                  </a:moveTo>
                  <a:cubicBezTo>
                    <a:pt x="6162" y="19"/>
                    <a:pt x="5994" y="37"/>
                    <a:pt x="5823" y="37"/>
                  </a:cubicBezTo>
                  <a:cubicBezTo>
                    <a:pt x="5334" y="60"/>
                    <a:pt x="4823" y="60"/>
                    <a:pt x="4316" y="60"/>
                  </a:cubicBezTo>
                  <a:cubicBezTo>
                    <a:pt x="3751" y="78"/>
                    <a:pt x="3203" y="173"/>
                    <a:pt x="2638" y="245"/>
                  </a:cubicBezTo>
                  <a:cubicBezTo>
                    <a:pt x="2317" y="304"/>
                    <a:pt x="1995" y="417"/>
                    <a:pt x="1674" y="512"/>
                  </a:cubicBezTo>
                  <a:cubicBezTo>
                    <a:pt x="1299" y="643"/>
                    <a:pt x="978" y="851"/>
                    <a:pt x="751" y="1191"/>
                  </a:cubicBezTo>
                  <a:cubicBezTo>
                    <a:pt x="715" y="1245"/>
                    <a:pt x="656" y="1304"/>
                    <a:pt x="620" y="1358"/>
                  </a:cubicBezTo>
                  <a:cubicBezTo>
                    <a:pt x="453" y="1566"/>
                    <a:pt x="317" y="1810"/>
                    <a:pt x="263" y="2073"/>
                  </a:cubicBezTo>
                  <a:cubicBezTo>
                    <a:pt x="168" y="2394"/>
                    <a:pt x="168" y="2733"/>
                    <a:pt x="132" y="3054"/>
                  </a:cubicBezTo>
                  <a:cubicBezTo>
                    <a:pt x="114" y="3358"/>
                    <a:pt x="91" y="3656"/>
                    <a:pt x="73" y="3977"/>
                  </a:cubicBezTo>
                  <a:cubicBezTo>
                    <a:pt x="37" y="4470"/>
                    <a:pt x="19" y="4977"/>
                    <a:pt x="19" y="5488"/>
                  </a:cubicBezTo>
                  <a:cubicBezTo>
                    <a:pt x="0" y="6579"/>
                    <a:pt x="0" y="7691"/>
                    <a:pt x="19" y="8804"/>
                  </a:cubicBezTo>
                  <a:cubicBezTo>
                    <a:pt x="55" y="10012"/>
                    <a:pt x="19" y="11233"/>
                    <a:pt x="91" y="12459"/>
                  </a:cubicBezTo>
                  <a:cubicBezTo>
                    <a:pt x="132" y="13382"/>
                    <a:pt x="91" y="14310"/>
                    <a:pt x="91" y="15232"/>
                  </a:cubicBezTo>
                  <a:cubicBezTo>
                    <a:pt x="91" y="16436"/>
                    <a:pt x="114" y="17662"/>
                    <a:pt x="91" y="18870"/>
                  </a:cubicBezTo>
                  <a:cubicBezTo>
                    <a:pt x="91" y="19191"/>
                    <a:pt x="114" y="19512"/>
                    <a:pt x="150" y="19811"/>
                  </a:cubicBezTo>
                  <a:cubicBezTo>
                    <a:pt x="168" y="20209"/>
                    <a:pt x="245" y="20602"/>
                    <a:pt x="227" y="21018"/>
                  </a:cubicBezTo>
                  <a:cubicBezTo>
                    <a:pt x="227" y="21095"/>
                    <a:pt x="227" y="21186"/>
                    <a:pt x="245" y="21263"/>
                  </a:cubicBezTo>
                  <a:cubicBezTo>
                    <a:pt x="299" y="21751"/>
                    <a:pt x="358" y="22226"/>
                    <a:pt x="358" y="22715"/>
                  </a:cubicBezTo>
                  <a:cubicBezTo>
                    <a:pt x="358" y="22769"/>
                    <a:pt x="358" y="22828"/>
                    <a:pt x="376" y="22864"/>
                  </a:cubicBezTo>
                  <a:cubicBezTo>
                    <a:pt x="453" y="23036"/>
                    <a:pt x="507" y="23203"/>
                    <a:pt x="543" y="23375"/>
                  </a:cubicBezTo>
                  <a:cubicBezTo>
                    <a:pt x="566" y="23448"/>
                    <a:pt x="584" y="23506"/>
                    <a:pt x="638" y="23561"/>
                  </a:cubicBezTo>
                  <a:cubicBezTo>
                    <a:pt x="865" y="23787"/>
                    <a:pt x="1131" y="23941"/>
                    <a:pt x="1448" y="23995"/>
                  </a:cubicBezTo>
                  <a:cubicBezTo>
                    <a:pt x="1828" y="24054"/>
                    <a:pt x="2185" y="24072"/>
                    <a:pt x="2561" y="24072"/>
                  </a:cubicBezTo>
                  <a:lnTo>
                    <a:pt x="3334" y="24072"/>
                  </a:lnTo>
                  <a:cubicBezTo>
                    <a:pt x="3439" y="24072"/>
                    <a:pt x="3533" y="24095"/>
                    <a:pt x="3624" y="24095"/>
                  </a:cubicBezTo>
                  <a:cubicBezTo>
                    <a:pt x="3647" y="24095"/>
                    <a:pt x="3669" y="24094"/>
                    <a:pt x="3692" y="24090"/>
                  </a:cubicBezTo>
                  <a:cubicBezTo>
                    <a:pt x="4108" y="24036"/>
                    <a:pt x="4524" y="24013"/>
                    <a:pt x="4936" y="23995"/>
                  </a:cubicBezTo>
                  <a:cubicBezTo>
                    <a:pt x="5067" y="23995"/>
                    <a:pt x="5203" y="23977"/>
                    <a:pt x="5334" y="23959"/>
                  </a:cubicBezTo>
                  <a:cubicBezTo>
                    <a:pt x="5709" y="23900"/>
                    <a:pt x="6067" y="23864"/>
                    <a:pt x="6447" y="23846"/>
                  </a:cubicBezTo>
                  <a:cubicBezTo>
                    <a:pt x="6578" y="23828"/>
                    <a:pt x="6727" y="23828"/>
                    <a:pt x="6859" y="23751"/>
                  </a:cubicBezTo>
                  <a:cubicBezTo>
                    <a:pt x="7162" y="23601"/>
                    <a:pt x="7424" y="23393"/>
                    <a:pt x="7650" y="23131"/>
                  </a:cubicBezTo>
                  <a:cubicBezTo>
                    <a:pt x="7781" y="23018"/>
                    <a:pt x="7840" y="22864"/>
                    <a:pt x="7840" y="22697"/>
                  </a:cubicBezTo>
                  <a:lnTo>
                    <a:pt x="7840" y="22471"/>
                  </a:lnTo>
                  <a:cubicBezTo>
                    <a:pt x="7876" y="22149"/>
                    <a:pt x="7894" y="21810"/>
                    <a:pt x="7917" y="21489"/>
                  </a:cubicBezTo>
                  <a:cubicBezTo>
                    <a:pt x="7953" y="21018"/>
                    <a:pt x="7989" y="20530"/>
                    <a:pt x="7971" y="20037"/>
                  </a:cubicBezTo>
                  <a:cubicBezTo>
                    <a:pt x="7953" y="19869"/>
                    <a:pt x="7953" y="19697"/>
                    <a:pt x="7953" y="19530"/>
                  </a:cubicBezTo>
                  <a:cubicBezTo>
                    <a:pt x="7989" y="19263"/>
                    <a:pt x="7971" y="19001"/>
                    <a:pt x="7989" y="18738"/>
                  </a:cubicBezTo>
                  <a:cubicBezTo>
                    <a:pt x="8030" y="18286"/>
                    <a:pt x="8030" y="17834"/>
                    <a:pt x="8084" y="17381"/>
                  </a:cubicBezTo>
                  <a:cubicBezTo>
                    <a:pt x="8121" y="17060"/>
                    <a:pt x="8161" y="16757"/>
                    <a:pt x="8179" y="16436"/>
                  </a:cubicBezTo>
                  <a:cubicBezTo>
                    <a:pt x="8198" y="16305"/>
                    <a:pt x="8216" y="16173"/>
                    <a:pt x="8143" y="16042"/>
                  </a:cubicBezTo>
                  <a:cubicBezTo>
                    <a:pt x="8121" y="16006"/>
                    <a:pt x="8143" y="15983"/>
                    <a:pt x="8161" y="15947"/>
                  </a:cubicBezTo>
                  <a:cubicBezTo>
                    <a:pt x="8234" y="15834"/>
                    <a:pt x="8256" y="15703"/>
                    <a:pt x="8256" y="15572"/>
                  </a:cubicBezTo>
                  <a:cubicBezTo>
                    <a:pt x="8256" y="15251"/>
                    <a:pt x="8274" y="14929"/>
                    <a:pt x="8293" y="14608"/>
                  </a:cubicBezTo>
                  <a:cubicBezTo>
                    <a:pt x="8311" y="14477"/>
                    <a:pt x="8311" y="14328"/>
                    <a:pt x="8329" y="14197"/>
                  </a:cubicBezTo>
                  <a:cubicBezTo>
                    <a:pt x="8388" y="13798"/>
                    <a:pt x="8424" y="13382"/>
                    <a:pt x="8442" y="12989"/>
                  </a:cubicBezTo>
                  <a:cubicBezTo>
                    <a:pt x="8442" y="12591"/>
                    <a:pt x="8483" y="12197"/>
                    <a:pt x="8483" y="11799"/>
                  </a:cubicBezTo>
                  <a:lnTo>
                    <a:pt x="8483" y="11632"/>
                  </a:lnTo>
                  <a:cubicBezTo>
                    <a:pt x="8519" y="11310"/>
                    <a:pt x="8519" y="11007"/>
                    <a:pt x="8537" y="10691"/>
                  </a:cubicBezTo>
                  <a:cubicBezTo>
                    <a:pt x="8555" y="10369"/>
                    <a:pt x="8537" y="10066"/>
                    <a:pt x="8537" y="9745"/>
                  </a:cubicBezTo>
                  <a:cubicBezTo>
                    <a:pt x="8555" y="9180"/>
                    <a:pt x="8501" y="8614"/>
                    <a:pt x="8483" y="8067"/>
                  </a:cubicBezTo>
                  <a:cubicBezTo>
                    <a:pt x="8483" y="7655"/>
                    <a:pt x="8460" y="7257"/>
                    <a:pt x="8442" y="6864"/>
                  </a:cubicBezTo>
                  <a:cubicBezTo>
                    <a:pt x="8424" y="6655"/>
                    <a:pt x="8424" y="6465"/>
                    <a:pt x="8406" y="6257"/>
                  </a:cubicBezTo>
                  <a:cubicBezTo>
                    <a:pt x="8369" y="5959"/>
                    <a:pt x="8388" y="5638"/>
                    <a:pt x="8388" y="5316"/>
                  </a:cubicBezTo>
                  <a:cubicBezTo>
                    <a:pt x="8406" y="4995"/>
                    <a:pt x="8460" y="4656"/>
                    <a:pt x="8442" y="4335"/>
                  </a:cubicBezTo>
                  <a:cubicBezTo>
                    <a:pt x="8442" y="4222"/>
                    <a:pt x="8442" y="4109"/>
                    <a:pt x="8460" y="3995"/>
                  </a:cubicBezTo>
                  <a:cubicBezTo>
                    <a:pt x="8483" y="3566"/>
                    <a:pt x="8501" y="3131"/>
                    <a:pt x="8519" y="2697"/>
                  </a:cubicBezTo>
                  <a:cubicBezTo>
                    <a:pt x="8519" y="2584"/>
                    <a:pt x="8501" y="2471"/>
                    <a:pt x="8519" y="2340"/>
                  </a:cubicBezTo>
                  <a:cubicBezTo>
                    <a:pt x="8555" y="2186"/>
                    <a:pt x="8519" y="2055"/>
                    <a:pt x="8501" y="1905"/>
                  </a:cubicBezTo>
                  <a:cubicBezTo>
                    <a:pt x="8483" y="1810"/>
                    <a:pt x="8460" y="1715"/>
                    <a:pt x="8442" y="1620"/>
                  </a:cubicBezTo>
                  <a:cubicBezTo>
                    <a:pt x="8442" y="1304"/>
                    <a:pt x="8347" y="1001"/>
                    <a:pt x="8216" y="716"/>
                  </a:cubicBezTo>
                  <a:cubicBezTo>
                    <a:pt x="8121" y="490"/>
                    <a:pt x="7953" y="376"/>
                    <a:pt x="7763" y="263"/>
                  </a:cubicBezTo>
                  <a:cubicBezTo>
                    <a:pt x="7578" y="173"/>
                    <a:pt x="7370" y="114"/>
                    <a:pt x="7162" y="96"/>
                  </a:cubicBezTo>
                  <a:cubicBezTo>
                    <a:pt x="6899" y="60"/>
                    <a:pt x="6614" y="1"/>
                    <a:pt x="6334" y="1"/>
                  </a:cubicBezTo>
                  <a:close/>
                </a:path>
              </a:pathLst>
            </a:custGeom>
            <a:noFill/>
            <a:ln w="28575" cap="flat" cmpd="sng">
              <a:solidFill>
                <a:srgbClr val="FFD05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12" name="กล่องข้อความ 311">
                <a:extLst>
                  <a:ext uri="{FF2B5EF4-FFF2-40B4-BE49-F238E27FC236}">
                    <a16:creationId xmlns:a16="http://schemas.microsoft.com/office/drawing/2014/main" id="{5C1F1A81-0BCC-424B-8E3B-DFCE1AFC3007}"/>
                  </a:ext>
                </a:extLst>
              </p:cNvPr>
              <p:cNvSpPr txBox="1"/>
              <p:nvPr/>
            </p:nvSpPr>
            <p:spPr>
              <a:xfrm>
                <a:off x="7429989" y="4940054"/>
                <a:ext cx="1638275" cy="70121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 </a:t>
                </a:r>
                <a:r>
                  <a:rPr kumimoji="0" lang="en-US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</a:t>
                </a:r>
                <a:endParaRPr kumimoji="0" lang="th-TH" sz="2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312" name="กล่องข้อความ 311">
                <a:extLst>
                  <a:ext uri="{FF2B5EF4-FFF2-40B4-BE49-F238E27FC236}">
                    <a16:creationId xmlns:a16="http://schemas.microsoft.com/office/drawing/2014/main" id="{5C1F1A81-0BCC-424B-8E3B-DFCE1AFC30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29989" y="4940054"/>
                <a:ext cx="1638275" cy="701218"/>
              </a:xfrm>
              <a:prstGeom prst="rect">
                <a:avLst/>
              </a:prstGeom>
              <a:blipFill>
                <a:blip r:embed="rId25"/>
                <a:stretch>
                  <a:fillRect b="-1478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13" name="Google Shape;972;p53">
            <a:extLst>
              <a:ext uri="{FF2B5EF4-FFF2-40B4-BE49-F238E27FC236}">
                <a16:creationId xmlns:a16="http://schemas.microsoft.com/office/drawing/2014/main" id="{981E6899-6053-49D1-B7AF-231F4C0CE8F0}"/>
              </a:ext>
            </a:extLst>
          </p:cNvPr>
          <p:cNvCxnSpPr/>
          <p:nvPr/>
        </p:nvCxnSpPr>
        <p:spPr>
          <a:xfrm>
            <a:off x="9906778" y="5385825"/>
            <a:ext cx="900000" cy="0"/>
          </a:xfrm>
          <a:prstGeom prst="straightConnector1">
            <a:avLst/>
          </a:prstGeom>
          <a:noFill/>
          <a:ln w="19050" cap="flat" cmpd="sng">
            <a:solidFill>
              <a:srgbClr val="577AB5"/>
            </a:solidFill>
            <a:prstDash val="dot"/>
            <a:round/>
            <a:headEnd type="none" w="med" len="med"/>
            <a:tailEnd type="oval" w="med" len="med"/>
          </a:ln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314" name="Google Shape;3842;p61">
                <a:extLst>
                  <a:ext uri="{FF2B5EF4-FFF2-40B4-BE49-F238E27FC236}">
                    <a16:creationId xmlns:a16="http://schemas.microsoft.com/office/drawing/2014/main" id="{C02719DD-8FF8-485C-A735-160DFA43BB61}"/>
                  </a:ext>
                </a:extLst>
              </p:cNvPr>
              <p:cNvSpPr txBox="1"/>
              <p:nvPr/>
            </p:nvSpPr>
            <p:spPr>
              <a:xfrm>
                <a:off x="10010294" y="5149971"/>
                <a:ext cx="691449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15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Cordia New" panose="020B0304020202020204" pitchFamily="34" charset="-34"/>
                  </a:rPr>
                  <a:t> </a:t>
                </a:r>
              </a:p>
            </p:txBody>
          </p:sp>
        </mc:Choice>
        <mc:Fallback xmlns="">
          <p:sp>
            <p:nvSpPr>
              <p:cNvPr id="314" name="Google Shape;3842;p61">
                <a:extLst>
                  <a:ext uri="{FF2B5EF4-FFF2-40B4-BE49-F238E27FC236}">
                    <a16:creationId xmlns:a16="http://schemas.microsoft.com/office/drawing/2014/main" id="{C02719DD-8FF8-485C-A735-160DFA43BB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010294" y="5149971"/>
                <a:ext cx="691449" cy="395041"/>
              </a:xfrm>
              <a:prstGeom prst="rect">
                <a:avLst/>
              </a:prstGeom>
              <a:blipFill>
                <a:blip r:embed="rId26"/>
                <a:stretch>
                  <a:fillRect t="-13846" r="-5263" b="-69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15" name="Google Shape;2122;p44">
            <a:extLst>
              <a:ext uri="{FF2B5EF4-FFF2-40B4-BE49-F238E27FC236}">
                <a16:creationId xmlns:a16="http://schemas.microsoft.com/office/drawing/2014/main" id="{A9E31AAA-0D51-4A1E-8B63-8A83C7F804C5}"/>
              </a:ext>
            </a:extLst>
          </p:cNvPr>
          <p:cNvGrpSpPr/>
          <p:nvPr/>
        </p:nvGrpSpPr>
        <p:grpSpPr>
          <a:xfrm rot="-2526362">
            <a:off x="9335336" y="5226459"/>
            <a:ext cx="355631" cy="318731"/>
            <a:chOff x="15933525" y="1705100"/>
            <a:chExt cx="266725" cy="239050"/>
          </a:xfrm>
        </p:grpSpPr>
        <p:sp>
          <p:nvSpPr>
            <p:cNvPr id="316" name="Google Shape;2123;p44">
              <a:extLst>
                <a:ext uri="{FF2B5EF4-FFF2-40B4-BE49-F238E27FC236}">
                  <a16:creationId xmlns:a16="http://schemas.microsoft.com/office/drawing/2014/main" id="{0A974142-B926-46CD-AEB0-67F481C32F06}"/>
                </a:ext>
              </a:extLst>
            </p:cNvPr>
            <p:cNvSpPr/>
            <p:nvPr/>
          </p:nvSpPr>
          <p:spPr>
            <a:xfrm>
              <a:off x="15933525" y="1705100"/>
              <a:ext cx="30100" cy="27125"/>
            </a:xfrm>
            <a:custGeom>
              <a:avLst/>
              <a:gdLst/>
              <a:ahLst/>
              <a:cxnLst/>
              <a:rect l="l" t="t" r="r" b="b"/>
              <a:pathLst>
                <a:path w="1204" h="1085" extrusionOk="0">
                  <a:moveTo>
                    <a:pt x="394" y="1"/>
                  </a:moveTo>
                  <a:cubicBezTo>
                    <a:pt x="286" y="1"/>
                    <a:pt x="191" y="48"/>
                    <a:pt x="120" y="120"/>
                  </a:cubicBezTo>
                  <a:cubicBezTo>
                    <a:pt x="1" y="262"/>
                    <a:pt x="24" y="477"/>
                    <a:pt x="167" y="596"/>
                  </a:cubicBezTo>
                  <a:cubicBezTo>
                    <a:pt x="310" y="727"/>
                    <a:pt x="477" y="858"/>
                    <a:pt x="644" y="1013"/>
                  </a:cubicBezTo>
                  <a:cubicBezTo>
                    <a:pt x="691" y="1060"/>
                    <a:pt x="763" y="1084"/>
                    <a:pt x="846" y="1084"/>
                  </a:cubicBezTo>
                  <a:cubicBezTo>
                    <a:pt x="953" y="1084"/>
                    <a:pt x="1060" y="1036"/>
                    <a:pt x="1120" y="965"/>
                  </a:cubicBezTo>
                  <a:cubicBezTo>
                    <a:pt x="1179" y="905"/>
                    <a:pt x="1203" y="822"/>
                    <a:pt x="1191" y="727"/>
                  </a:cubicBezTo>
                  <a:cubicBezTo>
                    <a:pt x="1179" y="643"/>
                    <a:pt x="1144" y="560"/>
                    <a:pt x="1072" y="489"/>
                  </a:cubicBezTo>
                  <a:cubicBezTo>
                    <a:pt x="917" y="346"/>
                    <a:pt x="763" y="203"/>
                    <a:pt x="596" y="60"/>
                  </a:cubicBezTo>
                  <a:cubicBezTo>
                    <a:pt x="548" y="24"/>
                    <a:pt x="477" y="1"/>
                    <a:pt x="39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7" name="Google Shape;2124;p44">
              <a:extLst>
                <a:ext uri="{FF2B5EF4-FFF2-40B4-BE49-F238E27FC236}">
                  <a16:creationId xmlns:a16="http://schemas.microsoft.com/office/drawing/2014/main" id="{F0327AFE-238C-42A1-8585-6270F2FB78F0}"/>
                </a:ext>
              </a:extLst>
            </p:cNvPr>
            <p:cNvSpPr/>
            <p:nvPr/>
          </p:nvSpPr>
          <p:spPr>
            <a:xfrm>
              <a:off x="15970150" y="1736650"/>
              <a:ext cx="30375" cy="26525"/>
            </a:xfrm>
            <a:custGeom>
              <a:avLst/>
              <a:gdLst/>
              <a:ahLst/>
              <a:cxnLst/>
              <a:rect l="l" t="t" r="r" b="b"/>
              <a:pathLst>
                <a:path w="1215" h="1061" extrusionOk="0">
                  <a:moveTo>
                    <a:pt x="333" y="1"/>
                  </a:moveTo>
                  <a:cubicBezTo>
                    <a:pt x="238" y="1"/>
                    <a:pt x="143" y="48"/>
                    <a:pt x="83" y="120"/>
                  </a:cubicBezTo>
                  <a:cubicBezTo>
                    <a:pt x="24" y="191"/>
                    <a:pt x="0" y="286"/>
                    <a:pt x="12" y="370"/>
                  </a:cubicBezTo>
                  <a:cubicBezTo>
                    <a:pt x="24" y="465"/>
                    <a:pt x="72" y="536"/>
                    <a:pt x="131" y="596"/>
                  </a:cubicBezTo>
                  <a:cubicBezTo>
                    <a:pt x="298" y="727"/>
                    <a:pt x="476" y="870"/>
                    <a:pt x="655" y="989"/>
                  </a:cubicBezTo>
                  <a:cubicBezTo>
                    <a:pt x="714" y="1025"/>
                    <a:pt x="786" y="1060"/>
                    <a:pt x="869" y="1060"/>
                  </a:cubicBezTo>
                  <a:cubicBezTo>
                    <a:pt x="976" y="1060"/>
                    <a:pt x="1072" y="1013"/>
                    <a:pt x="1131" y="941"/>
                  </a:cubicBezTo>
                  <a:cubicBezTo>
                    <a:pt x="1191" y="858"/>
                    <a:pt x="1215" y="775"/>
                    <a:pt x="1203" y="667"/>
                  </a:cubicBezTo>
                  <a:cubicBezTo>
                    <a:pt x="1191" y="584"/>
                    <a:pt x="1143" y="501"/>
                    <a:pt x="1084" y="465"/>
                  </a:cubicBezTo>
                  <a:cubicBezTo>
                    <a:pt x="905" y="322"/>
                    <a:pt x="738" y="203"/>
                    <a:pt x="572" y="72"/>
                  </a:cubicBezTo>
                  <a:cubicBezTo>
                    <a:pt x="488" y="36"/>
                    <a:pt x="417" y="1"/>
                    <a:pt x="333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8" name="Google Shape;2125;p44">
              <a:extLst>
                <a:ext uri="{FF2B5EF4-FFF2-40B4-BE49-F238E27FC236}">
                  <a16:creationId xmlns:a16="http://schemas.microsoft.com/office/drawing/2014/main" id="{87626D38-B579-4E70-9A76-E42C51380EFE}"/>
                </a:ext>
              </a:extLst>
            </p:cNvPr>
            <p:cNvSpPr/>
            <p:nvPr/>
          </p:nvSpPr>
          <p:spPr>
            <a:xfrm>
              <a:off x="16007350" y="1764325"/>
              <a:ext cx="33050" cy="27425"/>
            </a:xfrm>
            <a:custGeom>
              <a:avLst/>
              <a:gdLst/>
              <a:ahLst/>
              <a:cxnLst/>
              <a:rect l="l" t="t" r="r" b="b"/>
              <a:pathLst>
                <a:path w="1322" h="1097" extrusionOk="0">
                  <a:moveTo>
                    <a:pt x="334" y="1"/>
                  </a:moveTo>
                  <a:cubicBezTo>
                    <a:pt x="238" y="1"/>
                    <a:pt x="143" y="37"/>
                    <a:pt x="84" y="120"/>
                  </a:cubicBezTo>
                  <a:cubicBezTo>
                    <a:pt x="24" y="191"/>
                    <a:pt x="0" y="275"/>
                    <a:pt x="12" y="370"/>
                  </a:cubicBezTo>
                  <a:cubicBezTo>
                    <a:pt x="24" y="453"/>
                    <a:pt x="72" y="537"/>
                    <a:pt x="131" y="596"/>
                  </a:cubicBezTo>
                  <a:cubicBezTo>
                    <a:pt x="322" y="739"/>
                    <a:pt x="536" y="894"/>
                    <a:pt x="750" y="1025"/>
                  </a:cubicBezTo>
                  <a:cubicBezTo>
                    <a:pt x="834" y="1072"/>
                    <a:pt x="893" y="1096"/>
                    <a:pt x="965" y="1096"/>
                  </a:cubicBezTo>
                  <a:lnTo>
                    <a:pt x="989" y="1096"/>
                  </a:lnTo>
                  <a:cubicBezTo>
                    <a:pt x="1084" y="1084"/>
                    <a:pt x="1167" y="1037"/>
                    <a:pt x="1227" y="977"/>
                  </a:cubicBezTo>
                  <a:cubicBezTo>
                    <a:pt x="1286" y="906"/>
                    <a:pt x="1322" y="811"/>
                    <a:pt x="1310" y="739"/>
                  </a:cubicBezTo>
                  <a:cubicBezTo>
                    <a:pt x="1310" y="668"/>
                    <a:pt x="1262" y="560"/>
                    <a:pt x="1191" y="501"/>
                  </a:cubicBezTo>
                  <a:cubicBezTo>
                    <a:pt x="965" y="370"/>
                    <a:pt x="750" y="215"/>
                    <a:pt x="560" y="72"/>
                  </a:cubicBezTo>
                  <a:cubicBezTo>
                    <a:pt x="489" y="25"/>
                    <a:pt x="417" y="1"/>
                    <a:pt x="334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9" name="Google Shape;2126;p44">
              <a:extLst>
                <a:ext uri="{FF2B5EF4-FFF2-40B4-BE49-F238E27FC236}">
                  <a16:creationId xmlns:a16="http://schemas.microsoft.com/office/drawing/2014/main" id="{ED808859-C927-44AE-9CE3-823B8A5B0D48}"/>
                </a:ext>
              </a:extLst>
            </p:cNvPr>
            <p:cNvSpPr/>
            <p:nvPr/>
          </p:nvSpPr>
          <p:spPr>
            <a:xfrm>
              <a:off x="16058550" y="1779525"/>
              <a:ext cx="19375" cy="33050"/>
            </a:xfrm>
            <a:custGeom>
              <a:avLst/>
              <a:gdLst/>
              <a:ahLst/>
              <a:cxnLst/>
              <a:rect l="l" t="t" r="r" b="b"/>
              <a:pathLst>
                <a:path w="775" h="1322" extrusionOk="0">
                  <a:moveTo>
                    <a:pt x="310" y="0"/>
                  </a:moveTo>
                  <a:cubicBezTo>
                    <a:pt x="226" y="0"/>
                    <a:pt x="143" y="48"/>
                    <a:pt x="84" y="119"/>
                  </a:cubicBezTo>
                  <a:cubicBezTo>
                    <a:pt x="36" y="179"/>
                    <a:pt x="0" y="250"/>
                    <a:pt x="0" y="369"/>
                  </a:cubicBezTo>
                  <a:cubicBezTo>
                    <a:pt x="0" y="607"/>
                    <a:pt x="24" y="845"/>
                    <a:pt x="107" y="1095"/>
                  </a:cubicBezTo>
                  <a:cubicBezTo>
                    <a:pt x="143" y="1250"/>
                    <a:pt x="298" y="1322"/>
                    <a:pt x="429" y="1322"/>
                  </a:cubicBezTo>
                  <a:cubicBezTo>
                    <a:pt x="465" y="1322"/>
                    <a:pt x="500" y="1322"/>
                    <a:pt x="536" y="1310"/>
                  </a:cubicBezTo>
                  <a:cubicBezTo>
                    <a:pt x="619" y="1274"/>
                    <a:pt x="679" y="1215"/>
                    <a:pt x="727" y="1143"/>
                  </a:cubicBezTo>
                  <a:cubicBezTo>
                    <a:pt x="774" y="1072"/>
                    <a:pt x="774" y="976"/>
                    <a:pt x="738" y="869"/>
                  </a:cubicBezTo>
                  <a:cubicBezTo>
                    <a:pt x="738" y="857"/>
                    <a:pt x="727" y="834"/>
                    <a:pt x="727" y="810"/>
                  </a:cubicBezTo>
                  <a:lnTo>
                    <a:pt x="727" y="786"/>
                  </a:lnTo>
                  <a:cubicBezTo>
                    <a:pt x="703" y="631"/>
                    <a:pt x="679" y="476"/>
                    <a:pt x="679" y="310"/>
                  </a:cubicBezTo>
                  <a:cubicBezTo>
                    <a:pt x="679" y="238"/>
                    <a:pt x="655" y="155"/>
                    <a:pt x="596" y="95"/>
                  </a:cubicBezTo>
                  <a:cubicBezTo>
                    <a:pt x="500" y="24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0" name="Google Shape;2127;p44">
              <a:extLst>
                <a:ext uri="{FF2B5EF4-FFF2-40B4-BE49-F238E27FC236}">
                  <a16:creationId xmlns:a16="http://schemas.microsoft.com/office/drawing/2014/main" id="{449C84FA-252A-4701-A36E-0B208EDC566F}"/>
                </a:ext>
              </a:extLst>
            </p:cNvPr>
            <p:cNvSpPr/>
            <p:nvPr/>
          </p:nvSpPr>
          <p:spPr>
            <a:xfrm>
              <a:off x="16087425" y="1777125"/>
              <a:ext cx="32450" cy="26225"/>
            </a:xfrm>
            <a:custGeom>
              <a:avLst/>
              <a:gdLst/>
              <a:ahLst/>
              <a:cxnLst/>
              <a:rect l="l" t="t" r="r" b="b"/>
              <a:pathLst>
                <a:path w="1298" h="1049" extrusionOk="0">
                  <a:moveTo>
                    <a:pt x="929" y="1"/>
                  </a:moveTo>
                  <a:cubicBezTo>
                    <a:pt x="834" y="1"/>
                    <a:pt x="762" y="37"/>
                    <a:pt x="691" y="108"/>
                  </a:cubicBezTo>
                  <a:lnTo>
                    <a:pt x="643" y="156"/>
                  </a:lnTo>
                  <a:cubicBezTo>
                    <a:pt x="524" y="239"/>
                    <a:pt x="405" y="322"/>
                    <a:pt x="262" y="382"/>
                  </a:cubicBezTo>
                  <a:cubicBezTo>
                    <a:pt x="167" y="406"/>
                    <a:pt x="107" y="453"/>
                    <a:pt x="60" y="537"/>
                  </a:cubicBezTo>
                  <a:cubicBezTo>
                    <a:pt x="24" y="620"/>
                    <a:pt x="0" y="715"/>
                    <a:pt x="36" y="810"/>
                  </a:cubicBezTo>
                  <a:cubicBezTo>
                    <a:pt x="60" y="894"/>
                    <a:pt x="107" y="977"/>
                    <a:pt x="203" y="1001"/>
                  </a:cubicBezTo>
                  <a:cubicBezTo>
                    <a:pt x="238" y="1037"/>
                    <a:pt x="322" y="1049"/>
                    <a:pt x="381" y="1049"/>
                  </a:cubicBezTo>
                  <a:cubicBezTo>
                    <a:pt x="405" y="1049"/>
                    <a:pt x="441" y="1049"/>
                    <a:pt x="464" y="1037"/>
                  </a:cubicBezTo>
                  <a:cubicBezTo>
                    <a:pt x="619" y="977"/>
                    <a:pt x="738" y="918"/>
                    <a:pt x="834" y="858"/>
                  </a:cubicBezTo>
                  <a:cubicBezTo>
                    <a:pt x="976" y="775"/>
                    <a:pt x="1107" y="680"/>
                    <a:pt x="1191" y="584"/>
                  </a:cubicBezTo>
                  <a:cubicBezTo>
                    <a:pt x="1274" y="525"/>
                    <a:pt x="1298" y="418"/>
                    <a:pt x="1298" y="346"/>
                  </a:cubicBezTo>
                  <a:cubicBezTo>
                    <a:pt x="1298" y="263"/>
                    <a:pt x="1250" y="168"/>
                    <a:pt x="1191" y="108"/>
                  </a:cubicBezTo>
                  <a:cubicBezTo>
                    <a:pt x="1107" y="37"/>
                    <a:pt x="1024" y="1"/>
                    <a:pt x="929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1" name="Google Shape;2128;p44">
              <a:extLst>
                <a:ext uri="{FF2B5EF4-FFF2-40B4-BE49-F238E27FC236}">
                  <a16:creationId xmlns:a16="http://schemas.microsoft.com/office/drawing/2014/main" id="{2D69EDD3-5865-47F2-AE53-E0CA35C8DA09}"/>
                </a:ext>
              </a:extLst>
            </p:cNvPr>
            <p:cNvSpPr/>
            <p:nvPr/>
          </p:nvSpPr>
          <p:spPr>
            <a:xfrm>
              <a:off x="16076100" y="1835775"/>
              <a:ext cx="28900" cy="39025"/>
            </a:xfrm>
            <a:custGeom>
              <a:avLst/>
              <a:gdLst/>
              <a:ahLst/>
              <a:cxnLst/>
              <a:rect l="l" t="t" r="r" b="b"/>
              <a:pathLst>
                <a:path w="1156" h="1561" extrusionOk="0">
                  <a:moveTo>
                    <a:pt x="346" y="0"/>
                  </a:moveTo>
                  <a:cubicBezTo>
                    <a:pt x="310" y="0"/>
                    <a:pt x="286" y="0"/>
                    <a:pt x="251" y="12"/>
                  </a:cubicBezTo>
                  <a:cubicBezTo>
                    <a:pt x="155" y="36"/>
                    <a:pt x="84" y="96"/>
                    <a:pt x="48" y="191"/>
                  </a:cubicBezTo>
                  <a:cubicBezTo>
                    <a:pt x="1" y="262"/>
                    <a:pt x="1" y="358"/>
                    <a:pt x="13" y="429"/>
                  </a:cubicBezTo>
                  <a:cubicBezTo>
                    <a:pt x="72" y="620"/>
                    <a:pt x="167" y="798"/>
                    <a:pt x="251" y="977"/>
                  </a:cubicBezTo>
                  <a:cubicBezTo>
                    <a:pt x="358" y="1167"/>
                    <a:pt x="477" y="1334"/>
                    <a:pt x="596" y="1465"/>
                  </a:cubicBezTo>
                  <a:cubicBezTo>
                    <a:pt x="656" y="1524"/>
                    <a:pt x="763" y="1560"/>
                    <a:pt x="834" y="1560"/>
                  </a:cubicBezTo>
                  <a:cubicBezTo>
                    <a:pt x="917" y="1560"/>
                    <a:pt x="1013" y="1512"/>
                    <a:pt x="1072" y="1453"/>
                  </a:cubicBezTo>
                  <a:cubicBezTo>
                    <a:pt x="1132" y="1393"/>
                    <a:pt x="1156" y="1310"/>
                    <a:pt x="1156" y="1215"/>
                  </a:cubicBezTo>
                  <a:cubicBezTo>
                    <a:pt x="1156" y="1131"/>
                    <a:pt x="1120" y="1048"/>
                    <a:pt x="1060" y="977"/>
                  </a:cubicBezTo>
                  <a:cubicBezTo>
                    <a:pt x="917" y="798"/>
                    <a:pt x="798" y="608"/>
                    <a:pt x="715" y="417"/>
                  </a:cubicBezTo>
                  <a:cubicBezTo>
                    <a:pt x="679" y="358"/>
                    <a:pt x="667" y="298"/>
                    <a:pt x="656" y="239"/>
                  </a:cubicBezTo>
                  <a:cubicBezTo>
                    <a:pt x="620" y="84"/>
                    <a:pt x="489" y="0"/>
                    <a:pt x="346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2" name="Google Shape;2129;p44">
              <a:extLst>
                <a:ext uri="{FF2B5EF4-FFF2-40B4-BE49-F238E27FC236}">
                  <a16:creationId xmlns:a16="http://schemas.microsoft.com/office/drawing/2014/main" id="{92FBBC6D-4E77-4533-BB73-EE35F9EF1949}"/>
                </a:ext>
              </a:extLst>
            </p:cNvPr>
            <p:cNvSpPr/>
            <p:nvPr/>
          </p:nvSpPr>
          <p:spPr>
            <a:xfrm>
              <a:off x="16112125" y="1883700"/>
              <a:ext cx="35750" cy="30075"/>
            </a:xfrm>
            <a:custGeom>
              <a:avLst/>
              <a:gdLst/>
              <a:ahLst/>
              <a:cxnLst/>
              <a:rect l="l" t="t" r="r" b="b"/>
              <a:pathLst>
                <a:path w="1430" h="1203" extrusionOk="0">
                  <a:moveTo>
                    <a:pt x="334" y="0"/>
                  </a:moveTo>
                  <a:cubicBezTo>
                    <a:pt x="238" y="0"/>
                    <a:pt x="155" y="24"/>
                    <a:pt x="96" y="96"/>
                  </a:cubicBezTo>
                  <a:cubicBezTo>
                    <a:pt x="36" y="155"/>
                    <a:pt x="0" y="250"/>
                    <a:pt x="0" y="346"/>
                  </a:cubicBezTo>
                  <a:cubicBezTo>
                    <a:pt x="0" y="429"/>
                    <a:pt x="48" y="524"/>
                    <a:pt x="108" y="584"/>
                  </a:cubicBezTo>
                  <a:cubicBezTo>
                    <a:pt x="346" y="798"/>
                    <a:pt x="608" y="1000"/>
                    <a:pt x="881" y="1155"/>
                  </a:cubicBezTo>
                  <a:cubicBezTo>
                    <a:pt x="917" y="1191"/>
                    <a:pt x="977" y="1203"/>
                    <a:pt x="1036" y="1203"/>
                  </a:cubicBezTo>
                  <a:cubicBezTo>
                    <a:pt x="1167" y="1203"/>
                    <a:pt x="1286" y="1143"/>
                    <a:pt x="1334" y="1024"/>
                  </a:cubicBezTo>
                  <a:cubicBezTo>
                    <a:pt x="1429" y="858"/>
                    <a:pt x="1370" y="655"/>
                    <a:pt x="1203" y="560"/>
                  </a:cubicBezTo>
                  <a:cubicBezTo>
                    <a:pt x="1108" y="500"/>
                    <a:pt x="1000" y="429"/>
                    <a:pt x="893" y="357"/>
                  </a:cubicBezTo>
                  <a:lnTo>
                    <a:pt x="584" y="84"/>
                  </a:lnTo>
                  <a:cubicBezTo>
                    <a:pt x="512" y="48"/>
                    <a:pt x="417" y="0"/>
                    <a:pt x="334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3" name="Google Shape;2130;p44">
              <a:extLst>
                <a:ext uri="{FF2B5EF4-FFF2-40B4-BE49-F238E27FC236}">
                  <a16:creationId xmlns:a16="http://schemas.microsoft.com/office/drawing/2014/main" id="{B524514C-3DF8-4E20-AE22-E247BEEE16ED}"/>
                </a:ext>
              </a:extLst>
            </p:cNvPr>
            <p:cNvSpPr/>
            <p:nvPr/>
          </p:nvSpPr>
          <p:spPr>
            <a:xfrm>
              <a:off x="16164200" y="1917925"/>
              <a:ext cx="36050" cy="26225"/>
            </a:xfrm>
            <a:custGeom>
              <a:avLst/>
              <a:gdLst/>
              <a:ahLst/>
              <a:cxnLst/>
              <a:rect l="l" t="t" r="r" b="b"/>
              <a:pathLst>
                <a:path w="1442" h="1049" extrusionOk="0">
                  <a:moveTo>
                    <a:pt x="358" y="1"/>
                  </a:moveTo>
                  <a:cubicBezTo>
                    <a:pt x="239" y="1"/>
                    <a:pt x="120" y="72"/>
                    <a:pt x="60" y="179"/>
                  </a:cubicBezTo>
                  <a:cubicBezTo>
                    <a:pt x="13" y="251"/>
                    <a:pt x="1" y="358"/>
                    <a:pt x="37" y="429"/>
                  </a:cubicBezTo>
                  <a:cubicBezTo>
                    <a:pt x="60" y="512"/>
                    <a:pt x="108" y="572"/>
                    <a:pt x="191" y="632"/>
                  </a:cubicBezTo>
                  <a:cubicBezTo>
                    <a:pt x="465" y="798"/>
                    <a:pt x="727" y="929"/>
                    <a:pt x="1013" y="1036"/>
                  </a:cubicBezTo>
                  <a:cubicBezTo>
                    <a:pt x="1049" y="1048"/>
                    <a:pt x="1073" y="1048"/>
                    <a:pt x="1084" y="1048"/>
                  </a:cubicBezTo>
                  <a:cubicBezTo>
                    <a:pt x="1144" y="1048"/>
                    <a:pt x="1203" y="1036"/>
                    <a:pt x="1263" y="1013"/>
                  </a:cubicBezTo>
                  <a:cubicBezTo>
                    <a:pt x="1346" y="965"/>
                    <a:pt x="1406" y="893"/>
                    <a:pt x="1418" y="798"/>
                  </a:cubicBezTo>
                  <a:cubicBezTo>
                    <a:pt x="1442" y="715"/>
                    <a:pt x="1430" y="620"/>
                    <a:pt x="1370" y="548"/>
                  </a:cubicBezTo>
                  <a:cubicBezTo>
                    <a:pt x="1311" y="453"/>
                    <a:pt x="1239" y="417"/>
                    <a:pt x="1168" y="393"/>
                  </a:cubicBezTo>
                  <a:lnTo>
                    <a:pt x="1084" y="370"/>
                  </a:lnTo>
                  <a:lnTo>
                    <a:pt x="1061" y="358"/>
                  </a:lnTo>
                  <a:cubicBezTo>
                    <a:pt x="870" y="274"/>
                    <a:pt x="692" y="179"/>
                    <a:pt x="489" y="36"/>
                  </a:cubicBezTo>
                  <a:cubicBezTo>
                    <a:pt x="477" y="12"/>
                    <a:pt x="418" y="1"/>
                    <a:pt x="358" y="1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4" name="Google Shape;2131;p44">
              <a:extLst>
                <a:ext uri="{FF2B5EF4-FFF2-40B4-BE49-F238E27FC236}">
                  <a16:creationId xmlns:a16="http://schemas.microsoft.com/office/drawing/2014/main" id="{1B00A330-8B34-42F4-ADCE-F39E2DE2DE24}"/>
                </a:ext>
              </a:extLst>
            </p:cNvPr>
            <p:cNvSpPr/>
            <p:nvPr/>
          </p:nvSpPr>
          <p:spPr>
            <a:xfrm>
              <a:off x="16059425" y="1725050"/>
              <a:ext cx="26525" cy="33650"/>
            </a:xfrm>
            <a:custGeom>
              <a:avLst/>
              <a:gdLst/>
              <a:ahLst/>
              <a:cxnLst/>
              <a:rect l="l" t="t" r="r" b="b"/>
              <a:pathLst>
                <a:path w="1061" h="1346" extrusionOk="0">
                  <a:moveTo>
                    <a:pt x="692" y="0"/>
                  </a:moveTo>
                  <a:cubicBezTo>
                    <a:pt x="596" y="0"/>
                    <a:pt x="501" y="48"/>
                    <a:pt x="441" y="119"/>
                  </a:cubicBezTo>
                  <a:cubicBezTo>
                    <a:pt x="346" y="238"/>
                    <a:pt x="263" y="357"/>
                    <a:pt x="203" y="500"/>
                  </a:cubicBezTo>
                  <a:cubicBezTo>
                    <a:pt x="132" y="631"/>
                    <a:pt x="72" y="774"/>
                    <a:pt x="25" y="941"/>
                  </a:cubicBezTo>
                  <a:cubicBezTo>
                    <a:pt x="1" y="1036"/>
                    <a:pt x="25" y="1131"/>
                    <a:pt x="72" y="1191"/>
                  </a:cubicBezTo>
                  <a:cubicBezTo>
                    <a:pt x="120" y="1274"/>
                    <a:pt x="203" y="1310"/>
                    <a:pt x="275" y="1346"/>
                  </a:cubicBezTo>
                  <a:lnTo>
                    <a:pt x="334" y="1346"/>
                  </a:lnTo>
                  <a:cubicBezTo>
                    <a:pt x="406" y="1346"/>
                    <a:pt x="465" y="1334"/>
                    <a:pt x="525" y="1286"/>
                  </a:cubicBezTo>
                  <a:cubicBezTo>
                    <a:pt x="608" y="1227"/>
                    <a:pt x="644" y="1167"/>
                    <a:pt x="680" y="1072"/>
                  </a:cubicBezTo>
                  <a:cubicBezTo>
                    <a:pt x="739" y="929"/>
                    <a:pt x="799" y="786"/>
                    <a:pt x="870" y="679"/>
                  </a:cubicBezTo>
                  <a:cubicBezTo>
                    <a:pt x="906" y="643"/>
                    <a:pt x="918" y="596"/>
                    <a:pt x="942" y="572"/>
                  </a:cubicBezTo>
                  <a:cubicBezTo>
                    <a:pt x="1061" y="417"/>
                    <a:pt x="1049" y="215"/>
                    <a:pt x="918" y="96"/>
                  </a:cubicBezTo>
                  <a:cubicBezTo>
                    <a:pt x="870" y="36"/>
                    <a:pt x="787" y="0"/>
                    <a:pt x="692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5" name="Google Shape;2132;p44">
              <a:extLst>
                <a:ext uri="{FF2B5EF4-FFF2-40B4-BE49-F238E27FC236}">
                  <a16:creationId xmlns:a16="http://schemas.microsoft.com/office/drawing/2014/main" id="{92774164-5650-4E4C-A58E-C84C6FA970C1}"/>
                </a:ext>
              </a:extLst>
            </p:cNvPr>
            <p:cNvSpPr/>
            <p:nvPr/>
          </p:nvSpPr>
          <p:spPr>
            <a:xfrm>
              <a:off x="16105875" y="1715825"/>
              <a:ext cx="24125" cy="33650"/>
            </a:xfrm>
            <a:custGeom>
              <a:avLst/>
              <a:gdLst/>
              <a:ahLst/>
              <a:cxnLst/>
              <a:rect l="l" t="t" r="r" b="b"/>
              <a:pathLst>
                <a:path w="965" h="1346" extrusionOk="0">
                  <a:moveTo>
                    <a:pt x="417" y="0"/>
                  </a:moveTo>
                  <a:cubicBezTo>
                    <a:pt x="393" y="36"/>
                    <a:pt x="369" y="36"/>
                    <a:pt x="358" y="36"/>
                  </a:cubicBezTo>
                  <a:cubicBezTo>
                    <a:pt x="298" y="36"/>
                    <a:pt x="227" y="48"/>
                    <a:pt x="167" y="95"/>
                  </a:cubicBezTo>
                  <a:cubicBezTo>
                    <a:pt x="84" y="131"/>
                    <a:pt x="48" y="226"/>
                    <a:pt x="12" y="298"/>
                  </a:cubicBezTo>
                  <a:cubicBezTo>
                    <a:pt x="0" y="369"/>
                    <a:pt x="12" y="488"/>
                    <a:pt x="60" y="548"/>
                  </a:cubicBezTo>
                  <a:cubicBezTo>
                    <a:pt x="119" y="631"/>
                    <a:pt x="167" y="691"/>
                    <a:pt x="203" y="762"/>
                  </a:cubicBezTo>
                  <a:cubicBezTo>
                    <a:pt x="238" y="834"/>
                    <a:pt x="262" y="905"/>
                    <a:pt x="286" y="988"/>
                  </a:cubicBezTo>
                  <a:lnTo>
                    <a:pt x="286" y="1000"/>
                  </a:lnTo>
                  <a:lnTo>
                    <a:pt x="286" y="1024"/>
                  </a:lnTo>
                  <a:cubicBezTo>
                    <a:pt x="298" y="1131"/>
                    <a:pt x="322" y="1203"/>
                    <a:pt x="405" y="1250"/>
                  </a:cubicBezTo>
                  <a:cubicBezTo>
                    <a:pt x="465" y="1310"/>
                    <a:pt x="548" y="1346"/>
                    <a:pt x="619" y="1346"/>
                  </a:cubicBezTo>
                  <a:lnTo>
                    <a:pt x="655" y="1346"/>
                  </a:lnTo>
                  <a:cubicBezTo>
                    <a:pt x="739" y="1346"/>
                    <a:pt x="834" y="1286"/>
                    <a:pt x="893" y="1203"/>
                  </a:cubicBezTo>
                  <a:cubicBezTo>
                    <a:pt x="953" y="1131"/>
                    <a:pt x="965" y="1060"/>
                    <a:pt x="965" y="965"/>
                  </a:cubicBezTo>
                  <a:cubicBezTo>
                    <a:pt x="917" y="655"/>
                    <a:pt x="798" y="369"/>
                    <a:pt x="619" y="155"/>
                  </a:cubicBezTo>
                  <a:cubicBezTo>
                    <a:pt x="560" y="72"/>
                    <a:pt x="500" y="36"/>
                    <a:pt x="417" y="0"/>
                  </a:cubicBezTo>
                  <a:close/>
                </a:path>
              </a:pathLst>
            </a:custGeom>
            <a:solidFill>
              <a:srgbClr val="562B7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6" name="กลุ่ม 2">
            <a:extLst>
              <a:ext uri="{FF2B5EF4-FFF2-40B4-BE49-F238E27FC236}">
                <a16:creationId xmlns:a16="http://schemas.microsoft.com/office/drawing/2014/main" id="{D1ADD027-DB07-4084-AEF2-2AD213ADDBBE}"/>
              </a:ext>
            </a:extLst>
          </p:cNvPr>
          <p:cNvGrpSpPr/>
          <p:nvPr/>
        </p:nvGrpSpPr>
        <p:grpSpPr>
          <a:xfrm>
            <a:off x="1260629" y="1666564"/>
            <a:ext cx="468000" cy="468000"/>
            <a:chOff x="1239484" y="1722687"/>
            <a:chExt cx="468000" cy="468000"/>
          </a:xfrm>
        </p:grpSpPr>
        <p:sp>
          <p:nvSpPr>
            <p:cNvPr id="327" name="Google Shape;523;p27">
              <a:extLst>
                <a:ext uri="{FF2B5EF4-FFF2-40B4-BE49-F238E27FC236}">
                  <a16:creationId xmlns:a16="http://schemas.microsoft.com/office/drawing/2014/main" id="{6EF236F1-5516-4BF0-8740-1B2F3252DDAD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8" name="Google Shape;656;p49">
              <a:extLst>
                <a:ext uri="{FF2B5EF4-FFF2-40B4-BE49-F238E27FC236}">
                  <a16:creationId xmlns:a16="http://schemas.microsoft.com/office/drawing/2014/main" id="{3A1552A8-ADE6-4A18-B03E-9D9E20139EC5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29" name="กลุ่ม 2">
            <a:extLst>
              <a:ext uri="{FF2B5EF4-FFF2-40B4-BE49-F238E27FC236}">
                <a16:creationId xmlns:a16="http://schemas.microsoft.com/office/drawing/2014/main" id="{A064DF19-5B99-4502-A78E-66A1725AFCBC}"/>
              </a:ext>
            </a:extLst>
          </p:cNvPr>
          <p:cNvGrpSpPr/>
          <p:nvPr/>
        </p:nvGrpSpPr>
        <p:grpSpPr>
          <a:xfrm>
            <a:off x="1257981" y="2787431"/>
            <a:ext cx="468000" cy="468000"/>
            <a:chOff x="1239484" y="1722687"/>
            <a:chExt cx="468000" cy="468000"/>
          </a:xfrm>
        </p:grpSpPr>
        <p:sp>
          <p:nvSpPr>
            <p:cNvPr id="330" name="Google Shape;523;p27">
              <a:extLst>
                <a:ext uri="{FF2B5EF4-FFF2-40B4-BE49-F238E27FC236}">
                  <a16:creationId xmlns:a16="http://schemas.microsoft.com/office/drawing/2014/main" id="{9898F8FB-29BC-49B5-BDAB-06B9FC895D5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1" name="Google Shape;656;p49">
              <a:extLst>
                <a:ext uri="{FF2B5EF4-FFF2-40B4-BE49-F238E27FC236}">
                  <a16:creationId xmlns:a16="http://schemas.microsoft.com/office/drawing/2014/main" id="{3BE94162-5189-497F-B893-E6023A2D647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32" name="กลุ่ม 2">
            <a:extLst>
              <a:ext uri="{FF2B5EF4-FFF2-40B4-BE49-F238E27FC236}">
                <a16:creationId xmlns:a16="http://schemas.microsoft.com/office/drawing/2014/main" id="{CDDE2621-0BF1-4FE3-A0E4-6779206A843C}"/>
              </a:ext>
            </a:extLst>
          </p:cNvPr>
          <p:cNvGrpSpPr/>
          <p:nvPr/>
        </p:nvGrpSpPr>
        <p:grpSpPr>
          <a:xfrm>
            <a:off x="1256087" y="3903908"/>
            <a:ext cx="468000" cy="468000"/>
            <a:chOff x="1239484" y="1722687"/>
            <a:chExt cx="468000" cy="468000"/>
          </a:xfrm>
        </p:grpSpPr>
        <p:sp>
          <p:nvSpPr>
            <p:cNvPr id="333" name="Google Shape;523;p27">
              <a:extLst>
                <a:ext uri="{FF2B5EF4-FFF2-40B4-BE49-F238E27FC236}">
                  <a16:creationId xmlns:a16="http://schemas.microsoft.com/office/drawing/2014/main" id="{51DFD4F0-E6E9-42F9-BBA4-A3A84C649EE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4" name="Google Shape;656;p49">
              <a:extLst>
                <a:ext uri="{FF2B5EF4-FFF2-40B4-BE49-F238E27FC236}">
                  <a16:creationId xmlns:a16="http://schemas.microsoft.com/office/drawing/2014/main" id="{C2B1264D-D0E2-4D3C-BDC9-6AD3D893E56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35" name="กลุ่ม 2">
            <a:extLst>
              <a:ext uri="{FF2B5EF4-FFF2-40B4-BE49-F238E27FC236}">
                <a16:creationId xmlns:a16="http://schemas.microsoft.com/office/drawing/2014/main" id="{D26E1287-F075-48F9-B98A-4320BD160613}"/>
              </a:ext>
            </a:extLst>
          </p:cNvPr>
          <p:cNvGrpSpPr/>
          <p:nvPr/>
        </p:nvGrpSpPr>
        <p:grpSpPr>
          <a:xfrm>
            <a:off x="1264890" y="5034598"/>
            <a:ext cx="468000" cy="468000"/>
            <a:chOff x="1239484" y="1722687"/>
            <a:chExt cx="468000" cy="468000"/>
          </a:xfrm>
        </p:grpSpPr>
        <p:sp>
          <p:nvSpPr>
            <p:cNvPr id="336" name="Google Shape;523;p27">
              <a:extLst>
                <a:ext uri="{FF2B5EF4-FFF2-40B4-BE49-F238E27FC236}">
                  <a16:creationId xmlns:a16="http://schemas.microsoft.com/office/drawing/2014/main" id="{1F52DBDD-F967-412E-AD25-02C895CADBA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7" name="Google Shape;656;p49">
              <a:extLst>
                <a:ext uri="{FF2B5EF4-FFF2-40B4-BE49-F238E27FC236}">
                  <a16:creationId xmlns:a16="http://schemas.microsoft.com/office/drawing/2014/main" id="{C3F926CB-4472-463E-BB6A-74BFCF4CACF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7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38" name="กลุ่ม 2">
            <a:extLst>
              <a:ext uri="{FF2B5EF4-FFF2-40B4-BE49-F238E27FC236}">
                <a16:creationId xmlns:a16="http://schemas.microsoft.com/office/drawing/2014/main" id="{8A5AC403-9354-4E49-9572-44D61C24F73F}"/>
              </a:ext>
            </a:extLst>
          </p:cNvPr>
          <p:cNvGrpSpPr/>
          <p:nvPr/>
        </p:nvGrpSpPr>
        <p:grpSpPr>
          <a:xfrm>
            <a:off x="6480190" y="1680974"/>
            <a:ext cx="468000" cy="468000"/>
            <a:chOff x="1239484" y="1722687"/>
            <a:chExt cx="468000" cy="468000"/>
          </a:xfrm>
        </p:grpSpPr>
        <p:sp>
          <p:nvSpPr>
            <p:cNvPr id="339" name="Google Shape;523;p27">
              <a:extLst>
                <a:ext uri="{FF2B5EF4-FFF2-40B4-BE49-F238E27FC236}">
                  <a16:creationId xmlns:a16="http://schemas.microsoft.com/office/drawing/2014/main" id="{4351B776-1E3D-4A6D-89FD-600F260DDBBB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0" name="Google Shape;656;p49">
              <a:extLst>
                <a:ext uri="{FF2B5EF4-FFF2-40B4-BE49-F238E27FC236}">
                  <a16:creationId xmlns:a16="http://schemas.microsoft.com/office/drawing/2014/main" id="{89E13E94-03B5-4296-B607-85F351AE574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41" name="กลุ่ม 2">
            <a:extLst>
              <a:ext uri="{FF2B5EF4-FFF2-40B4-BE49-F238E27FC236}">
                <a16:creationId xmlns:a16="http://schemas.microsoft.com/office/drawing/2014/main" id="{9FEE2FB3-0D21-48CC-917E-A2DFF01FC45B}"/>
              </a:ext>
            </a:extLst>
          </p:cNvPr>
          <p:cNvGrpSpPr/>
          <p:nvPr/>
        </p:nvGrpSpPr>
        <p:grpSpPr>
          <a:xfrm>
            <a:off x="6477542" y="2801841"/>
            <a:ext cx="468000" cy="468000"/>
            <a:chOff x="1239484" y="1722687"/>
            <a:chExt cx="468000" cy="468000"/>
          </a:xfrm>
        </p:grpSpPr>
        <p:sp>
          <p:nvSpPr>
            <p:cNvPr id="342" name="Google Shape;523;p27">
              <a:extLst>
                <a:ext uri="{FF2B5EF4-FFF2-40B4-BE49-F238E27FC236}">
                  <a16:creationId xmlns:a16="http://schemas.microsoft.com/office/drawing/2014/main" id="{4A17C2C6-2B9C-4560-8CD9-415C29F8A8B5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3" name="Google Shape;656;p49">
              <a:extLst>
                <a:ext uri="{FF2B5EF4-FFF2-40B4-BE49-F238E27FC236}">
                  <a16:creationId xmlns:a16="http://schemas.microsoft.com/office/drawing/2014/main" id="{67FA5D4F-C1E0-4C42-9ACD-E3BD286D9B8B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44" name="กลุ่ม 2">
            <a:extLst>
              <a:ext uri="{FF2B5EF4-FFF2-40B4-BE49-F238E27FC236}">
                <a16:creationId xmlns:a16="http://schemas.microsoft.com/office/drawing/2014/main" id="{7DDE8DAB-7584-4D61-B8DA-0CAC6591B73A}"/>
              </a:ext>
            </a:extLst>
          </p:cNvPr>
          <p:cNvGrpSpPr/>
          <p:nvPr/>
        </p:nvGrpSpPr>
        <p:grpSpPr>
          <a:xfrm>
            <a:off x="6475648" y="3918318"/>
            <a:ext cx="468000" cy="468000"/>
            <a:chOff x="1239484" y="1722687"/>
            <a:chExt cx="468000" cy="468000"/>
          </a:xfrm>
        </p:grpSpPr>
        <p:sp>
          <p:nvSpPr>
            <p:cNvPr id="345" name="Google Shape;523;p27">
              <a:extLst>
                <a:ext uri="{FF2B5EF4-FFF2-40B4-BE49-F238E27FC236}">
                  <a16:creationId xmlns:a16="http://schemas.microsoft.com/office/drawing/2014/main" id="{ED4DDB64-D546-47D3-A025-F6671B091C98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6" name="Google Shape;656;p49">
              <a:extLst>
                <a:ext uri="{FF2B5EF4-FFF2-40B4-BE49-F238E27FC236}">
                  <a16:creationId xmlns:a16="http://schemas.microsoft.com/office/drawing/2014/main" id="{BEE51B5B-F09F-4A5B-9B73-E41035AA47E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347" name="กลุ่ม 2">
            <a:extLst>
              <a:ext uri="{FF2B5EF4-FFF2-40B4-BE49-F238E27FC236}">
                <a16:creationId xmlns:a16="http://schemas.microsoft.com/office/drawing/2014/main" id="{37B39744-3436-4DB4-93C1-C469E9C2B248}"/>
              </a:ext>
            </a:extLst>
          </p:cNvPr>
          <p:cNvGrpSpPr/>
          <p:nvPr/>
        </p:nvGrpSpPr>
        <p:grpSpPr>
          <a:xfrm>
            <a:off x="6484451" y="5049008"/>
            <a:ext cx="468000" cy="468000"/>
            <a:chOff x="1239484" y="1722687"/>
            <a:chExt cx="468000" cy="468000"/>
          </a:xfrm>
        </p:grpSpPr>
        <p:sp>
          <p:nvSpPr>
            <p:cNvPr id="348" name="Google Shape;523;p27">
              <a:extLst>
                <a:ext uri="{FF2B5EF4-FFF2-40B4-BE49-F238E27FC236}">
                  <a16:creationId xmlns:a16="http://schemas.microsoft.com/office/drawing/2014/main" id="{D2BCBCF1-862F-4B5F-98BF-F6070BF48778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C1C5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9" name="Google Shape;656;p49">
              <a:extLst>
                <a:ext uri="{FF2B5EF4-FFF2-40B4-BE49-F238E27FC236}">
                  <a16:creationId xmlns:a16="http://schemas.microsoft.com/office/drawing/2014/main" id="{17FBF005-3CBA-4112-BA86-9E5A1676F0B1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8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51" name="Google Shape;3842;p61">
                <a:extLst>
                  <a:ext uri="{FF2B5EF4-FFF2-40B4-BE49-F238E27FC236}">
                    <a16:creationId xmlns:a16="http://schemas.microsoft.com/office/drawing/2014/main" id="{4340B654-C924-4C96-9DBB-B26683D0F604}"/>
                  </a:ext>
                </a:extLst>
              </p:cNvPr>
              <p:cNvSpPr txBox="1"/>
              <p:nvPr/>
            </p:nvSpPr>
            <p:spPr>
              <a:xfrm>
                <a:off x="4551540" y="4010691"/>
                <a:ext cx="1081517" cy="39504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11</m:t>
                        </m:r>
                      </m:den>
                    </m:f>
                  </m:oMath>
                </a14:m>
                <a:r>
                  <a:rPr kumimoji="0" lang="th-TH" sz="2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</a:t>
                </a:r>
              </a:p>
            </p:txBody>
          </p:sp>
        </mc:Choice>
        <mc:Fallback xmlns="">
          <p:sp>
            <p:nvSpPr>
              <p:cNvPr id="351" name="Google Shape;3842;p61">
                <a:extLst>
                  <a:ext uri="{FF2B5EF4-FFF2-40B4-BE49-F238E27FC236}">
                    <a16:creationId xmlns:a16="http://schemas.microsoft.com/office/drawing/2014/main" id="{4340B654-C924-4C96-9DBB-B26683D0F6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51540" y="4010691"/>
                <a:ext cx="1081517" cy="395041"/>
              </a:xfrm>
              <a:prstGeom prst="rect">
                <a:avLst/>
              </a:prstGeom>
              <a:blipFill>
                <a:blip r:embed="rId27"/>
                <a:stretch>
                  <a:fillRect t="-13846" b="-6461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1667825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8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2" grpId="0"/>
      <p:bldP spid="159" grpId="0"/>
      <p:bldP spid="229" grpId="0"/>
      <p:bldP spid="246" grpId="0"/>
      <p:bldP spid="280" grpId="0"/>
      <p:bldP spid="297" grpId="0"/>
      <p:bldP spid="314" grpId="0"/>
      <p:bldP spid="351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75EA43C2-089E-4A22-BA1C-989CC93026E0}"/>
              </a:ext>
            </a:extLst>
          </p:cNvPr>
          <p:cNvGrpSpPr/>
          <p:nvPr/>
        </p:nvGrpSpPr>
        <p:grpSpPr>
          <a:xfrm rot="-191527">
            <a:off x="2786346" y="1197549"/>
            <a:ext cx="6843613" cy="3341460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53012B7A-BD67-4801-B943-B58695915F21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862811ED-AC0A-47F4-89B3-11346F6E094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A8974B25-428C-44B0-B71E-8625C0C1D1C2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9221ED8F-2A5F-4E6B-9267-42E3F067B7A9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58419692-A637-4B5F-96F4-8BB53748ACE5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A96AC0DE-E892-4259-9C3A-4DF9227DE16C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9DD95547-33D2-4B90-A522-4CDF6CD06D89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45666B15-2151-4B2D-8A71-FCF77FF086C5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6BFCE7CB-9C25-4C02-904F-A1F5E3529D0F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A5E13C82-8D65-4D4B-BCFE-3EBE3DFAB598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E2BFC5D6-9DF6-4664-8F13-9DDF73B569CF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13E2EAB9-3134-4C23-927B-9762E4857E30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1082EEB0-EC4F-4F01-B00D-13F3A21F43B1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0B791885-C785-411D-9DDA-5F3D309AB533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E070A61D-A248-45ED-A98E-AC51FAD68C4F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8718343C-A669-4162-8E21-95C2F5CA4526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17744FA0-ECC5-4726-8149-C0C1CFA5338D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479B1F3F-DF25-49D2-A2CC-8C502F137813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19B7291A-7E61-492C-9D0D-07AC1F6D9B05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BDB2B266-CE23-4986-A304-AEFFBD03910E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82992E35-84E8-4266-8BEE-D6E9C753D4A6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D49993FB-3D73-4637-88C4-0EA22A48737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7DE9ABDA-5BF0-4617-A082-B7F799F0DC92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A41A1768-8639-44E9-8891-28E9A15F918D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CCFF5DD9-244E-4254-8797-C1869F7E254E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4A173198-2C38-4D1E-B699-BEC25DA7A0B3}"/>
              </a:ext>
            </a:extLst>
          </p:cNvPr>
          <p:cNvGrpSpPr/>
          <p:nvPr/>
        </p:nvGrpSpPr>
        <p:grpSpPr>
          <a:xfrm>
            <a:off x="8585344" y="1493149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95162C60-CFB5-4EC7-8060-48D9B86A51EB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2965F9A2-DD3D-48B9-9929-250E94DD902D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7290AB3A-9599-4CC8-9E33-120955DF179E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19DCCD14-18A3-40DC-9C07-D26F19981F9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223F6C3C-FA55-426D-B302-7C7D8EDCF267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96C3F7EA-5818-4E4E-A7D7-181DD020A55E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6D2D81A2-8C05-4302-B498-0FDC4B487923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C86B0380-FBBE-4344-807B-99A96B495968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3E9276FD-B51F-4A62-A709-7B7A13E50BCB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E2A43AA-4D96-484C-9A93-6CAA293A4A64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08AE36A-693F-418B-B35A-D46F4D494D11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73A534E0-533B-40D1-B607-355A1B7F49F4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83E35221-A6D0-4960-9AEB-2851A57C18EB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1B130279-27B7-4FB7-BC2C-6E534AF0E506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4A6B5047-362D-4DBC-A0E6-2ED85E476CCE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1C08F978-5F1D-4100-8FCB-848941EA0757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D032AE06-246F-4F10-A133-2BCD93298344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F73DFCE3-EF11-4CC4-8113-EDAFC43FE6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0E3E4E0A-5E73-4A9D-81E0-D71CDEE6FF61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3A2A2F25-5C18-4612-8687-E15AD88BFE39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EA45BEF8-E231-4FBA-BA7A-A7E5F4A1D19A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1F21F37F-9EFF-4520-8099-45B451A84CE8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6C314748-FEAC-4116-BDD7-6BFF30B5E9E6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7BB563-F5E8-4958-9E7C-96223EF3F62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A3A509C1-BE58-4B80-9E0B-000178F58A80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022C6609-E6EF-491C-8514-77F8607AD740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289443BC-0F06-4CA8-846A-C18881204A1A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205F2406-67E4-40B5-92DB-C5AE2E0EA0B1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956DB1AA-DA07-4690-9799-011B55533C72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3866F509-8302-49EC-A045-2FD643C19329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7FF52B04-7F6E-4F67-BFCC-7BADEAD36C73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1D713731-39CF-4DBE-82A1-07268B385B09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304ED508-8A24-4B3A-9B6E-81CB8EE3A074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E6A31902-45EA-4F91-9641-44AF3A21C038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491AD060-9FBE-4F12-A192-F27A74DA36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8392EB34-D1D4-4927-A304-B112A1B8083B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236DF54C-9ABF-427D-8237-0F11C4221A33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16E2AFDD-92C1-48D1-8FEC-EB48C4AF9BC0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B84F4BC9-67E5-4AF3-8695-80B54BA917A2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A1541A76-15A0-4C3C-AB08-74F06D84AD14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42BEB151-0C9D-4B36-B8D1-9E95F893BB7A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57D60E04-D745-417B-BEDB-F34E592CE025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F5C6DBFA-2E7A-42EB-8176-364A9A64279B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EAFECD55-64BC-4082-801B-15D2581F7A5C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49EE7981-DC40-467D-A8BD-7BF8979AC889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9AA480FA-21EE-441A-8B02-319DFCD4DB99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A65B6FF2-7D27-4CFB-8A98-81906B68FC29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AA15688-715B-4537-8218-95D12E336B78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EECA8636-73F7-4FDC-B1D1-BF7F801073D7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18AB803E-BBAC-4213-8AEB-9B51CF0E9237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A16356F4-693D-411C-AA55-54A7924158DF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E7BD29F9-2EF9-47E4-B1C0-07E50160FBEF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B5718CF6-869B-4713-AFFD-9B68F1A3D85F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73427D99-0F5F-4767-9614-D10974F2B3FB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402DF9D5-BA74-49DA-9C06-16B96E05D7BE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E4EE928C-EFD6-4FF2-AC37-C2E52F287314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96650C69-5B4E-4A84-8369-95D26017180B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ECD2F67C-B891-4EF7-AF08-BA42F1611E35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1706D556-31BC-4D73-9501-CF44E8B68D9A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30F0420D-340F-48E7-8DEF-F8B871416EB0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DCB7FA7F-C2F2-4397-87D8-53B060C83DB5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8A015732-6059-479B-9A71-40A3ADF42207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00330605-EECC-4BF3-9D63-D949B024399B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26F4E51D-BDCD-4DBC-BB03-A52B3CD9CD43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7301E060-FDCC-4677-AD7D-85422FA9CB3B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637E8C98-D7D8-4DB0-AAB9-F72E62A9EF62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923C404-4828-429B-857C-AEED3A4B0995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B1B4DB2C-51D8-421F-AE97-CB1F35A4B8F3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18F79DEC-4461-47FA-A6A3-14656AD05613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708533D0-A2FF-4321-9FB9-9421AB645F60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D213D979-DBDC-4C18-8DF2-1954BEB332D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8D1D921C-CA2B-425F-879B-9A6803F0AA9A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11C7E600-EA9B-434E-A16C-79A0936A7CAB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F15D9C34-0ED6-4543-B702-E4C65D640ABF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A7907322-0E93-49CD-BEF3-4AFE2B3F9F05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AB9AA631-F559-4CF1-B5AC-E0015DD96EA9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593AE906-ED16-4627-AFF9-64AA96ADE637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CFD6EB86-4555-492F-A8E8-6251D59CA4C1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4F8FBBA7-3A63-4CDE-8462-E340FE458555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61E51F1F-A1E6-4104-840C-6276AFD2DE40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F405E2C3-29E0-41DB-86E4-F743096A6369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B6ED1FBC-BA4C-4A79-80F2-651761021FEB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4E0C3D2D-BAEE-4F5C-8902-16EB23A36360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1D860113-00AE-41B2-9DC1-582D6A2E8BFE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0296B8D-58FF-4580-A846-86B15BF53FCF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3EC40F1E-850A-4284-83A1-B3B7BECBA9EC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D290FDFF-DC20-4529-BCBD-F91E1E5D0A3B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51F6BE8-7B97-4729-AB4E-0B40650BCA9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1D5669ED-9709-4830-8160-4A7092B6FA9B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7672E186-6A13-4D03-BDD4-558FDA2380AC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3FCED952-3A95-4C6E-999E-0E7CF4B731F6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7BE15AE2-5A3C-4566-824F-AF00C03D574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1A06A715-5945-4D6C-A9B5-D91D5F8A7202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EEFB4085-0195-4CC3-B57B-2BE53B762E40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E3555497-3CF6-44CF-99B2-B105A6C7D927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DDA5E0F7-82D5-4CF1-BC9D-50B7504B7DF4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4F24AB7E-3896-4AD2-98AA-45D242643A77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187FB599-8A2C-477E-A071-64B2349C5CBC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4CEBD6B5-0A2B-4D44-92B1-963F4443B5AF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9114EB8-95D6-4A89-8135-AE2EC17AF1D2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923782AB-5880-47A7-99E2-B7EFE4EDBA8A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9EF7B604-1571-41A6-94DE-19ACD27B3C82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CEB7A980-3272-4FBA-967E-96A540B9A007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C6231A9F-0C37-4BEC-BEB2-45988CB2268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FC8BE99-9078-449F-B0F8-A8614062486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4E36D1C5-B3EE-4578-9633-16C0563F7994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2D100B5E-70F7-4C53-B41D-B8726756F479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C5D925FE-4097-4829-9206-C974CBDF3DB7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05B5E07C-04A0-42A9-876F-9E39BC57211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2BCE62D9-26D2-4A71-9EB7-F15DBCA3E08E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7ACBD249-84B2-4D6D-8F67-200166C74D14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5" name="Google Shape;4250;p57">
            <a:extLst>
              <a:ext uri="{FF2B5EF4-FFF2-40B4-BE49-F238E27FC236}">
                <a16:creationId xmlns:a16="http://schemas.microsoft.com/office/drawing/2014/main" id="{7F5EED5A-8063-4516-BA34-27B4736369A9}"/>
              </a:ext>
            </a:extLst>
          </p:cNvPr>
          <p:cNvGrpSpPr/>
          <p:nvPr/>
        </p:nvGrpSpPr>
        <p:grpSpPr>
          <a:xfrm rot="-1541473">
            <a:off x="7354702" y="3770513"/>
            <a:ext cx="4049217" cy="2998711"/>
            <a:chOff x="75004" y="2532151"/>
            <a:chExt cx="3037060" cy="2249141"/>
          </a:xfrm>
        </p:grpSpPr>
        <p:grpSp>
          <p:nvGrpSpPr>
            <p:cNvPr id="246" name="Google Shape;4251;p57">
              <a:extLst>
                <a:ext uri="{FF2B5EF4-FFF2-40B4-BE49-F238E27FC236}">
                  <a16:creationId xmlns:a16="http://schemas.microsoft.com/office/drawing/2014/main" id="{353C96D9-1149-4F40-8A20-355F6AEA61B2}"/>
                </a:ext>
              </a:extLst>
            </p:cNvPr>
            <p:cNvGrpSpPr/>
            <p:nvPr/>
          </p:nvGrpSpPr>
          <p:grpSpPr>
            <a:xfrm rot="925807">
              <a:off x="236870" y="2864556"/>
              <a:ext cx="2713328" cy="1584332"/>
              <a:chOff x="1677050" y="1326500"/>
              <a:chExt cx="2265900" cy="1323075"/>
            </a:xfrm>
          </p:grpSpPr>
          <p:sp>
            <p:nvSpPr>
              <p:cNvPr id="254" name="Google Shape;4252;p57">
                <a:extLst>
                  <a:ext uri="{FF2B5EF4-FFF2-40B4-BE49-F238E27FC236}">
                    <a16:creationId xmlns:a16="http://schemas.microsoft.com/office/drawing/2014/main" id="{981E7162-6DAD-43FD-A0F9-99F6FC5E3B61}"/>
                  </a:ext>
                </a:extLst>
              </p:cNvPr>
              <p:cNvSpPr/>
              <p:nvPr/>
            </p:nvSpPr>
            <p:spPr>
              <a:xfrm>
                <a:off x="1677050" y="1326500"/>
                <a:ext cx="2265900" cy="1323075"/>
              </a:xfrm>
              <a:custGeom>
                <a:avLst/>
                <a:gdLst/>
                <a:ahLst/>
                <a:cxnLst/>
                <a:rect l="l" t="t" r="r" b="b"/>
                <a:pathLst>
                  <a:path w="90636" h="52923" extrusionOk="0">
                    <a:moveTo>
                      <a:pt x="41008" y="0"/>
                    </a:moveTo>
                    <a:cubicBezTo>
                      <a:pt x="40985" y="0"/>
                      <a:pt x="40962" y="4"/>
                      <a:pt x="40939" y="11"/>
                    </a:cubicBezTo>
                    <a:cubicBezTo>
                      <a:pt x="40013" y="291"/>
                      <a:pt x="39082" y="592"/>
                      <a:pt x="38168" y="905"/>
                    </a:cubicBezTo>
                    <a:cubicBezTo>
                      <a:pt x="38043" y="949"/>
                      <a:pt x="37976" y="1085"/>
                      <a:pt x="38019" y="1210"/>
                    </a:cubicBezTo>
                    <a:cubicBezTo>
                      <a:pt x="38054" y="1310"/>
                      <a:pt x="38145" y="1373"/>
                      <a:pt x="38246" y="1373"/>
                    </a:cubicBezTo>
                    <a:cubicBezTo>
                      <a:pt x="38271" y="1373"/>
                      <a:pt x="38298" y="1368"/>
                      <a:pt x="38325" y="1358"/>
                    </a:cubicBezTo>
                    <a:cubicBezTo>
                      <a:pt x="39233" y="1047"/>
                      <a:pt x="40159" y="748"/>
                      <a:pt x="41079" y="469"/>
                    </a:cubicBezTo>
                    <a:cubicBezTo>
                      <a:pt x="41204" y="431"/>
                      <a:pt x="41277" y="296"/>
                      <a:pt x="41238" y="170"/>
                    </a:cubicBezTo>
                    <a:cubicBezTo>
                      <a:pt x="41207" y="67"/>
                      <a:pt x="41111" y="0"/>
                      <a:pt x="41008" y="0"/>
                    </a:cubicBezTo>
                    <a:close/>
                    <a:moveTo>
                      <a:pt x="35515" y="1880"/>
                    </a:moveTo>
                    <a:cubicBezTo>
                      <a:pt x="35487" y="1880"/>
                      <a:pt x="35458" y="1885"/>
                      <a:pt x="35430" y="1895"/>
                    </a:cubicBezTo>
                    <a:cubicBezTo>
                      <a:pt x="34525" y="2242"/>
                      <a:pt x="33617" y="2607"/>
                      <a:pt x="32730" y="2982"/>
                    </a:cubicBezTo>
                    <a:cubicBezTo>
                      <a:pt x="32608" y="3034"/>
                      <a:pt x="32551" y="3175"/>
                      <a:pt x="32602" y="3297"/>
                    </a:cubicBezTo>
                    <a:cubicBezTo>
                      <a:pt x="32641" y="3388"/>
                      <a:pt x="32730" y="3444"/>
                      <a:pt x="32822" y="3444"/>
                    </a:cubicBezTo>
                    <a:cubicBezTo>
                      <a:pt x="32854" y="3444"/>
                      <a:pt x="32887" y="3438"/>
                      <a:pt x="32915" y="3423"/>
                    </a:cubicBezTo>
                    <a:cubicBezTo>
                      <a:pt x="33798" y="3051"/>
                      <a:pt x="34701" y="2688"/>
                      <a:pt x="35600" y="2344"/>
                    </a:cubicBezTo>
                    <a:cubicBezTo>
                      <a:pt x="35724" y="2296"/>
                      <a:pt x="35785" y="2159"/>
                      <a:pt x="35739" y="2034"/>
                    </a:cubicBezTo>
                    <a:cubicBezTo>
                      <a:pt x="35703" y="1938"/>
                      <a:pt x="35612" y="1880"/>
                      <a:pt x="35515" y="1880"/>
                    </a:cubicBezTo>
                    <a:close/>
                    <a:moveTo>
                      <a:pt x="30170" y="4140"/>
                    </a:moveTo>
                    <a:cubicBezTo>
                      <a:pt x="30136" y="4140"/>
                      <a:pt x="30102" y="4148"/>
                      <a:pt x="30069" y="4163"/>
                    </a:cubicBezTo>
                    <a:cubicBezTo>
                      <a:pt x="29195" y="4568"/>
                      <a:pt x="28315" y="4996"/>
                      <a:pt x="27451" y="5433"/>
                    </a:cubicBezTo>
                    <a:cubicBezTo>
                      <a:pt x="27332" y="5494"/>
                      <a:pt x="27286" y="5638"/>
                      <a:pt x="27345" y="5756"/>
                    </a:cubicBezTo>
                    <a:cubicBezTo>
                      <a:pt x="27388" y="5840"/>
                      <a:pt x="27472" y="5888"/>
                      <a:pt x="27559" y="5888"/>
                    </a:cubicBezTo>
                    <a:cubicBezTo>
                      <a:pt x="27596" y="5888"/>
                      <a:pt x="27633" y="5879"/>
                      <a:pt x="27666" y="5862"/>
                    </a:cubicBezTo>
                    <a:cubicBezTo>
                      <a:pt x="28526" y="5426"/>
                      <a:pt x="29401" y="5001"/>
                      <a:pt x="30270" y="4598"/>
                    </a:cubicBezTo>
                    <a:cubicBezTo>
                      <a:pt x="30391" y="4541"/>
                      <a:pt x="30443" y="4399"/>
                      <a:pt x="30388" y="4278"/>
                    </a:cubicBezTo>
                    <a:cubicBezTo>
                      <a:pt x="30347" y="4192"/>
                      <a:pt x="30260" y="4140"/>
                      <a:pt x="30170" y="4140"/>
                    </a:cubicBezTo>
                    <a:close/>
                    <a:moveTo>
                      <a:pt x="82832" y="7504"/>
                    </a:moveTo>
                    <a:cubicBezTo>
                      <a:pt x="82704" y="7505"/>
                      <a:pt x="82587" y="7605"/>
                      <a:pt x="82583" y="7736"/>
                    </a:cubicBezTo>
                    <a:cubicBezTo>
                      <a:pt x="82579" y="7868"/>
                      <a:pt x="82681" y="7980"/>
                      <a:pt x="82815" y="7984"/>
                    </a:cubicBezTo>
                    <a:cubicBezTo>
                      <a:pt x="83120" y="7994"/>
                      <a:pt x="83427" y="8018"/>
                      <a:pt x="83732" y="8056"/>
                    </a:cubicBezTo>
                    <a:cubicBezTo>
                      <a:pt x="84396" y="8138"/>
                      <a:pt x="85022" y="8280"/>
                      <a:pt x="85590" y="8478"/>
                    </a:cubicBezTo>
                    <a:cubicBezTo>
                      <a:pt x="85617" y="8487"/>
                      <a:pt x="85643" y="8491"/>
                      <a:pt x="85669" y="8491"/>
                    </a:cubicBezTo>
                    <a:cubicBezTo>
                      <a:pt x="85770" y="8491"/>
                      <a:pt x="85861" y="8427"/>
                      <a:pt x="85897" y="8330"/>
                    </a:cubicBezTo>
                    <a:cubicBezTo>
                      <a:pt x="85939" y="8205"/>
                      <a:pt x="85875" y="8069"/>
                      <a:pt x="85748" y="8025"/>
                    </a:cubicBezTo>
                    <a:cubicBezTo>
                      <a:pt x="85148" y="7816"/>
                      <a:pt x="84489" y="7667"/>
                      <a:pt x="83791" y="7580"/>
                    </a:cubicBezTo>
                    <a:cubicBezTo>
                      <a:pt x="83472" y="7540"/>
                      <a:pt x="83150" y="7516"/>
                      <a:pt x="82832" y="7504"/>
                    </a:cubicBezTo>
                    <a:close/>
                    <a:moveTo>
                      <a:pt x="24992" y="6765"/>
                    </a:moveTo>
                    <a:cubicBezTo>
                      <a:pt x="24953" y="6765"/>
                      <a:pt x="24914" y="6775"/>
                      <a:pt x="24877" y="6795"/>
                    </a:cubicBezTo>
                    <a:cubicBezTo>
                      <a:pt x="24041" y="7258"/>
                      <a:pt x="23190" y="7745"/>
                      <a:pt x="22354" y="8245"/>
                    </a:cubicBezTo>
                    <a:cubicBezTo>
                      <a:pt x="22239" y="8313"/>
                      <a:pt x="22202" y="8461"/>
                      <a:pt x="22270" y="8574"/>
                    </a:cubicBezTo>
                    <a:cubicBezTo>
                      <a:pt x="22315" y="8649"/>
                      <a:pt x="22394" y="8691"/>
                      <a:pt x="22477" y="8691"/>
                    </a:cubicBezTo>
                    <a:cubicBezTo>
                      <a:pt x="22518" y="8691"/>
                      <a:pt x="22560" y="8680"/>
                      <a:pt x="22600" y="8657"/>
                    </a:cubicBezTo>
                    <a:cubicBezTo>
                      <a:pt x="23432" y="8160"/>
                      <a:pt x="24277" y="7675"/>
                      <a:pt x="25109" y="7216"/>
                    </a:cubicBezTo>
                    <a:cubicBezTo>
                      <a:pt x="25225" y="7151"/>
                      <a:pt x="25267" y="7005"/>
                      <a:pt x="25204" y="6890"/>
                    </a:cubicBezTo>
                    <a:cubicBezTo>
                      <a:pt x="25159" y="6811"/>
                      <a:pt x="25077" y="6765"/>
                      <a:pt x="24992" y="6765"/>
                    </a:cubicBezTo>
                    <a:close/>
                    <a:moveTo>
                      <a:pt x="79941" y="7774"/>
                    </a:moveTo>
                    <a:cubicBezTo>
                      <a:pt x="79924" y="7774"/>
                      <a:pt x="79907" y="7776"/>
                      <a:pt x="79890" y="7780"/>
                    </a:cubicBezTo>
                    <a:cubicBezTo>
                      <a:pt x="78950" y="7989"/>
                      <a:pt x="78013" y="8314"/>
                      <a:pt x="77103" y="8746"/>
                    </a:cubicBezTo>
                    <a:cubicBezTo>
                      <a:pt x="76983" y="8803"/>
                      <a:pt x="76933" y="8945"/>
                      <a:pt x="76989" y="9065"/>
                    </a:cubicBezTo>
                    <a:cubicBezTo>
                      <a:pt x="77030" y="9152"/>
                      <a:pt x="77116" y="9203"/>
                      <a:pt x="77206" y="9203"/>
                    </a:cubicBezTo>
                    <a:cubicBezTo>
                      <a:pt x="77240" y="9203"/>
                      <a:pt x="77276" y="9195"/>
                      <a:pt x="77310" y="9180"/>
                    </a:cubicBezTo>
                    <a:cubicBezTo>
                      <a:pt x="78187" y="8763"/>
                      <a:pt x="79090" y="8449"/>
                      <a:pt x="79994" y="8248"/>
                    </a:cubicBezTo>
                    <a:cubicBezTo>
                      <a:pt x="80124" y="8218"/>
                      <a:pt x="80204" y="8091"/>
                      <a:pt x="80176" y="7962"/>
                    </a:cubicBezTo>
                    <a:cubicBezTo>
                      <a:pt x="80150" y="7849"/>
                      <a:pt x="80052" y="7774"/>
                      <a:pt x="79941" y="7774"/>
                    </a:cubicBezTo>
                    <a:close/>
                    <a:moveTo>
                      <a:pt x="20011" y="9744"/>
                    </a:moveTo>
                    <a:cubicBezTo>
                      <a:pt x="19967" y="9744"/>
                      <a:pt x="19922" y="9756"/>
                      <a:pt x="19882" y="9782"/>
                    </a:cubicBezTo>
                    <a:cubicBezTo>
                      <a:pt x="19075" y="10304"/>
                      <a:pt x="18261" y="10848"/>
                      <a:pt x="17464" y="11405"/>
                    </a:cubicBezTo>
                    <a:cubicBezTo>
                      <a:pt x="17356" y="11479"/>
                      <a:pt x="17329" y="11628"/>
                      <a:pt x="17404" y="11738"/>
                    </a:cubicBezTo>
                    <a:cubicBezTo>
                      <a:pt x="17452" y="11803"/>
                      <a:pt x="17525" y="11840"/>
                      <a:pt x="17601" y="11840"/>
                    </a:cubicBezTo>
                    <a:cubicBezTo>
                      <a:pt x="17648" y="11840"/>
                      <a:pt x="17696" y="11826"/>
                      <a:pt x="17737" y="11796"/>
                    </a:cubicBezTo>
                    <a:cubicBezTo>
                      <a:pt x="18531" y="11244"/>
                      <a:pt x="19340" y="10702"/>
                      <a:pt x="20141" y="10185"/>
                    </a:cubicBezTo>
                    <a:cubicBezTo>
                      <a:pt x="20253" y="10113"/>
                      <a:pt x="20286" y="9965"/>
                      <a:pt x="20214" y="9853"/>
                    </a:cubicBezTo>
                    <a:cubicBezTo>
                      <a:pt x="20168" y="9782"/>
                      <a:pt x="20090" y="9744"/>
                      <a:pt x="20011" y="9744"/>
                    </a:cubicBezTo>
                    <a:close/>
                    <a:moveTo>
                      <a:pt x="88132" y="9499"/>
                    </a:moveTo>
                    <a:cubicBezTo>
                      <a:pt x="88070" y="9499"/>
                      <a:pt x="88008" y="9523"/>
                      <a:pt x="87962" y="9571"/>
                    </a:cubicBezTo>
                    <a:cubicBezTo>
                      <a:pt x="87869" y="9666"/>
                      <a:pt x="87871" y="9818"/>
                      <a:pt x="87966" y="9909"/>
                    </a:cubicBezTo>
                    <a:cubicBezTo>
                      <a:pt x="88613" y="10537"/>
                      <a:pt x="89123" y="11320"/>
                      <a:pt x="89488" y="12237"/>
                    </a:cubicBezTo>
                    <a:cubicBezTo>
                      <a:pt x="89525" y="12332"/>
                      <a:pt x="89615" y="12388"/>
                      <a:pt x="89711" y="12388"/>
                    </a:cubicBezTo>
                    <a:cubicBezTo>
                      <a:pt x="89740" y="12388"/>
                      <a:pt x="89772" y="12382"/>
                      <a:pt x="89800" y="12372"/>
                    </a:cubicBezTo>
                    <a:cubicBezTo>
                      <a:pt x="89922" y="12323"/>
                      <a:pt x="89982" y="12183"/>
                      <a:pt x="89933" y="12061"/>
                    </a:cubicBezTo>
                    <a:cubicBezTo>
                      <a:pt x="89545" y="11079"/>
                      <a:pt x="88995" y="10241"/>
                      <a:pt x="88300" y="9566"/>
                    </a:cubicBezTo>
                    <a:cubicBezTo>
                      <a:pt x="88254" y="9521"/>
                      <a:pt x="88193" y="9499"/>
                      <a:pt x="88132" y="9499"/>
                    </a:cubicBezTo>
                    <a:close/>
                    <a:moveTo>
                      <a:pt x="74727" y="10225"/>
                    </a:moveTo>
                    <a:cubicBezTo>
                      <a:pt x="74677" y="10225"/>
                      <a:pt x="74627" y="10241"/>
                      <a:pt x="74584" y="10273"/>
                    </a:cubicBezTo>
                    <a:cubicBezTo>
                      <a:pt x="73804" y="10858"/>
                      <a:pt x="73067" y="11521"/>
                      <a:pt x="72400" y="12247"/>
                    </a:cubicBezTo>
                    <a:cubicBezTo>
                      <a:pt x="72311" y="12344"/>
                      <a:pt x="72316" y="12495"/>
                      <a:pt x="72415" y="12586"/>
                    </a:cubicBezTo>
                    <a:cubicBezTo>
                      <a:pt x="72461" y="12627"/>
                      <a:pt x="72519" y="12649"/>
                      <a:pt x="72576" y="12649"/>
                    </a:cubicBezTo>
                    <a:cubicBezTo>
                      <a:pt x="72642" y="12649"/>
                      <a:pt x="72706" y="12624"/>
                      <a:pt x="72755" y="12573"/>
                    </a:cubicBezTo>
                    <a:cubicBezTo>
                      <a:pt x="73403" y="11869"/>
                      <a:pt x="74115" y="11224"/>
                      <a:pt x="74872" y="10657"/>
                    </a:cubicBezTo>
                    <a:cubicBezTo>
                      <a:pt x="74978" y="10578"/>
                      <a:pt x="74998" y="10428"/>
                      <a:pt x="74919" y="10322"/>
                    </a:cubicBezTo>
                    <a:cubicBezTo>
                      <a:pt x="74872" y="10259"/>
                      <a:pt x="74800" y="10225"/>
                      <a:pt x="74727" y="10225"/>
                    </a:cubicBezTo>
                    <a:close/>
                    <a:moveTo>
                      <a:pt x="15249" y="13063"/>
                    </a:moveTo>
                    <a:cubicBezTo>
                      <a:pt x="15199" y="13063"/>
                      <a:pt x="15148" y="13079"/>
                      <a:pt x="15105" y="13111"/>
                    </a:cubicBezTo>
                    <a:cubicBezTo>
                      <a:pt x="14335" y="13689"/>
                      <a:pt x="13562" y="14291"/>
                      <a:pt x="12807" y="14897"/>
                    </a:cubicBezTo>
                    <a:cubicBezTo>
                      <a:pt x="12704" y="14981"/>
                      <a:pt x="12688" y="15132"/>
                      <a:pt x="12771" y="15235"/>
                    </a:cubicBezTo>
                    <a:cubicBezTo>
                      <a:pt x="12817" y="15292"/>
                      <a:pt x="12886" y="15324"/>
                      <a:pt x="12957" y="15324"/>
                    </a:cubicBezTo>
                    <a:cubicBezTo>
                      <a:pt x="13009" y="15324"/>
                      <a:pt x="13062" y="15306"/>
                      <a:pt x="13110" y="15272"/>
                    </a:cubicBezTo>
                    <a:cubicBezTo>
                      <a:pt x="13857" y="14666"/>
                      <a:pt x="14627" y="14069"/>
                      <a:pt x="15393" y="13495"/>
                    </a:cubicBezTo>
                    <a:cubicBezTo>
                      <a:pt x="15499" y="13415"/>
                      <a:pt x="15521" y="13264"/>
                      <a:pt x="15442" y="13158"/>
                    </a:cubicBezTo>
                    <a:cubicBezTo>
                      <a:pt x="15394" y="13096"/>
                      <a:pt x="15322" y="13063"/>
                      <a:pt x="15249" y="13063"/>
                    </a:cubicBezTo>
                    <a:close/>
                    <a:moveTo>
                      <a:pt x="70814" y="14473"/>
                    </a:moveTo>
                    <a:cubicBezTo>
                      <a:pt x="70735" y="14473"/>
                      <a:pt x="70657" y="14512"/>
                      <a:pt x="70611" y="14584"/>
                    </a:cubicBezTo>
                    <a:cubicBezTo>
                      <a:pt x="70445" y="14849"/>
                      <a:pt x="70287" y="15117"/>
                      <a:pt x="70137" y="15391"/>
                    </a:cubicBezTo>
                    <a:cubicBezTo>
                      <a:pt x="69821" y="15968"/>
                      <a:pt x="69530" y="16576"/>
                      <a:pt x="69271" y="17200"/>
                    </a:cubicBezTo>
                    <a:cubicBezTo>
                      <a:pt x="69220" y="17323"/>
                      <a:pt x="69278" y="17462"/>
                      <a:pt x="69401" y="17514"/>
                    </a:cubicBezTo>
                    <a:cubicBezTo>
                      <a:pt x="69430" y="17526"/>
                      <a:pt x="69462" y="17532"/>
                      <a:pt x="69492" y="17532"/>
                    </a:cubicBezTo>
                    <a:cubicBezTo>
                      <a:pt x="69586" y="17532"/>
                      <a:pt x="69674" y="17476"/>
                      <a:pt x="69712" y="17385"/>
                    </a:cubicBezTo>
                    <a:cubicBezTo>
                      <a:pt x="69965" y="16777"/>
                      <a:pt x="70249" y="16183"/>
                      <a:pt x="70557" y="15621"/>
                    </a:cubicBezTo>
                    <a:cubicBezTo>
                      <a:pt x="70702" y="15357"/>
                      <a:pt x="70856" y="15095"/>
                      <a:pt x="71017" y="14840"/>
                    </a:cubicBezTo>
                    <a:cubicBezTo>
                      <a:pt x="71088" y="14728"/>
                      <a:pt x="71054" y="14580"/>
                      <a:pt x="70942" y="14510"/>
                    </a:cubicBezTo>
                    <a:cubicBezTo>
                      <a:pt x="70902" y="14485"/>
                      <a:pt x="70858" y="14473"/>
                      <a:pt x="70814" y="14473"/>
                    </a:cubicBezTo>
                    <a:close/>
                    <a:moveTo>
                      <a:pt x="90341" y="14730"/>
                    </a:moveTo>
                    <a:cubicBezTo>
                      <a:pt x="90336" y="14730"/>
                      <a:pt x="90331" y="14730"/>
                      <a:pt x="90326" y="14730"/>
                    </a:cubicBezTo>
                    <a:cubicBezTo>
                      <a:pt x="90194" y="14740"/>
                      <a:pt x="90096" y="14858"/>
                      <a:pt x="90107" y="14990"/>
                    </a:cubicBezTo>
                    <a:cubicBezTo>
                      <a:pt x="90140" y="15351"/>
                      <a:pt x="90156" y="15728"/>
                      <a:pt x="90156" y="16111"/>
                    </a:cubicBezTo>
                    <a:cubicBezTo>
                      <a:pt x="90156" y="16675"/>
                      <a:pt x="90122" y="17256"/>
                      <a:pt x="90054" y="17841"/>
                    </a:cubicBezTo>
                    <a:cubicBezTo>
                      <a:pt x="90039" y="17972"/>
                      <a:pt x="90134" y="18091"/>
                      <a:pt x="90265" y="18106"/>
                    </a:cubicBezTo>
                    <a:cubicBezTo>
                      <a:pt x="90275" y="18108"/>
                      <a:pt x="90284" y="18108"/>
                      <a:pt x="90293" y="18108"/>
                    </a:cubicBezTo>
                    <a:cubicBezTo>
                      <a:pt x="90414" y="18108"/>
                      <a:pt x="90518" y="18018"/>
                      <a:pt x="90530" y="17894"/>
                    </a:cubicBezTo>
                    <a:cubicBezTo>
                      <a:pt x="90601" y="17291"/>
                      <a:pt x="90636" y="16693"/>
                      <a:pt x="90636" y="16111"/>
                    </a:cubicBezTo>
                    <a:cubicBezTo>
                      <a:pt x="90636" y="15715"/>
                      <a:pt x="90619" y="15324"/>
                      <a:pt x="90586" y="14948"/>
                    </a:cubicBezTo>
                    <a:cubicBezTo>
                      <a:pt x="90574" y="14821"/>
                      <a:pt x="90465" y="14730"/>
                      <a:pt x="90341" y="14730"/>
                    </a:cubicBezTo>
                    <a:close/>
                    <a:moveTo>
                      <a:pt x="10730" y="16706"/>
                    </a:moveTo>
                    <a:cubicBezTo>
                      <a:pt x="10674" y="16706"/>
                      <a:pt x="10617" y="16726"/>
                      <a:pt x="10571" y="16765"/>
                    </a:cubicBezTo>
                    <a:cubicBezTo>
                      <a:pt x="10226" y="17066"/>
                      <a:pt x="9880" y="17370"/>
                      <a:pt x="9538" y="17676"/>
                    </a:cubicBezTo>
                    <a:cubicBezTo>
                      <a:pt x="9159" y="18017"/>
                      <a:pt x="8782" y="18363"/>
                      <a:pt x="8408" y="18714"/>
                    </a:cubicBezTo>
                    <a:cubicBezTo>
                      <a:pt x="8312" y="18804"/>
                      <a:pt x="8307" y="18957"/>
                      <a:pt x="8398" y="19053"/>
                    </a:cubicBezTo>
                    <a:cubicBezTo>
                      <a:pt x="8446" y="19102"/>
                      <a:pt x="8509" y="19127"/>
                      <a:pt x="8573" y="19127"/>
                    </a:cubicBezTo>
                    <a:cubicBezTo>
                      <a:pt x="8633" y="19127"/>
                      <a:pt x="8691" y="19107"/>
                      <a:pt x="8736" y="19063"/>
                    </a:cubicBezTo>
                    <a:cubicBezTo>
                      <a:pt x="9108" y="18714"/>
                      <a:pt x="9484" y="18369"/>
                      <a:pt x="9859" y="18032"/>
                    </a:cubicBezTo>
                    <a:cubicBezTo>
                      <a:pt x="10199" y="17727"/>
                      <a:pt x="10541" y="17425"/>
                      <a:pt x="10886" y="17126"/>
                    </a:cubicBezTo>
                    <a:cubicBezTo>
                      <a:pt x="10987" y="17040"/>
                      <a:pt x="10996" y="16889"/>
                      <a:pt x="10910" y="16789"/>
                    </a:cubicBezTo>
                    <a:cubicBezTo>
                      <a:pt x="10863" y="16734"/>
                      <a:pt x="10797" y="16706"/>
                      <a:pt x="10730" y="16706"/>
                    </a:cubicBezTo>
                    <a:close/>
                    <a:moveTo>
                      <a:pt x="68578" y="19806"/>
                    </a:moveTo>
                    <a:cubicBezTo>
                      <a:pt x="68471" y="19806"/>
                      <a:pt x="68375" y="19878"/>
                      <a:pt x="68347" y="19987"/>
                    </a:cubicBezTo>
                    <a:cubicBezTo>
                      <a:pt x="68113" y="20905"/>
                      <a:pt x="67932" y="21873"/>
                      <a:pt x="67804" y="22866"/>
                    </a:cubicBezTo>
                    <a:cubicBezTo>
                      <a:pt x="67787" y="22997"/>
                      <a:pt x="67881" y="23117"/>
                      <a:pt x="68012" y="23134"/>
                    </a:cubicBezTo>
                    <a:cubicBezTo>
                      <a:pt x="68023" y="23135"/>
                      <a:pt x="68033" y="23135"/>
                      <a:pt x="68042" y="23135"/>
                    </a:cubicBezTo>
                    <a:cubicBezTo>
                      <a:pt x="68161" y="23135"/>
                      <a:pt x="68265" y="23048"/>
                      <a:pt x="68279" y="22927"/>
                    </a:cubicBezTo>
                    <a:cubicBezTo>
                      <a:pt x="68403" y="21954"/>
                      <a:pt x="68582" y="21005"/>
                      <a:pt x="68812" y="20106"/>
                    </a:cubicBezTo>
                    <a:cubicBezTo>
                      <a:pt x="68844" y="19977"/>
                      <a:pt x="68767" y="19847"/>
                      <a:pt x="68639" y="19814"/>
                    </a:cubicBezTo>
                    <a:cubicBezTo>
                      <a:pt x="68618" y="19808"/>
                      <a:pt x="68598" y="19806"/>
                      <a:pt x="68578" y="19806"/>
                    </a:cubicBezTo>
                    <a:close/>
                    <a:moveTo>
                      <a:pt x="6519" y="20700"/>
                    </a:moveTo>
                    <a:cubicBezTo>
                      <a:pt x="6455" y="20700"/>
                      <a:pt x="6392" y="20725"/>
                      <a:pt x="6345" y="20776"/>
                    </a:cubicBezTo>
                    <a:cubicBezTo>
                      <a:pt x="5647" y="21519"/>
                      <a:pt x="5003" y="22261"/>
                      <a:pt x="4432" y="22987"/>
                    </a:cubicBezTo>
                    <a:cubicBezTo>
                      <a:pt x="4349" y="23090"/>
                      <a:pt x="4366" y="23241"/>
                      <a:pt x="4471" y="23322"/>
                    </a:cubicBezTo>
                    <a:cubicBezTo>
                      <a:pt x="4515" y="23357"/>
                      <a:pt x="4567" y="23374"/>
                      <a:pt x="4619" y="23374"/>
                    </a:cubicBezTo>
                    <a:cubicBezTo>
                      <a:pt x="4690" y="23374"/>
                      <a:pt x="4760" y="23341"/>
                      <a:pt x="4809" y="23283"/>
                    </a:cubicBezTo>
                    <a:cubicBezTo>
                      <a:pt x="5374" y="22569"/>
                      <a:pt x="6007" y="21836"/>
                      <a:pt x="6695" y="21103"/>
                    </a:cubicBezTo>
                    <a:cubicBezTo>
                      <a:pt x="6785" y="21006"/>
                      <a:pt x="6780" y="20855"/>
                      <a:pt x="6684" y="20765"/>
                    </a:cubicBezTo>
                    <a:cubicBezTo>
                      <a:pt x="6636" y="20721"/>
                      <a:pt x="6578" y="20700"/>
                      <a:pt x="6519" y="20700"/>
                    </a:cubicBezTo>
                    <a:close/>
                    <a:moveTo>
                      <a:pt x="89726" y="20472"/>
                    </a:moveTo>
                    <a:cubicBezTo>
                      <a:pt x="89620" y="20472"/>
                      <a:pt x="89523" y="20541"/>
                      <a:pt x="89493" y="20648"/>
                    </a:cubicBezTo>
                    <a:cubicBezTo>
                      <a:pt x="89245" y="21556"/>
                      <a:pt x="88942" y="22476"/>
                      <a:pt x="88594" y="23382"/>
                    </a:cubicBezTo>
                    <a:cubicBezTo>
                      <a:pt x="88548" y="23505"/>
                      <a:pt x="88609" y="23643"/>
                      <a:pt x="88733" y="23691"/>
                    </a:cubicBezTo>
                    <a:cubicBezTo>
                      <a:pt x="88761" y="23702"/>
                      <a:pt x="88790" y="23707"/>
                      <a:pt x="88819" y="23707"/>
                    </a:cubicBezTo>
                    <a:cubicBezTo>
                      <a:pt x="88915" y="23707"/>
                      <a:pt x="89006" y="23649"/>
                      <a:pt x="89043" y="23553"/>
                    </a:cubicBezTo>
                    <a:cubicBezTo>
                      <a:pt x="89396" y="22632"/>
                      <a:pt x="89704" y="21698"/>
                      <a:pt x="89956" y="20775"/>
                    </a:cubicBezTo>
                    <a:cubicBezTo>
                      <a:pt x="89992" y="20647"/>
                      <a:pt x="89916" y="20515"/>
                      <a:pt x="89789" y="20480"/>
                    </a:cubicBezTo>
                    <a:cubicBezTo>
                      <a:pt x="89768" y="20474"/>
                      <a:pt x="89747" y="20472"/>
                      <a:pt x="89726" y="20472"/>
                    </a:cubicBezTo>
                    <a:close/>
                    <a:moveTo>
                      <a:pt x="28468" y="25752"/>
                    </a:moveTo>
                    <a:cubicBezTo>
                      <a:pt x="28394" y="25752"/>
                      <a:pt x="28319" y="25754"/>
                      <a:pt x="28243" y="25758"/>
                    </a:cubicBezTo>
                    <a:cubicBezTo>
                      <a:pt x="28111" y="25765"/>
                      <a:pt x="28011" y="25878"/>
                      <a:pt x="28018" y="26011"/>
                    </a:cubicBezTo>
                    <a:cubicBezTo>
                      <a:pt x="28024" y="26135"/>
                      <a:pt x="28126" y="26238"/>
                      <a:pt x="28250" y="26238"/>
                    </a:cubicBezTo>
                    <a:cubicBezTo>
                      <a:pt x="28256" y="26238"/>
                      <a:pt x="28263" y="26237"/>
                      <a:pt x="28271" y="26237"/>
                    </a:cubicBezTo>
                    <a:cubicBezTo>
                      <a:pt x="28333" y="26234"/>
                      <a:pt x="28395" y="26232"/>
                      <a:pt x="28456" y="26232"/>
                    </a:cubicBezTo>
                    <a:cubicBezTo>
                      <a:pt x="28982" y="26232"/>
                      <a:pt x="29480" y="26348"/>
                      <a:pt x="29926" y="26580"/>
                    </a:cubicBezTo>
                    <a:cubicBezTo>
                      <a:pt x="30220" y="26735"/>
                      <a:pt x="30483" y="26932"/>
                      <a:pt x="30709" y="27168"/>
                    </a:cubicBezTo>
                    <a:cubicBezTo>
                      <a:pt x="30755" y="27217"/>
                      <a:pt x="30818" y="27243"/>
                      <a:pt x="30882" y="27243"/>
                    </a:cubicBezTo>
                    <a:cubicBezTo>
                      <a:pt x="30941" y="27243"/>
                      <a:pt x="31001" y="27220"/>
                      <a:pt x="31047" y="27176"/>
                    </a:cubicBezTo>
                    <a:cubicBezTo>
                      <a:pt x="31143" y="27085"/>
                      <a:pt x="31147" y="26933"/>
                      <a:pt x="31055" y="26837"/>
                    </a:cubicBezTo>
                    <a:cubicBezTo>
                      <a:pt x="30794" y="26564"/>
                      <a:pt x="30488" y="26334"/>
                      <a:pt x="30147" y="26155"/>
                    </a:cubicBezTo>
                    <a:cubicBezTo>
                      <a:pt x="29635" y="25888"/>
                      <a:pt x="29067" y="25752"/>
                      <a:pt x="28468" y="25752"/>
                    </a:cubicBezTo>
                    <a:close/>
                    <a:moveTo>
                      <a:pt x="2945" y="25263"/>
                    </a:moveTo>
                    <a:cubicBezTo>
                      <a:pt x="2866" y="25263"/>
                      <a:pt x="2788" y="25303"/>
                      <a:pt x="2743" y="25376"/>
                    </a:cubicBezTo>
                    <a:cubicBezTo>
                      <a:pt x="2210" y="26233"/>
                      <a:pt x="1747" y="27106"/>
                      <a:pt x="1367" y="27968"/>
                    </a:cubicBezTo>
                    <a:cubicBezTo>
                      <a:pt x="1314" y="28090"/>
                      <a:pt x="1368" y="28231"/>
                      <a:pt x="1490" y="28284"/>
                    </a:cubicBezTo>
                    <a:cubicBezTo>
                      <a:pt x="1521" y="28298"/>
                      <a:pt x="1554" y="28304"/>
                      <a:pt x="1586" y="28304"/>
                    </a:cubicBezTo>
                    <a:cubicBezTo>
                      <a:pt x="1679" y="28304"/>
                      <a:pt x="1767" y="28250"/>
                      <a:pt x="1806" y="28160"/>
                    </a:cubicBezTo>
                    <a:cubicBezTo>
                      <a:pt x="2176" y="27318"/>
                      <a:pt x="2630" y="26467"/>
                      <a:pt x="3150" y="25629"/>
                    </a:cubicBezTo>
                    <a:cubicBezTo>
                      <a:pt x="3219" y="25516"/>
                      <a:pt x="3185" y="25369"/>
                      <a:pt x="3072" y="25299"/>
                    </a:cubicBezTo>
                    <a:cubicBezTo>
                      <a:pt x="3033" y="25275"/>
                      <a:pt x="2989" y="25263"/>
                      <a:pt x="2945" y="25263"/>
                    </a:cubicBezTo>
                    <a:close/>
                    <a:moveTo>
                      <a:pt x="87656" y="25887"/>
                    </a:moveTo>
                    <a:cubicBezTo>
                      <a:pt x="87567" y="25887"/>
                      <a:pt x="87481" y="25935"/>
                      <a:pt x="87440" y="26020"/>
                    </a:cubicBezTo>
                    <a:cubicBezTo>
                      <a:pt x="87030" y="26859"/>
                      <a:pt x="86569" y="27711"/>
                      <a:pt x="86068" y="28555"/>
                    </a:cubicBezTo>
                    <a:cubicBezTo>
                      <a:pt x="86001" y="28670"/>
                      <a:pt x="86039" y="28817"/>
                      <a:pt x="86153" y="28885"/>
                    </a:cubicBezTo>
                    <a:cubicBezTo>
                      <a:pt x="86192" y="28907"/>
                      <a:pt x="86233" y="28919"/>
                      <a:pt x="86276" y="28919"/>
                    </a:cubicBezTo>
                    <a:cubicBezTo>
                      <a:pt x="86356" y="28919"/>
                      <a:pt x="86436" y="28876"/>
                      <a:pt x="86480" y="28799"/>
                    </a:cubicBezTo>
                    <a:cubicBezTo>
                      <a:pt x="86985" y="27944"/>
                      <a:pt x="87453" y="27080"/>
                      <a:pt x="87870" y="26230"/>
                    </a:cubicBezTo>
                    <a:cubicBezTo>
                      <a:pt x="87928" y="26112"/>
                      <a:pt x="87879" y="25968"/>
                      <a:pt x="87761" y="25910"/>
                    </a:cubicBezTo>
                    <a:cubicBezTo>
                      <a:pt x="87727" y="25894"/>
                      <a:pt x="87691" y="25887"/>
                      <a:pt x="87656" y="25887"/>
                    </a:cubicBezTo>
                    <a:close/>
                    <a:moveTo>
                      <a:pt x="67837" y="25550"/>
                    </a:moveTo>
                    <a:cubicBezTo>
                      <a:pt x="67708" y="25560"/>
                      <a:pt x="67595" y="25652"/>
                      <a:pt x="67593" y="25785"/>
                    </a:cubicBezTo>
                    <a:cubicBezTo>
                      <a:pt x="67588" y="26011"/>
                      <a:pt x="67585" y="26237"/>
                      <a:pt x="67585" y="26463"/>
                    </a:cubicBezTo>
                    <a:cubicBezTo>
                      <a:pt x="67585" y="27192"/>
                      <a:pt x="67611" y="27947"/>
                      <a:pt x="67662" y="28706"/>
                    </a:cubicBezTo>
                    <a:cubicBezTo>
                      <a:pt x="67670" y="28834"/>
                      <a:pt x="67775" y="28931"/>
                      <a:pt x="67900" y="28931"/>
                    </a:cubicBezTo>
                    <a:cubicBezTo>
                      <a:pt x="67906" y="28931"/>
                      <a:pt x="67911" y="28931"/>
                      <a:pt x="67917" y="28930"/>
                    </a:cubicBezTo>
                    <a:cubicBezTo>
                      <a:pt x="68048" y="28920"/>
                      <a:pt x="68148" y="28807"/>
                      <a:pt x="68141" y="28674"/>
                    </a:cubicBezTo>
                    <a:cubicBezTo>
                      <a:pt x="68090" y="27926"/>
                      <a:pt x="68064" y="27181"/>
                      <a:pt x="68064" y="26463"/>
                    </a:cubicBezTo>
                    <a:cubicBezTo>
                      <a:pt x="68064" y="26239"/>
                      <a:pt x="68067" y="26018"/>
                      <a:pt x="68071" y="25794"/>
                    </a:cubicBezTo>
                    <a:cubicBezTo>
                      <a:pt x="68074" y="25663"/>
                      <a:pt x="67969" y="25552"/>
                      <a:pt x="67837" y="25550"/>
                    </a:cubicBezTo>
                    <a:close/>
                    <a:moveTo>
                      <a:pt x="25555" y="26725"/>
                    </a:moveTo>
                    <a:cubicBezTo>
                      <a:pt x="25511" y="26725"/>
                      <a:pt x="25465" y="26738"/>
                      <a:pt x="25425" y="26764"/>
                    </a:cubicBezTo>
                    <a:cubicBezTo>
                      <a:pt x="24939" y="27079"/>
                      <a:pt x="24483" y="27452"/>
                      <a:pt x="24070" y="27871"/>
                    </a:cubicBezTo>
                    <a:cubicBezTo>
                      <a:pt x="23783" y="28160"/>
                      <a:pt x="23511" y="28469"/>
                      <a:pt x="23257" y="28791"/>
                    </a:cubicBezTo>
                    <a:cubicBezTo>
                      <a:pt x="23176" y="28894"/>
                      <a:pt x="23193" y="29045"/>
                      <a:pt x="23296" y="29126"/>
                    </a:cubicBezTo>
                    <a:cubicBezTo>
                      <a:pt x="23340" y="29161"/>
                      <a:pt x="23392" y="29177"/>
                      <a:pt x="23444" y="29177"/>
                    </a:cubicBezTo>
                    <a:cubicBezTo>
                      <a:pt x="23515" y="29177"/>
                      <a:pt x="23585" y="29147"/>
                      <a:pt x="23634" y="29089"/>
                    </a:cubicBezTo>
                    <a:cubicBezTo>
                      <a:pt x="23877" y="28781"/>
                      <a:pt x="24139" y="28485"/>
                      <a:pt x="24411" y="28208"/>
                    </a:cubicBezTo>
                    <a:cubicBezTo>
                      <a:pt x="24802" y="27813"/>
                      <a:pt x="25230" y="27463"/>
                      <a:pt x="25686" y="27166"/>
                    </a:cubicBezTo>
                    <a:cubicBezTo>
                      <a:pt x="25798" y="27094"/>
                      <a:pt x="25828" y="26946"/>
                      <a:pt x="25757" y="26834"/>
                    </a:cubicBezTo>
                    <a:cubicBezTo>
                      <a:pt x="25711" y="26764"/>
                      <a:pt x="25634" y="26725"/>
                      <a:pt x="25555" y="26725"/>
                    </a:cubicBezTo>
                    <a:close/>
                    <a:moveTo>
                      <a:pt x="31937" y="29402"/>
                    </a:moveTo>
                    <a:cubicBezTo>
                      <a:pt x="31936" y="29402"/>
                      <a:pt x="31934" y="29402"/>
                      <a:pt x="31933" y="29402"/>
                    </a:cubicBezTo>
                    <a:cubicBezTo>
                      <a:pt x="31799" y="29413"/>
                      <a:pt x="31702" y="29528"/>
                      <a:pt x="31714" y="29660"/>
                    </a:cubicBezTo>
                    <a:cubicBezTo>
                      <a:pt x="31727" y="29834"/>
                      <a:pt x="31735" y="30009"/>
                      <a:pt x="31735" y="30186"/>
                    </a:cubicBezTo>
                    <a:cubicBezTo>
                      <a:pt x="31735" y="30920"/>
                      <a:pt x="31611" y="31698"/>
                      <a:pt x="31376" y="32432"/>
                    </a:cubicBezTo>
                    <a:cubicBezTo>
                      <a:pt x="31335" y="32558"/>
                      <a:pt x="31405" y="32692"/>
                      <a:pt x="31532" y="32733"/>
                    </a:cubicBezTo>
                    <a:cubicBezTo>
                      <a:pt x="31557" y="32741"/>
                      <a:pt x="31580" y="32744"/>
                      <a:pt x="31605" y="32744"/>
                    </a:cubicBezTo>
                    <a:cubicBezTo>
                      <a:pt x="31707" y="32744"/>
                      <a:pt x="31800" y="32680"/>
                      <a:pt x="31833" y="32577"/>
                    </a:cubicBezTo>
                    <a:cubicBezTo>
                      <a:pt x="32083" y="31796"/>
                      <a:pt x="32215" y="30969"/>
                      <a:pt x="32215" y="30186"/>
                    </a:cubicBezTo>
                    <a:cubicBezTo>
                      <a:pt x="32215" y="29997"/>
                      <a:pt x="32206" y="29807"/>
                      <a:pt x="32190" y="29621"/>
                    </a:cubicBezTo>
                    <a:cubicBezTo>
                      <a:pt x="32181" y="29490"/>
                      <a:pt x="32066" y="29402"/>
                      <a:pt x="31937" y="29402"/>
                    </a:cubicBezTo>
                    <a:close/>
                    <a:moveTo>
                      <a:pt x="84705" y="30882"/>
                    </a:moveTo>
                    <a:cubicBezTo>
                      <a:pt x="84630" y="30882"/>
                      <a:pt x="84555" y="30918"/>
                      <a:pt x="84510" y="30986"/>
                    </a:cubicBezTo>
                    <a:cubicBezTo>
                      <a:pt x="83978" y="31756"/>
                      <a:pt x="83402" y="32539"/>
                      <a:pt x="82795" y="33311"/>
                    </a:cubicBezTo>
                    <a:cubicBezTo>
                      <a:pt x="82714" y="33414"/>
                      <a:pt x="82732" y="33565"/>
                      <a:pt x="82837" y="33647"/>
                    </a:cubicBezTo>
                    <a:cubicBezTo>
                      <a:pt x="82880" y="33680"/>
                      <a:pt x="82933" y="33697"/>
                      <a:pt x="82985" y="33697"/>
                    </a:cubicBezTo>
                    <a:cubicBezTo>
                      <a:pt x="83057" y="33697"/>
                      <a:pt x="83126" y="33667"/>
                      <a:pt x="83173" y="33607"/>
                    </a:cubicBezTo>
                    <a:cubicBezTo>
                      <a:pt x="83783" y="32827"/>
                      <a:pt x="84367" y="32036"/>
                      <a:pt x="84904" y="31258"/>
                    </a:cubicBezTo>
                    <a:cubicBezTo>
                      <a:pt x="84979" y="31150"/>
                      <a:pt x="84951" y="31000"/>
                      <a:pt x="84843" y="30925"/>
                    </a:cubicBezTo>
                    <a:cubicBezTo>
                      <a:pt x="84801" y="30896"/>
                      <a:pt x="84753" y="30882"/>
                      <a:pt x="84705" y="30882"/>
                    </a:cubicBezTo>
                    <a:close/>
                    <a:moveTo>
                      <a:pt x="638" y="30566"/>
                    </a:moveTo>
                    <a:cubicBezTo>
                      <a:pt x="530" y="30566"/>
                      <a:pt x="432" y="30639"/>
                      <a:pt x="406" y="30748"/>
                    </a:cubicBezTo>
                    <a:cubicBezTo>
                      <a:pt x="171" y="31689"/>
                      <a:pt x="38" y="32671"/>
                      <a:pt x="5" y="33668"/>
                    </a:cubicBezTo>
                    <a:cubicBezTo>
                      <a:pt x="1" y="33799"/>
                      <a:pt x="104" y="33911"/>
                      <a:pt x="237" y="33915"/>
                    </a:cubicBezTo>
                    <a:lnTo>
                      <a:pt x="245" y="33915"/>
                    </a:lnTo>
                    <a:cubicBezTo>
                      <a:pt x="374" y="33915"/>
                      <a:pt x="481" y="33814"/>
                      <a:pt x="484" y="33684"/>
                    </a:cubicBezTo>
                    <a:cubicBezTo>
                      <a:pt x="515" y="32721"/>
                      <a:pt x="646" y="31772"/>
                      <a:pt x="871" y="30863"/>
                    </a:cubicBezTo>
                    <a:cubicBezTo>
                      <a:pt x="903" y="30734"/>
                      <a:pt x="825" y="30605"/>
                      <a:pt x="696" y="30573"/>
                    </a:cubicBezTo>
                    <a:cubicBezTo>
                      <a:pt x="677" y="30568"/>
                      <a:pt x="657" y="30566"/>
                      <a:pt x="638" y="30566"/>
                    </a:cubicBezTo>
                    <a:close/>
                    <a:moveTo>
                      <a:pt x="21951" y="31179"/>
                    </a:moveTo>
                    <a:cubicBezTo>
                      <a:pt x="21859" y="31179"/>
                      <a:pt x="21772" y="31231"/>
                      <a:pt x="21732" y="31320"/>
                    </a:cubicBezTo>
                    <a:cubicBezTo>
                      <a:pt x="21333" y="32216"/>
                      <a:pt x="21039" y="33163"/>
                      <a:pt x="20856" y="34139"/>
                    </a:cubicBezTo>
                    <a:cubicBezTo>
                      <a:pt x="20830" y="34269"/>
                      <a:pt x="20917" y="34395"/>
                      <a:pt x="21047" y="34419"/>
                    </a:cubicBezTo>
                    <a:cubicBezTo>
                      <a:pt x="21062" y="34421"/>
                      <a:pt x="21078" y="34423"/>
                      <a:pt x="21092" y="34423"/>
                    </a:cubicBezTo>
                    <a:cubicBezTo>
                      <a:pt x="21205" y="34423"/>
                      <a:pt x="21304" y="34342"/>
                      <a:pt x="21326" y="34227"/>
                    </a:cubicBezTo>
                    <a:cubicBezTo>
                      <a:pt x="21502" y="33290"/>
                      <a:pt x="21787" y="32376"/>
                      <a:pt x="22171" y="31515"/>
                    </a:cubicBezTo>
                    <a:cubicBezTo>
                      <a:pt x="22224" y="31395"/>
                      <a:pt x="22171" y="31253"/>
                      <a:pt x="22049" y="31200"/>
                    </a:cubicBezTo>
                    <a:cubicBezTo>
                      <a:pt x="22017" y="31185"/>
                      <a:pt x="21984" y="31179"/>
                      <a:pt x="21951" y="31179"/>
                    </a:cubicBezTo>
                    <a:close/>
                    <a:moveTo>
                      <a:pt x="68207" y="31338"/>
                    </a:moveTo>
                    <a:cubicBezTo>
                      <a:pt x="68196" y="31338"/>
                      <a:pt x="68184" y="31339"/>
                      <a:pt x="68172" y="31341"/>
                    </a:cubicBezTo>
                    <a:cubicBezTo>
                      <a:pt x="68041" y="31359"/>
                      <a:pt x="67951" y="31480"/>
                      <a:pt x="67969" y="31612"/>
                    </a:cubicBezTo>
                    <a:cubicBezTo>
                      <a:pt x="68106" y="32567"/>
                      <a:pt x="68279" y="33533"/>
                      <a:pt x="68482" y="34483"/>
                    </a:cubicBezTo>
                    <a:cubicBezTo>
                      <a:pt x="68505" y="34595"/>
                      <a:pt x="68606" y="34673"/>
                      <a:pt x="68716" y="34673"/>
                    </a:cubicBezTo>
                    <a:cubicBezTo>
                      <a:pt x="68733" y="34673"/>
                      <a:pt x="68748" y="34672"/>
                      <a:pt x="68765" y="34670"/>
                    </a:cubicBezTo>
                    <a:cubicBezTo>
                      <a:pt x="68895" y="34641"/>
                      <a:pt x="68978" y="34515"/>
                      <a:pt x="68950" y="34385"/>
                    </a:cubicBezTo>
                    <a:cubicBezTo>
                      <a:pt x="68749" y="33444"/>
                      <a:pt x="68579" y="32489"/>
                      <a:pt x="68443" y="31544"/>
                    </a:cubicBezTo>
                    <a:cubicBezTo>
                      <a:pt x="68427" y="31424"/>
                      <a:pt x="68324" y="31338"/>
                      <a:pt x="68207" y="31338"/>
                    </a:cubicBezTo>
                    <a:close/>
                    <a:moveTo>
                      <a:pt x="30323" y="34859"/>
                    </a:moveTo>
                    <a:cubicBezTo>
                      <a:pt x="30245" y="34859"/>
                      <a:pt x="30168" y="34897"/>
                      <a:pt x="30122" y="34968"/>
                    </a:cubicBezTo>
                    <a:cubicBezTo>
                      <a:pt x="29624" y="35737"/>
                      <a:pt x="29024" y="36485"/>
                      <a:pt x="28338" y="37192"/>
                    </a:cubicBezTo>
                    <a:cubicBezTo>
                      <a:pt x="28247" y="37287"/>
                      <a:pt x="28249" y="37440"/>
                      <a:pt x="28344" y="37531"/>
                    </a:cubicBezTo>
                    <a:cubicBezTo>
                      <a:pt x="28390" y="37576"/>
                      <a:pt x="28450" y="37599"/>
                      <a:pt x="28511" y="37599"/>
                    </a:cubicBezTo>
                    <a:cubicBezTo>
                      <a:pt x="28573" y="37599"/>
                      <a:pt x="28635" y="37575"/>
                      <a:pt x="28683" y="37525"/>
                    </a:cubicBezTo>
                    <a:cubicBezTo>
                      <a:pt x="29390" y="36796"/>
                      <a:pt x="30010" y="36022"/>
                      <a:pt x="30524" y="35229"/>
                    </a:cubicBezTo>
                    <a:cubicBezTo>
                      <a:pt x="30597" y="35118"/>
                      <a:pt x="30566" y="34969"/>
                      <a:pt x="30454" y="34898"/>
                    </a:cubicBezTo>
                    <a:cubicBezTo>
                      <a:pt x="30414" y="34872"/>
                      <a:pt x="30368" y="34859"/>
                      <a:pt x="30323" y="34859"/>
                    </a:cubicBezTo>
                    <a:close/>
                    <a:moveTo>
                      <a:pt x="81135" y="35454"/>
                    </a:moveTo>
                    <a:cubicBezTo>
                      <a:pt x="81068" y="35454"/>
                      <a:pt x="81002" y="35481"/>
                      <a:pt x="80954" y="35535"/>
                    </a:cubicBezTo>
                    <a:cubicBezTo>
                      <a:pt x="80320" y="36261"/>
                      <a:pt x="79662" y="36977"/>
                      <a:pt x="78998" y="37664"/>
                    </a:cubicBezTo>
                    <a:cubicBezTo>
                      <a:pt x="78905" y="37758"/>
                      <a:pt x="78909" y="37910"/>
                      <a:pt x="79004" y="38003"/>
                    </a:cubicBezTo>
                    <a:cubicBezTo>
                      <a:pt x="79050" y="38047"/>
                      <a:pt x="79109" y="38071"/>
                      <a:pt x="79170" y="38071"/>
                    </a:cubicBezTo>
                    <a:cubicBezTo>
                      <a:pt x="79233" y="38071"/>
                      <a:pt x="79295" y="38046"/>
                      <a:pt x="79340" y="37996"/>
                    </a:cubicBezTo>
                    <a:cubicBezTo>
                      <a:pt x="80011" y="37305"/>
                      <a:pt x="80676" y="36583"/>
                      <a:pt x="81314" y="35851"/>
                    </a:cubicBezTo>
                    <a:cubicBezTo>
                      <a:pt x="81401" y="35751"/>
                      <a:pt x="81392" y="35600"/>
                      <a:pt x="81291" y="35512"/>
                    </a:cubicBezTo>
                    <a:cubicBezTo>
                      <a:pt x="81246" y="35473"/>
                      <a:pt x="81190" y="35454"/>
                      <a:pt x="81135" y="35454"/>
                    </a:cubicBezTo>
                    <a:close/>
                    <a:moveTo>
                      <a:pt x="455" y="36324"/>
                    </a:moveTo>
                    <a:cubicBezTo>
                      <a:pt x="439" y="36324"/>
                      <a:pt x="424" y="36325"/>
                      <a:pt x="409" y="36328"/>
                    </a:cubicBezTo>
                    <a:cubicBezTo>
                      <a:pt x="278" y="36352"/>
                      <a:pt x="192" y="36475"/>
                      <a:pt x="214" y="36606"/>
                    </a:cubicBezTo>
                    <a:cubicBezTo>
                      <a:pt x="388" y="37600"/>
                      <a:pt x="667" y="38552"/>
                      <a:pt x="1041" y="39439"/>
                    </a:cubicBezTo>
                    <a:cubicBezTo>
                      <a:pt x="1079" y="39531"/>
                      <a:pt x="1168" y="39586"/>
                      <a:pt x="1261" y="39586"/>
                    </a:cubicBezTo>
                    <a:cubicBezTo>
                      <a:pt x="1294" y="39586"/>
                      <a:pt x="1325" y="39581"/>
                      <a:pt x="1357" y="39568"/>
                    </a:cubicBezTo>
                    <a:cubicBezTo>
                      <a:pt x="1479" y="39516"/>
                      <a:pt x="1535" y="39375"/>
                      <a:pt x="1485" y="39253"/>
                    </a:cubicBezTo>
                    <a:cubicBezTo>
                      <a:pt x="1124" y="38399"/>
                      <a:pt x="857" y="37480"/>
                      <a:pt x="687" y="36524"/>
                    </a:cubicBezTo>
                    <a:cubicBezTo>
                      <a:pt x="666" y="36408"/>
                      <a:pt x="566" y="36324"/>
                      <a:pt x="455" y="36324"/>
                    </a:cubicBezTo>
                    <a:close/>
                    <a:moveTo>
                      <a:pt x="20899" y="36832"/>
                    </a:moveTo>
                    <a:cubicBezTo>
                      <a:pt x="20892" y="36832"/>
                      <a:pt x="20885" y="36833"/>
                      <a:pt x="20879" y="36833"/>
                    </a:cubicBezTo>
                    <a:cubicBezTo>
                      <a:pt x="20748" y="36841"/>
                      <a:pt x="20646" y="36953"/>
                      <a:pt x="20652" y="37085"/>
                    </a:cubicBezTo>
                    <a:cubicBezTo>
                      <a:pt x="20700" y="38084"/>
                      <a:pt x="20870" y="39063"/>
                      <a:pt x="21155" y="39997"/>
                    </a:cubicBezTo>
                    <a:cubicBezTo>
                      <a:pt x="21186" y="40100"/>
                      <a:pt x="21281" y="40167"/>
                      <a:pt x="21384" y="40167"/>
                    </a:cubicBezTo>
                    <a:cubicBezTo>
                      <a:pt x="21408" y="40167"/>
                      <a:pt x="21431" y="40163"/>
                      <a:pt x="21454" y="40155"/>
                    </a:cubicBezTo>
                    <a:cubicBezTo>
                      <a:pt x="21580" y="40117"/>
                      <a:pt x="21652" y="39983"/>
                      <a:pt x="21613" y="39856"/>
                    </a:cubicBezTo>
                    <a:cubicBezTo>
                      <a:pt x="21338" y="38961"/>
                      <a:pt x="21177" y="38021"/>
                      <a:pt x="21129" y="37061"/>
                    </a:cubicBezTo>
                    <a:cubicBezTo>
                      <a:pt x="21123" y="36935"/>
                      <a:pt x="21017" y="36832"/>
                      <a:pt x="20899" y="36832"/>
                    </a:cubicBezTo>
                    <a:close/>
                    <a:moveTo>
                      <a:pt x="69413" y="37010"/>
                    </a:moveTo>
                    <a:cubicBezTo>
                      <a:pt x="69392" y="37010"/>
                      <a:pt x="69370" y="37013"/>
                      <a:pt x="69349" y="37018"/>
                    </a:cubicBezTo>
                    <a:cubicBezTo>
                      <a:pt x="69221" y="37056"/>
                      <a:pt x="69147" y="37188"/>
                      <a:pt x="69183" y="37315"/>
                    </a:cubicBezTo>
                    <a:cubicBezTo>
                      <a:pt x="69446" y="38247"/>
                      <a:pt x="69744" y="39183"/>
                      <a:pt x="70068" y="40096"/>
                    </a:cubicBezTo>
                    <a:cubicBezTo>
                      <a:pt x="70103" y="40195"/>
                      <a:pt x="70196" y="40256"/>
                      <a:pt x="70294" y="40256"/>
                    </a:cubicBezTo>
                    <a:cubicBezTo>
                      <a:pt x="70321" y="40256"/>
                      <a:pt x="70348" y="40251"/>
                      <a:pt x="70376" y="40241"/>
                    </a:cubicBezTo>
                    <a:cubicBezTo>
                      <a:pt x="70501" y="40196"/>
                      <a:pt x="70565" y="40059"/>
                      <a:pt x="70521" y="39935"/>
                    </a:cubicBezTo>
                    <a:cubicBezTo>
                      <a:pt x="70199" y="39031"/>
                      <a:pt x="69906" y="38104"/>
                      <a:pt x="69645" y="37184"/>
                    </a:cubicBezTo>
                    <a:cubicBezTo>
                      <a:pt x="69615" y="37078"/>
                      <a:pt x="69517" y="37010"/>
                      <a:pt x="69413" y="37010"/>
                    </a:cubicBezTo>
                    <a:close/>
                    <a:moveTo>
                      <a:pt x="26334" y="39037"/>
                    </a:moveTo>
                    <a:cubicBezTo>
                      <a:pt x="26284" y="39037"/>
                      <a:pt x="26232" y="39054"/>
                      <a:pt x="26188" y="39087"/>
                    </a:cubicBezTo>
                    <a:cubicBezTo>
                      <a:pt x="25469" y="39635"/>
                      <a:pt x="24667" y="40173"/>
                      <a:pt x="23803" y="40692"/>
                    </a:cubicBezTo>
                    <a:cubicBezTo>
                      <a:pt x="23690" y="40759"/>
                      <a:pt x="23653" y="40907"/>
                      <a:pt x="23721" y="41020"/>
                    </a:cubicBezTo>
                    <a:cubicBezTo>
                      <a:pt x="23766" y="41095"/>
                      <a:pt x="23845" y="41138"/>
                      <a:pt x="23928" y="41138"/>
                    </a:cubicBezTo>
                    <a:cubicBezTo>
                      <a:pt x="23968" y="41138"/>
                      <a:pt x="24011" y="41126"/>
                      <a:pt x="24051" y="41104"/>
                    </a:cubicBezTo>
                    <a:cubicBezTo>
                      <a:pt x="24929" y="40575"/>
                      <a:pt x="25747" y="40027"/>
                      <a:pt x="26480" y="39468"/>
                    </a:cubicBezTo>
                    <a:cubicBezTo>
                      <a:pt x="26584" y="39388"/>
                      <a:pt x="26605" y="39237"/>
                      <a:pt x="26525" y="39132"/>
                    </a:cubicBezTo>
                    <a:cubicBezTo>
                      <a:pt x="26478" y="39070"/>
                      <a:pt x="26407" y="39037"/>
                      <a:pt x="26334" y="39037"/>
                    </a:cubicBezTo>
                    <a:close/>
                    <a:moveTo>
                      <a:pt x="77097" y="39623"/>
                    </a:moveTo>
                    <a:cubicBezTo>
                      <a:pt x="77038" y="39623"/>
                      <a:pt x="76980" y="39644"/>
                      <a:pt x="76934" y="39687"/>
                    </a:cubicBezTo>
                    <a:cubicBezTo>
                      <a:pt x="76229" y="40342"/>
                      <a:pt x="75500" y="40984"/>
                      <a:pt x="74766" y="41596"/>
                    </a:cubicBezTo>
                    <a:cubicBezTo>
                      <a:pt x="74664" y="41681"/>
                      <a:pt x="74650" y="41832"/>
                      <a:pt x="74735" y="41934"/>
                    </a:cubicBezTo>
                    <a:cubicBezTo>
                      <a:pt x="74783" y="41990"/>
                      <a:pt x="74850" y="42020"/>
                      <a:pt x="74919" y="42020"/>
                    </a:cubicBezTo>
                    <a:cubicBezTo>
                      <a:pt x="74973" y="42020"/>
                      <a:pt x="75026" y="42002"/>
                      <a:pt x="75072" y="41964"/>
                    </a:cubicBezTo>
                    <a:cubicBezTo>
                      <a:pt x="75814" y="41348"/>
                      <a:pt x="76550" y="40699"/>
                      <a:pt x="77260" y="40038"/>
                    </a:cubicBezTo>
                    <a:cubicBezTo>
                      <a:pt x="77357" y="39948"/>
                      <a:pt x="77363" y="39796"/>
                      <a:pt x="77272" y="39699"/>
                    </a:cubicBezTo>
                    <a:cubicBezTo>
                      <a:pt x="77225" y="39648"/>
                      <a:pt x="77161" y="39623"/>
                      <a:pt x="77097" y="39623"/>
                    </a:cubicBezTo>
                    <a:close/>
                    <a:moveTo>
                      <a:pt x="21377" y="42045"/>
                    </a:moveTo>
                    <a:cubicBezTo>
                      <a:pt x="21341" y="42045"/>
                      <a:pt x="21305" y="42053"/>
                      <a:pt x="21271" y="42069"/>
                    </a:cubicBezTo>
                    <a:cubicBezTo>
                      <a:pt x="20770" y="42318"/>
                      <a:pt x="20235" y="42571"/>
                      <a:pt x="19677" y="42823"/>
                    </a:cubicBezTo>
                    <a:cubicBezTo>
                      <a:pt x="19339" y="42977"/>
                      <a:pt x="18994" y="43127"/>
                      <a:pt x="18645" y="43273"/>
                    </a:cubicBezTo>
                    <a:cubicBezTo>
                      <a:pt x="18523" y="43324"/>
                      <a:pt x="18467" y="43464"/>
                      <a:pt x="18518" y="43587"/>
                    </a:cubicBezTo>
                    <a:cubicBezTo>
                      <a:pt x="18557" y="43679"/>
                      <a:pt x="18645" y="43734"/>
                      <a:pt x="18739" y="43734"/>
                    </a:cubicBezTo>
                    <a:cubicBezTo>
                      <a:pt x="18769" y="43734"/>
                      <a:pt x="18801" y="43728"/>
                      <a:pt x="18832" y="43717"/>
                    </a:cubicBezTo>
                    <a:cubicBezTo>
                      <a:pt x="19184" y="43568"/>
                      <a:pt x="19532" y="43415"/>
                      <a:pt x="19875" y="43261"/>
                    </a:cubicBezTo>
                    <a:cubicBezTo>
                      <a:pt x="20438" y="43007"/>
                      <a:pt x="20979" y="42749"/>
                      <a:pt x="21484" y="42500"/>
                    </a:cubicBezTo>
                    <a:cubicBezTo>
                      <a:pt x="21603" y="42441"/>
                      <a:pt x="21652" y="42297"/>
                      <a:pt x="21592" y="42178"/>
                    </a:cubicBezTo>
                    <a:cubicBezTo>
                      <a:pt x="21551" y="42093"/>
                      <a:pt x="21466" y="42045"/>
                      <a:pt x="21377" y="42045"/>
                    </a:cubicBezTo>
                    <a:close/>
                    <a:moveTo>
                      <a:pt x="2719" y="41609"/>
                    </a:moveTo>
                    <a:cubicBezTo>
                      <a:pt x="2667" y="41609"/>
                      <a:pt x="2615" y="41625"/>
                      <a:pt x="2571" y="41659"/>
                    </a:cubicBezTo>
                    <a:cubicBezTo>
                      <a:pt x="2467" y="41741"/>
                      <a:pt x="2449" y="41891"/>
                      <a:pt x="2530" y="41996"/>
                    </a:cubicBezTo>
                    <a:cubicBezTo>
                      <a:pt x="3157" y="42794"/>
                      <a:pt x="3884" y="43478"/>
                      <a:pt x="4693" y="44024"/>
                    </a:cubicBezTo>
                    <a:cubicBezTo>
                      <a:pt x="4733" y="44052"/>
                      <a:pt x="4781" y="44065"/>
                      <a:pt x="4827" y="44065"/>
                    </a:cubicBezTo>
                    <a:cubicBezTo>
                      <a:pt x="4905" y="44065"/>
                      <a:pt x="4980" y="44029"/>
                      <a:pt x="5026" y="43961"/>
                    </a:cubicBezTo>
                    <a:cubicBezTo>
                      <a:pt x="5099" y="43850"/>
                      <a:pt x="5071" y="43701"/>
                      <a:pt x="4961" y="43628"/>
                    </a:cubicBezTo>
                    <a:cubicBezTo>
                      <a:pt x="4194" y="43109"/>
                      <a:pt x="3503" y="42461"/>
                      <a:pt x="2907" y="41701"/>
                    </a:cubicBezTo>
                    <a:cubicBezTo>
                      <a:pt x="2861" y="41640"/>
                      <a:pt x="2791" y="41609"/>
                      <a:pt x="2719" y="41609"/>
                    </a:cubicBezTo>
                    <a:close/>
                    <a:moveTo>
                      <a:pt x="22579" y="42323"/>
                    </a:moveTo>
                    <a:cubicBezTo>
                      <a:pt x="22536" y="42323"/>
                      <a:pt x="22493" y="42335"/>
                      <a:pt x="22454" y="42358"/>
                    </a:cubicBezTo>
                    <a:cubicBezTo>
                      <a:pt x="22341" y="42427"/>
                      <a:pt x="22304" y="42574"/>
                      <a:pt x="22374" y="42687"/>
                    </a:cubicBezTo>
                    <a:cubicBezTo>
                      <a:pt x="22867" y="43500"/>
                      <a:pt x="23470" y="44286"/>
                      <a:pt x="24167" y="45025"/>
                    </a:cubicBezTo>
                    <a:cubicBezTo>
                      <a:pt x="24216" y="45074"/>
                      <a:pt x="24279" y="45100"/>
                      <a:pt x="24342" y="45100"/>
                    </a:cubicBezTo>
                    <a:cubicBezTo>
                      <a:pt x="24402" y="45100"/>
                      <a:pt x="24461" y="45079"/>
                      <a:pt x="24506" y="45035"/>
                    </a:cubicBezTo>
                    <a:cubicBezTo>
                      <a:pt x="24602" y="44943"/>
                      <a:pt x="24606" y="44792"/>
                      <a:pt x="24516" y="44696"/>
                    </a:cubicBezTo>
                    <a:cubicBezTo>
                      <a:pt x="23843" y="43981"/>
                      <a:pt x="23260" y="43222"/>
                      <a:pt x="22783" y="42439"/>
                    </a:cubicBezTo>
                    <a:cubicBezTo>
                      <a:pt x="22738" y="42364"/>
                      <a:pt x="22660" y="42323"/>
                      <a:pt x="22579" y="42323"/>
                    </a:cubicBezTo>
                    <a:close/>
                    <a:moveTo>
                      <a:pt x="16017" y="44263"/>
                    </a:moveTo>
                    <a:cubicBezTo>
                      <a:pt x="15993" y="44263"/>
                      <a:pt x="15969" y="44266"/>
                      <a:pt x="15945" y="44274"/>
                    </a:cubicBezTo>
                    <a:cubicBezTo>
                      <a:pt x="14979" y="44581"/>
                      <a:pt x="14043" y="44814"/>
                      <a:pt x="13162" y="44970"/>
                    </a:cubicBezTo>
                    <a:cubicBezTo>
                      <a:pt x="13031" y="44994"/>
                      <a:pt x="12945" y="45117"/>
                      <a:pt x="12968" y="45248"/>
                    </a:cubicBezTo>
                    <a:cubicBezTo>
                      <a:pt x="12987" y="45363"/>
                      <a:pt x="13088" y="45446"/>
                      <a:pt x="13202" y="45446"/>
                    </a:cubicBezTo>
                    <a:cubicBezTo>
                      <a:pt x="13217" y="45446"/>
                      <a:pt x="13231" y="45446"/>
                      <a:pt x="13244" y="45440"/>
                    </a:cubicBezTo>
                    <a:cubicBezTo>
                      <a:pt x="14145" y="45282"/>
                      <a:pt x="15103" y="45044"/>
                      <a:pt x="16090" y="44730"/>
                    </a:cubicBezTo>
                    <a:cubicBezTo>
                      <a:pt x="16216" y="44690"/>
                      <a:pt x="16285" y="44556"/>
                      <a:pt x="16246" y="44429"/>
                    </a:cubicBezTo>
                    <a:cubicBezTo>
                      <a:pt x="16214" y="44328"/>
                      <a:pt x="16118" y="44263"/>
                      <a:pt x="16017" y="44263"/>
                    </a:cubicBezTo>
                    <a:close/>
                    <a:moveTo>
                      <a:pt x="71350" y="42481"/>
                    </a:moveTo>
                    <a:cubicBezTo>
                      <a:pt x="71319" y="42481"/>
                      <a:pt x="71287" y="42488"/>
                      <a:pt x="71257" y="42501"/>
                    </a:cubicBezTo>
                    <a:cubicBezTo>
                      <a:pt x="71135" y="42553"/>
                      <a:pt x="71079" y="42694"/>
                      <a:pt x="71131" y="42816"/>
                    </a:cubicBezTo>
                    <a:cubicBezTo>
                      <a:pt x="71300" y="43211"/>
                      <a:pt x="71475" y="43606"/>
                      <a:pt x="71658" y="43999"/>
                    </a:cubicBezTo>
                    <a:cubicBezTo>
                      <a:pt x="71152" y="44357"/>
                      <a:pt x="70643" y="44708"/>
                      <a:pt x="70130" y="45045"/>
                    </a:cubicBezTo>
                    <a:cubicBezTo>
                      <a:pt x="70021" y="45117"/>
                      <a:pt x="69989" y="45265"/>
                      <a:pt x="70062" y="45377"/>
                    </a:cubicBezTo>
                    <a:cubicBezTo>
                      <a:pt x="70109" y="45446"/>
                      <a:pt x="70185" y="45484"/>
                      <a:pt x="70263" y="45484"/>
                    </a:cubicBezTo>
                    <a:cubicBezTo>
                      <a:pt x="70308" y="45484"/>
                      <a:pt x="70354" y="45472"/>
                      <a:pt x="70394" y="45445"/>
                    </a:cubicBezTo>
                    <a:cubicBezTo>
                      <a:pt x="70887" y="45119"/>
                      <a:pt x="71378" y="44782"/>
                      <a:pt x="71864" y="44437"/>
                    </a:cubicBezTo>
                    <a:cubicBezTo>
                      <a:pt x="72026" y="44779"/>
                      <a:pt x="72192" y="45121"/>
                      <a:pt x="72364" y="45457"/>
                    </a:cubicBezTo>
                    <a:cubicBezTo>
                      <a:pt x="72406" y="45541"/>
                      <a:pt x="72490" y="45588"/>
                      <a:pt x="72578" y="45588"/>
                    </a:cubicBezTo>
                    <a:cubicBezTo>
                      <a:pt x="72615" y="45588"/>
                      <a:pt x="72652" y="45580"/>
                      <a:pt x="72687" y="45565"/>
                    </a:cubicBezTo>
                    <a:cubicBezTo>
                      <a:pt x="72805" y="45506"/>
                      <a:pt x="72852" y="45362"/>
                      <a:pt x="72793" y="45244"/>
                    </a:cubicBezTo>
                    <a:cubicBezTo>
                      <a:pt x="72610" y="44885"/>
                      <a:pt x="72434" y="44522"/>
                      <a:pt x="72260" y="44156"/>
                    </a:cubicBezTo>
                    <a:cubicBezTo>
                      <a:pt x="72435" y="44030"/>
                      <a:pt x="72609" y="43901"/>
                      <a:pt x="72783" y="43772"/>
                    </a:cubicBezTo>
                    <a:cubicBezTo>
                      <a:pt x="72889" y="43693"/>
                      <a:pt x="72911" y="43543"/>
                      <a:pt x="72832" y="43437"/>
                    </a:cubicBezTo>
                    <a:cubicBezTo>
                      <a:pt x="72784" y="43374"/>
                      <a:pt x="72711" y="43340"/>
                      <a:pt x="72638" y="43340"/>
                    </a:cubicBezTo>
                    <a:cubicBezTo>
                      <a:pt x="72589" y="43340"/>
                      <a:pt x="72539" y="43355"/>
                      <a:pt x="72496" y="43387"/>
                    </a:cubicBezTo>
                    <a:cubicBezTo>
                      <a:pt x="72349" y="43498"/>
                      <a:pt x="72202" y="43605"/>
                      <a:pt x="72054" y="43714"/>
                    </a:cubicBezTo>
                    <a:cubicBezTo>
                      <a:pt x="71887" y="43352"/>
                      <a:pt x="71727" y="42990"/>
                      <a:pt x="71571" y="42626"/>
                    </a:cubicBezTo>
                    <a:cubicBezTo>
                      <a:pt x="71532" y="42536"/>
                      <a:pt x="71443" y="42481"/>
                      <a:pt x="71350" y="42481"/>
                    </a:cubicBezTo>
                    <a:close/>
                    <a:moveTo>
                      <a:pt x="7448" y="44799"/>
                    </a:moveTo>
                    <a:cubicBezTo>
                      <a:pt x="7344" y="44799"/>
                      <a:pt x="7249" y="44868"/>
                      <a:pt x="7219" y="44973"/>
                    </a:cubicBezTo>
                    <a:cubicBezTo>
                      <a:pt x="7183" y="45100"/>
                      <a:pt x="7256" y="45232"/>
                      <a:pt x="7382" y="45270"/>
                    </a:cubicBezTo>
                    <a:cubicBezTo>
                      <a:pt x="8294" y="45532"/>
                      <a:pt x="9278" y="45674"/>
                      <a:pt x="10311" y="45691"/>
                    </a:cubicBezTo>
                    <a:lnTo>
                      <a:pt x="10315" y="45691"/>
                    </a:lnTo>
                    <a:cubicBezTo>
                      <a:pt x="10446" y="45691"/>
                      <a:pt x="10552" y="45586"/>
                      <a:pt x="10553" y="45456"/>
                    </a:cubicBezTo>
                    <a:cubicBezTo>
                      <a:pt x="10554" y="45323"/>
                      <a:pt x="10451" y="45214"/>
                      <a:pt x="10317" y="45211"/>
                    </a:cubicBezTo>
                    <a:cubicBezTo>
                      <a:pt x="9328" y="45196"/>
                      <a:pt x="8385" y="45058"/>
                      <a:pt x="7516" y="44809"/>
                    </a:cubicBezTo>
                    <a:cubicBezTo>
                      <a:pt x="7493" y="44802"/>
                      <a:pt x="7470" y="44799"/>
                      <a:pt x="7448" y="44799"/>
                    </a:cubicBezTo>
                    <a:close/>
                    <a:moveTo>
                      <a:pt x="67792" y="46529"/>
                    </a:moveTo>
                    <a:cubicBezTo>
                      <a:pt x="67751" y="46529"/>
                      <a:pt x="67710" y="46539"/>
                      <a:pt x="67673" y="46560"/>
                    </a:cubicBezTo>
                    <a:cubicBezTo>
                      <a:pt x="66842" y="47039"/>
                      <a:pt x="65985" y="47501"/>
                      <a:pt x="65129" y="47927"/>
                    </a:cubicBezTo>
                    <a:cubicBezTo>
                      <a:pt x="65010" y="47986"/>
                      <a:pt x="64963" y="48130"/>
                      <a:pt x="65022" y="48248"/>
                    </a:cubicBezTo>
                    <a:cubicBezTo>
                      <a:pt x="65065" y="48333"/>
                      <a:pt x="65149" y="48382"/>
                      <a:pt x="65236" y="48382"/>
                    </a:cubicBezTo>
                    <a:cubicBezTo>
                      <a:pt x="65274" y="48382"/>
                      <a:pt x="65310" y="48373"/>
                      <a:pt x="65344" y="48356"/>
                    </a:cubicBezTo>
                    <a:cubicBezTo>
                      <a:pt x="66210" y="47925"/>
                      <a:pt x="67073" y="47461"/>
                      <a:pt x="67912" y="46976"/>
                    </a:cubicBezTo>
                    <a:cubicBezTo>
                      <a:pt x="68028" y="46909"/>
                      <a:pt x="68067" y="46762"/>
                      <a:pt x="68001" y="46648"/>
                    </a:cubicBezTo>
                    <a:cubicBezTo>
                      <a:pt x="67956" y="46572"/>
                      <a:pt x="67875" y="46529"/>
                      <a:pt x="67792" y="46529"/>
                    </a:cubicBezTo>
                    <a:close/>
                    <a:moveTo>
                      <a:pt x="26507" y="46550"/>
                    </a:moveTo>
                    <a:cubicBezTo>
                      <a:pt x="26435" y="46550"/>
                      <a:pt x="26363" y="46583"/>
                      <a:pt x="26316" y="46645"/>
                    </a:cubicBezTo>
                    <a:cubicBezTo>
                      <a:pt x="26235" y="46751"/>
                      <a:pt x="26256" y="46902"/>
                      <a:pt x="26362" y="46981"/>
                    </a:cubicBezTo>
                    <a:cubicBezTo>
                      <a:pt x="27110" y="47548"/>
                      <a:pt x="27936" y="48089"/>
                      <a:pt x="28816" y="48589"/>
                    </a:cubicBezTo>
                    <a:cubicBezTo>
                      <a:pt x="28853" y="48610"/>
                      <a:pt x="28893" y="48620"/>
                      <a:pt x="28935" y="48620"/>
                    </a:cubicBezTo>
                    <a:cubicBezTo>
                      <a:pt x="29017" y="48620"/>
                      <a:pt x="29098" y="48576"/>
                      <a:pt x="29142" y="48499"/>
                    </a:cubicBezTo>
                    <a:cubicBezTo>
                      <a:pt x="29208" y="48383"/>
                      <a:pt x="29168" y="48236"/>
                      <a:pt x="29052" y="48172"/>
                    </a:cubicBezTo>
                    <a:cubicBezTo>
                      <a:pt x="28190" y="47682"/>
                      <a:pt x="27383" y="47152"/>
                      <a:pt x="26651" y="46599"/>
                    </a:cubicBezTo>
                    <a:cubicBezTo>
                      <a:pt x="26608" y="46566"/>
                      <a:pt x="26557" y="46550"/>
                      <a:pt x="26507" y="46550"/>
                    </a:cubicBezTo>
                    <a:close/>
                    <a:moveTo>
                      <a:pt x="62597" y="49114"/>
                    </a:moveTo>
                    <a:cubicBezTo>
                      <a:pt x="62566" y="49114"/>
                      <a:pt x="62535" y="49120"/>
                      <a:pt x="62505" y="49133"/>
                    </a:cubicBezTo>
                    <a:cubicBezTo>
                      <a:pt x="61621" y="49506"/>
                      <a:pt x="60714" y="49854"/>
                      <a:pt x="59810" y="50167"/>
                    </a:cubicBezTo>
                    <a:cubicBezTo>
                      <a:pt x="59685" y="50211"/>
                      <a:pt x="59618" y="50347"/>
                      <a:pt x="59662" y="50472"/>
                    </a:cubicBezTo>
                    <a:cubicBezTo>
                      <a:pt x="59698" y="50571"/>
                      <a:pt x="59791" y="50633"/>
                      <a:pt x="59889" y="50633"/>
                    </a:cubicBezTo>
                    <a:cubicBezTo>
                      <a:pt x="59917" y="50633"/>
                      <a:pt x="59943" y="50629"/>
                      <a:pt x="59967" y="50622"/>
                    </a:cubicBezTo>
                    <a:cubicBezTo>
                      <a:pt x="60881" y="50304"/>
                      <a:pt x="61797" y="49952"/>
                      <a:pt x="62691" y="49575"/>
                    </a:cubicBezTo>
                    <a:cubicBezTo>
                      <a:pt x="62813" y="49523"/>
                      <a:pt x="62869" y="49383"/>
                      <a:pt x="62819" y="49261"/>
                    </a:cubicBezTo>
                    <a:cubicBezTo>
                      <a:pt x="62780" y="49169"/>
                      <a:pt x="62691" y="49114"/>
                      <a:pt x="62597" y="49114"/>
                    </a:cubicBezTo>
                    <a:close/>
                    <a:moveTo>
                      <a:pt x="31529" y="49435"/>
                    </a:moveTo>
                    <a:cubicBezTo>
                      <a:pt x="31437" y="49435"/>
                      <a:pt x="31349" y="49488"/>
                      <a:pt x="31309" y="49579"/>
                    </a:cubicBezTo>
                    <a:cubicBezTo>
                      <a:pt x="31256" y="49699"/>
                      <a:pt x="31312" y="49841"/>
                      <a:pt x="31432" y="49895"/>
                    </a:cubicBezTo>
                    <a:cubicBezTo>
                      <a:pt x="32319" y="50284"/>
                      <a:pt x="33235" y="50640"/>
                      <a:pt x="34157" y="50953"/>
                    </a:cubicBezTo>
                    <a:cubicBezTo>
                      <a:pt x="34182" y="50962"/>
                      <a:pt x="34209" y="50966"/>
                      <a:pt x="34234" y="50966"/>
                    </a:cubicBezTo>
                    <a:cubicBezTo>
                      <a:pt x="34334" y="50966"/>
                      <a:pt x="34428" y="50904"/>
                      <a:pt x="34462" y="50804"/>
                    </a:cubicBezTo>
                    <a:cubicBezTo>
                      <a:pt x="34504" y="50678"/>
                      <a:pt x="34437" y="50541"/>
                      <a:pt x="34312" y="50499"/>
                    </a:cubicBezTo>
                    <a:cubicBezTo>
                      <a:pt x="33403" y="50190"/>
                      <a:pt x="32499" y="49838"/>
                      <a:pt x="31625" y="49456"/>
                    </a:cubicBezTo>
                    <a:cubicBezTo>
                      <a:pt x="31594" y="49442"/>
                      <a:pt x="31561" y="49435"/>
                      <a:pt x="31529" y="49435"/>
                    </a:cubicBezTo>
                    <a:close/>
                    <a:moveTo>
                      <a:pt x="57118" y="51010"/>
                    </a:moveTo>
                    <a:cubicBezTo>
                      <a:pt x="57097" y="51010"/>
                      <a:pt x="57076" y="51013"/>
                      <a:pt x="57055" y="51018"/>
                    </a:cubicBezTo>
                    <a:cubicBezTo>
                      <a:pt x="56129" y="51268"/>
                      <a:pt x="55184" y="51489"/>
                      <a:pt x="54245" y="51674"/>
                    </a:cubicBezTo>
                    <a:cubicBezTo>
                      <a:pt x="54115" y="51700"/>
                      <a:pt x="54030" y="51826"/>
                      <a:pt x="54056" y="51956"/>
                    </a:cubicBezTo>
                    <a:cubicBezTo>
                      <a:pt x="54079" y="52070"/>
                      <a:pt x="54179" y="52149"/>
                      <a:pt x="54291" y="52149"/>
                    </a:cubicBezTo>
                    <a:cubicBezTo>
                      <a:pt x="54306" y="52149"/>
                      <a:pt x="54321" y="52148"/>
                      <a:pt x="54338" y="52144"/>
                    </a:cubicBezTo>
                    <a:cubicBezTo>
                      <a:pt x="55288" y="51957"/>
                      <a:pt x="56244" y="51734"/>
                      <a:pt x="57182" y="51480"/>
                    </a:cubicBezTo>
                    <a:cubicBezTo>
                      <a:pt x="57308" y="51446"/>
                      <a:pt x="57385" y="51314"/>
                      <a:pt x="57349" y="51187"/>
                    </a:cubicBezTo>
                    <a:cubicBezTo>
                      <a:pt x="57320" y="51080"/>
                      <a:pt x="57224" y="51010"/>
                      <a:pt x="57118" y="51010"/>
                    </a:cubicBezTo>
                    <a:close/>
                    <a:moveTo>
                      <a:pt x="37015" y="51309"/>
                    </a:moveTo>
                    <a:cubicBezTo>
                      <a:pt x="36908" y="51309"/>
                      <a:pt x="36812" y="51383"/>
                      <a:pt x="36785" y="51492"/>
                    </a:cubicBezTo>
                    <a:cubicBezTo>
                      <a:pt x="36752" y="51619"/>
                      <a:pt x="36830" y="51749"/>
                      <a:pt x="36959" y="51782"/>
                    </a:cubicBezTo>
                    <a:cubicBezTo>
                      <a:pt x="37896" y="52019"/>
                      <a:pt x="38858" y="52221"/>
                      <a:pt x="39817" y="52384"/>
                    </a:cubicBezTo>
                    <a:cubicBezTo>
                      <a:pt x="39831" y="52385"/>
                      <a:pt x="39845" y="52386"/>
                      <a:pt x="39857" y="52386"/>
                    </a:cubicBezTo>
                    <a:cubicBezTo>
                      <a:pt x="39973" y="52386"/>
                      <a:pt x="40074" y="52305"/>
                      <a:pt x="40093" y="52187"/>
                    </a:cubicBezTo>
                    <a:cubicBezTo>
                      <a:pt x="40116" y="52056"/>
                      <a:pt x="40027" y="51933"/>
                      <a:pt x="39897" y="51910"/>
                    </a:cubicBezTo>
                    <a:cubicBezTo>
                      <a:pt x="38951" y="51749"/>
                      <a:pt x="38002" y="51550"/>
                      <a:pt x="37076" y="51318"/>
                    </a:cubicBezTo>
                    <a:cubicBezTo>
                      <a:pt x="37055" y="51312"/>
                      <a:pt x="37035" y="51309"/>
                      <a:pt x="37015" y="51309"/>
                    </a:cubicBezTo>
                    <a:close/>
                    <a:moveTo>
                      <a:pt x="51429" y="52130"/>
                    </a:moveTo>
                    <a:cubicBezTo>
                      <a:pt x="51418" y="52130"/>
                      <a:pt x="51408" y="52130"/>
                      <a:pt x="51397" y="52132"/>
                    </a:cubicBezTo>
                    <a:cubicBezTo>
                      <a:pt x="50444" y="52251"/>
                      <a:pt x="49478" y="52340"/>
                      <a:pt x="48523" y="52390"/>
                    </a:cubicBezTo>
                    <a:cubicBezTo>
                      <a:pt x="48391" y="52397"/>
                      <a:pt x="48289" y="52510"/>
                      <a:pt x="48296" y="52642"/>
                    </a:cubicBezTo>
                    <a:cubicBezTo>
                      <a:pt x="48302" y="52771"/>
                      <a:pt x="48408" y="52870"/>
                      <a:pt x="48534" y="52870"/>
                    </a:cubicBezTo>
                    <a:cubicBezTo>
                      <a:pt x="48539" y="52870"/>
                      <a:pt x="48543" y="52870"/>
                      <a:pt x="48550" y="52868"/>
                    </a:cubicBezTo>
                    <a:cubicBezTo>
                      <a:pt x="49517" y="52816"/>
                      <a:pt x="50494" y="52729"/>
                      <a:pt x="51458" y="52607"/>
                    </a:cubicBezTo>
                    <a:cubicBezTo>
                      <a:pt x="51589" y="52590"/>
                      <a:pt x="51682" y="52471"/>
                      <a:pt x="51665" y="52340"/>
                    </a:cubicBezTo>
                    <a:cubicBezTo>
                      <a:pt x="51650" y="52218"/>
                      <a:pt x="51551" y="52130"/>
                      <a:pt x="51429" y="52130"/>
                    </a:cubicBezTo>
                    <a:close/>
                    <a:moveTo>
                      <a:pt x="42755" y="52284"/>
                    </a:moveTo>
                    <a:cubicBezTo>
                      <a:pt x="42622" y="52284"/>
                      <a:pt x="42509" y="52371"/>
                      <a:pt x="42496" y="52502"/>
                    </a:cubicBezTo>
                    <a:cubicBezTo>
                      <a:pt x="42485" y="52633"/>
                      <a:pt x="42582" y="52751"/>
                      <a:pt x="42713" y="52763"/>
                    </a:cubicBezTo>
                    <a:cubicBezTo>
                      <a:pt x="43676" y="52852"/>
                      <a:pt x="44656" y="52905"/>
                      <a:pt x="45628" y="52922"/>
                    </a:cubicBezTo>
                    <a:lnTo>
                      <a:pt x="45632" y="52922"/>
                    </a:lnTo>
                    <a:cubicBezTo>
                      <a:pt x="45763" y="52922"/>
                      <a:pt x="45869" y="52818"/>
                      <a:pt x="45873" y="52686"/>
                    </a:cubicBezTo>
                    <a:cubicBezTo>
                      <a:pt x="45874" y="52554"/>
                      <a:pt x="45769" y="52446"/>
                      <a:pt x="45637" y="52442"/>
                    </a:cubicBezTo>
                    <a:cubicBezTo>
                      <a:pt x="44678" y="52425"/>
                      <a:pt x="43710" y="52372"/>
                      <a:pt x="42757" y="52284"/>
                    </a:cubicBezTo>
                    <a:cubicBezTo>
                      <a:pt x="42756" y="52284"/>
                      <a:pt x="42755" y="52284"/>
                      <a:pt x="42755" y="52284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5" name="Google Shape;4253;p57">
                <a:extLst>
                  <a:ext uri="{FF2B5EF4-FFF2-40B4-BE49-F238E27FC236}">
                    <a16:creationId xmlns:a16="http://schemas.microsoft.com/office/drawing/2014/main" id="{20F27CBC-0874-4B71-A7C8-231EED8AE1B7}"/>
                  </a:ext>
                </a:extLst>
              </p:cNvPr>
              <p:cNvSpPr/>
              <p:nvPr/>
            </p:nvSpPr>
            <p:spPr>
              <a:xfrm>
                <a:off x="3520350" y="2519625"/>
                <a:ext cx="3245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707" extrusionOk="0">
                    <a:moveTo>
                      <a:pt x="275" y="1"/>
                    </a:moveTo>
                    <a:cubicBezTo>
                      <a:pt x="233" y="1"/>
                      <a:pt x="191" y="12"/>
                      <a:pt x="153" y="34"/>
                    </a:cubicBezTo>
                    <a:cubicBezTo>
                      <a:pt x="39" y="100"/>
                      <a:pt x="0" y="247"/>
                      <a:pt x="68" y="362"/>
                    </a:cubicBezTo>
                    <a:cubicBezTo>
                      <a:pt x="312" y="776"/>
                      <a:pt x="564" y="1187"/>
                      <a:pt x="822" y="1595"/>
                    </a:cubicBezTo>
                    <a:cubicBezTo>
                      <a:pt x="869" y="1667"/>
                      <a:pt x="947" y="1707"/>
                      <a:pt x="1026" y="1707"/>
                    </a:cubicBezTo>
                    <a:cubicBezTo>
                      <a:pt x="1069" y="1707"/>
                      <a:pt x="1114" y="1694"/>
                      <a:pt x="1152" y="1670"/>
                    </a:cubicBezTo>
                    <a:cubicBezTo>
                      <a:pt x="1265" y="1600"/>
                      <a:pt x="1298" y="1452"/>
                      <a:pt x="1227" y="1340"/>
                    </a:cubicBezTo>
                    <a:cubicBezTo>
                      <a:pt x="972" y="938"/>
                      <a:pt x="723" y="529"/>
                      <a:pt x="480" y="119"/>
                    </a:cubicBezTo>
                    <a:cubicBezTo>
                      <a:pt x="436" y="43"/>
                      <a:pt x="356" y="1"/>
                      <a:pt x="275" y="1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247" name="Google Shape;4254;p57">
              <a:extLst>
                <a:ext uri="{FF2B5EF4-FFF2-40B4-BE49-F238E27FC236}">
                  <a16:creationId xmlns:a16="http://schemas.microsoft.com/office/drawing/2014/main" id="{DFB3EDEF-91F3-4326-94A7-D45DA2EEC0C1}"/>
                </a:ext>
              </a:extLst>
            </p:cNvPr>
            <p:cNvGrpSpPr/>
            <p:nvPr/>
          </p:nvGrpSpPr>
          <p:grpSpPr>
            <a:xfrm rot="925807">
              <a:off x="1598483" y="2664482"/>
              <a:ext cx="551102" cy="369507"/>
              <a:chOff x="2626275" y="1121400"/>
              <a:chExt cx="460225" cy="308575"/>
            </a:xfrm>
          </p:grpSpPr>
          <p:grpSp>
            <p:nvGrpSpPr>
              <p:cNvPr id="248" name="Google Shape;4255;p57">
                <a:extLst>
                  <a:ext uri="{FF2B5EF4-FFF2-40B4-BE49-F238E27FC236}">
                    <a16:creationId xmlns:a16="http://schemas.microsoft.com/office/drawing/2014/main" id="{15F217B5-CAE3-4CD3-8EDC-3325C8F8E911}"/>
                  </a:ext>
                </a:extLst>
              </p:cNvPr>
              <p:cNvGrpSpPr/>
              <p:nvPr/>
            </p:nvGrpSpPr>
            <p:grpSpPr>
              <a:xfrm>
                <a:off x="2671050" y="1121400"/>
                <a:ext cx="415450" cy="308575"/>
                <a:chOff x="2671050" y="1121400"/>
                <a:chExt cx="415450" cy="308575"/>
              </a:xfrm>
            </p:grpSpPr>
            <p:sp>
              <p:nvSpPr>
                <p:cNvPr id="252" name="Google Shape;4256;p57">
                  <a:extLst>
                    <a:ext uri="{FF2B5EF4-FFF2-40B4-BE49-F238E27FC236}">
                      <a16:creationId xmlns:a16="http://schemas.microsoft.com/office/drawing/2014/main" id="{4BE4850A-A9F4-4BF8-ADBD-6C289B292ED6}"/>
                    </a:ext>
                  </a:extLst>
                </p:cNvPr>
                <p:cNvSpPr/>
                <p:nvPr/>
              </p:nvSpPr>
              <p:spPr>
                <a:xfrm>
                  <a:off x="2683900" y="1128900"/>
                  <a:ext cx="387050" cy="28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2" h="11537" extrusionOk="0">
                      <a:moveTo>
                        <a:pt x="0" y="0"/>
                      </a:moveTo>
                      <a:lnTo>
                        <a:pt x="2963" y="4059"/>
                      </a:lnTo>
                      <a:lnTo>
                        <a:pt x="2563" y="11536"/>
                      </a:lnTo>
                      <a:lnTo>
                        <a:pt x="15481" y="17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4257;p57">
                  <a:extLst>
                    <a:ext uri="{FF2B5EF4-FFF2-40B4-BE49-F238E27FC236}">
                      <a16:creationId xmlns:a16="http://schemas.microsoft.com/office/drawing/2014/main" id="{397B3B3E-55AA-4EE6-8AE3-E2A115ADE41D}"/>
                    </a:ext>
                  </a:extLst>
                </p:cNvPr>
                <p:cNvSpPr/>
                <p:nvPr/>
              </p:nvSpPr>
              <p:spPr>
                <a:xfrm>
                  <a:off x="2671050" y="1121400"/>
                  <a:ext cx="415450" cy="30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18" h="12343" extrusionOk="0">
                      <a:moveTo>
                        <a:pt x="1028" y="598"/>
                      </a:moveTo>
                      <a:lnTo>
                        <a:pt x="15373" y="2173"/>
                      </a:lnTo>
                      <a:lnTo>
                        <a:pt x="3344" y="11333"/>
                      </a:lnTo>
                      <a:lnTo>
                        <a:pt x="3344" y="11333"/>
                      </a:lnTo>
                      <a:lnTo>
                        <a:pt x="3720" y="4286"/>
                      </a:lnTo>
                      <a:lnTo>
                        <a:pt x="1028" y="598"/>
                      </a:lnTo>
                      <a:close/>
                      <a:moveTo>
                        <a:pt x="0" y="1"/>
                      </a:moveTo>
                      <a:lnTo>
                        <a:pt x="3232" y="4430"/>
                      </a:lnTo>
                      <a:lnTo>
                        <a:pt x="2811" y="12342"/>
                      </a:lnTo>
                      <a:lnTo>
                        <a:pt x="2811" y="12342"/>
                      </a:lnTo>
                      <a:lnTo>
                        <a:pt x="16618" y="182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Google Shape;4258;p57">
                <a:extLst>
                  <a:ext uri="{FF2B5EF4-FFF2-40B4-BE49-F238E27FC236}">
                    <a16:creationId xmlns:a16="http://schemas.microsoft.com/office/drawing/2014/main" id="{0823FC8D-058F-48FD-8F5F-6BFDC094375A}"/>
                  </a:ext>
                </a:extLst>
              </p:cNvPr>
              <p:cNvGrpSpPr/>
              <p:nvPr/>
            </p:nvGrpSpPr>
            <p:grpSpPr>
              <a:xfrm>
                <a:off x="2626275" y="1170175"/>
                <a:ext cx="447725" cy="154300"/>
                <a:chOff x="2626275" y="1170175"/>
                <a:chExt cx="447725" cy="154300"/>
              </a:xfrm>
            </p:grpSpPr>
            <p:sp>
              <p:nvSpPr>
                <p:cNvPr id="250" name="Google Shape;4259;p57">
                  <a:extLst>
                    <a:ext uri="{FF2B5EF4-FFF2-40B4-BE49-F238E27FC236}">
                      <a16:creationId xmlns:a16="http://schemas.microsoft.com/office/drawing/2014/main" id="{7CEF4980-5857-4FEE-932F-ECAB2328CB16}"/>
                    </a:ext>
                  </a:extLst>
                </p:cNvPr>
                <p:cNvSpPr/>
                <p:nvPr/>
              </p:nvSpPr>
              <p:spPr>
                <a:xfrm>
                  <a:off x="2643125" y="1183625"/>
                  <a:ext cx="389175" cy="13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67" h="5363" extrusionOk="0">
                      <a:moveTo>
                        <a:pt x="15567" y="1"/>
                      </a:moveTo>
                      <a:lnTo>
                        <a:pt x="0" y="2725"/>
                      </a:lnTo>
                      <a:lnTo>
                        <a:pt x="4408" y="5362"/>
                      </a:lnTo>
                      <a:lnTo>
                        <a:pt x="155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1" name="Google Shape;4260;p57">
                  <a:extLst>
                    <a:ext uri="{FF2B5EF4-FFF2-40B4-BE49-F238E27FC236}">
                      <a16:creationId xmlns:a16="http://schemas.microsoft.com/office/drawing/2014/main" id="{D3900E75-5378-4E46-9B35-3DFA805D50F1}"/>
                    </a:ext>
                  </a:extLst>
                </p:cNvPr>
                <p:cNvSpPr/>
                <p:nvPr/>
              </p:nvSpPr>
              <p:spPr>
                <a:xfrm>
                  <a:off x="2626275" y="1170175"/>
                  <a:ext cx="447725" cy="15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9" h="6172" extrusionOk="0">
                      <a:moveTo>
                        <a:pt x="14573" y="1073"/>
                      </a:moveTo>
                      <a:lnTo>
                        <a:pt x="5093" y="5628"/>
                      </a:lnTo>
                      <a:lnTo>
                        <a:pt x="1351" y="3390"/>
                      </a:lnTo>
                      <a:lnTo>
                        <a:pt x="14573" y="1073"/>
                      </a:lnTo>
                      <a:close/>
                      <a:moveTo>
                        <a:pt x="17908" y="0"/>
                      </a:moveTo>
                      <a:lnTo>
                        <a:pt x="0" y="3138"/>
                      </a:lnTo>
                      <a:lnTo>
                        <a:pt x="5069" y="6171"/>
                      </a:lnTo>
                      <a:lnTo>
                        <a:pt x="17908" y="0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A54BDF1-0215-4AED-BA5E-158F4166E538}"/>
              </a:ext>
            </a:extLst>
          </p:cNvPr>
          <p:cNvSpPr txBox="1">
            <a:spLocks/>
          </p:cNvSpPr>
          <p:nvPr/>
        </p:nvSpPr>
        <p:spPr>
          <a:xfrm rot="21310137">
            <a:off x="3957091" y="2754521"/>
            <a:ext cx="4981220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การหาผลลบของเศษส่วนที่ตัวส่วนเท่ากัน ให้นำตัวเศษลบกันโดยตัวส่วนคงเดิม</a:t>
            </a:r>
            <a:endParaRPr kumimoji="0" lang="en-US" sz="26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Gorditas"/>
            </a:endParaRPr>
          </a:p>
        </p:txBody>
      </p:sp>
      <p:grpSp>
        <p:nvGrpSpPr>
          <p:cNvPr id="153" name="กลุ่ม 152">
            <a:extLst>
              <a:ext uri="{FF2B5EF4-FFF2-40B4-BE49-F238E27FC236}">
                <a16:creationId xmlns:a16="http://schemas.microsoft.com/office/drawing/2014/main" id="{E7665B6F-F376-4089-9013-45C27B54B5E5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4" name="รูปแบบอิสระ: รูปร่าง 153">
              <a:extLst>
                <a:ext uri="{FF2B5EF4-FFF2-40B4-BE49-F238E27FC236}">
                  <a16:creationId xmlns:a16="http://schemas.microsoft.com/office/drawing/2014/main" id="{A33DC99D-5EB4-45B3-80E2-C63982A115C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5" name="รูปแบบอิสระ: รูปร่าง 154">
              <a:extLst>
                <a:ext uri="{FF2B5EF4-FFF2-40B4-BE49-F238E27FC236}">
                  <a16:creationId xmlns:a16="http://schemas.microsoft.com/office/drawing/2014/main" id="{14C14ADA-FD48-48FF-8344-3DF7208A3AB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6" name="กลุ่ม 155">
            <a:extLst>
              <a:ext uri="{FF2B5EF4-FFF2-40B4-BE49-F238E27FC236}">
                <a16:creationId xmlns:a16="http://schemas.microsoft.com/office/drawing/2014/main" id="{B41BC167-4A85-48FA-9787-137F35EDD2C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C7AED1BF-CBCA-45A6-BFA5-FD1BCBA7166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8" name="รูปแบบอิสระ: รูปร่าง 157">
              <a:extLst>
                <a:ext uri="{FF2B5EF4-FFF2-40B4-BE49-F238E27FC236}">
                  <a16:creationId xmlns:a16="http://schemas.microsoft.com/office/drawing/2014/main" id="{7C863287-DD96-4C1A-9075-BFF599C225E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B63CB60A-0F0D-4C06-AC2F-43EC545A67D3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4026C472-1751-4433-9FBD-702F587B823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CE71514A-7F63-4A0D-974D-46CF6FF1BC6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C3CF9425-878A-4EB2-9A6A-E64097EE6668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0BDACD5D-19B1-44CB-8D86-1C320F65E9F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A297D8CD-E793-4CD5-886A-C426472A486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D6EC1052-98D3-49C0-9791-C4286B8DE324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58" name="รูปแบบอิสระ: รูปร่าง 257">
              <a:extLst>
                <a:ext uri="{FF2B5EF4-FFF2-40B4-BE49-F238E27FC236}">
                  <a16:creationId xmlns:a16="http://schemas.microsoft.com/office/drawing/2014/main" id="{8B2493E4-199B-4688-B4D3-B80B4C49419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59" name="รูปแบบอิสระ: รูปร่าง 258">
              <a:extLst>
                <a:ext uri="{FF2B5EF4-FFF2-40B4-BE49-F238E27FC236}">
                  <a16:creationId xmlns:a16="http://schemas.microsoft.com/office/drawing/2014/main" id="{700E57B9-915F-45EA-8CEE-21806AE5D90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1" name="กลุ่ม 260">
            <a:extLst>
              <a:ext uri="{FF2B5EF4-FFF2-40B4-BE49-F238E27FC236}">
                <a16:creationId xmlns:a16="http://schemas.microsoft.com/office/drawing/2014/main" id="{A0797B11-E8E7-4319-8EC8-34E60E4F07D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62" name="รูปแบบอิสระ: รูปร่าง 261">
              <a:extLst>
                <a:ext uri="{FF2B5EF4-FFF2-40B4-BE49-F238E27FC236}">
                  <a16:creationId xmlns:a16="http://schemas.microsoft.com/office/drawing/2014/main" id="{9BBA4258-913A-41DE-9635-98FF3E629E3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3" name="รูปแบบอิสระ: รูปร่าง 262">
              <a:extLst>
                <a:ext uri="{FF2B5EF4-FFF2-40B4-BE49-F238E27FC236}">
                  <a16:creationId xmlns:a16="http://schemas.microsoft.com/office/drawing/2014/main" id="{C80321A5-1DF5-4B08-9C70-5FE714B3B85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ACA9D7E9-9A52-4E9A-ACCF-6FD544481DD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65" name="รูปแบบอิสระ: รูปร่าง 264">
              <a:extLst>
                <a:ext uri="{FF2B5EF4-FFF2-40B4-BE49-F238E27FC236}">
                  <a16:creationId xmlns:a16="http://schemas.microsoft.com/office/drawing/2014/main" id="{463643D7-260E-443F-AC2D-26E1280B708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6" name="รูปแบบอิสระ: รูปร่าง 265">
              <a:extLst>
                <a:ext uri="{FF2B5EF4-FFF2-40B4-BE49-F238E27FC236}">
                  <a16:creationId xmlns:a16="http://schemas.microsoft.com/office/drawing/2014/main" id="{65FEABA7-DF72-40FB-8282-55AE8A258A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6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815C4CBF-1A59-4141-807A-039341AC31D3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6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4DE2A3D-DB2E-4593-AC6A-6041C71F38E6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6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4D9813B-F045-42B7-BD83-8BB8453FC85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32C455D-996B-4F4B-89DC-AB92C4E7CDB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C8613CA-1048-400E-8FC2-F6AB6D4EE694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84F26C77-1A54-4E46-9569-69858B9779EF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73" name="รูปภาพ 272">
            <a:hlinkClick r:id="rId10" action="ppaction://hlinksldjump"/>
            <a:extLst>
              <a:ext uri="{FF2B5EF4-FFF2-40B4-BE49-F238E27FC236}">
                <a16:creationId xmlns:a16="http://schemas.microsoft.com/office/drawing/2014/main" id="{5E3E44D2-0481-4A3C-9EDA-F2AE382703EE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274" name="กลุ่ม 273">
            <a:extLst>
              <a:ext uri="{FF2B5EF4-FFF2-40B4-BE49-F238E27FC236}">
                <a16:creationId xmlns:a16="http://schemas.microsoft.com/office/drawing/2014/main" id="{6ADAC402-3FC5-4F88-AF31-C02A5337751E}"/>
              </a:ext>
            </a:extLst>
          </p:cNvPr>
          <p:cNvGrpSpPr/>
          <p:nvPr/>
        </p:nvGrpSpPr>
        <p:grpSpPr>
          <a:xfrm>
            <a:off x="4482336" y="1934718"/>
            <a:ext cx="3177667" cy="723718"/>
            <a:chOff x="4915160" y="2499914"/>
            <a:chExt cx="3177667" cy="723718"/>
          </a:xfrm>
        </p:grpSpPr>
        <p:sp>
          <p:nvSpPr>
            <p:cNvPr id="275" name="Google Shape;4975;p59">
              <a:extLst>
                <a:ext uri="{FF2B5EF4-FFF2-40B4-BE49-F238E27FC236}">
                  <a16:creationId xmlns:a16="http://schemas.microsoft.com/office/drawing/2014/main" id="{8B00E267-CAEC-4BBE-9921-5802FDB08C12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276" name="Google Shape;4975;p59">
              <a:extLst>
                <a:ext uri="{FF2B5EF4-FFF2-40B4-BE49-F238E27FC236}">
                  <a16:creationId xmlns:a16="http://schemas.microsoft.com/office/drawing/2014/main" id="{CAE82123-C027-422D-BB5C-1398468774D5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5656714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233928" y="3219184"/>
            <a:ext cx="5117860" cy="187241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436851" y="3309526"/>
            <a:ext cx="4777239" cy="16161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rgbClr val="252528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โจทย์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ปัญหาเศษส่วน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338942" y="1631879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en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0</a:t>
            </a:r>
            <a:r>
              <a:rPr lang="th-TH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6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276292" y="2734479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741781A3-420D-4F4F-B188-14CE2D1D4695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E274540F-DBD1-47B5-AB26-9A6D9E21353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47CD0B86-37F9-4072-A275-724D23ECDE6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1ED78684-3D0A-4C56-97C4-B4A501F70BE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62" name="รูปแบบอิสระ: รูปร่าง 61">
              <a:extLst>
                <a:ext uri="{FF2B5EF4-FFF2-40B4-BE49-F238E27FC236}">
                  <a16:creationId xmlns:a16="http://schemas.microsoft.com/office/drawing/2014/main" id="{6C56804A-D51B-41A7-82FB-219EC8249B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3" name="รูปแบบอิสระ: รูปร่าง 62">
              <a:extLst>
                <a:ext uri="{FF2B5EF4-FFF2-40B4-BE49-F238E27FC236}">
                  <a16:creationId xmlns:a16="http://schemas.microsoft.com/office/drawing/2014/main" id="{E4756A2A-E974-4BD2-85D5-5D6F44F6740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2A3CADA1-52CE-4349-A0FA-E61BE4BC6E3A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F1E5EF28-6651-45ED-A145-E79B2077F53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6" name="รูปแบบอิสระ: รูปร่าง 65">
              <a:extLst>
                <a:ext uri="{FF2B5EF4-FFF2-40B4-BE49-F238E27FC236}">
                  <a16:creationId xmlns:a16="http://schemas.microsoft.com/office/drawing/2014/main" id="{494DCE7C-8E75-4D0F-921B-AE6DD664BF3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8AB7B943-4931-4CD3-B842-899383CB0689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16ADC0E6-67D0-4094-A714-4CE33E5C8FA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9" name="รูปแบบอิสระ: รูปร่าง 68">
              <a:extLst>
                <a:ext uri="{FF2B5EF4-FFF2-40B4-BE49-F238E27FC236}">
                  <a16:creationId xmlns:a16="http://schemas.microsoft.com/office/drawing/2014/main" id="{0E75CE0D-D487-41FF-A381-9578B708BFE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5FE13A6D-23B9-43BC-AC3E-B9242134CEBB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71" name="รูปแบบอิสระ: รูปร่าง 70">
              <a:extLst>
                <a:ext uri="{FF2B5EF4-FFF2-40B4-BE49-F238E27FC236}">
                  <a16:creationId xmlns:a16="http://schemas.microsoft.com/office/drawing/2014/main" id="{1655A6EE-C90C-41EB-8731-784D7DA5EE1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4A0F4C06-55C4-4FAF-9EAD-059D1873EAD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03C9AA68-EA1E-4F57-A8B8-12BF246D9D4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74" name="รูปแบบอิสระ: รูปร่าง 73">
              <a:extLst>
                <a:ext uri="{FF2B5EF4-FFF2-40B4-BE49-F238E27FC236}">
                  <a16:creationId xmlns:a16="http://schemas.microsoft.com/office/drawing/2014/main" id="{312FABFC-84F2-45D9-98BB-BE7154685A5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5" name="รูปแบบอิสระ: รูปร่าง 74">
              <a:extLst>
                <a:ext uri="{FF2B5EF4-FFF2-40B4-BE49-F238E27FC236}">
                  <a16:creationId xmlns:a16="http://schemas.microsoft.com/office/drawing/2014/main" id="{94DA4178-F4C7-44D7-B816-22D2C3B250E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C4D0B463-7398-4243-91C6-CF788D539D9A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2CCB6146-1522-4D39-8B3F-E9B590DFC34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A475CC6E-B237-4076-9B0F-43E083C7B4F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7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3252C86-AB0A-487B-A28D-CD4830309DF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34413DA1-9029-4B8F-841D-0922B426FD46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B921F0D-050F-473F-BB61-006CD3749319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845CE4D5-03AC-4D29-B52B-281D3AC4D59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9C9BF76-87EB-452F-B0E4-00A8474ACBE8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5BAFDFFE-26A7-4B1E-9E39-397ABF3EEA8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85" name="รูปภาพ 84">
            <a:hlinkClick r:id="rId10" action="ppaction://hlinksldjump"/>
            <a:extLst>
              <a:ext uri="{FF2B5EF4-FFF2-40B4-BE49-F238E27FC236}">
                <a16:creationId xmlns:a16="http://schemas.microsoft.com/office/drawing/2014/main" id="{5119E22F-9BDF-4039-92FA-F809E41A32D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7020596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1" name="กลุ่ม 50">
            <a:extLst>
              <a:ext uri="{FF2B5EF4-FFF2-40B4-BE49-F238E27FC236}">
                <a16:creationId xmlns:a16="http://schemas.microsoft.com/office/drawing/2014/main" id="{781574A2-9FDB-486E-86A3-006420E92A8F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2" name="รูปแบบอิสระ: รูปร่าง 51">
              <a:extLst>
                <a:ext uri="{FF2B5EF4-FFF2-40B4-BE49-F238E27FC236}">
                  <a16:creationId xmlns:a16="http://schemas.microsoft.com/office/drawing/2014/main" id="{BF363696-4077-49C5-8307-A31E93F5A59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679F0E0C-2202-4793-8090-3B1DF93B253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4" name="กลุ่ม 53">
            <a:extLst>
              <a:ext uri="{FF2B5EF4-FFF2-40B4-BE49-F238E27FC236}">
                <a16:creationId xmlns:a16="http://schemas.microsoft.com/office/drawing/2014/main" id="{71938FF7-AB93-424F-A6EA-FDD659D7F435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55" name="รูปแบบอิสระ: รูปร่าง 54">
              <a:extLst>
                <a:ext uri="{FF2B5EF4-FFF2-40B4-BE49-F238E27FC236}">
                  <a16:creationId xmlns:a16="http://schemas.microsoft.com/office/drawing/2014/main" id="{116EA8E0-35DF-4CE0-BBF7-C6FE305356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55C78EBA-BA35-4501-B559-553B2B64A91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7" name="กลุ่ม 56">
            <a:extLst>
              <a:ext uri="{FF2B5EF4-FFF2-40B4-BE49-F238E27FC236}">
                <a16:creationId xmlns:a16="http://schemas.microsoft.com/office/drawing/2014/main" id="{F8D8D323-7012-4DCE-9885-644A67664DF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58" name="รูปแบบอิสระ: รูปร่าง 57">
              <a:extLst>
                <a:ext uri="{FF2B5EF4-FFF2-40B4-BE49-F238E27FC236}">
                  <a16:creationId xmlns:a16="http://schemas.microsoft.com/office/drawing/2014/main" id="{8324CE5D-2033-4CE7-AD55-0EED974E020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D0612769-17CB-446D-A9F1-0EEA934B312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0" name="กลุ่ม 59">
            <a:extLst>
              <a:ext uri="{FF2B5EF4-FFF2-40B4-BE49-F238E27FC236}">
                <a16:creationId xmlns:a16="http://schemas.microsoft.com/office/drawing/2014/main" id="{BEF796D1-0913-4A62-8F14-4E0F7ACE2C8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61" name="รูปแบบอิสระ: รูปร่าง 60">
              <a:extLst>
                <a:ext uri="{FF2B5EF4-FFF2-40B4-BE49-F238E27FC236}">
                  <a16:creationId xmlns:a16="http://schemas.microsoft.com/office/drawing/2014/main" id="{2F415F33-04AB-4362-971E-018E1A93049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2" name="รูปแบบอิสระ: รูปร่าง 61">
              <a:extLst>
                <a:ext uri="{FF2B5EF4-FFF2-40B4-BE49-F238E27FC236}">
                  <a16:creationId xmlns:a16="http://schemas.microsoft.com/office/drawing/2014/main" id="{6EF45DC0-BE67-45B5-A550-8B586DE9103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96E180CD-CEB1-449E-9E8A-B9D452A60397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271A8A8C-29AB-454A-9F95-225ABBDD5C0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6" name="รูปแบบอิสระ: รูปร่าง 65">
              <a:extLst>
                <a:ext uri="{FF2B5EF4-FFF2-40B4-BE49-F238E27FC236}">
                  <a16:creationId xmlns:a16="http://schemas.microsoft.com/office/drawing/2014/main" id="{62F01293-CD99-4438-A3F3-74B61268A22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15CFA80E-3E22-4C61-8904-119A3A7B6F54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13566D3C-B919-42F4-8EE7-BD947F20689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9" name="รูปแบบอิสระ: รูปร่าง 68">
              <a:extLst>
                <a:ext uri="{FF2B5EF4-FFF2-40B4-BE49-F238E27FC236}">
                  <a16:creationId xmlns:a16="http://schemas.microsoft.com/office/drawing/2014/main" id="{49D4E19B-64BA-4FD5-9C93-7C8A5B31136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BA78F41E-A9B2-42CA-8AB4-67708642C53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71" name="รูปแบบอิสระ: รูปร่าง 70">
              <a:extLst>
                <a:ext uri="{FF2B5EF4-FFF2-40B4-BE49-F238E27FC236}">
                  <a16:creationId xmlns:a16="http://schemas.microsoft.com/office/drawing/2014/main" id="{D733C088-AFB3-4101-847D-4608B9C0763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04CE1035-031A-4F33-AB8D-B60872CF201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7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3D93E238-6FBF-4F79-BFC7-A5FBBEC7CEBD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CA156BD7-4AC1-4E02-B69E-1A393531EE8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D158BE3-BDD9-4E48-89E6-5BFB6D8D319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C285D08-99F3-4636-8727-B1A3F03E801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F15F5D2-5E11-4208-8999-53C2DA83187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882076DC-35D3-4580-9489-4BD80363FC9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79" name="รูปภาพ 78">
            <a:hlinkClick r:id="rId10" action="ppaction://hlinksldjump"/>
            <a:extLst>
              <a:ext uri="{FF2B5EF4-FFF2-40B4-BE49-F238E27FC236}">
                <a16:creationId xmlns:a16="http://schemas.microsoft.com/office/drawing/2014/main" id="{B826C9E6-BEA9-4504-8A27-70123F2A1B51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FB4397A3-B2F2-4E8F-8472-5E6FF6F30AF1}"/>
                  </a:ext>
                </a:extLst>
              </p:cNvPr>
              <p:cNvSpPr txBox="1"/>
              <p:nvPr/>
            </p:nvSpPr>
            <p:spPr>
              <a:xfrm>
                <a:off x="2397378" y="606831"/>
                <a:ext cx="6399150" cy="717147"/>
              </a:xfrm>
              <a:prstGeom prst="roundRect">
                <a:avLst/>
              </a:prstGeom>
              <a:solidFill>
                <a:srgbClr val="FFF1B1"/>
              </a:solidFill>
            </p:spPr>
            <p:txBody>
              <a:bodyPr wrap="square">
                <a:spAutoFit/>
              </a:bodyPr>
              <a:lstStyle/>
              <a:p>
                <a:pPr lvl="0" algn="ctr">
                  <a:spcAft>
                    <a:spcPts val="1600"/>
                  </a:spcAft>
                  <a:buClr>
                    <a:srgbClr val="252528"/>
                  </a:buClr>
                  <a:defRPr/>
                </a:pPr>
                <a:r>
                  <a:rPr lang="th-TH" sz="2400" kern="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แม่ทำนมเย็นโดยผสมนม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ลิตร และน้ำแดง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ลิตร แม่ได้นมเย็นกี่ลิตร</a:t>
                </a:r>
                <a:endParaRPr lang="en-US" sz="2400" kern="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FB4397A3-B2F2-4E8F-8472-5E6FF6F30A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7378" y="606831"/>
                <a:ext cx="6399150" cy="717147"/>
              </a:xfrm>
              <a:prstGeom prst="roundRect">
                <a:avLst/>
              </a:prstGeom>
              <a:blipFill>
                <a:blip r:embed="rId12"/>
                <a:stretch>
                  <a:fillRect b="-769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EA2F240B-9528-4F2C-969E-0051EBA1AC40}"/>
              </a:ext>
            </a:extLst>
          </p:cNvPr>
          <p:cNvSpPr txBox="1"/>
          <p:nvPr/>
        </p:nvSpPr>
        <p:spPr>
          <a:xfrm>
            <a:off x="1246294" y="1347121"/>
            <a:ext cx="89960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โจทย์ถาม</a:t>
            </a:r>
          </a:p>
        </p:txBody>
      </p:sp>
      <p:sp>
        <p:nvSpPr>
          <p:cNvPr id="4" name="กล่องข้อความ 3">
            <a:extLst>
              <a:ext uri="{FF2B5EF4-FFF2-40B4-BE49-F238E27FC236}">
                <a16:creationId xmlns:a16="http://schemas.microsoft.com/office/drawing/2014/main" id="{4E237BBD-7BF1-4978-A01F-F31C61E65756}"/>
              </a:ext>
            </a:extLst>
          </p:cNvPr>
          <p:cNvSpPr txBox="1"/>
          <p:nvPr/>
        </p:nvSpPr>
        <p:spPr>
          <a:xfrm>
            <a:off x="2397378" y="1347121"/>
            <a:ext cx="151195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แม่ได้นมเย็นกี่ลิตร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816BDF45-44B5-4FCA-A7C4-E4E943AF613A}"/>
              </a:ext>
            </a:extLst>
          </p:cNvPr>
          <p:cNvSpPr txBox="1"/>
          <p:nvPr/>
        </p:nvSpPr>
        <p:spPr>
          <a:xfrm>
            <a:off x="1246294" y="1903355"/>
            <a:ext cx="92845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โจทย์บอก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1" name="กล่องข้อความ 80">
                <a:extLst>
                  <a:ext uri="{FF2B5EF4-FFF2-40B4-BE49-F238E27FC236}">
                    <a16:creationId xmlns:a16="http://schemas.microsoft.com/office/drawing/2014/main" id="{19A68E67-8130-4BE1-9242-9FF0A37F7C0B}"/>
                  </a:ext>
                </a:extLst>
              </p:cNvPr>
              <p:cNvSpPr txBox="1"/>
              <p:nvPr/>
            </p:nvSpPr>
            <p:spPr>
              <a:xfrm>
                <a:off x="2397378" y="1747907"/>
                <a:ext cx="4224233" cy="65017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lvl="0">
                  <a:spcAft>
                    <a:spcPts val="1600"/>
                  </a:spcAft>
                  <a:buClr>
                    <a:srgbClr val="252528"/>
                  </a:buClr>
                </a:pPr>
                <a:r>
                  <a:rPr lang="th-TH" sz="2400" kern="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แม่ทำนมเย็นโดยผสมนม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ลิตร และน้ำแดง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ลิตร</a:t>
                </a:r>
                <a:endParaRPr lang="en-US" sz="2400" kern="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81" name="กล่องข้อความ 80">
                <a:extLst>
                  <a:ext uri="{FF2B5EF4-FFF2-40B4-BE49-F238E27FC236}">
                    <a16:creationId xmlns:a16="http://schemas.microsoft.com/office/drawing/2014/main" id="{19A68E67-8130-4BE1-9242-9FF0A37F7C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7378" y="1747907"/>
                <a:ext cx="4224233" cy="650178"/>
              </a:xfrm>
              <a:prstGeom prst="rect">
                <a:avLst/>
              </a:prstGeom>
              <a:blipFill>
                <a:blip r:embed="rId13"/>
                <a:stretch>
                  <a:fillRect l="-2165" r="-1443" b="-1415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2" name="กล่องข้อความ 81">
            <a:extLst>
              <a:ext uri="{FF2B5EF4-FFF2-40B4-BE49-F238E27FC236}">
                <a16:creationId xmlns:a16="http://schemas.microsoft.com/office/drawing/2014/main" id="{E7C10E17-D2E8-4AC9-8A02-E28F2F152CD8}"/>
              </a:ext>
            </a:extLst>
          </p:cNvPr>
          <p:cNvSpPr txBox="1"/>
          <p:nvPr/>
        </p:nvSpPr>
        <p:spPr>
          <a:xfrm>
            <a:off x="1246294" y="2532741"/>
            <a:ext cx="168828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400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หาคำตอบได้อย่างไร</a:t>
            </a:r>
          </a:p>
        </p:txBody>
      </p:sp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910C3C2C-7F28-4E82-ADC7-C6A6F1CFAE3D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61492" y="2451321"/>
            <a:ext cx="2985487" cy="631078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83" name="กล่องข้อความ 82">
                <a:extLst>
                  <a:ext uri="{FF2B5EF4-FFF2-40B4-BE49-F238E27FC236}">
                    <a16:creationId xmlns:a16="http://schemas.microsoft.com/office/drawing/2014/main" id="{79CA5B9D-29B6-4F39-B543-96AD68E36222}"/>
                  </a:ext>
                </a:extLst>
              </p:cNvPr>
              <p:cNvSpPr txBox="1"/>
              <p:nvPr/>
            </p:nvSpPr>
            <p:spPr>
              <a:xfrm>
                <a:off x="6029153" y="2376550"/>
                <a:ext cx="1547218" cy="65017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spcAft>
                    <a:spcPts val="1600"/>
                  </a:spcAft>
                  <a:buClr>
                    <a:srgbClr val="252528"/>
                  </a:buClr>
                  <a:defRPr/>
                </a:pP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นำ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บวกกับ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endParaRPr lang="en-US" sz="24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83" name="กล่องข้อความ 82">
                <a:extLst>
                  <a:ext uri="{FF2B5EF4-FFF2-40B4-BE49-F238E27FC236}">
                    <a16:creationId xmlns:a16="http://schemas.microsoft.com/office/drawing/2014/main" id="{79CA5B9D-29B6-4F39-B543-96AD68E3622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29153" y="2376550"/>
                <a:ext cx="1547218" cy="650178"/>
              </a:xfrm>
              <a:prstGeom prst="rect">
                <a:avLst/>
              </a:prstGeom>
              <a:blipFill>
                <a:blip r:embed="rId15"/>
                <a:stretch>
                  <a:fillRect l="-5906" b="-13084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สี่เหลี่ยมผืนผ้า: มุมมน 6">
            <a:extLst>
              <a:ext uri="{FF2B5EF4-FFF2-40B4-BE49-F238E27FC236}">
                <a16:creationId xmlns:a16="http://schemas.microsoft.com/office/drawing/2014/main" id="{1E0595CC-3843-45C8-9291-AFB5E90D65BB}"/>
              </a:ext>
            </a:extLst>
          </p:cNvPr>
          <p:cNvSpPr/>
          <p:nvPr/>
        </p:nvSpPr>
        <p:spPr>
          <a:xfrm>
            <a:off x="1536192" y="3209626"/>
            <a:ext cx="5833872" cy="2850801"/>
          </a:xfrm>
          <a:prstGeom prst="roundRect">
            <a:avLst>
              <a:gd name="adj" fmla="val 6066"/>
            </a:avLst>
          </a:prstGeom>
          <a:solidFill>
            <a:srgbClr val="E3E5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กล่องข้อความ 7">
                <a:extLst>
                  <a:ext uri="{FF2B5EF4-FFF2-40B4-BE49-F238E27FC236}">
                    <a16:creationId xmlns:a16="http://schemas.microsoft.com/office/drawing/2014/main" id="{3654BA47-69DF-470B-9D63-5CEA90803E93}"/>
                  </a:ext>
                </a:extLst>
              </p:cNvPr>
              <p:cNvSpPr txBox="1"/>
              <p:nvPr/>
            </p:nvSpPr>
            <p:spPr>
              <a:xfrm>
                <a:off x="1643550" y="3250858"/>
                <a:ext cx="3203121" cy="65017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th-TH" sz="2400" b="1" dirty="0"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ประโยคสัญลักษณ์	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+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:r>
                  <a:rPr lang="en-US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 </a:t>
                </a:r>
                <a:r>
                  <a:rPr lang="en-US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</a:t>
                </a:r>
              </a:p>
            </p:txBody>
          </p:sp>
        </mc:Choice>
        <mc:Fallback xmlns="">
          <p:sp>
            <p:nvSpPr>
              <p:cNvPr id="8" name="กล่องข้อความ 7">
                <a:extLst>
                  <a:ext uri="{FF2B5EF4-FFF2-40B4-BE49-F238E27FC236}">
                    <a16:creationId xmlns:a16="http://schemas.microsoft.com/office/drawing/2014/main" id="{3654BA47-69DF-470B-9D63-5CEA90803E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43550" y="3250858"/>
                <a:ext cx="3203121" cy="650178"/>
              </a:xfrm>
              <a:prstGeom prst="rect">
                <a:avLst/>
              </a:prstGeom>
              <a:blipFill>
                <a:blip r:embed="rId16"/>
                <a:stretch>
                  <a:fillRect l="-3048" r="-2095" b="-13084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4" name="กล่องข้อความ 83">
            <a:extLst>
              <a:ext uri="{FF2B5EF4-FFF2-40B4-BE49-F238E27FC236}">
                <a16:creationId xmlns:a16="http://schemas.microsoft.com/office/drawing/2014/main" id="{E22AA894-2E9E-488A-AA6C-62895C00FDC2}"/>
              </a:ext>
            </a:extLst>
          </p:cNvPr>
          <p:cNvSpPr txBox="1"/>
          <p:nvPr/>
        </p:nvSpPr>
        <p:spPr>
          <a:xfrm>
            <a:off x="1643550" y="3860443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400" b="1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Wingdings 2" panose="05020102010507070707" pitchFamily="18" charset="2"/>
              </a:rPr>
              <a:t>วิธีทำ</a:t>
            </a:r>
            <a:endParaRPr lang="en-US" sz="2400" b="1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Wingdings 2" panose="05020102010507070707" pitchFamily="18" charset="2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5" name="Google Shape;784;p47">
                <a:extLst>
                  <a:ext uri="{FF2B5EF4-FFF2-40B4-BE49-F238E27FC236}">
                    <a16:creationId xmlns:a16="http://schemas.microsoft.com/office/drawing/2014/main" id="{CC36E8EA-58C1-46CF-AFFF-3687EF27775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296066" y="3557536"/>
                <a:ext cx="5009683" cy="202355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198000" rIns="91425" bIns="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30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160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9pPr>
              </a:lstStyle>
              <a:p>
                <a:pPr marL="0" lvl="0" indent="0" algn="l" defTabSz="917575">
                  <a:buClr>
                    <a:srgbClr val="252528"/>
                  </a:buClr>
                  <a:tabLst>
                    <a:tab pos="2778125" algn="l"/>
                    <a:tab pos="3675063" algn="l"/>
                  </a:tabLst>
                  <a:defRPr/>
                </a:pPr>
                <a:r>
                  <a:rPr lang="th-TH" sz="2400" kern="0" noProof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นม	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	ลิตร</a:t>
                </a:r>
              </a:p>
              <a:p>
                <a:pPr marL="0" lvl="0" indent="0" algn="l" defTabSz="917575">
                  <a:buClr>
                    <a:srgbClr val="252528"/>
                  </a:buClr>
                  <a:tabLst>
                    <a:tab pos="2778125" algn="l"/>
                    <a:tab pos="3675063" algn="l"/>
                  </a:tabLst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น้ำแดง	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0" i="0" kern="0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	ลิตร</a:t>
                </a:r>
              </a:p>
              <a:p>
                <a:pPr marL="0" lvl="0" indent="0" algn="l" defTabSz="917575">
                  <a:buClr>
                    <a:srgbClr val="252528"/>
                  </a:buClr>
                  <a:tabLst>
                    <a:tab pos="1793875" algn="l"/>
                    <a:tab pos="2778125" algn="l"/>
                    <a:tab pos="3675063" algn="l"/>
                  </a:tabLst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ได้นมเย็น	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0" i="0" kern="0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:r>
                  <a:rPr lang="en-US" sz="2400" kern="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=	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0" i="0" kern="0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	ลิตร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252528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85" name="Google Shape;784;p47">
                <a:extLst>
                  <a:ext uri="{FF2B5EF4-FFF2-40B4-BE49-F238E27FC236}">
                    <a16:creationId xmlns:a16="http://schemas.microsoft.com/office/drawing/2014/main" id="{CC36E8EA-58C1-46CF-AFFF-3687EF2777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96066" y="3557536"/>
                <a:ext cx="5009683" cy="2023552"/>
              </a:xfrm>
              <a:prstGeom prst="rect">
                <a:avLst/>
              </a:prstGeom>
              <a:blipFill>
                <a:blip r:embed="rId17"/>
                <a:stretch>
                  <a:fillRect l="-1949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6" name="Google Shape;784;p47">
                <a:extLst>
                  <a:ext uri="{FF2B5EF4-FFF2-40B4-BE49-F238E27FC236}">
                    <a16:creationId xmlns:a16="http://schemas.microsoft.com/office/drawing/2014/main" id="{86911111-515A-45DA-B0B4-DC5520CE5D0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43550" y="5204826"/>
                <a:ext cx="5662199" cy="99689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198000" rIns="91425" bIns="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30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160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9pPr>
              </a:lstStyle>
              <a:p>
                <a:pPr marL="0" lvl="0" indent="0" algn="l" defTabSz="917575">
                  <a:buClr>
                    <a:srgbClr val="252528"/>
                  </a:buClr>
                  <a:tabLst>
                    <a:tab pos="630238" algn="l"/>
                    <a:tab pos="1793875" algn="l"/>
                    <a:tab pos="2778125" algn="l"/>
                    <a:tab pos="3675063" algn="l"/>
                  </a:tabLst>
                  <a:defRPr/>
                </a:pPr>
                <a:r>
                  <a:rPr kumimoji="0" lang="th-TH" sz="24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ตอบ	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แม่ได้นมเย็น</a:t>
                </a:r>
                <a:r>
                  <a:rPr kumimoji="0" lang="th-TH" sz="2400" b="0" i="0" u="none" strike="noStrike" kern="0" cap="none" spc="0" normalizeH="0" noProof="0" dirty="0">
                    <a:ln>
                      <a:noFill/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0" i="0" kern="0" smtClea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ลิตร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252528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86" name="Google Shape;784;p47">
                <a:extLst>
                  <a:ext uri="{FF2B5EF4-FFF2-40B4-BE49-F238E27FC236}">
                    <a16:creationId xmlns:a16="http://schemas.microsoft.com/office/drawing/2014/main" id="{86911111-515A-45DA-B0B4-DC5520CE5D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43550" y="5204826"/>
                <a:ext cx="5662199" cy="996897"/>
              </a:xfrm>
              <a:prstGeom prst="rect">
                <a:avLst/>
              </a:prstGeom>
              <a:blipFill>
                <a:blip r:embed="rId18"/>
                <a:stretch>
                  <a:fillRect l="-172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7" name="กลุ่ม 86">
            <a:extLst>
              <a:ext uri="{FF2B5EF4-FFF2-40B4-BE49-F238E27FC236}">
                <a16:creationId xmlns:a16="http://schemas.microsoft.com/office/drawing/2014/main" id="{1343EEF2-49DB-49E9-BCEE-CF539311B858}"/>
              </a:ext>
            </a:extLst>
          </p:cNvPr>
          <p:cNvGrpSpPr/>
          <p:nvPr/>
        </p:nvGrpSpPr>
        <p:grpSpPr>
          <a:xfrm>
            <a:off x="7659270" y="2385827"/>
            <a:ext cx="3555951" cy="3194846"/>
            <a:chOff x="6983960" y="1591164"/>
            <a:chExt cx="3555951" cy="3194846"/>
          </a:xfrm>
        </p:grpSpPr>
        <p:sp>
          <p:nvSpPr>
            <p:cNvPr id="88" name="Google Shape;540;p32">
              <a:extLst>
                <a:ext uri="{FF2B5EF4-FFF2-40B4-BE49-F238E27FC236}">
                  <a16:creationId xmlns:a16="http://schemas.microsoft.com/office/drawing/2014/main" id="{174FC441-B855-4B2F-B18E-42F458277F0D}"/>
                </a:ext>
              </a:extLst>
            </p:cNvPr>
            <p:cNvSpPr/>
            <p:nvPr/>
          </p:nvSpPr>
          <p:spPr>
            <a:xfrm flipH="1">
              <a:off x="6983960" y="3438685"/>
              <a:ext cx="3555951" cy="1347325"/>
            </a:xfrm>
            <a:prstGeom prst="roundRect">
              <a:avLst>
                <a:gd name="adj" fmla="val 16667"/>
              </a:avLst>
            </a:pr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9" name="กล่องข้อความ 88">
                  <a:extLst>
                    <a:ext uri="{FF2B5EF4-FFF2-40B4-BE49-F238E27FC236}">
                      <a16:creationId xmlns:a16="http://schemas.microsoft.com/office/drawing/2014/main" id="{5160961B-EFCB-4256-AF1F-DDFFA36391A1}"/>
                    </a:ext>
                  </a:extLst>
                </p:cNvPr>
                <p:cNvSpPr txBox="1"/>
                <p:nvPr/>
              </p:nvSpPr>
              <p:spPr>
                <a:xfrm>
                  <a:off x="7143547" y="3529024"/>
                  <a:ext cx="3272815" cy="1204689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marL="0" lvl="0" indent="0" algn="ctr" defTabSz="917575">
                    <a:buClr>
                      <a:srgbClr val="252528"/>
                    </a:buClr>
                    <a:tabLst>
                      <a:tab pos="1793875" algn="l"/>
                      <a:tab pos="2778125" algn="l"/>
                      <a:tab pos="3675063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 smtClea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b="0" i="0" kern="0" smtClea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 เป็นคำตอบที่สมเหตุสมผล </a:t>
                  </a:r>
                </a:p>
                <a:p>
                  <a:pPr marL="0" lvl="0" indent="0" algn="ctr" defTabSz="917575">
                    <a:buClr>
                      <a:srgbClr val="252528"/>
                    </a:buClr>
                    <a:tabLst>
                      <a:tab pos="1793875" algn="l"/>
                      <a:tab pos="2778125" algn="l"/>
                      <a:tab pos="3675063" algn="l"/>
                    </a:tabLst>
                    <a:defRPr/>
                  </a:pPr>
                  <a:r>
                    <a:rPr lang="th-TH" sz="2400" kern="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เพราะ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 มากกว่า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b="0" i="0" kern="0" smtClea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6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 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5252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endParaRPr>
                </a:p>
              </p:txBody>
            </p:sp>
          </mc:Choice>
          <mc:Fallback xmlns="">
            <p:sp>
              <p:nvSpPr>
                <p:cNvPr id="89" name="กล่องข้อความ 88">
                  <a:extLst>
                    <a:ext uri="{FF2B5EF4-FFF2-40B4-BE49-F238E27FC236}">
                      <a16:creationId xmlns:a16="http://schemas.microsoft.com/office/drawing/2014/main" id="{5160961B-EFCB-4256-AF1F-DDFFA36391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143547" y="3529024"/>
                  <a:ext cx="3272815" cy="1204689"/>
                </a:xfrm>
                <a:prstGeom prst="rect">
                  <a:avLst/>
                </a:prstGeom>
                <a:blipFill>
                  <a:blip r:embed="rId19"/>
                  <a:stretch>
                    <a:fillRect b="-6566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90" name="Google Shape;3848;p60">
              <a:extLst>
                <a:ext uri="{FF2B5EF4-FFF2-40B4-BE49-F238E27FC236}">
                  <a16:creationId xmlns:a16="http://schemas.microsoft.com/office/drawing/2014/main" id="{57B0588C-90E2-435B-AF64-F3123F8D87FA}"/>
                </a:ext>
              </a:extLst>
            </p:cNvPr>
            <p:cNvGrpSpPr/>
            <p:nvPr/>
          </p:nvGrpSpPr>
          <p:grpSpPr>
            <a:xfrm>
              <a:off x="8281728" y="1591164"/>
              <a:ext cx="2036889" cy="2033127"/>
              <a:chOff x="7208941" y="3794503"/>
              <a:chExt cx="1134210" cy="1132114"/>
            </a:xfrm>
          </p:grpSpPr>
          <p:sp>
            <p:nvSpPr>
              <p:cNvPr id="91" name="Google Shape;3849;p60">
                <a:extLst>
                  <a:ext uri="{FF2B5EF4-FFF2-40B4-BE49-F238E27FC236}">
                    <a16:creationId xmlns:a16="http://schemas.microsoft.com/office/drawing/2014/main" id="{4A2C87A9-5AF5-4F6A-BFC2-D48F2592943E}"/>
                  </a:ext>
                </a:extLst>
              </p:cNvPr>
              <p:cNvSpPr/>
              <p:nvPr/>
            </p:nvSpPr>
            <p:spPr>
              <a:xfrm rot="-635849">
                <a:off x="7240467" y="4513688"/>
                <a:ext cx="588149" cy="361934"/>
              </a:xfrm>
              <a:custGeom>
                <a:avLst/>
                <a:gdLst/>
                <a:ahLst/>
                <a:cxnLst/>
                <a:rect l="l" t="t" r="r" b="b"/>
                <a:pathLst>
                  <a:path w="23527" h="14478" extrusionOk="0">
                    <a:moveTo>
                      <a:pt x="12573" y="0"/>
                    </a:moveTo>
                    <a:lnTo>
                      <a:pt x="0" y="10287"/>
                    </a:lnTo>
                    <a:lnTo>
                      <a:pt x="22288" y="14478"/>
                    </a:lnTo>
                    <a:lnTo>
                      <a:pt x="23527" y="95"/>
                    </a:ln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</p:sp>
          <p:sp>
            <p:nvSpPr>
              <p:cNvPr id="92" name="Google Shape;3850;p60">
                <a:extLst>
                  <a:ext uri="{FF2B5EF4-FFF2-40B4-BE49-F238E27FC236}">
                    <a16:creationId xmlns:a16="http://schemas.microsoft.com/office/drawing/2014/main" id="{A5856619-0925-47BB-BCF3-DB2B48412A20}"/>
                  </a:ext>
                </a:extLst>
              </p:cNvPr>
              <p:cNvSpPr/>
              <p:nvPr/>
            </p:nvSpPr>
            <p:spPr>
              <a:xfrm rot="-575087">
                <a:off x="7216433" y="4727796"/>
                <a:ext cx="182268" cy="105271"/>
              </a:xfrm>
              <a:custGeom>
                <a:avLst/>
                <a:gdLst/>
                <a:ahLst/>
                <a:cxnLst/>
                <a:rect l="l" t="t" r="r" b="b"/>
                <a:pathLst>
                  <a:path w="7291" h="4211" extrusionOk="0">
                    <a:moveTo>
                      <a:pt x="3519" y="0"/>
                    </a:moveTo>
                    <a:cubicBezTo>
                      <a:pt x="2288" y="0"/>
                      <a:pt x="1081" y="655"/>
                      <a:pt x="451" y="1841"/>
                    </a:cubicBezTo>
                    <a:cubicBezTo>
                      <a:pt x="0" y="2686"/>
                      <a:pt x="2162" y="4211"/>
                      <a:pt x="4102" y="4211"/>
                    </a:cubicBezTo>
                    <a:cubicBezTo>
                      <a:pt x="4255" y="4211"/>
                      <a:pt x="4406" y="4201"/>
                      <a:pt x="4555" y="4182"/>
                    </a:cubicBezTo>
                    <a:cubicBezTo>
                      <a:pt x="6561" y="3908"/>
                      <a:pt x="7290" y="2084"/>
                      <a:pt x="5771" y="838"/>
                    </a:cubicBezTo>
                    <a:cubicBezTo>
                      <a:pt x="5106" y="269"/>
                      <a:pt x="4307" y="0"/>
                      <a:pt x="35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3" name="Google Shape;3851;p60">
                <a:extLst>
                  <a:ext uri="{FF2B5EF4-FFF2-40B4-BE49-F238E27FC236}">
                    <a16:creationId xmlns:a16="http://schemas.microsoft.com/office/drawing/2014/main" id="{DC3AF9A1-88DB-4FA4-8402-6F17D0D80062}"/>
                  </a:ext>
                </a:extLst>
              </p:cNvPr>
              <p:cNvSpPr/>
              <p:nvPr/>
            </p:nvSpPr>
            <p:spPr>
              <a:xfrm rot="-4679515">
                <a:off x="7776436" y="4703104"/>
                <a:ext cx="129117" cy="154665"/>
              </a:xfrm>
              <a:custGeom>
                <a:avLst/>
                <a:gdLst/>
                <a:ahLst/>
                <a:cxnLst/>
                <a:rect l="l" t="t" r="r" b="b"/>
                <a:pathLst>
                  <a:path w="5165" h="6187" extrusionOk="0">
                    <a:moveTo>
                      <a:pt x="2399" y="1"/>
                    </a:moveTo>
                    <a:cubicBezTo>
                      <a:pt x="1597" y="1"/>
                      <a:pt x="817" y="639"/>
                      <a:pt x="514" y="1777"/>
                    </a:cubicBezTo>
                    <a:cubicBezTo>
                      <a:pt x="0" y="3633"/>
                      <a:pt x="1123" y="6186"/>
                      <a:pt x="2067" y="6186"/>
                    </a:cubicBezTo>
                    <a:cubicBezTo>
                      <a:pt x="2128" y="6186"/>
                      <a:pt x="2188" y="6176"/>
                      <a:pt x="2247" y="6154"/>
                    </a:cubicBezTo>
                    <a:cubicBezTo>
                      <a:pt x="4314" y="5394"/>
                      <a:pt x="5165" y="2901"/>
                      <a:pt x="3980" y="1017"/>
                    </a:cubicBezTo>
                    <a:cubicBezTo>
                      <a:pt x="3550" y="323"/>
                      <a:pt x="2969" y="1"/>
                      <a:pt x="2399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4" name="Google Shape;3852;p60">
                <a:extLst>
                  <a:ext uri="{FF2B5EF4-FFF2-40B4-BE49-F238E27FC236}">
                    <a16:creationId xmlns:a16="http://schemas.microsoft.com/office/drawing/2014/main" id="{3D16B910-37AB-4717-82C3-443DFB3BD276}"/>
                  </a:ext>
                </a:extLst>
              </p:cNvPr>
              <p:cNvSpPr/>
              <p:nvPr/>
            </p:nvSpPr>
            <p:spPr>
              <a:xfrm rot="-575087">
                <a:off x="8003152" y="4115924"/>
                <a:ext cx="319087" cy="277939"/>
              </a:xfrm>
              <a:custGeom>
                <a:avLst/>
                <a:gdLst/>
                <a:ahLst/>
                <a:cxnLst/>
                <a:rect l="l" t="t" r="r" b="b"/>
                <a:pathLst>
                  <a:path w="12764" h="11118" extrusionOk="0">
                    <a:moveTo>
                      <a:pt x="6319" y="0"/>
                    </a:moveTo>
                    <a:cubicBezTo>
                      <a:pt x="4453" y="0"/>
                      <a:pt x="2616" y="265"/>
                      <a:pt x="1642" y="936"/>
                    </a:cubicBezTo>
                    <a:cubicBezTo>
                      <a:pt x="1" y="2030"/>
                      <a:pt x="2645" y="10115"/>
                      <a:pt x="4591" y="11058"/>
                    </a:cubicBezTo>
                    <a:cubicBezTo>
                      <a:pt x="4678" y="11098"/>
                      <a:pt x="4774" y="11118"/>
                      <a:pt x="4877" y="11118"/>
                    </a:cubicBezTo>
                    <a:cubicBezTo>
                      <a:pt x="7083" y="11118"/>
                      <a:pt x="12763" y="2224"/>
                      <a:pt x="12037" y="1179"/>
                    </a:cubicBezTo>
                    <a:cubicBezTo>
                      <a:pt x="11612" y="522"/>
                      <a:pt x="8937" y="0"/>
                      <a:pt x="63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5" name="Google Shape;3853;p60">
                <a:extLst>
                  <a:ext uri="{FF2B5EF4-FFF2-40B4-BE49-F238E27FC236}">
                    <a16:creationId xmlns:a16="http://schemas.microsoft.com/office/drawing/2014/main" id="{94214EB6-B744-45AA-AE20-EC72127E4167}"/>
                  </a:ext>
                </a:extLst>
              </p:cNvPr>
              <p:cNvSpPr/>
              <p:nvPr/>
            </p:nvSpPr>
            <p:spPr>
              <a:xfrm rot="-575087">
                <a:off x="8073236" y="4154411"/>
                <a:ext cx="225141" cy="199042"/>
              </a:xfrm>
              <a:custGeom>
                <a:avLst/>
                <a:gdLst/>
                <a:ahLst/>
                <a:cxnLst/>
                <a:rect l="l" t="t" r="r" b="b"/>
                <a:pathLst>
                  <a:path w="9006" h="7962" extrusionOk="0">
                    <a:moveTo>
                      <a:pt x="6813" y="1"/>
                    </a:moveTo>
                    <a:cubicBezTo>
                      <a:pt x="4954" y="1"/>
                      <a:pt x="2052" y="787"/>
                      <a:pt x="1003" y="2221"/>
                    </a:cubicBezTo>
                    <a:cubicBezTo>
                      <a:pt x="0" y="3588"/>
                      <a:pt x="1733" y="7540"/>
                      <a:pt x="2675" y="7935"/>
                    </a:cubicBezTo>
                    <a:cubicBezTo>
                      <a:pt x="2716" y="7953"/>
                      <a:pt x="2761" y="7962"/>
                      <a:pt x="2811" y="7962"/>
                    </a:cubicBezTo>
                    <a:cubicBezTo>
                      <a:pt x="4188" y="7962"/>
                      <a:pt x="9005" y="1336"/>
                      <a:pt x="8389" y="427"/>
                    </a:cubicBezTo>
                    <a:cubicBezTo>
                      <a:pt x="8192" y="139"/>
                      <a:pt x="7595" y="1"/>
                      <a:pt x="6813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6" name="Google Shape;3854;p60">
                <a:extLst>
                  <a:ext uri="{FF2B5EF4-FFF2-40B4-BE49-F238E27FC236}">
                    <a16:creationId xmlns:a16="http://schemas.microsoft.com/office/drawing/2014/main" id="{3670FDC8-F2FB-41DA-880B-14FD74CE5B0C}"/>
                  </a:ext>
                </a:extLst>
              </p:cNvPr>
              <p:cNvSpPr/>
              <p:nvPr/>
            </p:nvSpPr>
            <p:spPr>
              <a:xfrm rot="-575087">
                <a:off x="7327841" y="3817927"/>
                <a:ext cx="306062" cy="294763"/>
              </a:xfrm>
              <a:custGeom>
                <a:avLst/>
                <a:gdLst/>
                <a:ahLst/>
                <a:cxnLst/>
                <a:rect l="l" t="t" r="r" b="b"/>
                <a:pathLst>
                  <a:path w="12243" h="11791" extrusionOk="0">
                    <a:moveTo>
                      <a:pt x="6632" y="1"/>
                    </a:moveTo>
                    <a:cubicBezTo>
                      <a:pt x="5265" y="1"/>
                      <a:pt x="1" y="10159"/>
                      <a:pt x="1756" y="11369"/>
                    </a:cubicBezTo>
                    <a:cubicBezTo>
                      <a:pt x="2177" y="11662"/>
                      <a:pt x="2958" y="11790"/>
                      <a:pt x="3909" y="11790"/>
                    </a:cubicBezTo>
                    <a:cubicBezTo>
                      <a:pt x="7009" y="11790"/>
                      <a:pt x="11913" y="10426"/>
                      <a:pt x="12030" y="8938"/>
                    </a:cubicBezTo>
                    <a:cubicBezTo>
                      <a:pt x="12243" y="6081"/>
                      <a:pt x="7987" y="93"/>
                      <a:pt x="6650" y="2"/>
                    </a:cubicBezTo>
                    <a:cubicBezTo>
                      <a:pt x="6644" y="1"/>
                      <a:pt x="6638" y="1"/>
                      <a:pt x="6632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7" name="Google Shape;3855;p60">
                <a:extLst>
                  <a:ext uri="{FF2B5EF4-FFF2-40B4-BE49-F238E27FC236}">
                    <a16:creationId xmlns:a16="http://schemas.microsoft.com/office/drawing/2014/main" id="{6AB002F2-EB31-4084-B68B-575B21328C99}"/>
                  </a:ext>
                </a:extLst>
              </p:cNvPr>
              <p:cNvSpPr/>
              <p:nvPr/>
            </p:nvSpPr>
            <p:spPr>
              <a:xfrm rot="-575087">
                <a:off x="7366696" y="3851056"/>
                <a:ext cx="195167" cy="223866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8955" extrusionOk="0">
                    <a:moveTo>
                      <a:pt x="4656" y="1"/>
                    </a:moveTo>
                    <a:cubicBezTo>
                      <a:pt x="3481" y="1"/>
                      <a:pt x="0" y="7939"/>
                      <a:pt x="967" y="8694"/>
                    </a:cubicBezTo>
                    <a:cubicBezTo>
                      <a:pt x="1201" y="8867"/>
                      <a:pt x="1715" y="8954"/>
                      <a:pt x="2347" y="8954"/>
                    </a:cubicBezTo>
                    <a:cubicBezTo>
                      <a:pt x="3937" y="8954"/>
                      <a:pt x="6273" y="8405"/>
                      <a:pt x="6773" y="7296"/>
                    </a:cubicBezTo>
                    <a:cubicBezTo>
                      <a:pt x="7806" y="5017"/>
                      <a:pt x="5831" y="93"/>
                      <a:pt x="4676" y="1"/>
                    </a:cubicBezTo>
                    <a:cubicBezTo>
                      <a:pt x="4669" y="1"/>
                      <a:pt x="4662" y="1"/>
                      <a:pt x="465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8" name="Google Shape;3856;p60">
                <a:extLst>
                  <a:ext uri="{FF2B5EF4-FFF2-40B4-BE49-F238E27FC236}">
                    <a16:creationId xmlns:a16="http://schemas.microsoft.com/office/drawing/2014/main" id="{78C7485E-875E-4651-9CE6-9C1FB5A2975B}"/>
                  </a:ext>
                </a:extLst>
              </p:cNvPr>
              <p:cNvSpPr/>
              <p:nvPr/>
            </p:nvSpPr>
            <p:spPr>
              <a:xfrm rot="-575087">
                <a:off x="7263895" y="3986113"/>
                <a:ext cx="936937" cy="738395"/>
              </a:xfrm>
              <a:custGeom>
                <a:avLst/>
                <a:gdLst/>
                <a:ahLst/>
                <a:cxnLst/>
                <a:rect l="l" t="t" r="r" b="b"/>
                <a:pathLst>
                  <a:path w="37479" h="29537" extrusionOk="0">
                    <a:moveTo>
                      <a:pt x="15625" y="1"/>
                    </a:moveTo>
                    <a:cubicBezTo>
                      <a:pt x="10623" y="1"/>
                      <a:pt x="6142" y="2122"/>
                      <a:pt x="3830" y="6102"/>
                    </a:cubicBezTo>
                    <a:cubicBezTo>
                      <a:pt x="0" y="12729"/>
                      <a:pt x="3617" y="21939"/>
                      <a:pt x="11824" y="26741"/>
                    </a:cubicBezTo>
                    <a:cubicBezTo>
                      <a:pt x="15070" y="28628"/>
                      <a:pt x="18563" y="29536"/>
                      <a:pt x="21837" y="29536"/>
                    </a:cubicBezTo>
                    <a:cubicBezTo>
                      <a:pt x="26841" y="29536"/>
                      <a:pt x="31333" y="27415"/>
                      <a:pt x="33648" y="23428"/>
                    </a:cubicBezTo>
                    <a:cubicBezTo>
                      <a:pt x="37478" y="16832"/>
                      <a:pt x="33922" y="7592"/>
                      <a:pt x="25685" y="2820"/>
                    </a:cubicBezTo>
                    <a:cubicBezTo>
                      <a:pt x="22419" y="916"/>
                      <a:pt x="18910" y="1"/>
                      <a:pt x="15625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9" name="Google Shape;3857;p60">
                <a:extLst>
                  <a:ext uri="{FF2B5EF4-FFF2-40B4-BE49-F238E27FC236}">
                    <a16:creationId xmlns:a16="http://schemas.microsoft.com/office/drawing/2014/main" id="{F697E07A-4B99-451A-8F7C-774C62A82220}"/>
                  </a:ext>
                </a:extLst>
              </p:cNvPr>
              <p:cNvSpPr/>
              <p:nvPr/>
            </p:nvSpPr>
            <p:spPr>
              <a:xfrm rot="-575087">
                <a:off x="7264466" y="4027098"/>
                <a:ext cx="451382" cy="703896"/>
              </a:xfrm>
              <a:custGeom>
                <a:avLst/>
                <a:gdLst/>
                <a:ahLst/>
                <a:cxnLst/>
                <a:rect l="l" t="t" r="r" b="b"/>
                <a:pathLst>
                  <a:path w="18056" h="28157" extrusionOk="0">
                    <a:moveTo>
                      <a:pt x="15636" y="1"/>
                    </a:moveTo>
                    <a:cubicBezTo>
                      <a:pt x="10621" y="1"/>
                      <a:pt x="6139" y="2128"/>
                      <a:pt x="3830" y="6089"/>
                    </a:cubicBezTo>
                    <a:cubicBezTo>
                      <a:pt x="0" y="12716"/>
                      <a:pt x="3587" y="21926"/>
                      <a:pt x="11824" y="26728"/>
                    </a:cubicBezTo>
                    <a:cubicBezTo>
                      <a:pt x="12766" y="27275"/>
                      <a:pt x="13769" y="27762"/>
                      <a:pt x="14803" y="28157"/>
                    </a:cubicBezTo>
                    <a:cubicBezTo>
                      <a:pt x="9332" y="24084"/>
                      <a:pt x="5502" y="17731"/>
                      <a:pt x="7478" y="10740"/>
                    </a:cubicBezTo>
                    <a:cubicBezTo>
                      <a:pt x="8997" y="5360"/>
                      <a:pt x="13283" y="2351"/>
                      <a:pt x="18055" y="162"/>
                    </a:cubicBezTo>
                    <a:cubicBezTo>
                      <a:pt x="17240" y="54"/>
                      <a:pt x="16431" y="1"/>
                      <a:pt x="1563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0" name="Google Shape;3858;p60">
                <a:extLst>
                  <a:ext uri="{FF2B5EF4-FFF2-40B4-BE49-F238E27FC236}">
                    <a16:creationId xmlns:a16="http://schemas.microsoft.com/office/drawing/2014/main" id="{4AF9C93E-F016-4DF0-A939-EDAFBDF61909}"/>
                  </a:ext>
                </a:extLst>
              </p:cNvPr>
              <p:cNvSpPr/>
              <p:nvPr/>
            </p:nvSpPr>
            <p:spPr>
              <a:xfrm rot="-575087">
                <a:off x="7569582" y="4406946"/>
                <a:ext cx="218866" cy="182218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7289" extrusionOk="0">
                    <a:moveTo>
                      <a:pt x="4028" y="1"/>
                    </a:moveTo>
                    <a:cubicBezTo>
                      <a:pt x="2774" y="1"/>
                      <a:pt x="1594" y="592"/>
                      <a:pt x="973" y="1679"/>
                    </a:cubicBezTo>
                    <a:cubicBezTo>
                      <a:pt x="0" y="3381"/>
                      <a:pt x="730" y="5631"/>
                      <a:pt x="2584" y="6725"/>
                    </a:cubicBezTo>
                    <a:cubicBezTo>
                      <a:pt x="3259" y="7106"/>
                      <a:pt x="3989" y="7288"/>
                      <a:pt x="4694" y="7288"/>
                    </a:cubicBezTo>
                    <a:cubicBezTo>
                      <a:pt x="5956" y="7288"/>
                      <a:pt x="7138" y="6704"/>
                      <a:pt x="7782" y="5631"/>
                    </a:cubicBezTo>
                    <a:cubicBezTo>
                      <a:pt x="8754" y="3929"/>
                      <a:pt x="8025" y="1679"/>
                      <a:pt x="6140" y="585"/>
                    </a:cubicBezTo>
                    <a:cubicBezTo>
                      <a:pt x="5471" y="190"/>
                      <a:pt x="4737" y="1"/>
                      <a:pt x="4028" y="1"/>
                    </a:cubicBezTo>
                    <a:close/>
                  </a:path>
                </a:pathLst>
              </a:custGeom>
              <a:solidFill>
                <a:srgbClr val="FFE7D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3859;p60">
                <a:extLst>
                  <a:ext uri="{FF2B5EF4-FFF2-40B4-BE49-F238E27FC236}">
                    <a16:creationId xmlns:a16="http://schemas.microsoft.com/office/drawing/2014/main" id="{0CF12DA6-0677-4B73-86AD-769375313C75}"/>
                  </a:ext>
                </a:extLst>
              </p:cNvPr>
              <p:cNvSpPr/>
              <p:nvPr/>
            </p:nvSpPr>
            <p:spPr>
              <a:xfrm rot="-575087">
                <a:off x="7861341" y="4508593"/>
                <a:ext cx="110970" cy="75622"/>
              </a:xfrm>
              <a:custGeom>
                <a:avLst/>
                <a:gdLst/>
                <a:ahLst/>
                <a:cxnLst/>
                <a:rect l="l" t="t" r="r" b="b"/>
                <a:pathLst>
                  <a:path w="4439" h="3025" extrusionOk="0">
                    <a:moveTo>
                      <a:pt x="1928" y="0"/>
                    </a:moveTo>
                    <a:cubicBezTo>
                      <a:pt x="1067" y="0"/>
                      <a:pt x="361" y="401"/>
                      <a:pt x="213" y="1041"/>
                    </a:cubicBezTo>
                    <a:cubicBezTo>
                      <a:pt x="0" y="1862"/>
                      <a:pt x="791" y="2683"/>
                      <a:pt x="1915" y="2956"/>
                    </a:cubicBezTo>
                    <a:cubicBezTo>
                      <a:pt x="2128" y="3002"/>
                      <a:pt x="2339" y="3024"/>
                      <a:pt x="2541" y="3024"/>
                    </a:cubicBezTo>
                    <a:cubicBezTo>
                      <a:pt x="3411" y="3024"/>
                      <a:pt x="4138" y="2619"/>
                      <a:pt x="4286" y="1953"/>
                    </a:cubicBezTo>
                    <a:cubicBezTo>
                      <a:pt x="4438" y="1163"/>
                      <a:pt x="3678" y="312"/>
                      <a:pt x="2554" y="69"/>
                    </a:cubicBezTo>
                    <a:cubicBezTo>
                      <a:pt x="2340" y="22"/>
                      <a:pt x="2130" y="0"/>
                      <a:pt x="1928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2" name="Google Shape;3860;p60">
                <a:extLst>
                  <a:ext uri="{FF2B5EF4-FFF2-40B4-BE49-F238E27FC236}">
                    <a16:creationId xmlns:a16="http://schemas.microsoft.com/office/drawing/2014/main" id="{E81D2395-8DF2-43A1-A5A8-DD7DF0B4E619}"/>
                  </a:ext>
                </a:extLst>
              </p:cNvPr>
              <p:cNvSpPr/>
              <p:nvPr/>
            </p:nvSpPr>
            <p:spPr>
              <a:xfrm rot="-575087">
                <a:off x="7417466" y="4332272"/>
                <a:ext cx="100321" cy="91396"/>
              </a:xfrm>
              <a:custGeom>
                <a:avLst/>
                <a:gdLst/>
                <a:ahLst/>
                <a:cxnLst/>
                <a:rect l="l" t="t" r="r" b="b"/>
                <a:pathLst>
                  <a:path w="4013" h="3656" extrusionOk="0">
                    <a:moveTo>
                      <a:pt x="1420" y="1"/>
                    </a:moveTo>
                    <a:cubicBezTo>
                      <a:pt x="1111" y="1"/>
                      <a:pt x="828" y="95"/>
                      <a:pt x="608" y="293"/>
                    </a:cubicBezTo>
                    <a:cubicBezTo>
                      <a:pt x="0" y="840"/>
                      <a:pt x="152" y="1965"/>
                      <a:pt x="912" y="2816"/>
                    </a:cubicBezTo>
                    <a:cubicBezTo>
                      <a:pt x="1417" y="3359"/>
                      <a:pt x="2058" y="3655"/>
                      <a:pt x="2606" y="3655"/>
                    </a:cubicBezTo>
                    <a:cubicBezTo>
                      <a:pt x="2916" y="3655"/>
                      <a:pt x="3196" y="3561"/>
                      <a:pt x="3404" y="3363"/>
                    </a:cubicBezTo>
                    <a:cubicBezTo>
                      <a:pt x="4012" y="2816"/>
                      <a:pt x="3860" y="1691"/>
                      <a:pt x="3101" y="840"/>
                    </a:cubicBezTo>
                    <a:cubicBezTo>
                      <a:pt x="2596" y="296"/>
                      <a:pt x="1967" y="1"/>
                      <a:pt x="142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3" name="Google Shape;3861;p60">
                <a:extLst>
                  <a:ext uri="{FF2B5EF4-FFF2-40B4-BE49-F238E27FC236}">
                    <a16:creationId xmlns:a16="http://schemas.microsoft.com/office/drawing/2014/main" id="{ECCCD81F-1CD1-4B36-AEF7-64191E2D6929}"/>
                  </a:ext>
                </a:extLst>
              </p:cNvPr>
              <p:cNvSpPr/>
              <p:nvPr/>
            </p:nvSpPr>
            <p:spPr>
              <a:xfrm rot="-575087">
                <a:off x="7624080" y="4493154"/>
                <a:ext cx="96496" cy="63172"/>
              </a:xfrm>
              <a:custGeom>
                <a:avLst/>
                <a:gdLst/>
                <a:ahLst/>
                <a:cxnLst/>
                <a:rect l="l" t="t" r="r" b="b"/>
                <a:pathLst>
                  <a:path w="3860" h="2527" extrusionOk="0">
                    <a:moveTo>
                      <a:pt x="153" y="0"/>
                    </a:moveTo>
                    <a:cubicBezTo>
                      <a:pt x="84" y="0"/>
                      <a:pt x="16" y="38"/>
                      <a:pt x="1" y="114"/>
                    </a:cubicBezTo>
                    <a:cubicBezTo>
                      <a:pt x="1" y="1026"/>
                      <a:pt x="639" y="1816"/>
                      <a:pt x="1368" y="2272"/>
                    </a:cubicBezTo>
                    <a:cubicBezTo>
                      <a:pt x="1655" y="2436"/>
                      <a:pt x="2059" y="2526"/>
                      <a:pt x="2463" y="2526"/>
                    </a:cubicBezTo>
                    <a:cubicBezTo>
                      <a:pt x="2958" y="2526"/>
                      <a:pt x="3455" y="2391"/>
                      <a:pt x="3739" y="2090"/>
                    </a:cubicBezTo>
                    <a:cubicBezTo>
                      <a:pt x="3859" y="1994"/>
                      <a:pt x="3752" y="1841"/>
                      <a:pt x="3641" y="1841"/>
                    </a:cubicBezTo>
                    <a:cubicBezTo>
                      <a:pt x="3612" y="1841"/>
                      <a:pt x="3582" y="1851"/>
                      <a:pt x="3557" y="1877"/>
                    </a:cubicBezTo>
                    <a:cubicBezTo>
                      <a:pt x="3309" y="2125"/>
                      <a:pt x="2926" y="2223"/>
                      <a:pt x="2538" y="2223"/>
                    </a:cubicBezTo>
                    <a:cubicBezTo>
                      <a:pt x="2166" y="2223"/>
                      <a:pt x="1788" y="2133"/>
                      <a:pt x="1520" y="1999"/>
                    </a:cubicBezTo>
                    <a:cubicBezTo>
                      <a:pt x="821" y="1634"/>
                      <a:pt x="335" y="935"/>
                      <a:pt x="305" y="114"/>
                    </a:cubicBezTo>
                    <a:cubicBezTo>
                      <a:pt x="289" y="38"/>
                      <a:pt x="221" y="0"/>
                      <a:pt x="15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4" name="Google Shape;3862;p60">
                <a:extLst>
                  <a:ext uri="{FF2B5EF4-FFF2-40B4-BE49-F238E27FC236}">
                    <a16:creationId xmlns:a16="http://schemas.microsoft.com/office/drawing/2014/main" id="{2254D246-E147-4583-A9B0-1CEEBC354F96}"/>
                  </a:ext>
                </a:extLst>
              </p:cNvPr>
              <p:cNvSpPr/>
              <p:nvPr/>
            </p:nvSpPr>
            <p:spPr>
              <a:xfrm rot="-575087">
                <a:off x="7749122" y="4478817"/>
                <a:ext cx="215366" cy="132045"/>
              </a:xfrm>
              <a:custGeom>
                <a:avLst/>
                <a:gdLst/>
                <a:ahLst/>
                <a:cxnLst/>
                <a:rect l="l" t="t" r="r" b="b"/>
                <a:pathLst>
                  <a:path w="8615" h="5282" extrusionOk="0">
                    <a:moveTo>
                      <a:pt x="185" y="0"/>
                    </a:moveTo>
                    <a:cubicBezTo>
                      <a:pt x="50" y="0"/>
                      <a:pt x="1" y="238"/>
                      <a:pt x="160" y="291"/>
                    </a:cubicBezTo>
                    <a:cubicBezTo>
                      <a:pt x="1679" y="807"/>
                      <a:pt x="3138" y="1476"/>
                      <a:pt x="4506" y="2327"/>
                    </a:cubicBezTo>
                    <a:cubicBezTo>
                      <a:pt x="5844" y="3178"/>
                      <a:pt x="7120" y="4151"/>
                      <a:pt x="8306" y="5245"/>
                    </a:cubicBezTo>
                    <a:cubicBezTo>
                      <a:pt x="8331" y="5271"/>
                      <a:pt x="8361" y="5282"/>
                      <a:pt x="8390" y="5282"/>
                    </a:cubicBezTo>
                    <a:cubicBezTo>
                      <a:pt x="8502" y="5282"/>
                      <a:pt x="8615" y="5129"/>
                      <a:pt x="8518" y="5032"/>
                    </a:cubicBezTo>
                    <a:cubicBezTo>
                      <a:pt x="7303" y="3938"/>
                      <a:pt x="6026" y="2966"/>
                      <a:pt x="4658" y="2054"/>
                    </a:cubicBezTo>
                    <a:cubicBezTo>
                      <a:pt x="3290" y="1203"/>
                      <a:pt x="1801" y="503"/>
                      <a:pt x="251" y="17"/>
                    </a:cubicBezTo>
                    <a:cubicBezTo>
                      <a:pt x="227" y="5"/>
                      <a:pt x="205" y="0"/>
                      <a:pt x="18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5" name="Google Shape;3863;p60">
                <a:extLst>
                  <a:ext uri="{FF2B5EF4-FFF2-40B4-BE49-F238E27FC236}">
                    <a16:creationId xmlns:a16="http://schemas.microsoft.com/office/drawing/2014/main" id="{5C36B6F9-CC70-44D5-BFD4-26DC8B57A08E}"/>
                  </a:ext>
                </a:extLst>
              </p:cNvPr>
              <p:cNvSpPr/>
              <p:nvPr/>
            </p:nvSpPr>
            <p:spPr>
              <a:xfrm rot="-575087">
                <a:off x="7753475" y="4499198"/>
                <a:ext cx="175043" cy="137819"/>
              </a:xfrm>
              <a:custGeom>
                <a:avLst/>
                <a:gdLst/>
                <a:ahLst/>
                <a:cxnLst/>
                <a:rect l="l" t="t" r="r" b="b"/>
                <a:pathLst>
                  <a:path w="7002" h="5513" extrusionOk="0">
                    <a:moveTo>
                      <a:pt x="221" y="1"/>
                    </a:moveTo>
                    <a:cubicBezTo>
                      <a:pt x="95" y="1"/>
                      <a:pt x="1" y="214"/>
                      <a:pt x="132" y="293"/>
                    </a:cubicBezTo>
                    <a:cubicBezTo>
                      <a:pt x="2594" y="1661"/>
                      <a:pt x="4661" y="3545"/>
                      <a:pt x="6697" y="5460"/>
                    </a:cubicBezTo>
                    <a:cubicBezTo>
                      <a:pt x="6727" y="5497"/>
                      <a:pt x="6762" y="5512"/>
                      <a:pt x="6796" y="5512"/>
                    </a:cubicBezTo>
                    <a:cubicBezTo>
                      <a:pt x="6902" y="5512"/>
                      <a:pt x="7002" y="5362"/>
                      <a:pt x="6910" y="5247"/>
                    </a:cubicBezTo>
                    <a:cubicBezTo>
                      <a:pt x="4873" y="3332"/>
                      <a:pt x="2746" y="1417"/>
                      <a:pt x="284" y="19"/>
                    </a:cubicBezTo>
                    <a:cubicBezTo>
                      <a:pt x="262" y="7"/>
                      <a:pt x="241" y="1"/>
                      <a:pt x="22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6" name="Google Shape;3864;p60">
                <a:extLst>
                  <a:ext uri="{FF2B5EF4-FFF2-40B4-BE49-F238E27FC236}">
                    <a16:creationId xmlns:a16="http://schemas.microsoft.com/office/drawing/2014/main" id="{C16ECE67-0A7E-400C-9AD7-819D2E52B74A}"/>
                  </a:ext>
                </a:extLst>
              </p:cNvPr>
              <p:cNvSpPr/>
              <p:nvPr/>
            </p:nvSpPr>
            <p:spPr>
              <a:xfrm rot="-575087">
                <a:off x="7746280" y="4519679"/>
                <a:ext cx="99371" cy="115870"/>
              </a:xfrm>
              <a:custGeom>
                <a:avLst/>
                <a:gdLst/>
                <a:ahLst/>
                <a:cxnLst/>
                <a:rect l="l" t="t" r="r" b="b"/>
                <a:pathLst>
                  <a:path w="3975" h="4635" extrusionOk="0">
                    <a:moveTo>
                      <a:pt x="207" y="0"/>
                    </a:moveTo>
                    <a:cubicBezTo>
                      <a:pt x="101" y="0"/>
                      <a:pt x="1" y="150"/>
                      <a:pt x="93" y="265"/>
                    </a:cubicBezTo>
                    <a:cubicBezTo>
                      <a:pt x="1278" y="1694"/>
                      <a:pt x="2585" y="3031"/>
                      <a:pt x="3619" y="4551"/>
                    </a:cubicBezTo>
                    <a:cubicBezTo>
                      <a:pt x="3658" y="4610"/>
                      <a:pt x="3714" y="4634"/>
                      <a:pt x="3767" y="4634"/>
                    </a:cubicBezTo>
                    <a:cubicBezTo>
                      <a:pt x="3877" y="4634"/>
                      <a:pt x="3974" y="4532"/>
                      <a:pt x="3892" y="4429"/>
                    </a:cubicBezTo>
                    <a:cubicBezTo>
                      <a:pt x="2829" y="2849"/>
                      <a:pt x="1522" y="1511"/>
                      <a:pt x="306" y="52"/>
                    </a:cubicBezTo>
                    <a:cubicBezTo>
                      <a:pt x="276" y="16"/>
                      <a:pt x="241" y="0"/>
                      <a:pt x="207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7" name="Google Shape;3865;p60">
                <a:extLst>
                  <a:ext uri="{FF2B5EF4-FFF2-40B4-BE49-F238E27FC236}">
                    <a16:creationId xmlns:a16="http://schemas.microsoft.com/office/drawing/2014/main" id="{C6095DD6-DCC9-4B29-A595-E1CD1EF93881}"/>
                  </a:ext>
                </a:extLst>
              </p:cNvPr>
              <p:cNvSpPr/>
              <p:nvPr/>
            </p:nvSpPr>
            <p:spPr>
              <a:xfrm rot="-575087">
                <a:off x="7404435" y="4354907"/>
                <a:ext cx="220116" cy="123470"/>
              </a:xfrm>
              <a:custGeom>
                <a:avLst/>
                <a:gdLst/>
                <a:ahLst/>
                <a:cxnLst/>
                <a:rect l="l" t="t" r="r" b="b"/>
                <a:pathLst>
                  <a:path w="8805" h="4939" extrusionOk="0">
                    <a:moveTo>
                      <a:pt x="181" y="1"/>
                    </a:moveTo>
                    <a:cubicBezTo>
                      <a:pt x="36" y="1"/>
                      <a:pt x="1" y="257"/>
                      <a:pt x="167" y="313"/>
                    </a:cubicBezTo>
                    <a:cubicBezTo>
                      <a:pt x="1656" y="799"/>
                      <a:pt x="3146" y="1407"/>
                      <a:pt x="4574" y="2137"/>
                    </a:cubicBezTo>
                    <a:cubicBezTo>
                      <a:pt x="5972" y="2896"/>
                      <a:pt x="7310" y="3808"/>
                      <a:pt x="8465" y="4902"/>
                    </a:cubicBezTo>
                    <a:cubicBezTo>
                      <a:pt x="8497" y="4928"/>
                      <a:pt x="8531" y="4939"/>
                      <a:pt x="8565" y="4939"/>
                    </a:cubicBezTo>
                    <a:cubicBezTo>
                      <a:pt x="8691" y="4939"/>
                      <a:pt x="8804" y="4786"/>
                      <a:pt x="8708" y="4690"/>
                    </a:cubicBezTo>
                    <a:cubicBezTo>
                      <a:pt x="7492" y="3595"/>
                      <a:pt x="6155" y="2623"/>
                      <a:pt x="4726" y="1863"/>
                    </a:cubicBezTo>
                    <a:cubicBezTo>
                      <a:pt x="3267" y="1133"/>
                      <a:pt x="1778" y="495"/>
                      <a:pt x="228" y="9"/>
                    </a:cubicBezTo>
                    <a:cubicBezTo>
                      <a:pt x="211" y="3"/>
                      <a:pt x="196" y="1"/>
                      <a:pt x="18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8" name="Google Shape;3866;p60">
                <a:extLst>
                  <a:ext uri="{FF2B5EF4-FFF2-40B4-BE49-F238E27FC236}">
                    <a16:creationId xmlns:a16="http://schemas.microsoft.com/office/drawing/2014/main" id="{9C616764-72F1-4818-A225-D533EEAF70FE}"/>
                  </a:ext>
                </a:extLst>
              </p:cNvPr>
              <p:cNvSpPr/>
              <p:nvPr/>
            </p:nvSpPr>
            <p:spPr>
              <a:xfrm rot="-575087">
                <a:off x="7407995" y="4400923"/>
                <a:ext cx="205042" cy="85971"/>
              </a:xfrm>
              <a:custGeom>
                <a:avLst/>
                <a:gdLst/>
                <a:ahLst/>
                <a:cxnLst/>
                <a:rect l="l" t="t" r="r" b="b"/>
                <a:pathLst>
                  <a:path w="8202" h="3439" extrusionOk="0">
                    <a:moveTo>
                      <a:pt x="207" y="1"/>
                    </a:moveTo>
                    <a:cubicBezTo>
                      <a:pt x="46" y="1"/>
                      <a:pt x="1" y="249"/>
                      <a:pt x="173" y="307"/>
                    </a:cubicBezTo>
                    <a:cubicBezTo>
                      <a:pt x="2818" y="1097"/>
                      <a:pt x="5493" y="1979"/>
                      <a:pt x="7924" y="3407"/>
                    </a:cubicBezTo>
                    <a:cubicBezTo>
                      <a:pt x="7951" y="3429"/>
                      <a:pt x="7978" y="3438"/>
                      <a:pt x="8003" y="3438"/>
                    </a:cubicBezTo>
                    <a:cubicBezTo>
                      <a:pt x="8121" y="3438"/>
                      <a:pt x="8201" y="3239"/>
                      <a:pt x="8076" y="3164"/>
                    </a:cubicBezTo>
                    <a:cubicBezTo>
                      <a:pt x="5645" y="1705"/>
                      <a:pt x="2939" y="824"/>
                      <a:pt x="234" y="3"/>
                    </a:cubicBezTo>
                    <a:cubicBezTo>
                      <a:pt x="225" y="2"/>
                      <a:pt x="215" y="1"/>
                      <a:pt x="207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9" name="Google Shape;3867;p60">
                <a:extLst>
                  <a:ext uri="{FF2B5EF4-FFF2-40B4-BE49-F238E27FC236}">
                    <a16:creationId xmlns:a16="http://schemas.microsoft.com/office/drawing/2014/main" id="{B0E9B65D-C474-41BA-8C64-B72C715C2C07}"/>
                  </a:ext>
                </a:extLst>
              </p:cNvPr>
              <p:cNvSpPr/>
              <p:nvPr/>
            </p:nvSpPr>
            <p:spPr>
              <a:xfrm rot="-575087">
                <a:off x="7464525" y="4466007"/>
                <a:ext cx="147944" cy="30474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1219" extrusionOk="0">
                    <a:moveTo>
                      <a:pt x="183" y="0"/>
                    </a:moveTo>
                    <a:cubicBezTo>
                      <a:pt x="0" y="0"/>
                      <a:pt x="0" y="274"/>
                      <a:pt x="183" y="304"/>
                    </a:cubicBezTo>
                    <a:cubicBezTo>
                      <a:pt x="2037" y="426"/>
                      <a:pt x="3830" y="912"/>
                      <a:pt x="5684" y="1216"/>
                    </a:cubicBezTo>
                    <a:cubicBezTo>
                      <a:pt x="5694" y="1218"/>
                      <a:pt x="5703" y="1218"/>
                      <a:pt x="5712" y="1218"/>
                    </a:cubicBezTo>
                    <a:cubicBezTo>
                      <a:pt x="5872" y="1218"/>
                      <a:pt x="5918" y="971"/>
                      <a:pt x="5745" y="942"/>
                    </a:cubicBezTo>
                    <a:cubicBezTo>
                      <a:pt x="3891" y="608"/>
                      <a:pt x="2067" y="122"/>
                      <a:pt x="18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0" name="Google Shape;3868;p60">
                <a:extLst>
                  <a:ext uri="{FF2B5EF4-FFF2-40B4-BE49-F238E27FC236}">
                    <a16:creationId xmlns:a16="http://schemas.microsoft.com/office/drawing/2014/main" id="{8894EC98-1691-4194-81BE-D0EAB27F154C}"/>
                  </a:ext>
                </a:extLst>
              </p:cNvPr>
              <p:cNvSpPr/>
              <p:nvPr/>
            </p:nvSpPr>
            <p:spPr>
              <a:xfrm rot="-575087">
                <a:off x="7656416" y="3997782"/>
                <a:ext cx="118845" cy="169668"/>
              </a:xfrm>
              <a:custGeom>
                <a:avLst/>
                <a:gdLst/>
                <a:ahLst/>
                <a:cxnLst/>
                <a:rect l="l" t="t" r="r" b="b"/>
                <a:pathLst>
                  <a:path w="4754" h="6787" extrusionOk="0">
                    <a:moveTo>
                      <a:pt x="2413" y="1"/>
                    </a:moveTo>
                    <a:cubicBezTo>
                      <a:pt x="1501" y="1672"/>
                      <a:pt x="771" y="3466"/>
                      <a:pt x="255" y="5320"/>
                    </a:cubicBezTo>
                    <a:cubicBezTo>
                      <a:pt x="0" y="6211"/>
                      <a:pt x="735" y="6786"/>
                      <a:pt x="1458" y="6786"/>
                    </a:cubicBezTo>
                    <a:cubicBezTo>
                      <a:pt x="1944" y="6786"/>
                      <a:pt x="2424" y="6526"/>
                      <a:pt x="2595" y="5928"/>
                    </a:cubicBezTo>
                    <a:cubicBezTo>
                      <a:pt x="3082" y="4104"/>
                      <a:pt x="3811" y="2341"/>
                      <a:pt x="4753" y="700"/>
                    </a:cubicBezTo>
                    <a:cubicBezTo>
                      <a:pt x="3993" y="426"/>
                      <a:pt x="3203" y="183"/>
                      <a:pt x="2413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869;p60">
                <a:extLst>
                  <a:ext uri="{FF2B5EF4-FFF2-40B4-BE49-F238E27FC236}">
                    <a16:creationId xmlns:a16="http://schemas.microsoft.com/office/drawing/2014/main" id="{0C302057-534A-4F98-961E-F713F3181987}"/>
                  </a:ext>
                </a:extLst>
              </p:cNvPr>
              <p:cNvSpPr/>
              <p:nvPr/>
            </p:nvSpPr>
            <p:spPr>
              <a:xfrm rot="-575087">
                <a:off x="7754992" y="4027261"/>
                <a:ext cx="150444" cy="203892"/>
              </a:xfrm>
              <a:custGeom>
                <a:avLst/>
                <a:gdLst/>
                <a:ahLst/>
                <a:cxnLst/>
                <a:rect l="l" t="t" r="r" b="b"/>
                <a:pathLst>
                  <a:path w="6018" h="8156" extrusionOk="0">
                    <a:moveTo>
                      <a:pt x="3950" y="1"/>
                    </a:moveTo>
                    <a:cubicBezTo>
                      <a:pt x="3586" y="852"/>
                      <a:pt x="3130" y="1642"/>
                      <a:pt x="2704" y="2463"/>
                    </a:cubicBezTo>
                    <a:cubicBezTo>
                      <a:pt x="2035" y="3800"/>
                      <a:pt x="1275" y="5077"/>
                      <a:pt x="546" y="6353"/>
                    </a:cubicBezTo>
                    <a:cubicBezTo>
                      <a:pt x="0" y="7298"/>
                      <a:pt x="831" y="8155"/>
                      <a:pt x="1648" y="8155"/>
                    </a:cubicBezTo>
                    <a:cubicBezTo>
                      <a:pt x="2014" y="8155"/>
                      <a:pt x="2378" y="7983"/>
                      <a:pt x="2613" y="7569"/>
                    </a:cubicBezTo>
                    <a:cubicBezTo>
                      <a:pt x="3403" y="6232"/>
                      <a:pt x="4163" y="4864"/>
                      <a:pt x="4893" y="3496"/>
                    </a:cubicBezTo>
                    <a:cubicBezTo>
                      <a:pt x="5288" y="2767"/>
                      <a:pt x="5652" y="2037"/>
                      <a:pt x="6017" y="1277"/>
                    </a:cubicBezTo>
                    <a:cubicBezTo>
                      <a:pt x="5561" y="973"/>
                      <a:pt x="5075" y="669"/>
                      <a:pt x="4589" y="396"/>
                    </a:cubicBezTo>
                    <a:cubicBezTo>
                      <a:pt x="4376" y="274"/>
                      <a:pt x="4163" y="153"/>
                      <a:pt x="395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870;p60">
                <a:extLst>
                  <a:ext uri="{FF2B5EF4-FFF2-40B4-BE49-F238E27FC236}">
                    <a16:creationId xmlns:a16="http://schemas.microsoft.com/office/drawing/2014/main" id="{F4F96EBA-59E4-4AB0-9A91-41E712FE57B9}"/>
                  </a:ext>
                </a:extLst>
              </p:cNvPr>
              <p:cNvSpPr/>
              <p:nvPr/>
            </p:nvSpPr>
            <p:spPr>
              <a:xfrm rot="-575087">
                <a:off x="7862733" y="4081001"/>
                <a:ext cx="144219" cy="166493"/>
              </a:xfrm>
              <a:custGeom>
                <a:avLst/>
                <a:gdLst/>
                <a:ahLst/>
                <a:cxnLst/>
                <a:rect l="l" t="t" r="r" b="b"/>
                <a:pathLst>
                  <a:path w="5769" h="6660" extrusionOk="0">
                    <a:moveTo>
                      <a:pt x="3945" y="0"/>
                    </a:moveTo>
                    <a:cubicBezTo>
                      <a:pt x="3276" y="1733"/>
                      <a:pt x="2212" y="3313"/>
                      <a:pt x="875" y="4621"/>
                    </a:cubicBezTo>
                    <a:cubicBezTo>
                      <a:pt x="1" y="5447"/>
                      <a:pt x="815" y="6659"/>
                      <a:pt x="1764" y="6659"/>
                    </a:cubicBezTo>
                    <a:cubicBezTo>
                      <a:pt x="2036" y="6659"/>
                      <a:pt x="2319" y="6560"/>
                      <a:pt x="2577" y="6323"/>
                    </a:cubicBezTo>
                    <a:cubicBezTo>
                      <a:pt x="3914" y="5046"/>
                      <a:pt x="5008" y="3526"/>
                      <a:pt x="5768" y="1824"/>
                    </a:cubicBezTo>
                    <a:cubicBezTo>
                      <a:pt x="5221" y="1186"/>
                      <a:pt x="4613" y="578"/>
                      <a:pt x="3945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871;p60">
                <a:extLst>
                  <a:ext uri="{FF2B5EF4-FFF2-40B4-BE49-F238E27FC236}">
                    <a16:creationId xmlns:a16="http://schemas.microsoft.com/office/drawing/2014/main" id="{92451041-BB68-4031-9E5E-33C7994F07E7}"/>
                  </a:ext>
                </a:extLst>
              </p:cNvPr>
              <p:cNvSpPr/>
              <p:nvPr/>
            </p:nvSpPr>
            <p:spPr>
              <a:xfrm rot="-575087">
                <a:off x="7650796" y="4425897"/>
                <a:ext cx="85147" cy="67947"/>
              </a:xfrm>
              <a:custGeom>
                <a:avLst/>
                <a:gdLst/>
                <a:ahLst/>
                <a:cxnLst/>
                <a:rect l="l" t="t" r="r" b="b"/>
                <a:pathLst>
                  <a:path w="3406" h="2718" extrusionOk="0">
                    <a:moveTo>
                      <a:pt x="1465" y="0"/>
                    </a:moveTo>
                    <a:cubicBezTo>
                      <a:pt x="995" y="0"/>
                      <a:pt x="561" y="197"/>
                      <a:pt x="335" y="592"/>
                    </a:cubicBezTo>
                    <a:cubicBezTo>
                      <a:pt x="1" y="1199"/>
                      <a:pt x="305" y="2051"/>
                      <a:pt x="1034" y="2476"/>
                    </a:cubicBezTo>
                    <a:cubicBezTo>
                      <a:pt x="1326" y="2639"/>
                      <a:pt x="1636" y="2718"/>
                      <a:pt x="1927" y="2718"/>
                    </a:cubicBezTo>
                    <a:cubicBezTo>
                      <a:pt x="2395" y="2718"/>
                      <a:pt x="2816" y="2516"/>
                      <a:pt x="3041" y="2142"/>
                    </a:cubicBezTo>
                    <a:cubicBezTo>
                      <a:pt x="3405" y="1534"/>
                      <a:pt x="3101" y="652"/>
                      <a:pt x="2341" y="227"/>
                    </a:cubicBezTo>
                    <a:cubicBezTo>
                      <a:pt x="2062" y="76"/>
                      <a:pt x="1757" y="0"/>
                      <a:pt x="146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872;p60">
                <a:extLst>
                  <a:ext uri="{FF2B5EF4-FFF2-40B4-BE49-F238E27FC236}">
                    <a16:creationId xmlns:a16="http://schemas.microsoft.com/office/drawing/2014/main" id="{621CA424-819A-44CE-ABEE-3FBF03D1C48D}"/>
                  </a:ext>
                </a:extLst>
              </p:cNvPr>
              <p:cNvSpPr/>
              <p:nvPr/>
            </p:nvSpPr>
            <p:spPr>
              <a:xfrm rot="-575087">
                <a:off x="7666153" y="4439854"/>
                <a:ext cx="32249" cy="20074"/>
              </a:xfrm>
              <a:custGeom>
                <a:avLst/>
                <a:gdLst/>
                <a:ahLst/>
                <a:cxnLst/>
                <a:rect l="l" t="t" r="r" b="b"/>
                <a:pathLst>
                  <a:path w="1290" h="803" extrusionOk="0">
                    <a:moveTo>
                      <a:pt x="852" y="0"/>
                    </a:moveTo>
                    <a:cubicBezTo>
                      <a:pt x="510" y="0"/>
                      <a:pt x="208" y="204"/>
                      <a:pt x="74" y="527"/>
                    </a:cubicBezTo>
                    <a:cubicBezTo>
                      <a:pt x="0" y="693"/>
                      <a:pt x="150" y="803"/>
                      <a:pt x="299" y="803"/>
                    </a:cubicBezTo>
                    <a:cubicBezTo>
                      <a:pt x="397" y="803"/>
                      <a:pt x="494" y="756"/>
                      <a:pt x="530" y="649"/>
                    </a:cubicBezTo>
                    <a:cubicBezTo>
                      <a:pt x="598" y="512"/>
                      <a:pt x="735" y="495"/>
                      <a:pt x="863" y="495"/>
                    </a:cubicBezTo>
                    <a:cubicBezTo>
                      <a:pt x="906" y="495"/>
                      <a:pt x="948" y="497"/>
                      <a:pt x="986" y="497"/>
                    </a:cubicBezTo>
                    <a:cubicBezTo>
                      <a:pt x="1290" y="497"/>
                      <a:pt x="1290" y="41"/>
                      <a:pt x="986" y="10"/>
                    </a:cubicBezTo>
                    <a:cubicBezTo>
                      <a:pt x="941" y="3"/>
                      <a:pt x="896" y="0"/>
                      <a:pt x="852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873;p60">
                <a:extLst>
                  <a:ext uri="{FF2B5EF4-FFF2-40B4-BE49-F238E27FC236}">
                    <a16:creationId xmlns:a16="http://schemas.microsoft.com/office/drawing/2014/main" id="{BE479FBB-B11A-4148-9B41-8C9E27919B56}"/>
                  </a:ext>
                </a:extLst>
              </p:cNvPr>
              <p:cNvSpPr/>
              <p:nvPr/>
            </p:nvSpPr>
            <p:spPr>
              <a:xfrm>
                <a:off x="7534100" y="4264825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874;p60">
                <a:extLst>
                  <a:ext uri="{FF2B5EF4-FFF2-40B4-BE49-F238E27FC236}">
                    <a16:creationId xmlns:a16="http://schemas.microsoft.com/office/drawing/2014/main" id="{0B5698AF-9FE6-4206-9B6C-96730E1CBB8C}"/>
                  </a:ext>
                </a:extLst>
              </p:cNvPr>
              <p:cNvSpPr/>
              <p:nvPr/>
            </p:nvSpPr>
            <p:spPr>
              <a:xfrm rot="-575087">
                <a:off x="7539762" y="4288016"/>
                <a:ext cx="92171" cy="79922"/>
              </a:xfrm>
              <a:custGeom>
                <a:avLst/>
                <a:gdLst/>
                <a:ahLst/>
                <a:cxnLst/>
                <a:rect l="l" t="t" r="r" b="b"/>
                <a:pathLst>
                  <a:path w="3687" h="3197" extrusionOk="0">
                    <a:moveTo>
                      <a:pt x="1853" y="1"/>
                    </a:moveTo>
                    <a:cubicBezTo>
                      <a:pt x="863" y="1"/>
                      <a:pt x="0" y="934"/>
                      <a:pt x="312" y="2038"/>
                    </a:cubicBezTo>
                    <a:cubicBezTo>
                      <a:pt x="514" y="2793"/>
                      <a:pt x="1178" y="3196"/>
                      <a:pt x="1846" y="3196"/>
                    </a:cubicBezTo>
                    <a:cubicBezTo>
                      <a:pt x="2387" y="3196"/>
                      <a:pt x="2931" y="2931"/>
                      <a:pt x="3230" y="2373"/>
                    </a:cubicBezTo>
                    <a:cubicBezTo>
                      <a:pt x="3686" y="1613"/>
                      <a:pt x="3413" y="640"/>
                      <a:pt x="2653" y="214"/>
                    </a:cubicBezTo>
                    <a:cubicBezTo>
                      <a:pt x="2391" y="67"/>
                      <a:pt x="2117" y="1"/>
                      <a:pt x="1853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7" name="Google Shape;3875;p60">
                <a:extLst>
                  <a:ext uri="{FF2B5EF4-FFF2-40B4-BE49-F238E27FC236}">
                    <a16:creationId xmlns:a16="http://schemas.microsoft.com/office/drawing/2014/main" id="{9DF1A3CE-422C-4463-9881-7BC59464B349}"/>
                  </a:ext>
                </a:extLst>
              </p:cNvPr>
              <p:cNvSpPr/>
              <p:nvPr/>
            </p:nvSpPr>
            <p:spPr>
              <a:xfrm rot="-575087">
                <a:off x="7569554" y="4300393"/>
                <a:ext cx="42048" cy="32374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295" extrusionOk="0">
                    <a:moveTo>
                      <a:pt x="837" y="0"/>
                    </a:moveTo>
                    <a:cubicBezTo>
                      <a:pt x="646" y="0"/>
                      <a:pt x="460" y="101"/>
                      <a:pt x="354" y="350"/>
                    </a:cubicBezTo>
                    <a:cubicBezTo>
                      <a:pt x="0" y="830"/>
                      <a:pt x="432" y="1295"/>
                      <a:pt x="846" y="1295"/>
                    </a:cubicBezTo>
                    <a:cubicBezTo>
                      <a:pt x="1036" y="1295"/>
                      <a:pt x="1222" y="1197"/>
                      <a:pt x="1327" y="958"/>
                    </a:cubicBezTo>
                    <a:cubicBezTo>
                      <a:pt x="1681" y="479"/>
                      <a:pt x="1250" y="0"/>
                      <a:pt x="837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3876;p60">
                <a:extLst>
                  <a:ext uri="{FF2B5EF4-FFF2-40B4-BE49-F238E27FC236}">
                    <a16:creationId xmlns:a16="http://schemas.microsoft.com/office/drawing/2014/main" id="{C8CAADE2-1F77-4D85-A9D0-BCB0A881A8B1}"/>
                  </a:ext>
                </a:extLst>
              </p:cNvPr>
              <p:cNvSpPr/>
              <p:nvPr/>
            </p:nvSpPr>
            <p:spPr>
              <a:xfrm>
                <a:off x="7816986" y="4371198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3877;p60">
                <a:extLst>
                  <a:ext uri="{FF2B5EF4-FFF2-40B4-BE49-F238E27FC236}">
                    <a16:creationId xmlns:a16="http://schemas.microsoft.com/office/drawing/2014/main" id="{68534DD0-D871-4A53-B9A2-8C7356EDB761}"/>
                  </a:ext>
                </a:extLst>
              </p:cNvPr>
              <p:cNvSpPr/>
              <p:nvPr/>
            </p:nvSpPr>
            <p:spPr>
              <a:xfrm rot="-575087">
                <a:off x="7814560" y="4390881"/>
                <a:ext cx="91396" cy="80222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3209" extrusionOk="0">
                    <a:moveTo>
                      <a:pt x="1842" y="1"/>
                    </a:moveTo>
                    <a:cubicBezTo>
                      <a:pt x="856" y="1"/>
                      <a:pt x="1" y="950"/>
                      <a:pt x="312" y="2050"/>
                    </a:cubicBezTo>
                    <a:cubicBezTo>
                      <a:pt x="513" y="2805"/>
                      <a:pt x="1177" y="3208"/>
                      <a:pt x="1845" y="3208"/>
                    </a:cubicBezTo>
                    <a:cubicBezTo>
                      <a:pt x="2386" y="3208"/>
                      <a:pt x="2930" y="2943"/>
                      <a:pt x="3230" y="2384"/>
                    </a:cubicBezTo>
                    <a:cubicBezTo>
                      <a:pt x="3655" y="1624"/>
                      <a:pt x="3412" y="652"/>
                      <a:pt x="2652" y="226"/>
                    </a:cubicBezTo>
                    <a:cubicBezTo>
                      <a:pt x="2386" y="71"/>
                      <a:pt x="2109" y="1"/>
                      <a:pt x="1842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3878;p60">
                <a:extLst>
                  <a:ext uri="{FF2B5EF4-FFF2-40B4-BE49-F238E27FC236}">
                    <a16:creationId xmlns:a16="http://schemas.microsoft.com/office/drawing/2014/main" id="{0AC81A25-46C0-4A4C-B9CA-C35607E17129}"/>
                  </a:ext>
                </a:extLst>
              </p:cNvPr>
              <p:cNvSpPr/>
              <p:nvPr/>
            </p:nvSpPr>
            <p:spPr>
              <a:xfrm rot="-575087">
                <a:off x="7849608" y="4403328"/>
                <a:ext cx="32949" cy="29124"/>
              </a:xfrm>
              <a:custGeom>
                <a:avLst/>
                <a:gdLst/>
                <a:ahLst/>
                <a:cxnLst/>
                <a:rect l="l" t="t" r="r" b="b"/>
                <a:pathLst>
                  <a:path w="1318" h="1165" extrusionOk="0">
                    <a:moveTo>
                      <a:pt x="654" y="0"/>
                    </a:moveTo>
                    <a:cubicBezTo>
                      <a:pt x="301" y="0"/>
                      <a:pt x="0" y="311"/>
                      <a:pt x="72" y="716"/>
                    </a:cubicBezTo>
                    <a:cubicBezTo>
                      <a:pt x="144" y="1004"/>
                      <a:pt x="387" y="1164"/>
                      <a:pt x="637" y="1164"/>
                    </a:cubicBezTo>
                    <a:cubicBezTo>
                      <a:pt x="808" y="1164"/>
                      <a:pt x="982" y="1089"/>
                      <a:pt x="1105" y="928"/>
                    </a:cubicBezTo>
                    <a:cubicBezTo>
                      <a:pt x="1318" y="655"/>
                      <a:pt x="1227" y="260"/>
                      <a:pt x="953" y="77"/>
                    </a:cubicBezTo>
                    <a:cubicBezTo>
                      <a:pt x="854" y="24"/>
                      <a:pt x="752" y="0"/>
                      <a:pt x="654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5881608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0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75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  <p:bldP spid="2" grpId="0"/>
      <p:bldP spid="4" grpId="0"/>
      <p:bldP spid="80" grpId="0"/>
      <p:bldP spid="81" grpId="0"/>
      <p:bldP spid="82" grpId="0"/>
      <p:bldP spid="83" grpId="0"/>
      <p:bldP spid="7" grpId="0" animBg="1"/>
      <p:bldP spid="8" grpId="0"/>
      <p:bldP spid="84" grpId="0"/>
      <p:bldP spid="85" grpId="0"/>
      <p:bldP spid="86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1" name="กลุ่ม 50">
            <a:extLst>
              <a:ext uri="{FF2B5EF4-FFF2-40B4-BE49-F238E27FC236}">
                <a16:creationId xmlns:a16="http://schemas.microsoft.com/office/drawing/2014/main" id="{781574A2-9FDB-486E-86A3-006420E92A8F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2" name="รูปแบบอิสระ: รูปร่าง 51">
              <a:extLst>
                <a:ext uri="{FF2B5EF4-FFF2-40B4-BE49-F238E27FC236}">
                  <a16:creationId xmlns:a16="http://schemas.microsoft.com/office/drawing/2014/main" id="{BF363696-4077-49C5-8307-A31E93F5A59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679F0E0C-2202-4793-8090-3B1DF93B253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4" name="กลุ่ม 53">
            <a:extLst>
              <a:ext uri="{FF2B5EF4-FFF2-40B4-BE49-F238E27FC236}">
                <a16:creationId xmlns:a16="http://schemas.microsoft.com/office/drawing/2014/main" id="{71938FF7-AB93-424F-A6EA-FDD659D7F435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55" name="รูปแบบอิสระ: รูปร่าง 54">
              <a:extLst>
                <a:ext uri="{FF2B5EF4-FFF2-40B4-BE49-F238E27FC236}">
                  <a16:creationId xmlns:a16="http://schemas.microsoft.com/office/drawing/2014/main" id="{116EA8E0-35DF-4CE0-BBF7-C6FE305356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55C78EBA-BA35-4501-B559-553B2B64A91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7" name="กลุ่ม 56">
            <a:extLst>
              <a:ext uri="{FF2B5EF4-FFF2-40B4-BE49-F238E27FC236}">
                <a16:creationId xmlns:a16="http://schemas.microsoft.com/office/drawing/2014/main" id="{F8D8D323-7012-4DCE-9885-644A67664DF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58" name="รูปแบบอิสระ: รูปร่าง 57">
              <a:extLst>
                <a:ext uri="{FF2B5EF4-FFF2-40B4-BE49-F238E27FC236}">
                  <a16:creationId xmlns:a16="http://schemas.microsoft.com/office/drawing/2014/main" id="{8324CE5D-2033-4CE7-AD55-0EED974E020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D0612769-17CB-446D-A9F1-0EEA934B312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0" name="กลุ่ม 59">
            <a:extLst>
              <a:ext uri="{FF2B5EF4-FFF2-40B4-BE49-F238E27FC236}">
                <a16:creationId xmlns:a16="http://schemas.microsoft.com/office/drawing/2014/main" id="{BEF796D1-0913-4A62-8F14-4E0F7ACE2C8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61" name="รูปแบบอิสระ: รูปร่าง 60">
              <a:extLst>
                <a:ext uri="{FF2B5EF4-FFF2-40B4-BE49-F238E27FC236}">
                  <a16:creationId xmlns:a16="http://schemas.microsoft.com/office/drawing/2014/main" id="{2F415F33-04AB-4362-971E-018E1A93049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2" name="รูปแบบอิสระ: รูปร่าง 61">
              <a:extLst>
                <a:ext uri="{FF2B5EF4-FFF2-40B4-BE49-F238E27FC236}">
                  <a16:creationId xmlns:a16="http://schemas.microsoft.com/office/drawing/2014/main" id="{6EF45DC0-BE67-45B5-A550-8B586DE9103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96E180CD-CEB1-449E-9E8A-B9D452A60397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271A8A8C-29AB-454A-9F95-225ABBDD5C0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6" name="รูปแบบอิสระ: รูปร่าง 65">
              <a:extLst>
                <a:ext uri="{FF2B5EF4-FFF2-40B4-BE49-F238E27FC236}">
                  <a16:creationId xmlns:a16="http://schemas.microsoft.com/office/drawing/2014/main" id="{62F01293-CD99-4438-A3F3-74B61268A22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15CFA80E-3E22-4C61-8904-119A3A7B6F54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13566D3C-B919-42F4-8EE7-BD947F20689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9" name="รูปแบบอิสระ: รูปร่าง 68">
              <a:extLst>
                <a:ext uri="{FF2B5EF4-FFF2-40B4-BE49-F238E27FC236}">
                  <a16:creationId xmlns:a16="http://schemas.microsoft.com/office/drawing/2014/main" id="{49D4E19B-64BA-4FD5-9C93-7C8A5B31136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BA78F41E-A9B2-42CA-8AB4-67708642C53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71" name="รูปแบบอิสระ: รูปร่าง 70">
              <a:extLst>
                <a:ext uri="{FF2B5EF4-FFF2-40B4-BE49-F238E27FC236}">
                  <a16:creationId xmlns:a16="http://schemas.microsoft.com/office/drawing/2014/main" id="{D733C088-AFB3-4101-847D-4608B9C0763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04CE1035-031A-4F33-AB8D-B60872CF201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7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3D93E238-6FBF-4F79-BFC7-A5FBBEC7CEBD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CA156BD7-4AC1-4E02-B69E-1A393531EE8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D158BE3-BDD9-4E48-89E6-5BFB6D8D319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C285D08-99F3-4636-8727-B1A3F03E801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F15F5D2-5E11-4208-8999-53C2DA83187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882076DC-35D3-4580-9489-4BD80363FC9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79" name="รูปภาพ 78">
            <a:hlinkClick r:id="rId10" action="ppaction://hlinksldjump"/>
            <a:extLst>
              <a:ext uri="{FF2B5EF4-FFF2-40B4-BE49-F238E27FC236}">
                <a16:creationId xmlns:a16="http://schemas.microsoft.com/office/drawing/2014/main" id="{B826C9E6-BEA9-4504-8A27-70123F2A1B51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FB4397A3-B2F2-4E8F-8472-5E6FF6F30AF1}"/>
                  </a:ext>
                </a:extLst>
              </p:cNvPr>
              <p:cNvSpPr txBox="1"/>
              <p:nvPr/>
            </p:nvSpPr>
            <p:spPr>
              <a:xfrm>
                <a:off x="2397378" y="506247"/>
                <a:ext cx="6399150" cy="717147"/>
              </a:xfrm>
              <a:prstGeom prst="roundRect">
                <a:avLst/>
              </a:prstGeom>
              <a:solidFill>
                <a:srgbClr val="FFF1B1"/>
              </a:solidFill>
            </p:spPr>
            <p:txBody>
              <a:bodyPr wrap="square">
                <a:spAutoFit/>
              </a:bodyPr>
              <a:lstStyle/>
              <a:p>
                <a:pPr lvl="0" algn="thaiDist">
                  <a:spcAft>
                    <a:spcPts val="1600"/>
                  </a:spcAft>
                  <a:buClr>
                    <a:srgbClr val="252528"/>
                  </a:buClr>
                  <a:buSzPts val="1400"/>
                  <a:defRPr/>
                </a:pP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ป้ามีริบบิ้นยาว 1 เมตร ตัดไปทำดอกไม้ประดิษฐ์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เมตร เหลือริบบิ้นกี่เมตร</a:t>
                </a:r>
                <a:endParaRPr lang="en-US" sz="24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FB4397A3-B2F2-4E8F-8472-5E6FF6F30A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7378" y="506247"/>
                <a:ext cx="6399150" cy="717147"/>
              </a:xfrm>
              <a:prstGeom prst="roundRect">
                <a:avLst/>
              </a:prstGeom>
              <a:blipFill>
                <a:blip r:embed="rId12"/>
                <a:stretch>
                  <a:fillRect l="-857" b="-7627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EA2F240B-9528-4F2C-969E-0051EBA1AC40}"/>
              </a:ext>
            </a:extLst>
          </p:cNvPr>
          <p:cNvSpPr txBox="1"/>
          <p:nvPr/>
        </p:nvSpPr>
        <p:spPr>
          <a:xfrm>
            <a:off x="1246294" y="1246537"/>
            <a:ext cx="89960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โจทย์ถาม</a:t>
            </a:r>
          </a:p>
        </p:txBody>
      </p:sp>
      <p:sp>
        <p:nvSpPr>
          <p:cNvPr id="4" name="กล่องข้อความ 3">
            <a:extLst>
              <a:ext uri="{FF2B5EF4-FFF2-40B4-BE49-F238E27FC236}">
                <a16:creationId xmlns:a16="http://schemas.microsoft.com/office/drawing/2014/main" id="{4E237BBD-7BF1-4978-A01F-F31C61E65756}"/>
              </a:ext>
            </a:extLst>
          </p:cNvPr>
          <p:cNvSpPr txBox="1"/>
          <p:nvPr/>
        </p:nvSpPr>
        <p:spPr>
          <a:xfrm>
            <a:off x="2397378" y="1246537"/>
            <a:ext cx="151195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spcAft>
                <a:spcPts val="1600"/>
              </a:spcAft>
              <a:buClr>
                <a:srgbClr val="252528"/>
              </a:buClr>
              <a:defRPr/>
            </a:pPr>
            <a:r>
              <a:rPr lang="th-TH" sz="2400" kern="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เหลือริบบิ้นกี่เมตร</a:t>
            </a:r>
            <a:endParaRPr lang="en-US" sz="2400" kern="0" dirty="0"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816BDF45-44B5-4FCA-A7C4-E4E943AF613A}"/>
              </a:ext>
            </a:extLst>
          </p:cNvPr>
          <p:cNvSpPr txBox="1"/>
          <p:nvPr/>
        </p:nvSpPr>
        <p:spPr>
          <a:xfrm>
            <a:off x="1246294" y="1693043"/>
            <a:ext cx="92845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โจทย์บอก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1" name="กล่องข้อความ 80">
                <a:extLst>
                  <a:ext uri="{FF2B5EF4-FFF2-40B4-BE49-F238E27FC236}">
                    <a16:creationId xmlns:a16="http://schemas.microsoft.com/office/drawing/2014/main" id="{19A68E67-8130-4BE1-9242-9FF0A37F7C0B}"/>
                  </a:ext>
                </a:extLst>
              </p:cNvPr>
              <p:cNvSpPr txBox="1"/>
              <p:nvPr/>
            </p:nvSpPr>
            <p:spPr>
              <a:xfrm>
                <a:off x="2397378" y="1537595"/>
                <a:ext cx="4657044" cy="6479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lvl="0">
                  <a:spcAft>
                    <a:spcPts val="1600"/>
                  </a:spcAft>
                  <a:buClr>
                    <a:srgbClr val="252528"/>
                  </a:buClr>
                </a:pPr>
                <a:r>
                  <a:rPr lang="th-TH" sz="2400" kern="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ป้ามีริบบิ้นยาว 1 เมตร ตัดไปทำดอกไม้ประดิษฐ์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chemeClr val="tx1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เมตร</a:t>
                </a:r>
                <a:endParaRPr lang="en-US" sz="2400" kern="0" dirty="0">
                  <a:solidFill>
                    <a:schemeClr val="tx1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81" name="กล่องข้อความ 80">
                <a:extLst>
                  <a:ext uri="{FF2B5EF4-FFF2-40B4-BE49-F238E27FC236}">
                    <a16:creationId xmlns:a16="http://schemas.microsoft.com/office/drawing/2014/main" id="{19A68E67-8130-4BE1-9242-9FF0A37F7C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7378" y="1537595"/>
                <a:ext cx="4657044" cy="647934"/>
              </a:xfrm>
              <a:prstGeom prst="rect">
                <a:avLst/>
              </a:prstGeom>
              <a:blipFill>
                <a:blip r:embed="rId13"/>
                <a:stretch>
                  <a:fillRect l="-1963" r="-1178" b="-13084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2" name="กล่องข้อความ 81">
            <a:extLst>
              <a:ext uri="{FF2B5EF4-FFF2-40B4-BE49-F238E27FC236}">
                <a16:creationId xmlns:a16="http://schemas.microsoft.com/office/drawing/2014/main" id="{E7C10E17-D2E8-4AC9-8A02-E28F2F152CD8}"/>
              </a:ext>
            </a:extLst>
          </p:cNvPr>
          <p:cNvSpPr txBox="1"/>
          <p:nvPr/>
        </p:nvSpPr>
        <p:spPr>
          <a:xfrm>
            <a:off x="1246294" y="2532741"/>
            <a:ext cx="168828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หาคำตอบได้อย่างไร</a:t>
            </a:r>
          </a:p>
        </p:txBody>
      </p:sp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910C3C2C-7F28-4E82-ADC7-C6A6F1CFAE3D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222336" y="2469609"/>
            <a:ext cx="2463798" cy="631078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83" name="กล่องข้อความ 82">
                <a:extLst>
                  <a:ext uri="{FF2B5EF4-FFF2-40B4-BE49-F238E27FC236}">
                    <a16:creationId xmlns:a16="http://schemas.microsoft.com/office/drawing/2014/main" id="{79CA5B9D-29B6-4F39-B543-96AD68E36222}"/>
                  </a:ext>
                </a:extLst>
              </p:cNvPr>
              <p:cNvSpPr txBox="1"/>
              <p:nvPr/>
            </p:nvSpPr>
            <p:spPr>
              <a:xfrm>
                <a:off x="6029153" y="2376550"/>
                <a:ext cx="1976823" cy="64928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600"/>
                  </a:spcAft>
                  <a:buClr>
                    <a:srgbClr val="252528"/>
                  </a:buClr>
                  <a:buSzTx/>
                  <a:buFontTx/>
                  <a:buNone/>
                  <a:tabLst/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5252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ลบด้วย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5252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5252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เมตร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252528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83" name="กล่องข้อความ 82">
                <a:extLst>
                  <a:ext uri="{FF2B5EF4-FFF2-40B4-BE49-F238E27FC236}">
                    <a16:creationId xmlns:a16="http://schemas.microsoft.com/office/drawing/2014/main" id="{79CA5B9D-29B6-4F39-B543-96AD68E3622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29153" y="2376550"/>
                <a:ext cx="1976823" cy="649280"/>
              </a:xfrm>
              <a:prstGeom prst="rect">
                <a:avLst/>
              </a:prstGeom>
              <a:blipFill>
                <a:blip r:embed="rId15"/>
                <a:stretch>
                  <a:fillRect l="-4630" r="-4321" b="-1415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สี่เหลี่ยมผืนผ้า: มุมมน 6">
            <a:extLst>
              <a:ext uri="{FF2B5EF4-FFF2-40B4-BE49-F238E27FC236}">
                <a16:creationId xmlns:a16="http://schemas.microsoft.com/office/drawing/2014/main" id="{1E0595CC-3843-45C8-9291-AFB5E90D65BB}"/>
              </a:ext>
            </a:extLst>
          </p:cNvPr>
          <p:cNvSpPr/>
          <p:nvPr/>
        </p:nvSpPr>
        <p:spPr>
          <a:xfrm>
            <a:off x="1536192" y="3209626"/>
            <a:ext cx="5833872" cy="2850801"/>
          </a:xfrm>
          <a:prstGeom prst="roundRect">
            <a:avLst>
              <a:gd name="adj" fmla="val 6066"/>
            </a:avLst>
          </a:prstGeom>
          <a:solidFill>
            <a:srgbClr val="E3E5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กล่องข้อความ 7">
                <a:extLst>
                  <a:ext uri="{FF2B5EF4-FFF2-40B4-BE49-F238E27FC236}">
                    <a16:creationId xmlns:a16="http://schemas.microsoft.com/office/drawing/2014/main" id="{3654BA47-69DF-470B-9D63-5CEA90803E93}"/>
                  </a:ext>
                </a:extLst>
              </p:cNvPr>
              <p:cNvSpPr txBox="1"/>
              <p:nvPr/>
            </p:nvSpPr>
            <p:spPr>
              <a:xfrm>
                <a:off x="1643550" y="3250858"/>
                <a:ext cx="3360215" cy="64928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ประโยคสัญลักษณ์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-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5252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5252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 </a:t>
                </a: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5252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= </a:t>
                </a: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5252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</a:t>
                </a:r>
              </a:p>
            </p:txBody>
          </p:sp>
        </mc:Choice>
        <mc:Fallback xmlns="">
          <p:sp>
            <p:nvSpPr>
              <p:cNvPr id="8" name="กล่องข้อความ 7">
                <a:extLst>
                  <a:ext uri="{FF2B5EF4-FFF2-40B4-BE49-F238E27FC236}">
                    <a16:creationId xmlns:a16="http://schemas.microsoft.com/office/drawing/2014/main" id="{3654BA47-69DF-470B-9D63-5CEA90803E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43550" y="3250858"/>
                <a:ext cx="3360215" cy="649280"/>
              </a:xfrm>
              <a:prstGeom prst="rect">
                <a:avLst/>
              </a:prstGeom>
              <a:blipFill>
                <a:blip r:embed="rId16"/>
                <a:stretch>
                  <a:fillRect l="-2904" r="-2541" b="-13084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4" name="กล่องข้อความ 83">
            <a:extLst>
              <a:ext uri="{FF2B5EF4-FFF2-40B4-BE49-F238E27FC236}">
                <a16:creationId xmlns:a16="http://schemas.microsoft.com/office/drawing/2014/main" id="{E22AA894-2E9E-488A-AA6C-62895C00FDC2}"/>
              </a:ext>
            </a:extLst>
          </p:cNvPr>
          <p:cNvSpPr txBox="1"/>
          <p:nvPr/>
        </p:nvSpPr>
        <p:spPr>
          <a:xfrm>
            <a:off x="1643550" y="3860443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วิธีทำ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252528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Wingdings 2" panose="05020102010507070707" pitchFamily="18" charset="2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6" name="Google Shape;784;p47">
                <a:extLst>
                  <a:ext uri="{FF2B5EF4-FFF2-40B4-BE49-F238E27FC236}">
                    <a16:creationId xmlns:a16="http://schemas.microsoft.com/office/drawing/2014/main" id="{86911111-515A-45DA-B0B4-DC5520CE5D0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643550" y="5204826"/>
                <a:ext cx="5662199" cy="99689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198000" rIns="91425" bIns="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30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160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9pPr>
              </a:lstStyle>
              <a:p>
                <a:pPr marL="0" indent="0" algn="l" defTabSz="917575">
                  <a:buClr>
                    <a:srgbClr val="252528"/>
                  </a:buClr>
                  <a:tabLst>
                    <a:tab pos="630238" algn="l"/>
                    <a:tab pos="1793875" algn="l"/>
                    <a:tab pos="2778125" algn="l"/>
                    <a:tab pos="3675063" algn="l"/>
                  </a:tabLst>
                  <a:defRPr/>
                </a:pPr>
                <a:r>
                  <a:rPr kumimoji="0" lang="th-TH" sz="2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ตอบ	</a:t>
                </a:r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เหลือริบบิ้น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เมตร</a:t>
                </a:r>
                <a:endParaRPr lang="en-US" sz="24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86" name="Google Shape;784;p47">
                <a:extLst>
                  <a:ext uri="{FF2B5EF4-FFF2-40B4-BE49-F238E27FC236}">
                    <a16:creationId xmlns:a16="http://schemas.microsoft.com/office/drawing/2014/main" id="{86911111-515A-45DA-B0B4-DC5520CE5D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43550" y="5204826"/>
                <a:ext cx="5662199" cy="996897"/>
              </a:xfrm>
              <a:prstGeom prst="rect">
                <a:avLst/>
              </a:prstGeom>
              <a:blipFill>
                <a:blip r:embed="rId17"/>
                <a:stretch>
                  <a:fillRect l="-172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7" name="กลุ่ม 86">
            <a:extLst>
              <a:ext uri="{FF2B5EF4-FFF2-40B4-BE49-F238E27FC236}">
                <a16:creationId xmlns:a16="http://schemas.microsoft.com/office/drawing/2014/main" id="{1343EEF2-49DB-49E9-BCEE-CF539311B858}"/>
              </a:ext>
            </a:extLst>
          </p:cNvPr>
          <p:cNvGrpSpPr/>
          <p:nvPr/>
        </p:nvGrpSpPr>
        <p:grpSpPr>
          <a:xfrm>
            <a:off x="7659270" y="2385827"/>
            <a:ext cx="3555951" cy="3194846"/>
            <a:chOff x="6983960" y="1591164"/>
            <a:chExt cx="3555951" cy="3194846"/>
          </a:xfrm>
        </p:grpSpPr>
        <p:sp>
          <p:nvSpPr>
            <p:cNvPr id="88" name="Google Shape;540;p32">
              <a:extLst>
                <a:ext uri="{FF2B5EF4-FFF2-40B4-BE49-F238E27FC236}">
                  <a16:creationId xmlns:a16="http://schemas.microsoft.com/office/drawing/2014/main" id="{174FC441-B855-4B2F-B18E-42F458277F0D}"/>
                </a:ext>
              </a:extLst>
            </p:cNvPr>
            <p:cNvSpPr/>
            <p:nvPr/>
          </p:nvSpPr>
          <p:spPr>
            <a:xfrm flipH="1">
              <a:off x="6983960" y="3438685"/>
              <a:ext cx="3555951" cy="1347325"/>
            </a:xfrm>
            <a:prstGeom prst="roundRect">
              <a:avLst>
                <a:gd name="adj" fmla="val 16667"/>
              </a:avLst>
            </a:pr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9" name="กล่องข้อความ 88">
                  <a:extLst>
                    <a:ext uri="{FF2B5EF4-FFF2-40B4-BE49-F238E27FC236}">
                      <a16:creationId xmlns:a16="http://schemas.microsoft.com/office/drawing/2014/main" id="{5160961B-EFCB-4256-AF1F-DDFFA36391A1}"/>
                    </a:ext>
                  </a:extLst>
                </p:cNvPr>
                <p:cNvSpPr txBox="1"/>
                <p:nvPr/>
              </p:nvSpPr>
              <p:spPr>
                <a:xfrm>
                  <a:off x="7143547" y="3501592"/>
                  <a:ext cx="3272815" cy="1204689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lvl="0" algn="ctr" defTabSz="917575">
                    <a:buClr>
                      <a:srgbClr val="252528"/>
                    </a:buClr>
                    <a:tabLst>
                      <a:tab pos="1793875" algn="l"/>
                      <a:tab pos="2778125" algn="l"/>
                      <a:tab pos="3675063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 เป็นคำตอบที่สมเหตุสมผล </a:t>
                  </a:r>
                </a:p>
                <a:p>
                  <a:pPr lvl="0" algn="ctr" defTabSz="917575">
                    <a:buClr>
                      <a:srgbClr val="252528"/>
                    </a:buClr>
                    <a:tabLst>
                      <a:tab pos="1793875" algn="l"/>
                      <a:tab pos="2778125" algn="l"/>
                      <a:tab pos="3675063" algn="l"/>
                    </a:tabLst>
                    <a:defRPr/>
                  </a:pPr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เพราะ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 +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 </a:t>
                  </a:r>
                  <a:r>
                    <a:rPr lang="en-US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=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 หรือ 1</a:t>
                  </a:r>
                  <a:endParaRPr lang="en-US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endParaRPr>
                </a:p>
              </p:txBody>
            </p:sp>
          </mc:Choice>
          <mc:Fallback xmlns="">
            <p:sp>
              <p:nvSpPr>
                <p:cNvPr id="89" name="กล่องข้อความ 88">
                  <a:extLst>
                    <a:ext uri="{FF2B5EF4-FFF2-40B4-BE49-F238E27FC236}">
                      <a16:creationId xmlns:a16="http://schemas.microsoft.com/office/drawing/2014/main" id="{5160961B-EFCB-4256-AF1F-DDFFA36391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143547" y="3501592"/>
                  <a:ext cx="3272815" cy="1204689"/>
                </a:xfrm>
                <a:prstGeom prst="rect">
                  <a:avLst/>
                </a:prstGeom>
                <a:blipFill>
                  <a:blip r:embed="rId18"/>
                  <a:stretch>
                    <a:fillRect b="-8122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90" name="Google Shape;3848;p60">
              <a:extLst>
                <a:ext uri="{FF2B5EF4-FFF2-40B4-BE49-F238E27FC236}">
                  <a16:creationId xmlns:a16="http://schemas.microsoft.com/office/drawing/2014/main" id="{57B0588C-90E2-435B-AF64-F3123F8D87FA}"/>
                </a:ext>
              </a:extLst>
            </p:cNvPr>
            <p:cNvGrpSpPr/>
            <p:nvPr/>
          </p:nvGrpSpPr>
          <p:grpSpPr>
            <a:xfrm>
              <a:off x="8281728" y="1591164"/>
              <a:ext cx="2036889" cy="2033127"/>
              <a:chOff x="7208941" y="3794503"/>
              <a:chExt cx="1134210" cy="1132114"/>
            </a:xfrm>
          </p:grpSpPr>
          <p:sp>
            <p:nvSpPr>
              <p:cNvPr id="91" name="Google Shape;3849;p60">
                <a:extLst>
                  <a:ext uri="{FF2B5EF4-FFF2-40B4-BE49-F238E27FC236}">
                    <a16:creationId xmlns:a16="http://schemas.microsoft.com/office/drawing/2014/main" id="{4A2C87A9-5AF5-4F6A-BFC2-D48F2592943E}"/>
                  </a:ext>
                </a:extLst>
              </p:cNvPr>
              <p:cNvSpPr/>
              <p:nvPr/>
            </p:nvSpPr>
            <p:spPr>
              <a:xfrm rot="-635849">
                <a:off x="7240467" y="4513688"/>
                <a:ext cx="588149" cy="361934"/>
              </a:xfrm>
              <a:custGeom>
                <a:avLst/>
                <a:gdLst/>
                <a:ahLst/>
                <a:cxnLst/>
                <a:rect l="l" t="t" r="r" b="b"/>
                <a:pathLst>
                  <a:path w="23527" h="14478" extrusionOk="0">
                    <a:moveTo>
                      <a:pt x="12573" y="0"/>
                    </a:moveTo>
                    <a:lnTo>
                      <a:pt x="0" y="10287"/>
                    </a:lnTo>
                    <a:lnTo>
                      <a:pt x="22288" y="14478"/>
                    </a:lnTo>
                    <a:lnTo>
                      <a:pt x="23527" y="95"/>
                    </a:ln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</p:sp>
          <p:sp>
            <p:nvSpPr>
              <p:cNvPr id="92" name="Google Shape;3850;p60">
                <a:extLst>
                  <a:ext uri="{FF2B5EF4-FFF2-40B4-BE49-F238E27FC236}">
                    <a16:creationId xmlns:a16="http://schemas.microsoft.com/office/drawing/2014/main" id="{A5856619-0925-47BB-BCF3-DB2B48412A20}"/>
                  </a:ext>
                </a:extLst>
              </p:cNvPr>
              <p:cNvSpPr/>
              <p:nvPr/>
            </p:nvSpPr>
            <p:spPr>
              <a:xfrm rot="-575087">
                <a:off x="7216433" y="4727796"/>
                <a:ext cx="182268" cy="105271"/>
              </a:xfrm>
              <a:custGeom>
                <a:avLst/>
                <a:gdLst/>
                <a:ahLst/>
                <a:cxnLst/>
                <a:rect l="l" t="t" r="r" b="b"/>
                <a:pathLst>
                  <a:path w="7291" h="4211" extrusionOk="0">
                    <a:moveTo>
                      <a:pt x="3519" y="0"/>
                    </a:moveTo>
                    <a:cubicBezTo>
                      <a:pt x="2288" y="0"/>
                      <a:pt x="1081" y="655"/>
                      <a:pt x="451" y="1841"/>
                    </a:cubicBezTo>
                    <a:cubicBezTo>
                      <a:pt x="0" y="2686"/>
                      <a:pt x="2162" y="4211"/>
                      <a:pt x="4102" y="4211"/>
                    </a:cubicBezTo>
                    <a:cubicBezTo>
                      <a:pt x="4255" y="4211"/>
                      <a:pt x="4406" y="4201"/>
                      <a:pt x="4555" y="4182"/>
                    </a:cubicBezTo>
                    <a:cubicBezTo>
                      <a:pt x="6561" y="3908"/>
                      <a:pt x="7290" y="2084"/>
                      <a:pt x="5771" y="838"/>
                    </a:cubicBezTo>
                    <a:cubicBezTo>
                      <a:pt x="5106" y="269"/>
                      <a:pt x="4307" y="0"/>
                      <a:pt x="35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3" name="Google Shape;3851;p60">
                <a:extLst>
                  <a:ext uri="{FF2B5EF4-FFF2-40B4-BE49-F238E27FC236}">
                    <a16:creationId xmlns:a16="http://schemas.microsoft.com/office/drawing/2014/main" id="{DC3AF9A1-88DB-4FA4-8402-6F17D0D80062}"/>
                  </a:ext>
                </a:extLst>
              </p:cNvPr>
              <p:cNvSpPr/>
              <p:nvPr/>
            </p:nvSpPr>
            <p:spPr>
              <a:xfrm rot="-4679515">
                <a:off x="7776436" y="4703104"/>
                <a:ext cx="129117" cy="154665"/>
              </a:xfrm>
              <a:custGeom>
                <a:avLst/>
                <a:gdLst/>
                <a:ahLst/>
                <a:cxnLst/>
                <a:rect l="l" t="t" r="r" b="b"/>
                <a:pathLst>
                  <a:path w="5165" h="6187" extrusionOk="0">
                    <a:moveTo>
                      <a:pt x="2399" y="1"/>
                    </a:moveTo>
                    <a:cubicBezTo>
                      <a:pt x="1597" y="1"/>
                      <a:pt x="817" y="639"/>
                      <a:pt x="514" y="1777"/>
                    </a:cubicBezTo>
                    <a:cubicBezTo>
                      <a:pt x="0" y="3633"/>
                      <a:pt x="1123" y="6186"/>
                      <a:pt x="2067" y="6186"/>
                    </a:cubicBezTo>
                    <a:cubicBezTo>
                      <a:pt x="2128" y="6186"/>
                      <a:pt x="2188" y="6176"/>
                      <a:pt x="2247" y="6154"/>
                    </a:cubicBezTo>
                    <a:cubicBezTo>
                      <a:pt x="4314" y="5394"/>
                      <a:pt x="5165" y="2901"/>
                      <a:pt x="3980" y="1017"/>
                    </a:cubicBezTo>
                    <a:cubicBezTo>
                      <a:pt x="3550" y="323"/>
                      <a:pt x="2969" y="1"/>
                      <a:pt x="2399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4" name="Google Shape;3852;p60">
                <a:extLst>
                  <a:ext uri="{FF2B5EF4-FFF2-40B4-BE49-F238E27FC236}">
                    <a16:creationId xmlns:a16="http://schemas.microsoft.com/office/drawing/2014/main" id="{3D16B910-37AB-4717-82C3-443DFB3BD276}"/>
                  </a:ext>
                </a:extLst>
              </p:cNvPr>
              <p:cNvSpPr/>
              <p:nvPr/>
            </p:nvSpPr>
            <p:spPr>
              <a:xfrm rot="-575087">
                <a:off x="8003152" y="4115924"/>
                <a:ext cx="319087" cy="277939"/>
              </a:xfrm>
              <a:custGeom>
                <a:avLst/>
                <a:gdLst/>
                <a:ahLst/>
                <a:cxnLst/>
                <a:rect l="l" t="t" r="r" b="b"/>
                <a:pathLst>
                  <a:path w="12764" h="11118" extrusionOk="0">
                    <a:moveTo>
                      <a:pt x="6319" y="0"/>
                    </a:moveTo>
                    <a:cubicBezTo>
                      <a:pt x="4453" y="0"/>
                      <a:pt x="2616" y="265"/>
                      <a:pt x="1642" y="936"/>
                    </a:cubicBezTo>
                    <a:cubicBezTo>
                      <a:pt x="1" y="2030"/>
                      <a:pt x="2645" y="10115"/>
                      <a:pt x="4591" y="11058"/>
                    </a:cubicBezTo>
                    <a:cubicBezTo>
                      <a:pt x="4678" y="11098"/>
                      <a:pt x="4774" y="11118"/>
                      <a:pt x="4877" y="11118"/>
                    </a:cubicBezTo>
                    <a:cubicBezTo>
                      <a:pt x="7083" y="11118"/>
                      <a:pt x="12763" y="2224"/>
                      <a:pt x="12037" y="1179"/>
                    </a:cubicBezTo>
                    <a:cubicBezTo>
                      <a:pt x="11612" y="522"/>
                      <a:pt x="8937" y="0"/>
                      <a:pt x="63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5" name="Google Shape;3853;p60">
                <a:extLst>
                  <a:ext uri="{FF2B5EF4-FFF2-40B4-BE49-F238E27FC236}">
                    <a16:creationId xmlns:a16="http://schemas.microsoft.com/office/drawing/2014/main" id="{94214EB6-B744-45AA-AE20-EC72127E4167}"/>
                  </a:ext>
                </a:extLst>
              </p:cNvPr>
              <p:cNvSpPr/>
              <p:nvPr/>
            </p:nvSpPr>
            <p:spPr>
              <a:xfrm rot="-575087">
                <a:off x="8073236" y="4154411"/>
                <a:ext cx="225141" cy="199042"/>
              </a:xfrm>
              <a:custGeom>
                <a:avLst/>
                <a:gdLst/>
                <a:ahLst/>
                <a:cxnLst/>
                <a:rect l="l" t="t" r="r" b="b"/>
                <a:pathLst>
                  <a:path w="9006" h="7962" extrusionOk="0">
                    <a:moveTo>
                      <a:pt x="6813" y="1"/>
                    </a:moveTo>
                    <a:cubicBezTo>
                      <a:pt x="4954" y="1"/>
                      <a:pt x="2052" y="787"/>
                      <a:pt x="1003" y="2221"/>
                    </a:cubicBezTo>
                    <a:cubicBezTo>
                      <a:pt x="0" y="3588"/>
                      <a:pt x="1733" y="7540"/>
                      <a:pt x="2675" y="7935"/>
                    </a:cubicBezTo>
                    <a:cubicBezTo>
                      <a:pt x="2716" y="7953"/>
                      <a:pt x="2761" y="7962"/>
                      <a:pt x="2811" y="7962"/>
                    </a:cubicBezTo>
                    <a:cubicBezTo>
                      <a:pt x="4188" y="7962"/>
                      <a:pt x="9005" y="1336"/>
                      <a:pt x="8389" y="427"/>
                    </a:cubicBezTo>
                    <a:cubicBezTo>
                      <a:pt x="8192" y="139"/>
                      <a:pt x="7595" y="1"/>
                      <a:pt x="6813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6" name="Google Shape;3854;p60">
                <a:extLst>
                  <a:ext uri="{FF2B5EF4-FFF2-40B4-BE49-F238E27FC236}">
                    <a16:creationId xmlns:a16="http://schemas.microsoft.com/office/drawing/2014/main" id="{3670FDC8-F2FB-41DA-880B-14FD74CE5B0C}"/>
                  </a:ext>
                </a:extLst>
              </p:cNvPr>
              <p:cNvSpPr/>
              <p:nvPr/>
            </p:nvSpPr>
            <p:spPr>
              <a:xfrm rot="-575087">
                <a:off x="7327841" y="3817927"/>
                <a:ext cx="306062" cy="294763"/>
              </a:xfrm>
              <a:custGeom>
                <a:avLst/>
                <a:gdLst/>
                <a:ahLst/>
                <a:cxnLst/>
                <a:rect l="l" t="t" r="r" b="b"/>
                <a:pathLst>
                  <a:path w="12243" h="11791" extrusionOk="0">
                    <a:moveTo>
                      <a:pt x="6632" y="1"/>
                    </a:moveTo>
                    <a:cubicBezTo>
                      <a:pt x="5265" y="1"/>
                      <a:pt x="1" y="10159"/>
                      <a:pt x="1756" y="11369"/>
                    </a:cubicBezTo>
                    <a:cubicBezTo>
                      <a:pt x="2177" y="11662"/>
                      <a:pt x="2958" y="11790"/>
                      <a:pt x="3909" y="11790"/>
                    </a:cubicBezTo>
                    <a:cubicBezTo>
                      <a:pt x="7009" y="11790"/>
                      <a:pt x="11913" y="10426"/>
                      <a:pt x="12030" y="8938"/>
                    </a:cubicBezTo>
                    <a:cubicBezTo>
                      <a:pt x="12243" y="6081"/>
                      <a:pt x="7987" y="93"/>
                      <a:pt x="6650" y="2"/>
                    </a:cubicBezTo>
                    <a:cubicBezTo>
                      <a:pt x="6644" y="1"/>
                      <a:pt x="6638" y="1"/>
                      <a:pt x="6632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7" name="Google Shape;3855;p60">
                <a:extLst>
                  <a:ext uri="{FF2B5EF4-FFF2-40B4-BE49-F238E27FC236}">
                    <a16:creationId xmlns:a16="http://schemas.microsoft.com/office/drawing/2014/main" id="{6AB002F2-EB31-4084-B68B-575B21328C99}"/>
                  </a:ext>
                </a:extLst>
              </p:cNvPr>
              <p:cNvSpPr/>
              <p:nvPr/>
            </p:nvSpPr>
            <p:spPr>
              <a:xfrm rot="-575087">
                <a:off x="7366696" y="3851056"/>
                <a:ext cx="195167" cy="223866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8955" extrusionOk="0">
                    <a:moveTo>
                      <a:pt x="4656" y="1"/>
                    </a:moveTo>
                    <a:cubicBezTo>
                      <a:pt x="3481" y="1"/>
                      <a:pt x="0" y="7939"/>
                      <a:pt x="967" y="8694"/>
                    </a:cubicBezTo>
                    <a:cubicBezTo>
                      <a:pt x="1201" y="8867"/>
                      <a:pt x="1715" y="8954"/>
                      <a:pt x="2347" y="8954"/>
                    </a:cubicBezTo>
                    <a:cubicBezTo>
                      <a:pt x="3937" y="8954"/>
                      <a:pt x="6273" y="8405"/>
                      <a:pt x="6773" y="7296"/>
                    </a:cubicBezTo>
                    <a:cubicBezTo>
                      <a:pt x="7806" y="5017"/>
                      <a:pt x="5831" y="93"/>
                      <a:pt x="4676" y="1"/>
                    </a:cubicBezTo>
                    <a:cubicBezTo>
                      <a:pt x="4669" y="1"/>
                      <a:pt x="4662" y="1"/>
                      <a:pt x="465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8" name="Google Shape;3856;p60">
                <a:extLst>
                  <a:ext uri="{FF2B5EF4-FFF2-40B4-BE49-F238E27FC236}">
                    <a16:creationId xmlns:a16="http://schemas.microsoft.com/office/drawing/2014/main" id="{78C7485E-875E-4651-9CE6-9C1FB5A2975B}"/>
                  </a:ext>
                </a:extLst>
              </p:cNvPr>
              <p:cNvSpPr/>
              <p:nvPr/>
            </p:nvSpPr>
            <p:spPr>
              <a:xfrm rot="-575087">
                <a:off x="7263895" y="3986113"/>
                <a:ext cx="936937" cy="738395"/>
              </a:xfrm>
              <a:custGeom>
                <a:avLst/>
                <a:gdLst/>
                <a:ahLst/>
                <a:cxnLst/>
                <a:rect l="l" t="t" r="r" b="b"/>
                <a:pathLst>
                  <a:path w="37479" h="29537" extrusionOk="0">
                    <a:moveTo>
                      <a:pt x="15625" y="1"/>
                    </a:moveTo>
                    <a:cubicBezTo>
                      <a:pt x="10623" y="1"/>
                      <a:pt x="6142" y="2122"/>
                      <a:pt x="3830" y="6102"/>
                    </a:cubicBezTo>
                    <a:cubicBezTo>
                      <a:pt x="0" y="12729"/>
                      <a:pt x="3617" y="21939"/>
                      <a:pt x="11824" y="26741"/>
                    </a:cubicBezTo>
                    <a:cubicBezTo>
                      <a:pt x="15070" y="28628"/>
                      <a:pt x="18563" y="29536"/>
                      <a:pt x="21837" y="29536"/>
                    </a:cubicBezTo>
                    <a:cubicBezTo>
                      <a:pt x="26841" y="29536"/>
                      <a:pt x="31333" y="27415"/>
                      <a:pt x="33648" y="23428"/>
                    </a:cubicBezTo>
                    <a:cubicBezTo>
                      <a:pt x="37478" y="16832"/>
                      <a:pt x="33922" y="7592"/>
                      <a:pt x="25685" y="2820"/>
                    </a:cubicBezTo>
                    <a:cubicBezTo>
                      <a:pt x="22419" y="916"/>
                      <a:pt x="18910" y="1"/>
                      <a:pt x="15625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9" name="Google Shape;3857;p60">
                <a:extLst>
                  <a:ext uri="{FF2B5EF4-FFF2-40B4-BE49-F238E27FC236}">
                    <a16:creationId xmlns:a16="http://schemas.microsoft.com/office/drawing/2014/main" id="{F697E07A-4B99-451A-8F7C-774C62A82220}"/>
                  </a:ext>
                </a:extLst>
              </p:cNvPr>
              <p:cNvSpPr/>
              <p:nvPr/>
            </p:nvSpPr>
            <p:spPr>
              <a:xfrm rot="-575087">
                <a:off x="7264466" y="4027098"/>
                <a:ext cx="451382" cy="703896"/>
              </a:xfrm>
              <a:custGeom>
                <a:avLst/>
                <a:gdLst/>
                <a:ahLst/>
                <a:cxnLst/>
                <a:rect l="l" t="t" r="r" b="b"/>
                <a:pathLst>
                  <a:path w="18056" h="28157" extrusionOk="0">
                    <a:moveTo>
                      <a:pt x="15636" y="1"/>
                    </a:moveTo>
                    <a:cubicBezTo>
                      <a:pt x="10621" y="1"/>
                      <a:pt x="6139" y="2128"/>
                      <a:pt x="3830" y="6089"/>
                    </a:cubicBezTo>
                    <a:cubicBezTo>
                      <a:pt x="0" y="12716"/>
                      <a:pt x="3587" y="21926"/>
                      <a:pt x="11824" y="26728"/>
                    </a:cubicBezTo>
                    <a:cubicBezTo>
                      <a:pt x="12766" y="27275"/>
                      <a:pt x="13769" y="27762"/>
                      <a:pt x="14803" y="28157"/>
                    </a:cubicBezTo>
                    <a:cubicBezTo>
                      <a:pt x="9332" y="24084"/>
                      <a:pt x="5502" y="17731"/>
                      <a:pt x="7478" y="10740"/>
                    </a:cubicBezTo>
                    <a:cubicBezTo>
                      <a:pt x="8997" y="5360"/>
                      <a:pt x="13283" y="2351"/>
                      <a:pt x="18055" y="162"/>
                    </a:cubicBezTo>
                    <a:cubicBezTo>
                      <a:pt x="17240" y="54"/>
                      <a:pt x="16431" y="1"/>
                      <a:pt x="1563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0" name="Google Shape;3858;p60">
                <a:extLst>
                  <a:ext uri="{FF2B5EF4-FFF2-40B4-BE49-F238E27FC236}">
                    <a16:creationId xmlns:a16="http://schemas.microsoft.com/office/drawing/2014/main" id="{4AF9C93E-F016-4DF0-A939-EDAFBDF61909}"/>
                  </a:ext>
                </a:extLst>
              </p:cNvPr>
              <p:cNvSpPr/>
              <p:nvPr/>
            </p:nvSpPr>
            <p:spPr>
              <a:xfrm rot="-575087">
                <a:off x="7569582" y="4406946"/>
                <a:ext cx="218866" cy="182218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7289" extrusionOk="0">
                    <a:moveTo>
                      <a:pt x="4028" y="1"/>
                    </a:moveTo>
                    <a:cubicBezTo>
                      <a:pt x="2774" y="1"/>
                      <a:pt x="1594" y="592"/>
                      <a:pt x="973" y="1679"/>
                    </a:cubicBezTo>
                    <a:cubicBezTo>
                      <a:pt x="0" y="3381"/>
                      <a:pt x="730" y="5631"/>
                      <a:pt x="2584" y="6725"/>
                    </a:cubicBezTo>
                    <a:cubicBezTo>
                      <a:pt x="3259" y="7106"/>
                      <a:pt x="3989" y="7288"/>
                      <a:pt x="4694" y="7288"/>
                    </a:cubicBezTo>
                    <a:cubicBezTo>
                      <a:pt x="5956" y="7288"/>
                      <a:pt x="7138" y="6704"/>
                      <a:pt x="7782" y="5631"/>
                    </a:cubicBezTo>
                    <a:cubicBezTo>
                      <a:pt x="8754" y="3929"/>
                      <a:pt x="8025" y="1679"/>
                      <a:pt x="6140" y="585"/>
                    </a:cubicBezTo>
                    <a:cubicBezTo>
                      <a:pt x="5471" y="190"/>
                      <a:pt x="4737" y="1"/>
                      <a:pt x="4028" y="1"/>
                    </a:cubicBezTo>
                    <a:close/>
                  </a:path>
                </a:pathLst>
              </a:custGeom>
              <a:solidFill>
                <a:srgbClr val="FFE7D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3859;p60">
                <a:extLst>
                  <a:ext uri="{FF2B5EF4-FFF2-40B4-BE49-F238E27FC236}">
                    <a16:creationId xmlns:a16="http://schemas.microsoft.com/office/drawing/2014/main" id="{0CF12DA6-0677-4B73-86AD-769375313C75}"/>
                  </a:ext>
                </a:extLst>
              </p:cNvPr>
              <p:cNvSpPr/>
              <p:nvPr/>
            </p:nvSpPr>
            <p:spPr>
              <a:xfrm rot="-575087">
                <a:off x="7861341" y="4508593"/>
                <a:ext cx="110970" cy="75622"/>
              </a:xfrm>
              <a:custGeom>
                <a:avLst/>
                <a:gdLst/>
                <a:ahLst/>
                <a:cxnLst/>
                <a:rect l="l" t="t" r="r" b="b"/>
                <a:pathLst>
                  <a:path w="4439" h="3025" extrusionOk="0">
                    <a:moveTo>
                      <a:pt x="1928" y="0"/>
                    </a:moveTo>
                    <a:cubicBezTo>
                      <a:pt x="1067" y="0"/>
                      <a:pt x="361" y="401"/>
                      <a:pt x="213" y="1041"/>
                    </a:cubicBezTo>
                    <a:cubicBezTo>
                      <a:pt x="0" y="1862"/>
                      <a:pt x="791" y="2683"/>
                      <a:pt x="1915" y="2956"/>
                    </a:cubicBezTo>
                    <a:cubicBezTo>
                      <a:pt x="2128" y="3002"/>
                      <a:pt x="2339" y="3024"/>
                      <a:pt x="2541" y="3024"/>
                    </a:cubicBezTo>
                    <a:cubicBezTo>
                      <a:pt x="3411" y="3024"/>
                      <a:pt x="4138" y="2619"/>
                      <a:pt x="4286" y="1953"/>
                    </a:cubicBezTo>
                    <a:cubicBezTo>
                      <a:pt x="4438" y="1163"/>
                      <a:pt x="3678" y="312"/>
                      <a:pt x="2554" y="69"/>
                    </a:cubicBezTo>
                    <a:cubicBezTo>
                      <a:pt x="2340" y="22"/>
                      <a:pt x="2130" y="0"/>
                      <a:pt x="1928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2" name="Google Shape;3860;p60">
                <a:extLst>
                  <a:ext uri="{FF2B5EF4-FFF2-40B4-BE49-F238E27FC236}">
                    <a16:creationId xmlns:a16="http://schemas.microsoft.com/office/drawing/2014/main" id="{E81D2395-8DF2-43A1-A5A8-DD7DF0B4E619}"/>
                  </a:ext>
                </a:extLst>
              </p:cNvPr>
              <p:cNvSpPr/>
              <p:nvPr/>
            </p:nvSpPr>
            <p:spPr>
              <a:xfrm rot="-575087">
                <a:off x="7417466" y="4332272"/>
                <a:ext cx="100321" cy="91396"/>
              </a:xfrm>
              <a:custGeom>
                <a:avLst/>
                <a:gdLst/>
                <a:ahLst/>
                <a:cxnLst/>
                <a:rect l="l" t="t" r="r" b="b"/>
                <a:pathLst>
                  <a:path w="4013" h="3656" extrusionOk="0">
                    <a:moveTo>
                      <a:pt x="1420" y="1"/>
                    </a:moveTo>
                    <a:cubicBezTo>
                      <a:pt x="1111" y="1"/>
                      <a:pt x="828" y="95"/>
                      <a:pt x="608" y="293"/>
                    </a:cubicBezTo>
                    <a:cubicBezTo>
                      <a:pt x="0" y="840"/>
                      <a:pt x="152" y="1965"/>
                      <a:pt x="912" y="2816"/>
                    </a:cubicBezTo>
                    <a:cubicBezTo>
                      <a:pt x="1417" y="3359"/>
                      <a:pt x="2058" y="3655"/>
                      <a:pt x="2606" y="3655"/>
                    </a:cubicBezTo>
                    <a:cubicBezTo>
                      <a:pt x="2916" y="3655"/>
                      <a:pt x="3196" y="3561"/>
                      <a:pt x="3404" y="3363"/>
                    </a:cubicBezTo>
                    <a:cubicBezTo>
                      <a:pt x="4012" y="2816"/>
                      <a:pt x="3860" y="1691"/>
                      <a:pt x="3101" y="840"/>
                    </a:cubicBezTo>
                    <a:cubicBezTo>
                      <a:pt x="2596" y="296"/>
                      <a:pt x="1967" y="1"/>
                      <a:pt x="142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3" name="Google Shape;3861;p60">
                <a:extLst>
                  <a:ext uri="{FF2B5EF4-FFF2-40B4-BE49-F238E27FC236}">
                    <a16:creationId xmlns:a16="http://schemas.microsoft.com/office/drawing/2014/main" id="{ECCCD81F-1CD1-4B36-AEF7-64191E2D6929}"/>
                  </a:ext>
                </a:extLst>
              </p:cNvPr>
              <p:cNvSpPr/>
              <p:nvPr/>
            </p:nvSpPr>
            <p:spPr>
              <a:xfrm rot="-575087">
                <a:off x="7624080" y="4493154"/>
                <a:ext cx="96496" cy="63172"/>
              </a:xfrm>
              <a:custGeom>
                <a:avLst/>
                <a:gdLst/>
                <a:ahLst/>
                <a:cxnLst/>
                <a:rect l="l" t="t" r="r" b="b"/>
                <a:pathLst>
                  <a:path w="3860" h="2527" extrusionOk="0">
                    <a:moveTo>
                      <a:pt x="153" y="0"/>
                    </a:moveTo>
                    <a:cubicBezTo>
                      <a:pt x="84" y="0"/>
                      <a:pt x="16" y="38"/>
                      <a:pt x="1" y="114"/>
                    </a:cubicBezTo>
                    <a:cubicBezTo>
                      <a:pt x="1" y="1026"/>
                      <a:pt x="639" y="1816"/>
                      <a:pt x="1368" y="2272"/>
                    </a:cubicBezTo>
                    <a:cubicBezTo>
                      <a:pt x="1655" y="2436"/>
                      <a:pt x="2059" y="2526"/>
                      <a:pt x="2463" y="2526"/>
                    </a:cubicBezTo>
                    <a:cubicBezTo>
                      <a:pt x="2958" y="2526"/>
                      <a:pt x="3455" y="2391"/>
                      <a:pt x="3739" y="2090"/>
                    </a:cubicBezTo>
                    <a:cubicBezTo>
                      <a:pt x="3859" y="1994"/>
                      <a:pt x="3752" y="1841"/>
                      <a:pt x="3641" y="1841"/>
                    </a:cubicBezTo>
                    <a:cubicBezTo>
                      <a:pt x="3612" y="1841"/>
                      <a:pt x="3582" y="1851"/>
                      <a:pt x="3557" y="1877"/>
                    </a:cubicBezTo>
                    <a:cubicBezTo>
                      <a:pt x="3309" y="2125"/>
                      <a:pt x="2926" y="2223"/>
                      <a:pt x="2538" y="2223"/>
                    </a:cubicBezTo>
                    <a:cubicBezTo>
                      <a:pt x="2166" y="2223"/>
                      <a:pt x="1788" y="2133"/>
                      <a:pt x="1520" y="1999"/>
                    </a:cubicBezTo>
                    <a:cubicBezTo>
                      <a:pt x="821" y="1634"/>
                      <a:pt x="335" y="935"/>
                      <a:pt x="305" y="114"/>
                    </a:cubicBezTo>
                    <a:cubicBezTo>
                      <a:pt x="289" y="38"/>
                      <a:pt x="221" y="0"/>
                      <a:pt x="15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4" name="Google Shape;3862;p60">
                <a:extLst>
                  <a:ext uri="{FF2B5EF4-FFF2-40B4-BE49-F238E27FC236}">
                    <a16:creationId xmlns:a16="http://schemas.microsoft.com/office/drawing/2014/main" id="{2254D246-E147-4583-A9B0-1CEEBC354F96}"/>
                  </a:ext>
                </a:extLst>
              </p:cNvPr>
              <p:cNvSpPr/>
              <p:nvPr/>
            </p:nvSpPr>
            <p:spPr>
              <a:xfrm rot="-575087">
                <a:off x="7749122" y="4478817"/>
                <a:ext cx="215366" cy="132045"/>
              </a:xfrm>
              <a:custGeom>
                <a:avLst/>
                <a:gdLst/>
                <a:ahLst/>
                <a:cxnLst/>
                <a:rect l="l" t="t" r="r" b="b"/>
                <a:pathLst>
                  <a:path w="8615" h="5282" extrusionOk="0">
                    <a:moveTo>
                      <a:pt x="185" y="0"/>
                    </a:moveTo>
                    <a:cubicBezTo>
                      <a:pt x="50" y="0"/>
                      <a:pt x="1" y="238"/>
                      <a:pt x="160" y="291"/>
                    </a:cubicBezTo>
                    <a:cubicBezTo>
                      <a:pt x="1679" y="807"/>
                      <a:pt x="3138" y="1476"/>
                      <a:pt x="4506" y="2327"/>
                    </a:cubicBezTo>
                    <a:cubicBezTo>
                      <a:pt x="5844" y="3178"/>
                      <a:pt x="7120" y="4151"/>
                      <a:pt x="8306" y="5245"/>
                    </a:cubicBezTo>
                    <a:cubicBezTo>
                      <a:pt x="8331" y="5271"/>
                      <a:pt x="8361" y="5282"/>
                      <a:pt x="8390" y="5282"/>
                    </a:cubicBezTo>
                    <a:cubicBezTo>
                      <a:pt x="8502" y="5282"/>
                      <a:pt x="8615" y="5129"/>
                      <a:pt x="8518" y="5032"/>
                    </a:cubicBezTo>
                    <a:cubicBezTo>
                      <a:pt x="7303" y="3938"/>
                      <a:pt x="6026" y="2966"/>
                      <a:pt x="4658" y="2054"/>
                    </a:cubicBezTo>
                    <a:cubicBezTo>
                      <a:pt x="3290" y="1203"/>
                      <a:pt x="1801" y="503"/>
                      <a:pt x="251" y="17"/>
                    </a:cubicBezTo>
                    <a:cubicBezTo>
                      <a:pt x="227" y="5"/>
                      <a:pt x="205" y="0"/>
                      <a:pt x="18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5" name="Google Shape;3863;p60">
                <a:extLst>
                  <a:ext uri="{FF2B5EF4-FFF2-40B4-BE49-F238E27FC236}">
                    <a16:creationId xmlns:a16="http://schemas.microsoft.com/office/drawing/2014/main" id="{5C36B6F9-CC70-44D5-BFD4-26DC8B57A08E}"/>
                  </a:ext>
                </a:extLst>
              </p:cNvPr>
              <p:cNvSpPr/>
              <p:nvPr/>
            </p:nvSpPr>
            <p:spPr>
              <a:xfrm rot="-575087">
                <a:off x="7753475" y="4499198"/>
                <a:ext cx="175043" cy="137819"/>
              </a:xfrm>
              <a:custGeom>
                <a:avLst/>
                <a:gdLst/>
                <a:ahLst/>
                <a:cxnLst/>
                <a:rect l="l" t="t" r="r" b="b"/>
                <a:pathLst>
                  <a:path w="7002" h="5513" extrusionOk="0">
                    <a:moveTo>
                      <a:pt x="221" y="1"/>
                    </a:moveTo>
                    <a:cubicBezTo>
                      <a:pt x="95" y="1"/>
                      <a:pt x="1" y="214"/>
                      <a:pt x="132" y="293"/>
                    </a:cubicBezTo>
                    <a:cubicBezTo>
                      <a:pt x="2594" y="1661"/>
                      <a:pt x="4661" y="3545"/>
                      <a:pt x="6697" y="5460"/>
                    </a:cubicBezTo>
                    <a:cubicBezTo>
                      <a:pt x="6727" y="5497"/>
                      <a:pt x="6762" y="5512"/>
                      <a:pt x="6796" y="5512"/>
                    </a:cubicBezTo>
                    <a:cubicBezTo>
                      <a:pt x="6902" y="5512"/>
                      <a:pt x="7002" y="5362"/>
                      <a:pt x="6910" y="5247"/>
                    </a:cubicBezTo>
                    <a:cubicBezTo>
                      <a:pt x="4873" y="3332"/>
                      <a:pt x="2746" y="1417"/>
                      <a:pt x="284" y="19"/>
                    </a:cubicBezTo>
                    <a:cubicBezTo>
                      <a:pt x="262" y="7"/>
                      <a:pt x="241" y="1"/>
                      <a:pt x="22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6" name="Google Shape;3864;p60">
                <a:extLst>
                  <a:ext uri="{FF2B5EF4-FFF2-40B4-BE49-F238E27FC236}">
                    <a16:creationId xmlns:a16="http://schemas.microsoft.com/office/drawing/2014/main" id="{C16ECE67-0A7E-400C-9AD7-819D2E52B74A}"/>
                  </a:ext>
                </a:extLst>
              </p:cNvPr>
              <p:cNvSpPr/>
              <p:nvPr/>
            </p:nvSpPr>
            <p:spPr>
              <a:xfrm rot="-575087">
                <a:off x="7746280" y="4519679"/>
                <a:ext cx="99371" cy="115870"/>
              </a:xfrm>
              <a:custGeom>
                <a:avLst/>
                <a:gdLst/>
                <a:ahLst/>
                <a:cxnLst/>
                <a:rect l="l" t="t" r="r" b="b"/>
                <a:pathLst>
                  <a:path w="3975" h="4635" extrusionOk="0">
                    <a:moveTo>
                      <a:pt x="207" y="0"/>
                    </a:moveTo>
                    <a:cubicBezTo>
                      <a:pt x="101" y="0"/>
                      <a:pt x="1" y="150"/>
                      <a:pt x="93" y="265"/>
                    </a:cubicBezTo>
                    <a:cubicBezTo>
                      <a:pt x="1278" y="1694"/>
                      <a:pt x="2585" y="3031"/>
                      <a:pt x="3619" y="4551"/>
                    </a:cubicBezTo>
                    <a:cubicBezTo>
                      <a:pt x="3658" y="4610"/>
                      <a:pt x="3714" y="4634"/>
                      <a:pt x="3767" y="4634"/>
                    </a:cubicBezTo>
                    <a:cubicBezTo>
                      <a:pt x="3877" y="4634"/>
                      <a:pt x="3974" y="4532"/>
                      <a:pt x="3892" y="4429"/>
                    </a:cubicBezTo>
                    <a:cubicBezTo>
                      <a:pt x="2829" y="2849"/>
                      <a:pt x="1522" y="1511"/>
                      <a:pt x="306" y="52"/>
                    </a:cubicBezTo>
                    <a:cubicBezTo>
                      <a:pt x="276" y="16"/>
                      <a:pt x="241" y="0"/>
                      <a:pt x="207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7" name="Google Shape;3865;p60">
                <a:extLst>
                  <a:ext uri="{FF2B5EF4-FFF2-40B4-BE49-F238E27FC236}">
                    <a16:creationId xmlns:a16="http://schemas.microsoft.com/office/drawing/2014/main" id="{C6095DD6-DCC9-4B29-A595-E1CD1EF93881}"/>
                  </a:ext>
                </a:extLst>
              </p:cNvPr>
              <p:cNvSpPr/>
              <p:nvPr/>
            </p:nvSpPr>
            <p:spPr>
              <a:xfrm rot="-575087">
                <a:off x="7404435" y="4354907"/>
                <a:ext cx="220116" cy="123470"/>
              </a:xfrm>
              <a:custGeom>
                <a:avLst/>
                <a:gdLst/>
                <a:ahLst/>
                <a:cxnLst/>
                <a:rect l="l" t="t" r="r" b="b"/>
                <a:pathLst>
                  <a:path w="8805" h="4939" extrusionOk="0">
                    <a:moveTo>
                      <a:pt x="181" y="1"/>
                    </a:moveTo>
                    <a:cubicBezTo>
                      <a:pt x="36" y="1"/>
                      <a:pt x="1" y="257"/>
                      <a:pt x="167" y="313"/>
                    </a:cubicBezTo>
                    <a:cubicBezTo>
                      <a:pt x="1656" y="799"/>
                      <a:pt x="3146" y="1407"/>
                      <a:pt x="4574" y="2137"/>
                    </a:cubicBezTo>
                    <a:cubicBezTo>
                      <a:pt x="5972" y="2896"/>
                      <a:pt x="7310" y="3808"/>
                      <a:pt x="8465" y="4902"/>
                    </a:cubicBezTo>
                    <a:cubicBezTo>
                      <a:pt x="8497" y="4928"/>
                      <a:pt x="8531" y="4939"/>
                      <a:pt x="8565" y="4939"/>
                    </a:cubicBezTo>
                    <a:cubicBezTo>
                      <a:pt x="8691" y="4939"/>
                      <a:pt x="8804" y="4786"/>
                      <a:pt x="8708" y="4690"/>
                    </a:cubicBezTo>
                    <a:cubicBezTo>
                      <a:pt x="7492" y="3595"/>
                      <a:pt x="6155" y="2623"/>
                      <a:pt x="4726" y="1863"/>
                    </a:cubicBezTo>
                    <a:cubicBezTo>
                      <a:pt x="3267" y="1133"/>
                      <a:pt x="1778" y="495"/>
                      <a:pt x="228" y="9"/>
                    </a:cubicBezTo>
                    <a:cubicBezTo>
                      <a:pt x="211" y="3"/>
                      <a:pt x="196" y="1"/>
                      <a:pt x="18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8" name="Google Shape;3866;p60">
                <a:extLst>
                  <a:ext uri="{FF2B5EF4-FFF2-40B4-BE49-F238E27FC236}">
                    <a16:creationId xmlns:a16="http://schemas.microsoft.com/office/drawing/2014/main" id="{9C616764-72F1-4818-A225-D533EEAF70FE}"/>
                  </a:ext>
                </a:extLst>
              </p:cNvPr>
              <p:cNvSpPr/>
              <p:nvPr/>
            </p:nvSpPr>
            <p:spPr>
              <a:xfrm rot="-575087">
                <a:off x="7407995" y="4400923"/>
                <a:ext cx="205042" cy="85971"/>
              </a:xfrm>
              <a:custGeom>
                <a:avLst/>
                <a:gdLst/>
                <a:ahLst/>
                <a:cxnLst/>
                <a:rect l="l" t="t" r="r" b="b"/>
                <a:pathLst>
                  <a:path w="8202" h="3439" extrusionOk="0">
                    <a:moveTo>
                      <a:pt x="207" y="1"/>
                    </a:moveTo>
                    <a:cubicBezTo>
                      <a:pt x="46" y="1"/>
                      <a:pt x="1" y="249"/>
                      <a:pt x="173" y="307"/>
                    </a:cubicBezTo>
                    <a:cubicBezTo>
                      <a:pt x="2818" y="1097"/>
                      <a:pt x="5493" y="1979"/>
                      <a:pt x="7924" y="3407"/>
                    </a:cubicBezTo>
                    <a:cubicBezTo>
                      <a:pt x="7951" y="3429"/>
                      <a:pt x="7978" y="3438"/>
                      <a:pt x="8003" y="3438"/>
                    </a:cubicBezTo>
                    <a:cubicBezTo>
                      <a:pt x="8121" y="3438"/>
                      <a:pt x="8201" y="3239"/>
                      <a:pt x="8076" y="3164"/>
                    </a:cubicBezTo>
                    <a:cubicBezTo>
                      <a:pt x="5645" y="1705"/>
                      <a:pt x="2939" y="824"/>
                      <a:pt x="234" y="3"/>
                    </a:cubicBezTo>
                    <a:cubicBezTo>
                      <a:pt x="225" y="2"/>
                      <a:pt x="215" y="1"/>
                      <a:pt x="207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9" name="Google Shape;3867;p60">
                <a:extLst>
                  <a:ext uri="{FF2B5EF4-FFF2-40B4-BE49-F238E27FC236}">
                    <a16:creationId xmlns:a16="http://schemas.microsoft.com/office/drawing/2014/main" id="{B0E9B65D-C474-41BA-8C64-B72C715C2C07}"/>
                  </a:ext>
                </a:extLst>
              </p:cNvPr>
              <p:cNvSpPr/>
              <p:nvPr/>
            </p:nvSpPr>
            <p:spPr>
              <a:xfrm rot="-575087">
                <a:off x="7464525" y="4466007"/>
                <a:ext cx="147944" cy="30474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1219" extrusionOk="0">
                    <a:moveTo>
                      <a:pt x="183" y="0"/>
                    </a:moveTo>
                    <a:cubicBezTo>
                      <a:pt x="0" y="0"/>
                      <a:pt x="0" y="274"/>
                      <a:pt x="183" y="304"/>
                    </a:cubicBezTo>
                    <a:cubicBezTo>
                      <a:pt x="2037" y="426"/>
                      <a:pt x="3830" y="912"/>
                      <a:pt x="5684" y="1216"/>
                    </a:cubicBezTo>
                    <a:cubicBezTo>
                      <a:pt x="5694" y="1218"/>
                      <a:pt x="5703" y="1218"/>
                      <a:pt x="5712" y="1218"/>
                    </a:cubicBezTo>
                    <a:cubicBezTo>
                      <a:pt x="5872" y="1218"/>
                      <a:pt x="5918" y="971"/>
                      <a:pt x="5745" y="942"/>
                    </a:cubicBezTo>
                    <a:cubicBezTo>
                      <a:pt x="3891" y="608"/>
                      <a:pt x="2067" y="122"/>
                      <a:pt x="18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0" name="Google Shape;3868;p60">
                <a:extLst>
                  <a:ext uri="{FF2B5EF4-FFF2-40B4-BE49-F238E27FC236}">
                    <a16:creationId xmlns:a16="http://schemas.microsoft.com/office/drawing/2014/main" id="{8894EC98-1691-4194-81BE-D0EAB27F154C}"/>
                  </a:ext>
                </a:extLst>
              </p:cNvPr>
              <p:cNvSpPr/>
              <p:nvPr/>
            </p:nvSpPr>
            <p:spPr>
              <a:xfrm rot="-575087">
                <a:off x="7656416" y="3997782"/>
                <a:ext cx="118845" cy="169668"/>
              </a:xfrm>
              <a:custGeom>
                <a:avLst/>
                <a:gdLst/>
                <a:ahLst/>
                <a:cxnLst/>
                <a:rect l="l" t="t" r="r" b="b"/>
                <a:pathLst>
                  <a:path w="4754" h="6787" extrusionOk="0">
                    <a:moveTo>
                      <a:pt x="2413" y="1"/>
                    </a:moveTo>
                    <a:cubicBezTo>
                      <a:pt x="1501" y="1672"/>
                      <a:pt x="771" y="3466"/>
                      <a:pt x="255" y="5320"/>
                    </a:cubicBezTo>
                    <a:cubicBezTo>
                      <a:pt x="0" y="6211"/>
                      <a:pt x="735" y="6786"/>
                      <a:pt x="1458" y="6786"/>
                    </a:cubicBezTo>
                    <a:cubicBezTo>
                      <a:pt x="1944" y="6786"/>
                      <a:pt x="2424" y="6526"/>
                      <a:pt x="2595" y="5928"/>
                    </a:cubicBezTo>
                    <a:cubicBezTo>
                      <a:pt x="3082" y="4104"/>
                      <a:pt x="3811" y="2341"/>
                      <a:pt x="4753" y="700"/>
                    </a:cubicBezTo>
                    <a:cubicBezTo>
                      <a:pt x="3993" y="426"/>
                      <a:pt x="3203" y="183"/>
                      <a:pt x="2413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869;p60">
                <a:extLst>
                  <a:ext uri="{FF2B5EF4-FFF2-40B4-BE49-F238E27FC236}">
                    <a16:creationId xmlns:a16="http://schemas.microsoft.com/office/drawing/2014/main" id="{0C302057-534A-4F98-961E-F713F3181987}"/>
                  </a:ext>
                </a:extLst>
              </p:cNvPr>
              <p:cNvSpPr/>
              <p:nvPr/>
            </p:nvSpPr>
            <p:spPr>
              <a:xfrm rot="-575087">
                <a:off x="7754992" y="4027261"/>
                <a:ext cx="150444" cy="203892"/>
              </a:xfrm>
              <a:custGeom>
                <a:avLst/>
                <a:gdLst/>
                <a:ahLst/>
                <a:cxnLst/>
                <a:rect l="l" t="t" r="r" b="b"/>
                <a:pathLst>
                  <a:path w="6018" h="8156" extrusionOk="0">
                    <a:moveTo>
                      <a:pt x="3950" y="1"/>
                    </a:moveTo>
                    <a:cubicBezTo>
                      <a:pt x="3586" y="852"/>
                      <a:pt x="3130" y="1642"/>
                      <a:pt x="2704" y="2463"/>
                    </a:cubicBezTo>
                    <a:cubicBezTo>
                      <a:pt x="2035" y="3800"/>
                      <a:pt x="1275" y="5077"/>
                      <a:pt x="546" y="6353"/>
                    </a:cubicBezTo>
                    <a:cubicBezTo>
                      <a:pt x="0" y="7298"/>
                      <a:pt x="831" y="8155"/>
                      <a:pt x="1648" y="8155"/>
                    </a:cubicBezTo>
                    <a:cubicBezTo>
                      <a:pt x="2014" y="8155"/>
                      <a:pt x="2378" y="7983"/>
                      <a:pt x="2613" y="7569"/>
                    </a:cubicBezTo>
                    <a:cubicBezTo>
                      <a:pt x="3403" y="6232"/>
                      <a:pt x="4163" y="4864"/>
                      <a:pt x="4893" y="3496"/>
                    </a:cubicBezTo>
                    <a:cubicBezTo>
                      <a:pt x="5288" y="2767"/>
                      <a:pt x="5652" y="2037"/>
                      <a:pt x="6017" y="1277"/>
                    </a:cubicBezTo>
                    <a:cubicBezTo>
                      <a:pt x="5561" y="973"/>
                      <a:pt x="5075" y="669"/>
                      <a:pt x="4589" y="396"/>
                    </a:cubicBezTo>
                    <a:cubicBezTo>
                      <a:pt x="4376" y="274"/>
                      <a:pt x="4163" y="153"/>
                      <a:pt x="395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870;p60">
                <a:extLst>
                  <a:ext uri="{FF2B5EF4-FFF2-40B4-BE49-F238E27FC236}">
                    <a16:creationId xmlns:a16="http://schemas.microsoft.com/office/drawing/2014/main" id="{F4F96EBA-59E4-4AB0-9A91-41E712FE57B9}"/>
                  </a:ext>
                </a:extLst>
              </p:cNvPr>
              <p:cNvSpPr/>
              <p:nvPr/>
            </p:nvSpPr>
            <p:spPr>
              <a:xfrm rot="-575087">
                <a:off x="7862733" y="4081001"/>
                <a:ext cx="144219" cy="166493"/>
              </a:xfrm>
              <a:custGeom>
                <a:avLst/>
                <a:gdLst/>
                <a:ahLst/>
                <a:cxnLst/>
                <a:rect l="l" t="t" r="r" b="b"/>
                <a:pathLst>
                  <a:path w="5769" h="6660" extrusionOk="0">
                    <a:moveTo>
                      <a:pt x="3945" y="0"/>
                    </a:moveTo>
                    <a:cubicBezTo>
                      <a:pt x="3276" y="1733"/>
                      <a:pt x="2212" y="3313"/>
                      <a:pt x="875" y="4621"/>
                    </a:cubicBezTo>
                    <a:cubicBezTo>
                      <a:pt x="1" y="5447"/>
                      <a:pt x="815" y="6659"/>
                      <a:pt x="1764" y="6659"/>
                    </a:cubicBezTo>
                    <a:cubicBezTo>
                      <a:pt x="2036" y="6659"/>
                      <a:pt x="2319" y="6560"/>
                      <a:pt x="2577" y="6323"/>
                    </a:cubicBezTo>
                    <a:cubicBezTo>
                      <a:pt x="3914" y="5046"/>
                      <a:pt x="5008" y="3526"/>
                      <a:pt x="5768" y="1824"/>
                    </a:cubicBezTo>
                    <a:cubicBezTo>
                      <a:pt x="5221" y="1186"/>
                      <a:pt x="4613" y="578"/>
                      <a:pt x="3945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871;p60">
                <a:extLst>
                  <a:ext uri="{FF2B5EF4-FFF2-40B4-BE49-F238E27FC236}">
                    <a16:creationId xmlns:a16="http://schemas.microsoft.com/office/drawing/2014/main" id="{92451041-BB68-4031-9E5E-33C7994F07E7}"/>
                  </a:ext>
                </a:extLst>
              </p:cNvPr>
              <p:cNvSpPr/>
              <p:nvPr/>
            </p:nvSpPr>
            <p:spPr>
              <a:xfrm rot="-575087">
                <a:off x="7650796" y="4425897"/>
                <a:ext cx="85147" cy="67947"/>
              </a:xfrm>
              <a:custGeom>
                <a:avLst/>
                <a:gdLst/>
                <a:ahLst/>
                <a:cxnLst/>
                <a:rect l="l" t="t" r="r" b="b"/>
                <a:pathLst>
                  <a:path w="3406" h="2718" extrusionOk="0">
                    <a:moveTo>
                      <a:pt x="1465" y="0"/>
                    </a:moveTo>
                    <a:cubicBezTo>
                      <a:pt x="995" y="0"/>
                      <a:pt x="561" y="197"/>
                      <a:pt x="335" y="592"/>
                    </a:cubicBezTo>
                    <a:cubicBezTo>
                      <a:pt x="1" y="1199"/>
                      <a:pt x="305" y="2051"/>
                      <a:pt x="1034" y="2476"/>
                    </a:cubicBezTo>
                    <a:cubicBezTo>
                      <a:pt x="1326" y="2639"/>
                      <a:pt x="1636" y="2718"/>
                      <a:pt x="1927" y="2718"/>
                    </a:cubicBezTo>
                    <a:cubicBezTo>
                      <a:pt x="2395" y="2718"/>
                      <a:pt x="2816" y="2516"/>
                      <a:pt x="3041" y="2142"/>
                    </a:cubicBezTo>
                    <a:cubicBezTo>
                      <a:pt x="3405" y="1534"/>
                      <a:pt x="3101" y="652"/>
                      <a:pt x="2341" y="227"/>
                    </a:cubicBezTo>
                    <a:cubicBezTo>
                      <a:pt x="2062" y="76"/>
                      <a:pt x="1757" y="0"/>
                      <a:pt x="146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872;p60">
                <a:extLst>
                  <a:ext uri="{FF2B5EF4-FFF2-40B4-BE49-F238E27FC236}">
                    <a16:creationId xmlns:a16="http://schemas.microsoft.com/office/drawing/2014/main" id="{621CA424-819A-44CE-ABEE-3FBF03D1C48D}"/>
                  </a:ext>
                </a:extLst>
              </p:cNvPr>
              <p:cNvSpPr/>
              <p:nvPr/>
            </p:nvSpPr>
            <p:spPr>
              <a:xfrm rot="-575087">
                <a:off x="7666153" y="4439854"/>
                <a:ext cx="32249" cy="20074"/>
              </a:xfrm>
              <a:custGeom>
                <a:avLst/>
                <a:gdLst/>
                <a:ahLst/>
                <a:cxnLst/>
                <a:rect l="l" t="t" r="r" b="b"/>
                <a:pathLst>
                  <a:path w="1290" h="803" extrusionOk="0">
                    <a:moveTo>
                      <a:pt x="852" y="0"/>
                    </a:moveTo>
                    <a:cubicBezTo>
                      <a:pt x="510" y="0"/>
                      <a:pt x="208" y="204"/>
                      <a:pt x="74" y="527"/>
                    </a:cubicBezTo>
                    <a:cubicBezTo>
                      <a:pt x="0" y="693"/>
                      <a:pt x="150" y="803"/>
                      <a:pt x="299" y="803"/>
                    </a:cubicBezTo>
                    <a:cubicBezTo>
                      <a:pt x="397" y="803"/>
                      <a:pt x="494" y="756"/>
                      <a:pt x="530" y="649"/>
                    </a:cubicBezTo>
                    <a:cubicBezTo>
                      <a:pt x="598" y="512"/>
                      <a:pt x="735" y="495"/>
                      <a:pt x="863" y="495"/>
                    </a:cubicBezTo>
                    <a:cubicBezTo>
                      <a:pt x="906" y="495"/>
                      <a:pt x="948" y="497"/>
                      <a:pt x="986" y="497"/>
                    </a:cubicBezTo>
                    <a:cubicBezTo>
                      <a:pt x="1290" y="497"/>
                      <a:pt x="1290" y="41"/>
                      <a:pt x="986" y="10"/>
                    </a:cubicBezTo>
                    <a:cubicBezTo>
                      <a:pt x="941" y="3"/>
                      <a:pt x="896" y="0"/>
                      <a:pt x="852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873;p60">
                <a:extLst>
                  <a:ext uri="{FF2B5EF4-FFF2-40B4-BE49-F238E27FC236}">
                    <a16:creationId xmlns:a16="http://schemas.microsoft.com/office/drawing/2014/main" id="{BE479FBB-B11A-4148-9B41-8C9E27919B56}"/>
                  </a:ext>
                </a:extLst>
              </p:cNvPr>
              <p:cNvSpPr/>
              <p:nvPr/>
            </p:nvSpPr>
            <p:spPr>
              <a:xfrm>
                <a:off x="7534100" y="4264825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874;p60">
                <a:extLst>
                  <a:ext uri="{FF2B5EF4-FFF2-40B4-BE49-F238E27FC236}">
                    <a16:creationId xmlns:a16="http://schemas.microsoft.com/office/drawing/2014/main" id="{0B5698AF-9FE6-4206-9B6C-96730E1CBB8C}"/>
                  </a:ext>
                </a:extLst>
              </p:cNvPr>
              <p:cNvSpPr/>
              <p:nvPr/>
            </p:nvSpPr>
            <p:spPr>
              <a:xfrm rot="-575087">
                <a:off x="7539762" y="4288016"/>
                <a:ext cx="92171" cy="79922"/>
              </a:xfrm>
              <a:custGeom>
                <a:avLst/>
                <a:gdLst/>
                <a:ahLst/>
                <a:cxnLst/>
                <a:rect l="l" t="t" r="r" b="b"/>
                <a:pathLst>
                  <a:path w="3687" h="3197" extrusionOk="0">
                    <a:moveTo>
                      <a:pt x="1853" y="1"/>
                    </a:moveTo>
                    <a:cubicBezTo>
                      <a:pt x="863" y="1"/>
                      <a:pt x="0" y="934"/>
                      <a:pt x="312" y="2038"/>
                    </a:cubicBezTo>
                    <a:cubicBezTo>
                      <a:pt x="514" y="2793"/>
                      <a:pt x="1178" y="3196"/>
                      <a:pt x="1846" y="3196"/>
                    </a:cubicBezTo>
                    <a:cubicBezTo>
                      <a:pt x="2387" y="3196"/>
                      <a:pt x="2931" y="2931"/>
                      <a:pt x="3230" y="2373"/>
                    </a:cubicBezTo>
                    <a:cubicBezTo>
                      <a:pt x="3686" y="1613"/>
                      <a:pt x="3413" y="640"/>
                      <a:pt x="2653" y="214"/>
                    </a:cubicBezTo>
                    <a:cubicBezTo>
                      <a:pt x="2391" y="67"/>
                      <a:pt x="2117" y="1"/>
                      <a:pt x="1853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7" name="Google Shape;3875;p60">
                <a:extLst>
                  <a:ext uri="{FF2B5EF4-FFF2-40B4-BE49-F238E27FC236}">
                    <a16:creationId xmlns:a16="http://schemas.microsoft.com/office/drawing/2014/main" id="{9DF1A3CE-422C-4463-9881-7BC59464B349}"/>
                  </a:ext>
                </a:extLst>
              </p:cNvPr>
              <p:cNvSpPr/>
              <p:nvPr/>
            </p:nvSpPr>
            <p:spPr>
              <a:xfrm rot="-575087">
                <a:off x="7569554" y="4300393"/>
                <a:ext cx="42048" cy="32374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295" extrusionOk="0">
                    <a:moveTo>
                      <a:pt x="837" y="0"/>
                    </a:moveTo>
                    <a:cubicBezTo>
                      <a:pt x="646" y="0"/>
                      <a:pt x="460" y="101"/>
                      <a:pt x="354" y="350"/>
                    </a:cubicBezTo>
                    <a:cubicBezTo>
                      <a:pt x="0" y="830"/>
                      <a:pt x="432" y="1295"/>
                      <a:pt x="846" y="1295"/>
                    </a:cubicBezTo>
                    <a:cubicBezTo>
                      <a:pt x="1036" y="1295"/>
                      <a:pt x="1222" y="1197"/>
                      <a:pt x="1327" y="958"/>
                    </a:cubicBezTo>
                    <a:cubicBezTo>
                      <a:pt x="1681" y="479"/>
                      <a:pt x="1250" y="0"/>
                      <a:pt x="837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3876;p60">
                <a:extLst>
                  <a:ext uri="{FF2B5EF4-FFF2-40B4-BE49-F238E27FC236}">
                    <a16:creationId xmlns:a16="http://schemas.microsoft.com/office/drawing/2014/main" id="{C8CAADE2-1F77-4D85-A9D0-BCB0A881A8B1}"/>
                  </a:ext>
                </a:extLst>
              </p:cNvPr>
              <p:cNvSpPr/>
              <p:nvPr/>
            </p:nvSpPr>
            <p:spPr>
              <a:xfrm>
                <a:off x="7816986" y="4371198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3877;p60">
                <a:extLst>
                  <a:ext uri="{FF2B5EF4-FFF2-40B4-BE49-F238E27FC236}">
                    <a16:creationId xmlns:a16="http://schemas.microsoft.com/office/drawing/2014/main" id="{68534DD0-D871-4A53-B9A2-8C7356EDB761}"/>
                  </a:ext>
                </a:extLst>
              </p:cNvPr>
              <p:cNvSpPr/>
              <p:nvPr/>
            </p:nvSpPr>
            <p:spPr>
              <a:xfrm rot="-575087">
                <a:off x="7814560" y="4390881"/>
                <a:ext cx="91396" cy="80222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3209" extrusionOk="0">
                    <a:moveTo>
                      <a:pt x="1842" y="1"/>
                    </a:moveTo>
                    <a:cubicBezTo>
                      <a:pt x="856" y="1"/>
                      <a:pt x="1" y="950"/>
                      <a:pt x="312" y="2050"/>
                    </a:cubicBezTo>
                    <a:cubicBezTo>
                      <a:pt x="513" y="2805"/>
                      <a:pt x="1177" y="3208"/>
                      <a:pt x="1845" y="3208"/>
                    </a:cubicBezTo>
                    <a:cubicBezTo>
                      <a:pt x="2386" y="3208"/>
                      <a:pt x="2930" y="2943"/>
                      <a:pt x="3230" y="2384"/>
                    </a:cubicBezTo>
                    <a:cubicBezTo>
                      <a:pt x="3655" y="1624"/>
                      <a:pt x="3412" y="652"/>
                      <a:pt x="2652" y="226"/>
                    </a:cubicBezTo>
                    <a:cubicBezTo>
                      <a:pt x="2386" y="71"/>
                      <a:pt x="2109" y="1"/>
                      <a:pt x="1842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3878;p60">
                <a:extLst>
                  <a:ext uri="{FF2B5EF4-FFF2-40B4-BE49-F238E27FC236}">
                    <a16:creationId xmlns:a16="http://schemas.microsoft.com/office/drawing/2014/main" id="{0AC81A25-46C0-4A4C-B9CA-C35607E17129}"/>
                  </a:ext>
                </a:extLst>
              </p:cNvPr>
              <p:cNvSpPr/>
              <p:nvPr/>
            </p:nvSpPr>
            <p:spPr>
              <a:xfrm rot="-575087">
                <a:off x="7849608" y="4403328"/>
                <a:ext cx="32949" cy="29124"/>
              </a:xfrm>
              <a:custGeom>
                <a:avLst/>
                <a:gdLst/>
                <a:ahLst/>
                <a:cxnLst/>
                <a:rect l="l" t="t" r="r" b="b"/>
                <a:pathLst>
                  <a:path w="1318" h="1165" extrusionOk="0">
                    <a:moveTo>
                      <a:pt x="654" y="0"/>
                    </a:moveTo>
                    <a:cubicBezTo>
                      <a:pt x="301" y="0"/>
                      <a:pt x="0" y="311"/>
                      <a:pt x="72" y="716"/>
                    </a:cubicBezTo>
                    <a:cubicBezTo>
                      <a:pt x="144" y="1004"/>
                      <a:pt x="387" y="1164"/>
                      <a:pt x="637" y="1164"/>
                    </a:cubicBezTo>
                    <a:cubicBezTo>
                      <a:pt x="808" y="1164"/>
                      <a:pt x="982" y="1089"/>
                      <a:pt x="1105" y="928"/>
                    </a:cubicBezTo>
                    <a:cubicBezTo>
                      <a:pt x="1318" y="655"/>
                      <a:pt x="1227" y="260"/>
                      <a:pt x="953" y="77"/>
                    </a:cubicBezTo>
                    <a:cubicBezTo>
                      <a:pt x="854" y="24"/>
                      <a:pt x="752" y="0"/>
                      <a:pt x="654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21" name="กล่องข้อความ 120">
                <a:extLst>
                  <a:ext uri="{FF2B5EF4-FFF2-40B4-BE49-F238E27FC236}">
                    <a16:creationId xmlns:a16="http://schemas.microsoft.com/office/drawing/2014/main" id="{2F729048-0089-42C1-9CC3-45C838351688}"/>
                  </a:ext>
                </a:extLst>
              </p:cNvPr>
              <p:cNvSpPr txBox="1"/>
              <p:nvPr/>
            </p:nvSpPr>
            <p:spPr>
              <a:xfrm>
                <a:off x="3506696" y="2070990"/>
                <a:ext cx="1827744" cy="556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600"/>
                  </a:spcAft>
                  <a:buClr>
                    <a:srgbClr val="252528"/>
                  </a:buClr>
                  <a:buSzTx/>
                  <a:buFontTx/>
                  <a:buNone/>
                  <a:tabLst/>
                  <a:defRPr/>
                </a:pPr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1 เมตร เท่ากับ</a:t>
                </a:r>
                <a:r>
                  <a:rPr kumimoji="0" lang="th-TH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5252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0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0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0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5252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เมตร</a:t>
                </a: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252528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121" name="กล่องข้อความ 120">
                <a:extLst>
                  <a:ext uri="{FF2B5EF4-FFF2-40B4-BE49-F238E27FC236}">
                    <a16:creationId xmlns:a16="http://schemas.microsoft.com/office/drawing/2014/main" id="{2F729048-0089-42C1-9CC3-45C8383516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06696" y="2070990"/>
                <a:ext cx="1827744" cy="556434"/>
              </a:xfrm>
              <a:prstGeom prst="rect">
                <a:avLst/>
              </a:prstGeom>
              <a:blipFill>
                <a:blip r:embed="rId19"/>
                <a:stretch>
                  <a:fillRect l="-3333" r="-3333" b="-12088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3" name="Google Shape;784;p47">
                <a:extLst>
                  <a:ext uri="{FF2B5EF4-FFF2-40B4-BE49-F238E27FC236}">
                    <a16:creationId xmlns:a16="http://schemas.microsoft.com/office/drawing/2014/main" id="{964EC3EF-3851-46E1-B57D-271BB197C30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396940" y="3584600"/>
                <a:ext cx="4431691" cy="199899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198000" rIns="91425" bIns="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30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160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9pPr>
              </a:lstStyle>
              <a:p>
                <a:pPr marL="0" marR="0" lvl="0" indent="0" algn="l" defTabSz="91757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252528"/>
                  </a:buClr>
                  <a:buSzPts val="1400"/>
                  <a:buFont typeface="Bahiana"/>
                  <a:buNone/>
                  <a:tabLst>
                    <a:tab pos="2778125" algn="l"/>
                    <a:tab pos="3675063" algn="l"/>
                  </a:tabLst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5252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ป้ามีริบบิ้น 1 เมตร หรือ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	เมตร</a:t>
                </a:r>
              </a:p>
              <a:p>
                <a:pPr marL="0" marR="0" lvl="0" indent="0" algn="l" defTabSz="91757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252528"/>
                  </a:buClr>
                  <a:buSzPts val="1400"/>
                  <a:buFont typeface="Bahiana"/>
                  <a:buNone/>
                  <a:tabLst>
                    <a:tab pos="2778125" algn="l"/>
                    <a:tab pos="3675063" algn="l"/>
                  </a:tabLst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ตัดไปทำดอกไม้ประดิษฐ์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	เมตร</a:t>
                </a:r>
              </a:p>
              <a:p>
                <a:pPr marL="0" marR="0" lvl="0" indent="0" algn="l" defTabSz="91757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252528"/>
                  </a:buClr>
                  <a:buSzPts val="1400"/>
                  <a:buFont typeface="Bahiana"/>
                  <a:buNone/>
                  <a:tabLst>
                    <a:tab pos="1793875" algn="l"/>
                    <a:tab pos="2778125" algn="l"/>
                    <a:tab pos="3675063" algn="l"/>
                  </a:tabLst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เหลือริบบิ้น</a:t>
                </a:r>
                <a:r>
                  <a:rPr kumimoji="0" lang="th-TH" sz="2400" b="0" i="0" u="none" strike="noStrike" kern="0" cap="none" spc="0" normalizeH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      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-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=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	เม</a:t>
                </a:r>
                <a:r>
                  <a:rPr kumimoji="0" lang="th-TH" sz="24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ตร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252528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123" name="Google Shape;784;p47">
                <a:extLst>
                  <a:ext uri="{FF2B5EF4-FFF2-40B4-BE49-F238E27FC236}">
                    <a16:creationId xmlns:a16="http://schemas.microsoft.com/office/drawing/2014/main" id="{964EC3EF-3851-46E1-B57D-271BB197C30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6940" y="3584600"/>
                <a:ext cx="4431691" cy="1998995"/>
              </a:xfrm>
              <a:prstGeom prst="rect">
                <a:avLst/>
              </a:prstGeom>
              <a:blipFill>
                <a:blip r:embed="rId20"/>
                <a:stretch>
                  <a:fillRect l="-206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5369018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1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0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00"/>
                            </p:stCondLst>
                            <p:childTnLst>
                              <p:par>
                                <p:cTn id="5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75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  <p:bldP spid="2" grpId="0"/>
      <p:bldP spid="4" grpId="0"/>
      <p:bldP spid="80" grpId="0"/>
      <p:bldP spid="81" grpId="0"/>
      <p:bldP spid="82" grpId="0"/>
      <p:bldP spid="83" grpId="0"/>
      <p:bldP spid="7" grpId="0" animBg="1"/>
      <p:bldP spid="8" grpId="0"/>
      <p:bldP spid="84" grpId="0"/>
      <p:bldP spid="86" grpId="0"/>
      <p:bldP spid="121" grpId="0"/>
      <p:bldP spid="123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421577" y="613072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3503654" y="601118"/>
            <a:ext cx="4748653" cy="667417"/>
            <a:chOff x="1639117" y="676431"/>
            <a:chExt cx="4748653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639117" y="676431"/>
              <a:ext cx="43153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เขียนประโยคสัญลักษณ์และแสดงวิธีหาคำตอบ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015973" y="1232672"/>
            <a:ext cx="8938987" cy="1467492"/>
            <a:chOff x="665588" y="464379"/>
            <a:chExt cx="8938987" cy="146749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/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lvl="0" indent="-449263">
                    <a:defRPr/>
                  </a:pPr>
                  <a:r>
                    <a:rPr lang="th-TH" sz="2600" b="1" kern="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cs typeface="4804_KwangMD_PukluK" panose="02000000000000000000" pitchFamily="2" charset="0"/>
                      <a:sym typeface="Gorditas"/>
                    </a:rPr>
                    <a:t> 1. 	ใบบัวช่วยแม่ทำขนมโดยใช้น้ำตาล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600" b="1" i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600" b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600" b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den>
                      </m:f>
                    </m:oMath>
                  </a14:m>
                  <a:r>
                    <a:rPr lang="th-TH" sz="2600" b="1" kern="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Gorditas"/>
                    </a:rPr>
                    <a:t> ถ้วยตวง และแป้ง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600" b="1" i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600" b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600" b="1" kern="0"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den>
                      </m:f>
                    </m:oMath>
                  </a14:m>
                  <a:r>
                    <a:rPr lang="th-TH" sz="2600" b="1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 ถ้วยตวง ใบบัวใช้น้ำตาลและแป้งใน</a:t>
                  </a:r>
                  <a:r>
                    <a:rPr lang="th-TH" sz="2600" b="1" dirty="0" err="1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การทำ</a:t>
                  </a:r>
                  <a:r>
                    <a:rPr lang="th-TH" sz="2600" b="1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ขนมกี่ถ้วยตวง</a:t>
                  </a:r>
                </a:p>
              </p:txBody>
            </p:sp>
          </mc:Choice>
          <mc:Fallback xmlns="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l="-229" b="-8466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F6475203-EEFE-4E8A-B9D6-A53A777B7561}"/>
              </a:ext>
            </a:extLst>
          </p:cNvPr>
          <p:cNvGrpSpPr/>
          <p:nvPr/>
        </p:nvGrpSpPr>
        <p:grpSpPr>
          <a:xfrm>
            <a:off x="2061713" y="2816367"/>
            <a:ext cx="8360325" cy="2883932"/>
            <a:chOff x="2061713" y="2816367"/>
            <a:chExt cx="8360325" cy="288393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" name="กล่องข้อความ 50">
                  <a:extLst>
                    <a:ext uri="{FF2B5EF4-FFF2-40B4-BE49-F238E27FC236}">
                      <a16:creationId xmlns:a16="http://schemas.microsoft.com/office/drawing/2014/main" id="{25756509-17CC-4FE5-B12C-CB0B2963A138}"/>
                    </a:ext>
                  </a:extLst>
                </p:cNvPr>
                <p:cNvSpPr txBox="1"/>
                <p:nvPr/>
              </p:nvSpPr>
              <p:spPr>
                <a:xfrm>
                  <a:off x="2085340" y="3399220"/>
                  <a:ext cx="8336698" cy="2301079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630238" algn="l"/>
                      <a:tab pos="3494088" algn="l"/>
                      <a:tab pos="4391025" algn="l"/>
                      <a:tab pos="5564188" algn="l"/>
                    </a:tabLst>
                    <a:defRPr/>
                  </a:pPr>
                  <a:r>
                    <a:rPr kumimoji="0" lang="th-TH" sz="2600" b="1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วิธีทำ</a:t>
                  </a:r>
                  <a:r>
                    <a:rPr kumimoji="0" lang="th-TH" sz="260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	ใบบัวช่วยแม่ทำขนมโดยใช้น้ำตาล	</a:t>
                  </a:r>
                  <a:r>
                    <a:rPr kumimoji="0" lang="th-TH" sz="2600" b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 	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den>
                      </m:f>
                      <m:r>
                        <a:rPr kumimoji="0" lang="th-TH" sz="2600" b="0" i="1" u="none" strike="noStrike" kern="0" cap="none" spc="0" normalizeH="0" baseline="0" noProof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4804_KwangMD_PukluK" panose="02000000000000000000" pitchFamily="2" charset="0"/>
                          <a:sym typeface="Gorditas"/>
                        </a:rPr>
                        <m:t> </m:t>
                      </m:r>
                    </m:oMath>
                  </a14:m>
                  <a:r>
                    <a:rPr kumimoji="0" lang="th-TH" sz="260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	ถ้วยตวง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630238" algn="l"/>
                      <a:tab pos="3494088" algn="l"/>
                      <a:tab pos="4391025" algn="l"/>
                      <a:tab pos="5564188" algn="l"/>
                    </a:tabLst>
                    <a:defRPr/>
                  </a:pPr>
                  <a:r>
                    <a:rPr lang="th-TH" sz="2600" kern="0" dirty="0">
                      <a:solidFill>
                        <a:srgbClr val="FF0000"/>
                      </a:solidFill>
                      <a:cs typeface="4804_KwangMD_PukluK" panose="02000000000000000000" pitchFamily="2" charset="0"/>
                      <a:sym typeface="Gorditas"/>
                    </a:rPr>
                    <a:t>	ใช้แป้ง	</a:t>
                  </a:r>
                  <a:r>
                    <a:rPr kumimoji="0" lang="th-TH" sz="2600" b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 	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den>
                      </m:f>
                      <m:r>
                        <a:rPr kumimoji="0" lang="th-TH" sz="2600" b="0" i="1" u="none" strike="noStrike" kern="0" cap="none" spc="0" normalizeH="0" baseline="0" noProof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4804_KwangMD_PukluK" panose="02000000000000000000" pitchFamily="2" charset="0"/>
                          <a:sym typeface="Gorditas"/>
                        </a:rPr>
                        <m:t> </m:t>
                      </m:r>
                    </m:oMath>
                  </a14:m>
                  <a:r>
                    <a:rPr lang="th-TH" sz="2600" kern="0" dirty="0">
                      <a:solidFill>
                        <a:srgbClr val="FF0000"/>
                      </a:solidFill>
                      <a:cs typeface="4804_KwangMD_PukluK" panose="02000000000000000000" pitchFamily="2" charset="0"/>
                      <a:sym typeface="Gorditas"/>
                    </a:rPr>
                    <a:t>	ถ้วยตวง</a:t>
                  </a:r>
                </a:p>
                <a:p>
                  <a:pPr lvl="0">
                    <a:tabLst>
                      <a:tab pos="630238" algn="l"/>
                      <a:tab pos="3494088" algn="l"/>
                      <a:tab pos="4391025" algn="l"/>
                      <a:tab pos="5564188" algn="l"/>
                    </a:tabLst>
                  </a:pPr>
                  <a:r>
                    <a:rPr kumimoji="0" lang="th-TH" sz="260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	ใบบัวใช้น้ำตาลและแป้ง</a:t>
                  </a:r>
                  <a:r>
                    <a:rPr kumimoji="0" lang="th-TH" sz="2600" u="none" strike="noStrike" kern="0" cap="none" spc="0" normalizeH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       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den>
                      </m:f>
                      <m:r>
                        <a:rPr kumimoji="0" lang="th-TH" sz="2600" b="0" i="1" u="none" strike="noStrike" kern="0" cap="none" spc="0" normalizeH="0" baseline="0" noProof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cs typeface="4804_KwangMD_PukluK" panose="02000000000000000000" pitchFamily="2" charset="0"/>
                          <a:sym typeface="Gorditas"/>
                        </a:rPr>
                        <m:t> </m:t>
                      </m:r>
                    </m:oMath>
                  </a14:m>
                  <a:r>
                    <a:rPr kumimoji="0" lang="th-TH" sz="260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 +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600" i="1" ker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600" b="0" i="0" kern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600" ker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den>
                      </m:f>
                      <m:r>
                        <a:rPr lang="th-TH" sz="2600" i="1" ker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  <a:cs typeface="4804_KwangMD_PukluK" panose="02000000000000000000" pitchFamily="2" charset="0"/>
                          <a:sym typeface="Gorditas"/>
                        </a:rPr>
                        <m:t> </m:t>
                      </m:r>
                    </m:oMath>
                  </a14:m>
                  <a:r>
                    <a:rPr kumimoji="0" lang="th-TH" sz="260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 </a:t>
                  </a:r>
                  <a:r>
                    <a:rPr kumimoji="0" lang="en-US" sz="260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Gorditas"/>
                    </a:rPr>
                    <a:t>=</a:t>
                  </a:r>
                  <a:r>
                    <a:rPr kumimoji="0" lang="th-TH" sz="260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Gorditas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600" i="1" ker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600" b="0" i="0" kern="0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600" ker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den>
                      </m:f>
                      <m:r>
                        <a:rPr lang="th-TH" sz="2600" i="1" ker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  <a:cs typeface="4804_KwangMD_PukluK" panose="02000000000000000000" pitchFamily="2" charset="0"/>
                          <a:sym typeface="Gorditas"/>
                        </a:rPr>
                        <m:t> </m:t>
                      </m:r>
                    </m:oMath>
                  </a14:m>
                  <a:r>
                    <a:rPr kumimoji="0" lang="th-TH" sz="260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 หรือ 1	ถ้วยตวง</a:t>
                  </a:r>
                </a:p>
                <a:p>
                  <a:pPr lvl="0">
                    <a:tabLst>
                      <a:tab pos="630238" algn="l"/>
                      <a:tab pos="3494088" algn="l"/>
                      <a:tab pos="4391025" algn="l"/>
                      <a:tab pos="5564188" algn="l"/>
                    </a:tabLst>
                  </a:pPr>
                  <a:r>
                    <a:rPr lang="th-TH" sz="2600" b="1" kern="0" dirty="0">
                      <a:solidFill>
                        <a:srgbClr val="FF0000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Gorditas"/>
                    </a:rPr>
                    <a:t>ตอบ</a:t>
                  </a:r>
                  <a:r>
                    <a:rPr lang="th-TH" sz="2600" kern="0" dirty="0">
                      <a:solidFill>
                        <a:srgbClr val="FF0000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Gorditas"/>
                    </a:rPr>
                    <a:t>	ใบบัวใช้น้ำตาลและแป้งทำขนม 1 ถ้วยตวง</a:t>
                  </a:r>
                  <a:r>
                    <a:rPr kumimoji="0" lang="th-TH" sz="260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	</a:t>
                  </a:r>
                  <a:endPara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endParaRPr>
                </a:p>
              </p:txBody>
            </p:sp>
          </mc:Choice>
          <mc:Fallback xmlns="">
            <p:sp>
              <p:nvSpPr>
                <p:cNvPr id="51" name="กล่องข้อความ 50">
                  <a:extLst>
                    <a:ext uri="{FF2B5EF4-FFF2-40B4-BE49-F238E27FC236}">
                      <a16:creationId xmlns:a16="http://schemas.microsoft.com/office/drawing/2014/main" id="{25756509-17CC-4FE5-B12C-CB0B2963A13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085340" y="3399220"/>
                  <a:ext cx="8336698" cy="2301079"/>
                </a:xfrm>
                <a:prstGeom prst="rect">
                  <a:avLst/>
                </a:prstGeom>
                <a:blipFill>
                  <a:blip r:embed="rId7"/>
                  <a:stretch>
                    <a:fillRect l="-1316" b="-5836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" name="กล่องข้อความ 112">
                  <a:extLst>
                    <a:ext uri="{FF2B5EF4-FFF2-40B4-BE49-F238E27FC236}">
                      <a16:creationId xmlns:a16="http://schemas.microsoft.com/office/drawing/2014/main" id="{11CA116D-C13D-4693-A243-F7CEE6CDEFD0}"/>
                    </a:ext>
                  </a:extLst>
                </p:cNvPr>
                <p:cNvSpPr txBox="1"/>
                <p:nvPr/>
              </p:nvSpPr>
              <p:spPr>
                <a:xfrm>
                  <a:off x="2061713" y="2816367"/>
                  <a:ext cx="7893247" cy="695703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>
                      <a:tab pos="630238" algn="l"/>
                      <a:tab pos="1881188" algn="l"/>
                      <a:tab pos="3494088" algn="l"/>
                      <a:tab pos="4391025" algn="l"/>
                      <a:tab pos="5564188" algn="l"/>
                    </a:tabLst>
                    <a:defRPr/>
                  </a:pPr>
                  <a:r>
                    <a:rPr kumimoji="0" lang="th-TH" sz="2600" b="1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ประโยคสัญลักษณ์	</a:t>
                  </a:r>
                  <a:r>
                    <a:rPr kumimoji="0" lang="th-TH" sz="2600" b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den>
                      </m:f>
                    </m:oMath>
                  </a14:m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 </a:t>
                  </a:r>
                  <a:r>
                    <a:rPr lang="th-TH" sz="2600" kern="0" noProof="0" dirty="0">
                      <a:solidFill>
                        <a:srgbClr val="FF0000"/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+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0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FF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den>
                      </m:f>
                    </m:oMath>
                  </a14:m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 </a:t>
                  </a:r>
                  <a:r>
                    <a:rPr kumimoji="0" lang="en-US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= </a:t>
                  </a:r>
                  <a:r>
                    <a:rPr kumimoji="0" lang="en-US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Wingdings 2" panose="05020102010507070707" pitchFamily="18" charset="2"/>
                    </a:rPr>
                    <a:t> </a:t>
                  </a:r>
                  <a:r>
                    <a:rPr kumimoji="0" lang="th-TH" sz="2600" b="1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cs typeface="4804_KwangMD_PukluK" panose="02000000000000000000" pitchFamily="2" charset="0"/>
                      <a:sym typeface="Gorditas"/>
                    </a:rPr>
                    <a:t>	</a:t>
                  </a:r>
                  <a:endPara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</a:endParaRPr>
                </a:p>
              </p:txBody>
            </p:sp>
          </mc:Choice>
          <mc:Fallback xmlns="">
            <p:sp>
              <p:nvSpPr>
                <p:cNvPr id="113" name="กล่องข้อความ 112">
                  <a:extLst>
                    <a:ext uri="{FF2B5EF4-FFF2-40B4-BE49-F238E27FC236}">
                      <a16:creationId xmlns:a16="http://schemas.microsoft.com/office/drawing/2014/main" id="{11CA116D-C13D-4693-A243-F7CEE6CDEFD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061713" y="2816367"/>
                  <a:ext cx="7893247" cy="695703"/>
                </a:xfrm>
                <a:prstGeom prst="rect">
                  <a:avLst/>
                </a:prstGeom>
                <a:blipFill>
                  <a:blip r:embed="rId8"/>
                  <a:stretch>
                    <a:fillRect l="-1390" b="-15789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205" name="กลุ่ม 204">
            <a:extLst>
              <a:ext uri="{FF2B5EF4-FFF2-40B4-BE49-F238E27FC236}">
                <a16:creationId xmlns:a16="http://schemas.microsoft.com/office/drawing/2014/main" id="{B4FAA99E-CEA4-4F27-950E-A1716C6546F2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06" name="รูปแบบอิสระ: รูปร่าง 205">
              <a:extLst>
                <a:ext uri="{FF2B5EF4-FFF2-40B4-BE49-F238E27FC236}">
                  <a16:creationId xmlns:a16="http://schemas.microsoft.com/office/drawing/2014/main" id="{D4DD8429-3FD5-47B3-86BF-BEF79A0139C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07" name="รูปแบบอิสระ: รูปร่าง 206">
              <a:extLst>
                <a:ext uri="{FF2B5EF4-FFF2-40B4-BE49-F238E27FC236}">
                  <a16:creationId xmlns:a16="http://schemas.microsoft.com/office/drawing/2014/main" id="{501247AA-96D8-45FD-BE7B-B1C8F763F6B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08" name="กลุ่ม 207">
            <a:extLst>
              <a:ext uri="{FF2B5EF4-FFF2-40B4-BE49-F238E27FC236}">
                <a16:creationId xmlns:a16="http://schemas.microsoft.com/office/drawing/2014/main" id="{D3348CEE-C6CE-440D-A3D9-99BB8AB3FD4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09" name="รูปแบบอิสระ: รูปร่าง 208">
              <a:extLst>
                <a:ext uri="{FF2B5EF4-FFF2-40B4-BE49-F238E27FC236}">
                  <a16:creationId xmlns:a16="http://schemas.microsoft.com/office/drawing/2014/main" id="{BE4509DE-47DF-430B-B3D1-10CF9A15F4C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0" name="รูปแบบอิสระ: รูปร่าง 209">
              <a:extLst>
                <a:ext uri="{FF2B5EF4-FFF2-40B4-BE49-F238E27FC236}">
                  <a16:creationId xmlns:a16="http://schemas.microsoft.com/office/drawing/2014/main" id="{8BBAB454-58B6-4076-8EDC-DE000FD385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9C3CAE81-052C-4DE9-ADA9-F0AAD4C5B4B8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68E78EB4-3332-4E74-A68A-388468AF18C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B6D6954F-3080-46BA-92DB-4D2450155BD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53B6D79A-683D-4023-AC3D-EC28EB8373F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3F3071FC-F806-4F7A-9111-643EE00DD80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8DD6826D-08A3-4C3B-B9FC-B7DE3483728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AEA04A9A-E61B-489A-AF20-B3895BFEEA3D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81555BB-B861-4D26-A87F-0766DDB5CA8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B376BFD-31E8-460E-BF07-1EC9FE12EB4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2EECA07E-B11F-4B68-9BAA-7C89227BFF03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C0D87080-DAF7-4FC1-AB76-093CE1D427F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65C1ECEB-A1D8-4F29-A48B-FE672F5577C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F26016BB-D5C6-47CB-8559-0D94846B33F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081BFEEA-6E27-49BC-B143-A2ACBBB332F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5E1293D6-7291-4037-B74B-0FB82D551AF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2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5E89769-2216-43C1-B796-1AF8735CFAC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27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7A7E9698-E3DC-49C4-9F7E-49F9251E4A03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28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CC39D234-632C-416D-ACEC-5B2C66E06A2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30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E3BD75F8-6548-428F-A949-9A3DD8E091A3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31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5B9E8A4F-3B9D-4FA8-AFBF-82EA0AE1CB4C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35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4EE4F78C-DE61-49BB-81C7-F3499E940DA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36" name="รูปภาพ 235">
            <a:hlinkClick r:id="rId15" action="ppaction://hlinksldjump"/>
            <a:extLst>
              <a:ext uri="{FF2B5EF4-FFF2-40B4-BE49-F238E27FC236}">
                <a16:creationId xmlns:a16="http://schemas.microsoft.com/office/drawing/2014/main" id="{CC29E3F9-82AF-4314-9D32-DF6763017A1B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63390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1262500" y="2867542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2489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1954799" y="2707825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2489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2365233" y="2904458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2489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aphicFrame>
        <p:nvGraphicFramePr>
          <p:cNvPr id="2" name="ตาราง 3">
            <a:extLst>
              <a:ext uri="{FF2B5EF4-FFF2-40B4-BE49-F238E27FC236}">
                <a16:creationId xmlns:a16="http://schemas.microsoft.com/office/drawing/2014/main" id="{2EF52DC9-CC67-48CB-BB1D-AA7AA3160C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2780451"/>
              </p:ext>
            </p:extLst>
          </p:nvPr>
        </p:nvGraphicFramePr>
        <p:xfrm>
          <a:off x="6666265" y="1269885"/>
          <a:ext cx="1287909" cy="119497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9303">
                  <a:extLst>
                    <a:ext uri="{9D8B030D-6E8A-4147-A177-3AD203B41FA5}">
                      <a16:colId xmlns:a16="http://schemas.microsoft.com/office/drawing/2014/main" val="2449174885"/>
                    </a:ext>
                  </a:extLst>
                </a:gridCol>
                <a:gridCol w="429303">
                  <a:extLst>
                    <a:ext uri="{9D8B030D-6E8A-4147-A177-3AD203B41FA5}">
                      <a16:colId xmlns:a16="http://schemas.microsoft.com/office/drawing/2014/main" val="1473998068"/>
                    </a:ext>
                  </a:extLst>
                </a:gridCol>
                <a:gridCol w="429303">
                  <a:extLst>
                    <a:ext uri="{9D8B030D-6E8A-4147-A177-3AD203B41FA5}">
                      <a16:colId xmlns:a16="http://schemas.microsoft.com/office/drawing/2014/main" val="3294940054"/>
                    </a:ext>
                  </a:extLst>
                </a:gridCol>
              </a:tblGrid>
              <a:tr h="1194973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E0F8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E0F8"/>
                    </a:solidFill>
                  </a:tcPr>
                </a:tc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E0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5264764"/>
                  </a:ext>
                </a:extLst>
              </a:tr>
            </a:tbl>
          </a:graphicData>
        </a:graphic>
      </p:graphicFrame>
      <p:graphicFrame>
        <p:nvGraphicFramePr>
          <p:cNvPr id="134" name="ตาราง 3">
            <a:extLst>
              <a:ext uri="{FF2B5EF4-FFF2-40B4-BE49-F238E27FC236}">
                <a16:creationId xmlns:a16="http://schemas.microsoft.com/office/drawing/2014/main" id="{62A16BCD-29FB-4403-9B06-9402F07B03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6340022"/>
              </p:ext>
            </p:extLst>
          </p:nvPr>
        </p:nvGraphicFramePr>
        <p:xfrm>
          <a:off x="3488869" y="1269885"/>
          <a:ext cx="1287909" cy="119497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87909">
                  <a:extLst>
                    <a:ext uri="{9D8B030D-6E8A-4147-A177-3AD203B41FA5}">
                      <a16:colId xmlns:a16="http://schemas.microsoft.com/office/drawing/2014/main" val="2449174885"/>
                    </a:ext>
                  </a:extLst>
                </a:gridCol>
              </a:tblGrid>
              <a:tr h="1194973">
                <a:tc>
                  <a:txBody>
                    <a:bodyPr/>
                    <a:lstStyle/>
                    <a:p>
                      <a:endParaRPr lang="th-TH" dirty="0"/>
                    </a:p>
                  </a:txBody>
                  <a:tcPr>
                    <a:lnL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826B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6E0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5264764"/>
                  </a:ext>
                </a:extLst>
              </a:tr>
            </a:tbl>
          </a:graphicData>
        </a:graphic>
      </p:graphicFrame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31086818-38B6-4267-BCB2-4A33B45F834D}"/>
              </a:ext>
            </a:extLst>
          </p:cNvPr>
          <p:cNvGrpSpPr/>
          <p:nvPr/>
        </p:nvGrpSpPr>
        <p:grpSpPr>
          <a:xfrm>
            <a:off x="1722731" y="3747961"/>
            <a:ext cx="3269586" cy="2135674"/>
            <a:chOff x="1722731" y="3747961"/>
            <a:chExt cx="3269586" cy="2135674"/>
          </a:xfrm>
        </p:grpSpPr>
        <p:grpSp>
          <p:nvGrpSpPr>
            <p:cNvPr id="150" name="Google Shape;1579;p39">
              <a:extLst>
                <a:ext uri="{FF2B5EF4-FFF2-40B4-BE49-F238E27FC236}">
                  <a16:creationId xmlns:a16="http://schemas.microsoft.com/office/drawing/2014/main" id="{B166796A-7786-4B7D-890E-A75747AC4F07}"/>
                </a:ext>
              </a:extLst>
            </p:cNvPr>
            <p:cNvGrpSpPr/>
            <p:nvPr/>
          </p:nvGrpSpPr>
          <p:grpSpPr>
            <a:xfrm>
              <a:off x="1722731" y="3747961"/>
              <a:ext cx="3269586" cy="2135674"/>
              <a:chOff x="5727476" y="1229374"/>
              <a:chExt cx="3022470" cy="1527966"/>
            </a:xfrm>
          </p:grpSpPr>
          <p:sp>
            <p:nvSpPr>
              <p:cNvPr id="157" name="Google Shape;1580;p39">
                <a:extLst>
                  <a:ext uri="{FF2B5EF4-FFF2-40B4-BE49-F238E27FC236}">
                    <a16:creationId xmlns:a16="http://schemas.microsoft.com/office/drawing/2014/main" id="{0F43CEF9-E8C6-45C5-B8A1-60D1C21610E1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A6DF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" name="Google Shape;1581;p39">
                <a:extLst>
                  <a:ext uri="{FF2B5EF4-FFF2-40B4-BE49-F238E27FC236}">
                    <a16:creationId xmlns:a16="http://schemas.microsoft.com/office/drawing/2014/main" id="{3E4AC511-6E08-4A8E-BE91-F2D63D097FE4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1" name="Google Shape;988;p40">
                  <a:extLst>
                    <a:ext uri="{FF2B5EF4-FFF2-40B4-BE49-F238E27FC236}">
                      <a16:creationId xmlns:a16="http://schemas.microsoft.com/office/drawing/2014/main" id="{8A46C873-F0DA-40DC-A8A4-2E60A6885C48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2164839" y="3977299"/>
                  <a:ext cx="2594467" cy="6492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121900" tIns="121900" rIns="121900" bIns="121900" anchor="t" anchorCtr="0">
                  <a:noAutofit/>
                </a:bodyPr>
                <a:lstStyle>
                  <a:defPPr marR="0" lvl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</a:defPPr>
                  <a:lvl1pPr marL="457200" marR="0" lvl="0" indent="-342900" algn="l" rtl="0">
                    <a:lnSpc>
                      <a:spcPct val="115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800"/>
                    <a:buFont typeface="Didact Gothic"/>
                    <a:buChar char="●"/>
                    <a:defRPr sz="1800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1pPr>
                  <a:lvl2pPr marL="914400" marR="0" lvl="1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○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2pPr>
                  <a:lvl3pPr marL="1371600" marR="0" lvl="2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■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3pPr>
                  <a:lvl4pPr marL="1828800" marR="0" lvl="3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●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4pPr>
                  <a:lvl5pPr marL="2286000" marR="0" lvl="4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○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5pPr>
                  <a:lvl6pPr marL="2743200" marR="0" lvl="5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■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6pPr>
                  <a:lvl7pPr marL="3200400" marR="0" lvl="6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●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7pPr>
                  <a:lvl8pPr marL="3657600" marR="0" lvl="7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○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8pPr>
                  <a:lvl9pPr marL="4114800" marR="0" lvl="8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160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■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00"/>
                    <a:buFont typeface="Didact Gothic"/>
                    <a:buNone/>
                    <a:tabLst>
                      <a:tab pos="361950" algn="l"/>
                      <a:tab pos="982663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bg2">
                                  <a:lumMod val="25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bg2">
                                  <a:lumMod val="25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bg2">
                                  <a:lumMod val="25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den>
                      </m:f>
                    </m:oMath>
                  </a14:m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bg2">
                          <a:lumMod val="25000"/>
                        </a:scheme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Didact Gothic"/>
                    </a:rPr>
                    <a:t> 	อ่านว่า	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bg2">
                          <a:lumMod val="25000"/>
                        </a:scheme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Didact Gothic"/>
                    </a:rPr>
                    <a:t>เศษหนึ่งส่วนสาม</a:t>
                  </a:r>
                  <a:endParaRPr kumimoji="0" lang="th-TH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2">
                        <a:lumMod val="2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00"/>
                    <a:buFont typeface="Didact Gothic"/>
                    <a:buNone/>
                    <a:tabLst>
                      <a:tab pos="361950" algn="l"/>
                      <a:tab pos="982663" algn="l"/>
                    </a:tabLst>
                    <a:defRPr/>
                  </a:pPr>
                  <a:r>
                    <a:rPr lang="th-TH" sz="2600" b="0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1	เป็น	</a:t>
                  </a:r>
                  <a:r>
                    <a:rPr lang="th-TH" sz="2600" b="1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ตัวเศษ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00"/>
                    <a:buFont typeface="Didact Gothic"/>
                    <a:buNone/>
                    <a:tabLst>
                      <a:tab pos="361950" algn="l"/>
                      <a:tab pos="982663" algn="l"/>
                    </a:tabLst>
                    <a:defRPr/>
                  </a:pPr>
                  <a:r>
                    <a:rPr lang="th-TH" sz="2600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3	เป็น	</a:t>
                  </a:r>
                  <a:r>
                    <a:rPr lang="th-TH" sz="2600" b="1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ตัวส่วน</a:t>
                  </a:r>
                  <a:endParaRPr kumimoji="0" lang="en-US" sz="260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2">
                        <a:lumMod val="2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endParaRPr>
                </a:p>
              </p:txBody>
            </p:sp>
          </mc:Choice>
          <mc:Fallback xmlns="">
            <p:sp>
              <p:nvSpPr>
                <p:cNvPr id="131" name="Google Shape;988;p40">
                  <a:extLst>
                    <a:ext uri="{FF2B5EF4-FFF2-40B4-BE49-F238E27FC236}">
                      <a16:creationId xmlns:a16="http://schemas.microsoft.com/office/drawing/2014/main" id="{8A46C873-F0DA-40DC-A8A4-2E60A6885C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164839" y="3977299"/>
                  <a:ext cx="2594467" cy="649200"/>
                </a:xfrm>
                <a:prstGeom prst="rect">
                  <a:avLst/>
                </a:prstGeom>
                <a:blipFill>
                  <a:blip r:embed="rId4"/>
                  <a:stretch>
                    <a:fillRect l="-3052" r="-2817" b="-162617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136" name="Google Shape;1563;p39">
            <a:extLst>
              <a:ext uri="{FF2B5EF4-FFF2-40B4-BE49-F238E27FC236}">
                <a16:creationId xmlns:a16="http://schemas.microsoft.com/office/drawing/2014/main" id="{C392D87C-374F-4AA3-BD85-69B4E7E98EA1}"/>
              </a:ext>
            </a:extLst>
          </p:cNvPr>
          <p:cNvSpPr/>
          <p:nvPr/>
        </p:nvSpPr>
        <p:spPr>
          <a:xfrm rot="4406862">
            <a:off x="4711890" y="2664072"/>
            <a:ext cx="788447" cy="1656792"/>
          </a:xfrm>
          <a:custGeom>
            <a:avLst/>
            <a:gdLst/>
            <a:ahLst/>
            <a:cxnLst/>
            <a:rect l="l" t="t" r="r" b="b"/>
            <a:pathLst>
              <a:path w="12651" h="21856" extrusionOk="0">
                <a:moveTo>
                  <a:pt x="10782" y="19711"/>
                </a:moveTo>
                <a:cubicBezTo>
                  <a:pt x="11029" y="19957"/>
                  <a:pt x="11296" y="20224"/>
                  <a:pt x="11542" y="20553"/>
                </a:cubicBezTo>
                <a:cubicBezTo>
                  <a:pt x="11296" y="20470"/>
                  <a:pt x="11111" y="20388"/>
                  <a:pt x="10864" y="20306"/>
                </a:cubicBezTo>
                <a:cubicBezTo>
                  <a:pt x="10782" y="20142"/>
                  <a:pt x="10597" y="19957"/>
                  <a:pt x="10515" y="19793"/>
                </a:cubicBezTo>
                <a:lnTo>
                  <a:pt x="10597" y="19793"/>
                </a:lnTo>
                <a:cubicBezTo>
                  <a:pt x="10680" y="19793"/>
                  <a:pt x="10782" y="19793"/>
                  <a:pt x="10782" y="19711"/>
                </a:cubicBezTo>
                <a:close/>
                <a:moveTo>
                  <a:pt x="6982" y="1"/>
                </a:moveTo>
                <a:cubicBezTo>
                  <a:pt x="6963" y="1"/>
                  <a:pt x="6943" y="6"/>
                  <a:pt x="6921" y="16"/>
                </a:cubicBezTo>
                <a:cubicBezTo>
                  <a:pt x="2568" y="1824"/>
                  <a:pt x="1" y="6875"/>
                  <a:pt x="843" y="11496"/>
                </a:cubicBezTo>
                <a:cubicBezTo>
                  <a:pt x="1787" y="16712"/>
                  <a:pt x="5812" y="19279"/>
                  <a:pt x="10433" y="20737"/>
                </a:cubicBezTo>
                <a:cubicBezTo>
                  <a:pt x="10433" y="20819"/>
                  <a:pt x="10433" y="20819"/>
                  <a:pt x="10515" y="20819"/>
                </a:cubicBezTo>
                <a:cubicBezTo>
                  <a:pt x="10515" y="20902"/>
                  <a:pt x="10597" y="20984"/>
                  <a:pt x="10597" y="20984"/>
                </a:cubicBezTo>
                <a:cubicBezTo>
                  <a:pt x="10084" y="21169"/>
                  <a:pt x="9571" y="21251"/>
                  <a:pt x="8975" y="21333"/>
                </a:cubicBezTo>
                <a:cubicBezTo>
                  <a:pt x="8652" y="21409"/>
                  <a:pt x="8786" y="21855"/>
                  <a:pt x="9069" y="21855"/>
                </a:cubicBezTo>
                <a:cubicBezTo>
                  <a:pt x="9092" y="21855"/>
                  <a:pt x="9115" y="21852"/>
                  <a:pt x="9139" y="21846"/>
                </a:cubicBezTo>
                <a:cubicBezTo>
                  <a:pt x="9838" y="21764"/>
                  <a:pt x="10515" y="21682"/>
                  <a:pt x="11111" y="21579"/>
                </a:cubicBezTo>
                <a:cubicBezTo>
                  <a:pt x="11166" y="21610"/>
                  <a:pt x="11220" y="21622"/>
                  <a:pt x="11270" y="21622"/>
                </a:cubicBezTo>
                <a:cubicBezTo>
                  <a:pt x="11387" y="21622"/>
                  <a:pt x="11484" y="21555"/>
                  <a:pt x="11542" y="21497"/>
                </a:cubicBezTo>
                <a:cubicBezTo>
                  <a:pt x="11809" y="21497"/>
                  <a:pt x="12055" y="21415"/>
                  <a:pt x="12405" y="21415"/>
                </a:cubicBezTo>
                <a:cubicBezTo>
                  <a:pt x="12569" y="21333"/>
                  <a:pt x="12651" y="21066"/>
                  <a:pt x="12569" y="20984"/>
                </a:cubicBezTo>
                <a:cubicBezTo>
                  <a:pt x="11891" y="19875"/>
                  <a:pt x="11111" y="19012"/>
                  <a:pt x="10002" y="18417"/>
                </a:cubicBezTo>
                <a:cubicBezTo>
                  <a:pt x="9959" y="18402"/>
                  <a:pt x="9915" y="18396"/>
                  <a:pt x="9872" y="18396"/>
                </a:cubicBezTo>
                <a:cubicBezTo>
                  <a:pt x="9672" y="18396"/>
                  <a:pt x="9503" y="18546"/>
                  <a:pt x="9571" y="18766"/>
                </a:cubicBezTo>
                <a:cubicBezTo>
                  <a:pt x="9571" y="18930"/>
                  <a:pt x="9653" y="19115"/>
                  <a:pt x="9653" y="19197"/>
                </a:cubicBezTo>
                <a:cubicBezTo>
                  <a:pt x="9406" y="19279"/>
                  <a:pt x="9324" y="19526"/>
                  <a:pt x="9488" y="19711"/>
                </a:cubicBezTo>
                <a:cubicBezTo>
                  <a:pt x="9571" y="19793"/>
                  <a:pt x="9571" y="19875"/>
                  <a:pt x="9653" y="19957"/>
                </a:cubicBezTo>
                <a:cubicBezTo>
                  <a:pt x="5895" y="18499"/>
                  <a:pt x="2568" y="16363"/>
                  <a:pt x="1541" y="12092"/>
                </a:cubicBezTo>
                <a:cubicBezTo>
                  <a:pt x="247" y="7204"/>
                  <a:pt x="2896" y="2768"/>
                  <a:pt x="7004" y="283"/>
                </a:cubicBezTo>
                <a:cubicBezTo>
                  <a:pt x="7164" y="212"/>
                  <a:pt x="7108" y="1"/>
                  <a:pt x="6982" y="1"/>
                </a:cubicBezTo>
                <a:close/>
              </a:path>
            </a:pathLst>
          </a:custGeom>
          <a:solidFill>
            <a:srgbClr val="E93F6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9" name="กล่องข้อความ 158">
            <a:extLst>
              <a:ext uri="{FF2B5EF4-FFF2-40B4-BE49-F238E27FC236}">
                <a16:creationId xmlns:a16="http://schemas.microsoft.com/office/drawing/2014/main" id="{1991A895-D9CB-436B-9150-B6286ED2FCE0}"/>
              </a:ext>
            </a:extLst>
          </p:cNvPr>
          <p:cNvSpPr txBox="1"/>
          <p:nvPr/>
        </p:nvSpPr>
        <p:spPr>
          <a:xfrm>
            <a:off x="3280394" y="2550398"/>
            <a:ext cx="184389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th-TH" sz="2800" kern="0" dirty="0">
                <a:solidFill>
                  <a:schemeClr val="bg2">
                    <a:lumMod val="25000"/>
                  </a:schemeClr>
                </a:solidFill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รูปสี่เหลี่ยม</a:t>
            </a:r>
            <a:r>
              <a:rPr lang="th-TH" sz="2800" b="1" kern="0" dirty="0">
                <a:solidFill>
                  <a:schemeClr val="bg2">
                    <a:lumMod val="25000"/>
                  </a:schemeClr>
                </a:solidFill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 1 รูป</a:t>
            </a:r>
            <a:endParaRPr lang="th-TH" b="1" dirty="0"/>
          </a:p>
        </p:txBody>
      </p:sp>
      <p:sp>
        <p:nvSpPr>
          <p:cNvPr id="160" name="Google Shape;5784;p72">
            <a:extLst>
              <a:ext uri="{FF2B5EF4-FFF2-40B4-BE49-F238E27FC236}">
                <a16:creationId xmlns:a16="http://schemas.microsoft.com/office/drawing/2014/main" id="{9D66244A-BA81-4E0C-8BFA-87282C4EE5F5}"/>
              </a:ext>
            </a:extLst>
          </p:cNvPr>
          <p:cNvSpPr/>
          <p:nvPr/>
        </p:nvSpPr>
        <p:spPr>
          <a:xfrm rot="5400000">
            <a:off x="5546487" y="1379407"/>
            <a:ext cx="350068" cy="975929"/>
          </a:xfrm>
          <a:custGeom>
            <a:avLst/>
            <a:gdLst/>
            <a:ahLst/>
            <a:cxnLst/>
            <a:rect l="l" t="t" r="r" b="b"/>
            <a:pathLst>
              <a:path w="21450" h="53568" extrusionOk="0">
                <a:moveTo>
                  <a:pt x="13889" y="0"/>
                </a:moveTo>
                <a:cubicBezTo>
                  <a:pt x="13399" y="0"/>
                  <a:pt x="12394" y="807"/>
                  <a:pt x="7094" y="5385"/>
                </a:cubicBezTo>
                <a:cubicBezTo>
                  <a:pt x="4552" y="7582"/>
                  <a:pt x="1926" y="9851"/>
                  <a:pt x="287" y="11108"/>
                </a:cubicBezTo>
                <a:cubicBezTo>
                  <a:pt x="87" y="11261"/>
                  <a:pt x="0" y="11521"/>
                  <a:pt x="66" y="11764"/>
                </a:cubicBezTo>
                <a:cubicBezTo>
                  <a:pt x="131" y="12008"/>
                  <a:pt x="339" y="12186"/>
                  <a:pt x="588" y="12217"/>
                </a:cubicBezTo>
                <a:lnTo>
                  <a:pt x="5703" y="12850"/>
                </a:lnTo>
                <a:lnTo>
                  <a:pt x="548" y="52866"/>
                </a:lnTo>
                <a:cubicBezTo>
                  <a:pt x="504" y="53207"/>
                  <a:pt x="744" y="53519"/>
                  <a:pt x="1085" y="53562"/>
                </a:cubicBezTo>
                <a:cubicBezTo>
                  <a:pt x="1111" y="53566"/>
                  <a:pt x="1138" y="53567"/>
                  <a:pt x="1164" y="53567"/>
                </a:cubicBezTo>
                <a:cubicBezTo>
                  <a:pt x="1472" y="53567"/>
                  <a:pt x="1739" y="53338"/>
                  <a:pt x="1782" y="53028"/>
                </a:cubicBezTo>
                <a:lnTo>
                  <a:pt x="7017" y="12391"/>
                </a:lnTo>
                <a:cubicBezTo>
                  <a:pt x="7038" y="12228"/>
                  <a:pt x="6992" y="12062"/>
                  <a:pt x="6891" y="11931"/>
                </a:cubicBezTo>
                <a:cubicBezTo>
                  <a:pt x="6789" y="11800"/>
                  <a:pt x="6640" y="11717"/>
                  <a:pt x="6475" y="11696"/>
                </a:cubicBezTo>
                <a:lnTo>
                  <a:pt x="2211" y="11169"/>
                </a:lnTo>
                <a:cubicBezTo>
                  <a:pt x="3814" y="9862"/>
                  <a:pt x="5888" y="8071"/>
                  <a:pt x="7905" y="6329"/>
                </a:cubicBezTo>
                <a:cubicBezTo>
                  <a:pt x="10051" y="4476"/>
                  <a:pt x="12645" y="2235"/>
                  <a:pt x="13676" y="1484"/>
                </a:cubicBezTo>
                <a:cubicBezTo>
                  <a:pt x="14521" y="3250"/>
                  <a:pt x="17130" y="9650"/>
                  <a:pt x="18793" y="13849"/>
                </a:cubicBezTo>
                <a:lnTo>
                  <a:pt x="13672" y="12584"/>
                </a:lnTo>
                <a:cubicBezTo>
                  <a:pt x="13623" y="12572"/>
                  <a:pt x="13573" y="12566"/>
                  <a:pt x="13524" y="12566"/>
                </a:cubicBezTo>
                <a:cubicBezTo>
                  <a:pt x="13381" y="12566"/>
                  <a:pt x="13240" y="12615"/>
                  <a:pt x="13128" y="12709"/>
                </a:cubicBezTo>
                <a:cubicBezTo>
                  <a:pt x="12976" y="12832"/>
                  <a:pt x="12892" y="13023"/>
                  <a:pt x="12902" y="13219"/>
                </a:cubicBezTo>
                <a:cubicBezTo>
                  <a:pt x="13531" y="25396"/>
                  <a:pt x="16028" y="38766"/>
                  <a:pt x="19951" y="50964"/>
                </a:cubicBezTo>
                <a:lnTo>
                  <a:pt x="4461" y="51358"/>
                </a:lnTo>
                <a:cubicBezTo>
                  <a:pt x="4117" y="51366"/>
                  <a:pt x="3846" y="51651"/>
                  <a:pt x="3855" y="51995"/>
                </a:cubicBezTo>
                <a:cubicBezTo>
                  <a:pt x="3864" y="52330"/>
                  <a:pt x="4130" y="52600"/>
                  <a:pt x="4469" y="52600"/>
                </a:cubicBezTo>
                <a:cubicBezTo>
                  <a:pt x="4477" y="52600"/>
                  <a:pt x="4485" y="52599"/>
                  <a:pt x="4492" y="52599"/>
                </a:cubicBezTo>
                <a:lnTo>
                  <a:pt x="20814" y="52184"/>
                </a:lnTo>
                <a:cubicBezTo>
                  <a:pt x="21010" y="52179"/>
                  <a:pt x="21193" y="52083"/>
                  <a:pt x="21306" y="51921"/>
                </a:cubicBezTo>
                <a:cubicBezTo>
                  <a:pt x="21418" y="51761"/>
                  <a:pt x="21450" y="51556"/>
                  <a:pt x="21388" y="51370"/>
                </a:cubicBezTo>
                <a:cubicBezTo>
                  <a:pt x="17501" y="39516"/>
                  <a:pt x="14892" y="25946"/>
                  <a:pt x="14190" y="13990"/>
                </a:cubicBezTo>
                <a:lnTo>
                  <a:pt x="14190" y="13990"/>
                </a:lnTo>
                <a:lnTo>
                  <a:pt x="19664" y="15341"/>
                </a:lnTo>
                <a:cubicBezTo>
                  <a:pt x="19713" y="15353"/>
                  <a:pt x="19762" y="15359"/>
                  <a:pt x="19812" y="15359"/>
                </a:cubicBezTo>
                <a:cubicBezTo>
                  <a:pt x="19988" y="15359"/>
                  <a:pt x="20159" y="15284"/>
                  <a:pt x="20280" y="15148"/>
                </a:cubicBezTo>
                <a:cubicBezTo>
                  <a:pt x="20433" y="14973"/>
                  <a:pt x="20476" y="14727"/>
                  <a:pt x="20391" y="14512"/>
                </a:cubicBezTo>
                <a:cubicBezTo>
                  <a:pt x="19622" y="12551"/>
                  <a:pt x="18222" y="9059"/>
                  <a:pt x="17034" y="6174"/>
                </a:cubicBezTo>
                <a:cubicBezTo>
                  <a:pt x="14612" y="292"/>
                  <a:pt x="14468" y="222"/>
                  <a:pt x="14178" y="86"/>
                </a:cubicBezTo>
                <a:cubicBezTo>
                  <a:pt x="14080" y="39"/>
                  <a:pt x="13997" y="0"/>
                  <a:pt x="13889" y="0"/>
                </a:cubicBezTo>
                <a:close/>
              </a:path>
            </a:pathLst>
          </a:custGeom>
          <a:solidFill>
            <a:srgbClr val="1682F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1" name="กล่องข้อความ 160">
                <a:extLst>
                  <a:ext uri="{FF2B5EF4-FFF2-40B4-BE49-F238E27FC236}">
                    <a16:creationId xmlns:a16="http://schemas.microsoft.com/office/drawing/2014/main" id="{1AFBEB9F-4C14-48D8-95CE-786FA155F9BB}"/>
                  </a:ext>
                </a:extLst>
              </p:cNvPr>
              <p:cNvSpPr txBox="1"/>
              <p:nvPr/>
            </p:nvSpPr>
            <p:spPr>
              <a:xfrm>
                <a:off x="6724925" y="1485170"/>
                <a:ext cx="441588" cy="6501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f>
                      <m:fPr>
                        <m:ctrlPr>
                          <a:rPr lang="th-TH" sz="2400" b="1" i="1" kern="0">
                            <a:solidFill>
                              <a:schemeClr val="bg2">
                                <a:lumMod val="2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1" i="0" kern="0" smtClean="0">
                            <a:solidFill>
                              <a:schemeClr val="bg2">
                                <a:lumMod val="2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b="1" kern="0">
                            <a:solidFill>
                              <a:schemeClr val="bg2">
                                <a:lumMod val="2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lang="th-TH" sz="2400" dirty="0"/>
                  <a:t> </a:t>
                </a:r>
              </a:p>
            </p:txBody>
          </p:sp>
        </mc:Choice>
        <mc:Fallback xmlns="">
          <p:sp>
            <p:nvSpPr>
              <p:cNvPr id="161" name="กล่องข้อความ 160">
                <a:extLst>
                  <a:ext uri="{FF2B5EF4-FFF2-40B4-BE49-F238E27FC236}">
                    <a16:creationId xmlns:a16="http://schemas.microsoft.com/office/drawing/2014/main" id="{1AFBEB9F-4C14-48D8-95CE-786FA155F9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24925" y="1485170"/>
                <a:ext cx="441588" cy="650178"/>
              </a:xfrm>
              <a:prstGeom prst="rect">
                <a:avLst/>
              </a:prstGeom>
              <a:blipFill>
                <a:blip r:embed="rId5"/>
                <a:stretch>
                  <a:fillRect r="-5479" b="-1698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2" name="กล่องข้อความ 161">
                <a:extLst>
                  <a:ext uri="{FF2B5EF4-FFF2-40B4-BE49-F238E27FC236}">
                    <a16:creationId xmlns:a16="http://schemas.microsoft.com/office/drawing/2014/main" id="{75376D81-E7D4-4727-8220-4AB8349CF8E5}"/>
                  </a:ext>
                </a:extLst>
              </p:cNvPr>
              <p:cNvSpPr txBox="1"/>
              <p:nvPr/>
            </p:nvSpPr>
            <p:spPr>
              <a:xfrm>
                <a:off x="7142054" y="1503458"/>
                <a:ext cx="441588" cy="6501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f>
                      <m:fPr>
                        <m:ctrlPr>
                          <a:rPr lang="th-TH" sz="2400" b="1" i="1" kern="0">
                            <a:solidFill>
                              <a:schemeClr val="bg2">
                                <a:lumMod val="2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1" kern="0">
                            <a:solidFill>
                              <a:schemeClr val="bg2">
                                <a:lumMod val="2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b="1" kern="0">
                            <a:solidFill>
                              <a:schemeClr val="bg2">
                                <a:lumMod val="2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lang="th-TH" sz="2400" dirty="0"/>
                  <a:t> </a:t>
                </a:r>
              </a:p>
            </p:txBody>
          </p:sp>
        </mc:Choice>
        <mc:Fallback xmlns="">
          <p:sp>
            <p:nvSpPr>
              <p:cNvPr id="162" name="กล่องข้อความ 161">
                <a:extLst>
                  <a:ext uri="{FF2B5EF4-FFF2-40B4-BE49-F238E27FC236}">
                    <a16:creationId xmlns:a16="http://schemas.microsoft.com/office/drawing/2014/main" id="{75376D81-E7D4-4727-8220-4AB8349CF8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42054" y="1503458"/>
                <a:ext cx="441588" cy="650178"/>
              </a:xfrm>
              <a:prstGeom prst="rect">
                <a:avLst/>
              </a:prstGeom>
              <a:blipFill>
                <a:blip r:embed="rId6"/>
                <a:stretch>
                  <a:fillRect r="-5556" b="-1698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3" name="กล่องข้อความ 162">
                <a:extLst>
                  <a:ext uri="{FF2B5EF4-FFF2-40B4-BE49-F238E27FC236}">
                    <a16:creationId xmlns:a16="http://schemas.microsoft.com/office/drawing/2014/main" id="{C7CE8372-625B-4C85-A1F0-62ED89609A44}"/>
                  </a:ext>
                </a:extLst>
              </p:cNvPr>
              <p:cNvSpPr txBox="1"/>
              <p:nvPr/>
            </p:nvSpPr>
            <p:spPr>
              <a:xfrm>
                <a:off x="7563337" y="1521746"/>
                <a:ext cx="441588" cy="65017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f>
                      <m:fPr>
                        <m:ctrlPr>
                          <a:rPr lang="th-TH" sz="2400" b="1" i="1" kern="0">
                            <a:solidFill>
                              <a:schemeClr val="bg2">
                                <a:lumMod val="2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b="1" kern="0">
                            <a:solidFill>
                              <a:schemeClr val="bg2">
                                <a:lumMod val="2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b="1" kern="0">
                            <a:solidFill>
                              <a:schemeClr val="bg2">
                                <a:lumMod val="25000"/>
                              </a:scheme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lang="th-TH" sz="2400" dirty="0"/>
                  <a:t> </a:t>
                </a:r>
              </a:p>
            </p:txBody>
          </p:sp>
        </mc:Choice>
        <mc:Fallback xmlns="">
          <p:sp>
            <p:nvSpPr>
              <p:cNvPr id="163" name="กล่องข้อความ 162">
                <a:extLst>
                  <a:ext uri="{FF2B5EF4-FFF2-40B4-BE49-F238E27FC236}">
                    <a16:creationId xmlns:a16="http://schemas.microsoft.com/office/drawing/2014/main" id="{C7CE8372-625B-4C85-A1F0-62ED89609A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63337" y="1521746"/>
                <a:ext cx="441588" cy="650178"/>
              </a:xfrm>
              <a:prstGeom prst="rect">
                <a:avLst/>
              </a:prstGeom>
              <a:blipFill>
                <a:blip r:embed="rId7"/>
                <a:stretch>
                  <a:fillRect r="-5556" b="-16981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7" name="Google Shape;1566;p39">
            <a:extLst>
              <a:ext uri="{FF2B5EF4-FFF2-40B4-BE49-F238E27FC236}">
                <a16:creationId xmlns:a16="http://schemas.microsoft.com/office/drawing/2014/main" id="{B9DC3B7B-F0F4-4106-BA6C-1DC3C73AE95A}"/>
              </a:ext>
            </a:extLst>
          </p:cNvPr>
          <p:cNvGrpSpPr/>
          <p:nvPr/>
        </p:nvGrpSpPr>
        <p:grpSpPr>
          <a:xfrm>
            <a:off x="5554312" y="2812008"/>
            <a:ext cx="4769894" cy="2721634"/>
            <a:chOff x="1414617" y="1305562"/>
            <a:chExt cx="2753890" cy="1527966"/>
          </a:xfrm>
        </p:grpSpPr>
        <p:grpSp>
          <p:nvGrpSpPr>
            <p:cNvPr id="138" name="Google Shape;1567;p39">
              <a:extLst>
                <a:ext uri="{FF2B5EF4-FFF2-40B4-BE49-F238E27FC236}">
                  <a16:creationId xmlns:a16="http://schemas.microsoft.com/office/drawing/2014/main" id="{BDDFC9F7-6028-4FFD-99F3-D43AECE5F35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47" name="Google Shape;1568;p39">
                <a:extLst>
                  <a:ext uri="{FF2B5EF4-FFF2-40B4-BE49-F238E27FC236}">
                    <a16:creationId xmlns:a16="http://schemas.microsoft.com/office/drawing/2014/main" id="{749B3A64-33CE-48E8-9EA4-B2AF361FAF32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EB8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" name="Google Shape;1569;p39">
                <a:extLst>
                  <a:ext uri="{FF2B5EF4-FFF2-40B4-BE49-F238E27FC236}">
                    <a16:creationId xmlns:a16="http://schemas.microsoft.com/office/drawing/2014/main" id="{426CD1A3-FC3E-4A14-A294-69EDF34D3D5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0" name="Google Shape;1573;p39">
                  <a:extLst>
                    <a:ext uri="{FF2B5EF4-FFF2-40B4-BE49-F238E27FC236}">
                      <a16:creationId xmlns:a16="http://schemas.microsoft.com/office/drawing/2014/main" id="{C87A0FEB-67C2-4125-AC18-A382ED9C3579}"/>
                    </a:ext>
                  </a:extLst>
                </p:cNvPr>
                <p:cNvSpPr txBox="1"/>
                <p:nvPr/>
              </p:nvSpPr>
              <p:spPr>
                <a:xfrm>
                  <a:off x="1616088" y="1697001"/>
                  <a:ext cx="2552419" cy="95649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/>
                    <a:buNone/>
                    <a:tabLst>
                      <a:tab pos="2062163" algn="l"/>
                    </a:tabLst>
                  </a:pPr>
                  <a:r>
                    <a:rPr lang="th-TH" sz="2500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แบ่งรูปสี่เหลี่ยม 1 รูป เป็น </a:t>
                  </a:r>
                  <a:r>
                    <a:rPr lang="th-TH" sz="2500" b="1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3</a:t>
                  </a:r>
                  <a:r>
                    <a:rPr lang="th-TH" sz="2500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ส่วน </a:t>
                  </a:r>
                  <a:r>
                    <a:rPr lang="th-TH" sz="2500" b="1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เท่าๆ กัน</a:t>
                  </a:r>
                </a:p>
                <a:p>
                  <a:pPr>
                    <a:buClr>
                      <a:srgbClr val="000000"/>
                    </a:buClr>
                    <a:buFont typeface="Arial"/>
                    <a:buNone/>
                    <a:tabLst>
                      <a:tab pos="2062163" algn="l"/>
                    </a:tabLst>
                  </a:pPr>
                  <a:r>
                    <a:rPr lang="th-TH" sz="2500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แต่ละส่วนเป็น </a:t>
                  </a:r>
                  <a:r>
                    <a:rPr lang="th-TH" sz="2500" b="1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1 ใน 3 </a:t>
                  </a:r>
                  <a:r>
                    <a:rPr lang="th-TH" sz="2500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ของรูปสี่เหลี่ยม </a:t>
                  </a:r>
                  <a:r>
                    <a:rPr lang="th-TH" sz="2500" b="1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1 รูป</a:t>
                  </a:r>
                </a:p>
                <a:p>
                  <a:pPr>
                    <a:buClr>
                      <a:srgbClr val="000000"/>
                    </a:buClr>
                    <a:buFont typeface="Arial"/>
                    <a:buNone/>
                    <a:tabLst>
                      <a:tab pos="2062163" algn="l"/>
                    </a:tabLst>
                  </a:pPr>
                  <a:r>
                    <a:rPr lang="th-TH" sz="2500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เขียน</a:t>
                  </a:r>
                  <a:r>
                    <a:rPr lang="th-TH" sz="2500" b="1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เศษส่วน</a:t>
                  </a:r>
                  <a:r>
                    <a:rPr lang="th-TH" sz="2500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แสดงจำนวนของแต่ละส่วนเป็น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5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bg2">
                                  <a:lumMod val="25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5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bg2">
                                  <a:lumMod val="25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5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bg2">
                                  <a:lumMod val="25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den>
                      </m:f>
                    </m:oMath>
                  </a14:m>
                  <a:r>
                    <a:rPr lang="th-TH" sz="2500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</a:t>
                  </a:r>
                </a:p>
                <a:p>
                  <a:pPr>
                    <a:buClr>
                      <a:srgbClr val="000000"/>
                    </a:buClr>
                    <a:buFont typeface="Arial"/>
                    <a:buNone/>
                    <a:tabLst>
                      <a:tab pos="2062163" algn="l"/>
                    </a:tabLst>
                  </a:pPr>
                  <a:endParaRPr lang="th-TH" sz="2500" kern="0" dirty="0">
                    <a:solidFill>
                      <a:schemeClr val="bg2">
                        <a:lumMod val="25000"/>
                      </a:schemeClr>
                    </a:solidFill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endParaRPr>
                </a:p>
              </p:txBody>
            </p:sp>
          </mc:Choice>
          <mc:Fallback xmlns="">
            <p:sp>
              <p:nvSpPr>
                <p:cNvPr id="140" name="Google Shape;1573;p39">
                  <a:extLst>
                    <a:ext uri="{FF2B5EF4-FFF2-40B4-BE49-F238E27FC236}">
                      <a16:creationId xmlns:a16="http://schemas.microsoft.com/office/drawing/2014/main" id="{C87A0FEB-67C2-4125-AC18-A382ED9C357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16088" y="1697001"/>
                  <a:ext cx="2552419" cy="956496"/>
                </a:xfrm>
                <a:prstGeom prst="rect">
                  <a:avLst/>
                </a:prstGeom>
                <a:blipFill>
                  <a:blip r:embed="rId8"/>
                  <a:stretch>
                    <a:fillRect l="-2204" t="-6452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167" name="Google Shape;3948;p103">
            <a:extLst>
              <a:ext uri="{FF2B5EF4-FFF2-40B4-BE49-F238E27FC236}">
                <a16:creationId xmlns:a16="http://schemas.microsoft.com/office/drawing/2014/main" id="{94339F38-324C-4ED9-991D-43FBD5BAF92D}"/>
              </a:ext>
            </a:extLst>
          </p:cNvPr>
          <p:cNvSpPr/>
          <p:nvPr/>
        </p:nvSpPr>
        <p:spPr>
          <a:xfrm rot="12574910">
            <a:off x="7182208" y="2580973"/>
            <a:ext cx="400945" cy="289246"/>
          </a:xfrm>
          <a:custGeom>
            <a:avLst/>
            <a:gdLst/>
            <a:ahLst/>
            <a:cxnLst/>
            <a:rect l="l" t="t" r="r" b="b"/>
            <a:pathLst>
              <a:path w="16038" h="11570" extrusionOk="0">
                <a:moveTo>
                  <a:pt x="7549" y="1"/>
                </a:moveTo>
                <a:lnTo>
                  <a:pt x="1868" y="39"/>
                </a:lnTo>
                <a:cubicBezTo>
                  <a:pt x="1440" y="39"/>
                  <a:pt x="0" y="545"/>
                  <a:pt x="311" y="1246"/>
                </a:cubicBezTo>
                <a:cubicBezTo>
                  <a:pt x="856" y="2296"/>
                  <a:pt x="1206" y="3425"/>
                  <a:pt x="1401" y="4592"/>
                </a:cubicBezTo>
                <a:cubicBezTo>
                  <a:pt x="1437" y="4844"/>
                  <a:pt x="1684" y="4952"/>
                  <a:pt x="2003" y="4952"/>
                </a:cubicBezTo>
                <a:cubicBezTo>
                  <a:pt x="2720" y="4952"/>
                  <a:pt x="3805" y="4409"/>
                  <a:pt x="3697" y="3736"/>
                </a:cubicBezTo>
                <a:cubicBezTo>
                  <a:pt x="3619" y="3269"/>
                  <a:pt x="3502" y="2802"/>
                  <a:pt x="3386" y="2374"/>
                </a:cubicBezTo>
                <a:lnTo>
                  <a:pt x="3386" y="2374"/>
                </a:lnTo>
                <a:cubicBezTo>
                  <a:pt x="7472" y="4476"/>
                  <a:pt x="11090" y="7433"/>
                  <a:pt x="13970" y="11013"/>
                </a:cubicBezTo>
                <a:cubicBezTo>
                  <a:pt x="14284" y="11389"/>
                  <a:pt x="14749" y="11570"/>
                  <a:pt x="15124" y="11570"/>
                </a:cubicBezTo>
                <a:cubicBezTo>
                  <a:pt x="15679" y="11570"/>
                  <a:pt x="16037" y="11173"/>
                  <a:pt x="15410" y="10429"/>
                </a:cubicBezTo>
                <a:cubicBezTo>
                  <a:pt x="12530" y="6849"/>
                  <a:pt x="8989" y="3853"/>
                  <a:pt x="5059" y="1518"/>
                </a:cubicBezTo>
                <a:lnTo>
                  <a:pt x="6810" y="1518"/>
                </a:lnTo>
                <a:cubicBezTo>
                  <a:pt x="7277" y="1518"/>
                  <a:pt x="8094" y="1246"/>
                  <a:pt x="8289" y="740"/>
                </a:cubicBezTo>
                <a:cubicBezTo>
                  <a:pt x="8483" y="234"/>
                  <a:pt x="8016" y="1"/>
                  <a:pt x="7549" y="1"/>
                </a:cubicBezTo>
                <a:close/>
              </a:path>
            </a:pathLst>
          </a:custGeom>
          <a:solidFill>
            <a:srgbClr val="E93F6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3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3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3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3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36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37" name="Google Shape;1193;p37">
            <a:hlinkClick r:id="rId14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38" name="รูปภาพ 237">
            <a:hlinkClick r:id="rId15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893870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0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22" presetClass="entr" presetSubtype="1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22" presetClass="entr" presetSubtype="1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6" grpId="0" animBg="1"/>
      <p:bldP spid="159" grpId="0"/>
      <p:bldP spid="160" grpId="0" animBg="1"/>
      <p:bldP spid="161" grpId="0"/>
      <p:bldP spid="162" grpId="0"/>
      <p:bldP spid="163" grpId="0"/>
      <p:bldP spid="167" grpId="0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/>
              <p:nvPr/>
            </p:nvSpPr>
            <p:spPr>
              <a:xfrm>
                <a:off x="2085340" y="3399220"/>
                <a:ext cx="8336698" cy="25167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วิธีทำ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แก้วตาเดินเป็นระยะทาง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กิโลเมตร</a:t>
                </a: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ออมสินเดินเป็นระยะทาง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	กิโลเมตร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แก้วตาเดินได้ระยะทางมากกว่าออมสิน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	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กิโลเมตร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ตอบ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	แก้วตาเดินได้ระยะทางมากกว่าออมสิน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กิโลเมตร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85340" y="3399220"/>
                <a:ext cx="8336698" cy="2516715"/>
              </a:xfrm>
              <a:prstGeom prst="rect">
                <a:avLst/>
              </a:prstGeom>
              <a:blipFill>
                <a:blip r:embed="rId5"/>
                <a:stretch>
                  <a:fillRect l="-1316" b="-3398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015973" y="1232672"/>
            <a:ext cx="8938987" cy="1467492"/>
            <a:chOff x="665588" y="464379"/>
            <a:chExt cx="8938987" cy="146749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/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marR="0" lvl="0" indent="-44926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 2. 	ออมสินเดินเป็นระยะทาง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กิโลเมตร แก้วตาเดินเป็นระยะทาง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กิโลเมตร แก้วตาเดินได้ระยะทางมากกว่าออมสินกี่กิโลเมตร</a:t>
                  </a:r>
                </a:p>
              </p:txBody>
            </p:sp>
          </mc:Choice>
          <mc:Fallback xmlns="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l="-229" b="-8466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/>
              <p:nvPr/>
            </p:nvSpPr>
            <p:spPr>
              <a:xfrm>
                <a:off x="2061713" y="2816367"/>
                <a:ext cx="7893247" cy="69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188118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ประโยคสัญลักษณ์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713" y="2816367"/>
                <a:ext cx="7893247" cy="695703"/>
              </a:xfrm>
              <a:prstGeom prst="rect">
                <a:avLst/>
              </a:prstGeom>
              <a:blipFill>
                <a:blip r:embed="rId7"/>
                <a:stretch>
                  <a:fillRect l="-1390" b="-1578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E4BB16EA-D798-4DD4-BC43-6D977C1A9192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5B239D9D-9CC0-4F32-8103-958AC0B6EA7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1189D8B8-B81F-4514-8192-BF36A7B1B21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4" name="กลุ่ม 113">
            <a:extLst>
              <a:ext uri="{FF2B5EF4-FFF2-40B4-BE49-F238E27FC236}">
                <a16:creationId xmlns:a16="http://schemas.microsoft.com/office/drawing/2014/main" id="{EF8E0CC2-5156-4BBD-95A3-FA9A49A015C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42667AF2-FD1C-4581-8288-B48E5F785FB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06308B68-C513-4597-BF05-B18D6BE2681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7" name="กลุ่ม 116">
            <a:extLst>
              <a:ext uri="{FF2B5EF4-FFF2-40B4-BE49-F238E27FC236}">
                <a16:creationId xmlns:a16="http://schemas.microsoft.com/office/drawing/2014/main" id="{5AB50404-0E58-4406-B3C6-A95F3A73BEC2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63BA2066-FFCC-4ED0-AF3D-EBDD5007F4C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132F19AE-872E-4D42-B9B3-C74925FAA1B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0" name="กลุ่ม 119">
            <a:extLst>
              <a:ext uri="{FF2B5EF4-FFF2-40B4-BE49-F238E27FC236}">
                <a16:creationId xmlns:a16="http://schemas.microsoft.com/office/drawing/2014/main" id="{F01DA945-4283-40CA-806E-0153866A60E1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AE615D73-CA6D-4DAB-B75D-645F3F6FA0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8019A084-173A-4A93-8E96-A8452A0BD4F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3" name="กลุ่ม 122">
            <a:extLst>
              <a:ext uri="{FF2B5EF4-FFF2-40B4-BE49-F238E27FC236}">
                <a16:creationId xmlns:a16="http://schemas.microsoft.com/office/drawing/2014/main" id="{72499A68-3A18-472B-B731-83B5A430C653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90597162-A5FA-4A88-B07D-B8BDE11767E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93376C3F-DD9E-4B99-90CE-7DDE6249F32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6" name="กลุ่ม 125">
            <a:extLst>
              <a:ext uri="{FF2B5EF4-FFF2-40B4-BE49-F238E27FC236}">
                <a16:creationId xmlns:a16="http://schemas.microsoft.com/office/drawing/2014/main" id="{4FA896D4-7088-429A-8F4D-4004F0F52FF5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2EBB34F8-4F70-4276-85B6-1261EAC4F61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B5C55D9D-23A6-4F7C-88EE-A4B0ED4BDD6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9" name="กลุ่ม 128">
            <a:extLst>
              <a:ext uri="{FF2B5EF4-FFF2-40B4-BE49-F238E27FC236}">
                <a16:creationId xmlns:a16="http://schemas.microsoft.com/office/drawing/2014/main" id="{91FC8776-317E-40F2-83A9-F8D8DB8C3022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F23EF16E-CD98-4AE2-91D1-0A06EE1AFBA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1" name="รูปแบบอิสระ: รูปร่าง 130">
              <a:extLst>
                <a:ext uri="{FF2B5EF4-FFF2-40B4-BE49-F238E27FC236}">
                  <a16:creationId xmlns:a16="http://schemas.microsoft.com/office/drawing/2014/main" id="{2FEFC3D9-B895-4CBE-A060-BAD9ECDD8EE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0608A929-E1C2-4EFC-BB73-134E9078E9B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F10F715-BA4D-46C9-967A-E067F56D3068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7964ED47-CFE5-4305-BF3D-AC9A10AFA8EF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3AB04F7F-8026-4D4C-AED1-5E94F49C6BB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CA983513-9839-4B05-88D2-1FDE3B859B5A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E9CAD346-E2FE-4200-8883-2A95A7FE114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9" name="รูปภาพ 138">
            <a:hlinkClick r:id="rId14" action="ppaction://hlinksldjump"/>
            <a:extLst>
              <a:ext uri="{FF2B5EF4-FFF2-40B4-BE49-F238E27FC236}">
                <a16:creationId xmlns:a16="http://schemas.microsoft.com/office/drawing/2014/main" id="{679705FE-2787-4A76-8FAC-97546C0D33F9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7561503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113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603505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603505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28302" b="-92453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421577" y="613072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1861234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/>
              <p:nvPr/>
            </p:nvSpPr>
            <p:spPr>
              <a:xfrm>
                <a:off x="2085340" y="3188908"/>
                <a:ext cx="8336698" cy="25144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วิธีทำ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ป้าซื้อกระเทียม	 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กิโลกรัม</a:t>
                </a:r>
              </a:p>
              <a:p>
                <a:pPr lvl="0">
                  <a:tabLst>
                    <a:tab pos="630238" algn="l"/>
                    <a:tab pos="3494088" algn="l"/>
                    <a:tab pos="4391025" algn="l"/>
                    <a:tab pos="5564188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ซื้อหอมแดง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 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	กิโลกรัม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391025" algn="l"/>
                    <a:tab pos="5564188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ป้าซื้อกระเทียมและหอมแดง</a:t>
                </a:r>
                <a:r>
                  <a:rPr lang="th-TH" sz="2600" kern="0" dirty="0">
                    <a:solidFill>
                      <a:srgbClr val="FF0000"/>
                    </a:solidFill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  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หรือ 1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	กิโลกรัม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391025" algn="l"/>
                    <a:tab pos="5564188" algn="l"/>
                  </a:tabLst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ตอบ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	ป้าซื้อกระเทียมและหอมแดง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  <m:r>
                      <a:rPr lang="th-TH" sz="2600" i="1" ker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หรือ 1 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กิโลกรัม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85340" y="3188908"/>
                <a:ext cx="8336698" cy="2514471"/>
              </a:xfrm>
              <a:prstGeom prst="rect">
                <a:avLst/>
              </a:prstGeom>
              <a:blipFill>
                <a:blip r:embed="rId5"/>
                <a:stretch>
                  <a:fillRect l="-1316" b="-3390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015973" y="1022360"/>
            <a:ext cx="8938987" cy="1467492"/>
            <a:chOff x="665588" y="464379"/>
            <a:chExt cx="8938987" cy="146749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/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marR="0" lvl="0" indent="-44926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 3. 	ป้าซื้อกระเทียม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กิโลกรัม</a:t>
                  </a:r>
                  <a:r>
                    <a:rPr kumimoji="0" lang="th-TH" sz="2600" b="1" i="0" u="none" strike="noStrike" kern="0" cap="none" spc="0" normalizeH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และซื้อหอมแดง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กิโลกรัม ป้าซื้อกระเทียมและหอมแดงกี่กิโลกรัม</a:t>
                  </a:r>
                </a:p>
              </p:txBody>
            </p:sp>
          </mc:Choice>
          <mc:Fallback xmlns="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l="-229" b="-8466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/>
              <p:nvPr/>
            </p:nvSpPr>
            <p:spPr>
              <a:xfrm>
                <a:off x="2061713" y="2606055"/>
                <a:ext cx="7893247" cy="69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188118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ประโยคสัญลักษณ์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713" y="2606055"/>
                <a:ext cx="7893247" cy="695703"/>
              </a:xfrm>
              <a:prstGeom prst="rect">
                <a:avLst/>
              </a:prstGeom>
              <a:blipFill>
                <a:blip r:embed="rId7"/>
                <a:stretch>
                  <a:fillRect l="-1390" b="-1491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B4651D59-7C07-4672-93D5-C7FC954E83B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FC64B4EA-1EB1-4446-8031-0BFA14651DC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0EC08BF4-F3B6-437E-9D69-E257F75CE88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8" name="กลุ่ม 107">
            <a:extLst>
              <a:ext uri="{FF2B5EF4-FFF2-40B4-BE49-F238E27FC236}">
                <a16:creationId xmlns:a16="http://schemas.microsoft.com/office/drawing/2014/main" id="{E433A3BB-857B-43A2-9EFA-14B23BC40D7D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62AE7750-C3D1-4754-BF7F-8A090447574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0D6ADE97-1003-4795-B386-5CC7A40048C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6" name="กลุ่ม 115">
            <a:extLst>
              <a:ext uri="{FF2B5EF4-FFF2-40B4-BE49-F238E27FC236}">
                <a16:creationId xmlns:a16="http://schemas.microsoft.com/office/drawing/2014/main" id="{386EEC66-0BF6-419D-AF46-D41EB06D9D0A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5E503D0E-B34B-4CD2-82A3-83C1B9B5CF1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ECFB3FC2-B311-453E-8838-B3B928412B6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1D27FA5A-F48E-401B-91FB-CF9F9A148E32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01CEE9D0-D977-441C-A588-6F11DDB542C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53D02203-4018-4A60-9527-FA3D8D16830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EED51EA4-9498-4E24-89E1-436400686280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ECC1766D-F098-4267-8150-500B5FE1E60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C76D7145-C8A6-4EAB-A653-F8109023B89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5" name="กลุ่ม 124">
            <a:extLst>
              <a:ext uri="{FF2B5EF4-FFF2-40B4-BE49-F238E27FC236}">
                <a16:creationId xmlns:a16="http://schemas.microsoft.com/office/drawing/2014/main" id="{A9989B56-E37A-4464-BAC0-DBAFE496E024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C69B60BF-4505-4B78-9BB9-019FC89154D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D4F2815D-98AD-47D0-B935-0C295F92500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8" name="กลุ่ม 127">
            <a:extLst>
              <a:ext uri="{FF2B5EF4-FFF2-40B4-BE49-F238E27FC236}">
                <a16:creationId xmlns:a16="http://schemas.microsoft.com/office/drawing/2014/main" id="{B5E7EE79-17EA-45FD-8B51-85CC1EB9FDA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F893BDD7-7651-434F-A7E4-2AFF7D20920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E427F75D-1978-464A-8F52-0DD2D61F8A1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8AABA26-87D3-4ADC-B156-0EAC6347C93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F0A4CF41-A93A-4212-A355-5E9F4E751AE1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17D5DA33-69E6-4998-A006-A1BC5D22C275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A349E5C2-67D9-49A5-9EE8-BDE5F48AE11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A4CAC394-DFA5-4F51-BD59-75DFA4D62B4C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8F464E8A-2F4A-4CEA-9DA0-F21BC057B66B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8" name="รูปภาพ 137">
            <a:hlinkClick r:id="rId14" action="ppaction://hlinksldjump"/>
            <a:extLst>
              <a:ext uri="{FF2B5EF4-FFF2-40B4-BE49-F238E27FC236}">
                <a16:creationId xmlns:a16="http://schemas.microsoft.com/office/drawing/2014/main" id="{1C0F10BD-68D8-470E-BDC8-93A01612ED9F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651170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1852090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/>
              <p:nvPr/>
            </p:nvSpPr>
            <p:spPr>
              <a:xfrm>
                <a:off x="2085340" y="3179764"/>
                <a:ext cx="8336698" cy="25167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วิธีทำ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ต้นกล้าซื้อพริกชี้ฟ้าและพริกขี้หนู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กิโลกรัม</a:t>
                </a: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พริกชี้ฟ้า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กิโลกรัม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ต้นกล้าซื้อพริกขี้หนู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	กิโลกรัม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ตอบ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	ต้นกล้าซื้อพริกขี้หนู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กิโลกรัม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85340" y="3179764"/>
                <a:ext cx="8336698" cy="2516715"/>
              </a:xfrm>
              <a:prstGeom prst="rect">
                <a:avLst/>
              </a:prstGeom>
              <a:blipFill>
                <a:blip r:embed="rId5"/>
                <a:stretch>
                  <a:fillRect l="-1316" b="-3155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015973" y="1013216"/>
            <a:ext cx="8938987" cy="1467492"/>
            <a:chOff x="665588" y="464379"/>
            <a:chExt cx="8938987" cy="146749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/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marR="0" lvl="0" indent="-44926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 4. 	ต้นกล้าซื้อพริกชี้ฟ้าและพริกขี้หนู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9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กิโลกรัม พริกชี้ฟ้า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กิโลกรัม ต้นกล้าซื้อพริกขี้หนูกี่กิโลกรัม</a:t>
                  </a:r>
                </a:p>
              </p:txBody>
            </p:sp>
          </mc:Choice>
          <mc:Fallback xmlns="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l="-229" b="-8466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/>
              <p:nvPr/>
            </p:nvSpPr>
            <p:spPr>
              <a:xfrm>
                <a:off x="2061713" y="2596911"/>
                <a:ext cx="7893247" cy="69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188118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ประโยคสัญลักษณ์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713" y="2596911"/>
                <a:ext cx="7893247" cy="695703"/>
              </a:xfrm>
              <a:prstGeom prst="rect">
                <a:avLst/>
              </a:prstGeom>
              <a:blipFill>
                <a:blip r:embed="rId7"/>
                <a:stretch>
                  <a:fillRect l="-1390" b="-1578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97C88F4F-30B3-47C4-9C04-801175B0FFD1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4AF5A391-565B-4AAA-B65C-629A4C4A34A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3D6DADEB-71ED-4329-9C8E-722DA90BA5F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8" name="กลุ่ม 107">
            <a:extLst>
              <a:ext uri="{FF2B5EF4-FFF2-40B4-BE49-F238E27FC236}">
                <a16:creationId xmlns:a16="http://schemas.microsoft.com/office/drawing/2014/main" id="{AC3DF57B-63C3-4C91-BA1F-50305652C2C7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236A8E63-B9C8-466B-AFCD-1D9C06A7D27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EE1A6722-9752-44B2-8061-4309FDA9C50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6" name="กลุ่ม 115">
            <a:extLst>
              <a:ext uri="{FF2B5EF4-FFF2-40B4-BE49-F238E27FC236}">
                <a16:creationId xmlns:a16="http://schemas.microsoft.com/office/drawing/2014/main" id="{E02C0847-D18E-4865-BCFA-39782D706DB8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5AEF6C0D-A3CF-4C87-8574-9321E3BC5B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8860B6FB-E3BD-415B-B1E4-E42968CF5F5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630C46DD-6D00-468A-80ED-706618CCFC39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B259FCE3-A2C2-4BC1-BD82-322C44A84E7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5F99DE6D-AB0C-4448-B3E4-6AFEAC30258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18D22464-5AFD-43B5-AE8C-36FDA074016A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B96B5434-CE47-464F-85A4-F808706CC7A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D7A12200-D70F-45F3-85D1-47EFF474121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5" name="กลุ่ม 124">
            <a:extLst>
              <a:ext uri="{FF2B5EF4-FFF2-40B4-BE49-F238E27FC236}">
                <a16:creationId xmlns:a16="http://schemas.microsoft.com/office/drawing/2014/main" id="{5F2390A3-C09A-41E6-848C-3089E3189EC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2AB862D5-0464-47D8-85A2-6C4EE8511D8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61FA6A01-DD1F-4EF0-A4FF-109B2BD2CE7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8" name="กลุ่ม 127">
            <a:extLst>
              <a:ext uri="{FF2B5EF4-FFF2-40B4-BE49-F238E27FC236}">
                <a16:creationId xmlns:a16="http://schemas.microsoft.com/office/drawing/2014/main" id="{F5AB3C48-88DA-4B1E-A3E0-682E1CB38B87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6EFC110C-6901-4875-A983-88A1766F728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20B1577B-61DD-446A-93A6-0061D614EDF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835494C1-16D9-4486-ADA1-AA93AE48210A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32C7575B-ACCA-48B3-86F5-5F4742E69A3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5F5ED5D1-E3BE-46BE-90C0-4A4606ED2DE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97FDE80B-D888-453D-8E58-3108591944B6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3BD21109-C727-46AF-9E8F-CFD0006C1DF5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62F7A484-365E-4D88-92FB-345D88EFACF1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8" name="รูปภาพ 137">
            <a:hlinkClick r:id="rId14" action="ppaction://hlinksldjump"/>
            <a:extLst>
              <a:ext uri="{FF2B5EF4-FFF2-40B4-BE49-F238E27FC236}">
                <a16:creationId xmlns:a16="http://schemas.microsoft.com/office/drawing/2014/main" id="{375F88ED-A04D-4E9E-B409-5B9841596A95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2318316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658031" y="1862029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/>
              <p:nvPr/>
            </p:nvSpPr>
            <p:spPr>
              <a:xfrm>
                <a:off x="2332228" y="3189703"/>
                <a:ext cx="8336698" cy="25167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วิธีทำ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พ่อซื้อน้ำมันดีเซล 1 ลิตร หรือ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ลิตร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ใช้ไป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ลิตร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พ่อเหลือน้ำมันดีเซล		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	ลิตร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ตอบ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	พ่อเหลือน้ำมันดีเซล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ลิตร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2228" y="3189703"/>
                <a:ext cx="8336698" cy="2516715"/>
              </a:xfrm>
              <a:prstGeom prst="rect">
                <a:avLst/>
              </a:prstGeom>
              <a:blipFill>
                <a:blip r:embed="rId5"/>
                <a:stretch>
                  <a:fillRect l="-1317" b="-3390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262861" y="1023155"/>
            <a:ext cx="8938987" cy="1467492"/>
            <a:chOff x="665588" y="464379"/>
            <a:chExt cx="8938987" cy="146749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/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marR="0" lvl="0" indent="-44926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 5. 	พ่อซื้อน้ำมันดีเซล 1 ลิตร ใช้ไป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ลิตร พ่อเหลือน้ำมันดีเซลกี่ลิตร</a:t>
                  </a:r>
                  <a:endPara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endParaRPr>
                </a:p>
              </p:txBody>
            </p:sp>
          </mc:Choice>
          <mc:Fallback xmlns="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l="-229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/>
              <p:nvPr/>
            </p:nvSpPr>
            <p:spPr>
              <a:xfrm>
                <a:off x="2308601" y="2606850"/>
                <a:ext cx="7893247" cy="69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188118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ประโยคสัญลักษณ์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08601" y="2606850"/>
                <a:ext cx="7893247" cy="695703"/>
              </a:xfrm>
              <a:prstGeom prst="rect">
                <a:avLst/>
              </a:prstGeom>
              <a:blipFill>
                <a:blip r:embed="rId7"/>
                <a:stretch>
                  <a:fillRect l="-1390" b="-1491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59BBF63C-BBCF-468F-B5D7-422E8377EB81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4E5B8172-BD7C-4DF5-B32E-6B224D788EA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4E1ACCDA-F580-440D-A4F7-DAF8BBE97B4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4" name="กลุ่ม 113">
            <a:extLst>
              <a:ext uri="{FF2B5EF4-FFF2-40B4-BE49-F238E27FC236}">
                <a16:creationId xmlns:a16="http://schemas.microsoft.com/office/drawing/2014/main" id="{47105481-4E74-408B-9847-10EFFAD9F88B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D96D3339-CE3D-4DBC-AC9B-3EDC4FC12DE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BD180CFE-4D7C-47EA-AA05-048CE59459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7" name="กลุ่ม 116">
            <a:extLst>
              <a:ext uri="{FF2B5EF4-FFF2-40B4-BE49-F238E27FC236}">
                <a16:creationId xmlns:a16="http://schemas.microsoft.com/office/drawing/2014/main" id="{74A9FA2F-2394-41B7-A514-208921447BF7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85427B5A-6F99-44FF-ADEF-AC62B35820B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59635FAF-6E51-4A55-910C-49361D5EF87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0" name="กลุ่ม 119">
            <a:extLst>
              <a:ext uri="{FF2B5EF4-FFF2-40B4-BE49-F238E27FC236}">
                <a16:creationId xmlns:a16="http://schemas.microsoft.com/office/drawing/2014/main" id="{4AB9D124-3CE2-4F47-AA46-6E8EC9D3E80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CE2841EC-FD3C-4E0F-97DA-B3F85C942F5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512C4839-8866-4F1A-B448-C4C6AF54451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3" name="กลุ่ม 122">
            <a:extLst>
              <a:ext uri="{FF2B5EF4-FFF2-40B4-BE49-F238E27FC236}">
                <a16:creationId xmlns:a16="http://schemas.microsoft.com/office/drawing/2014/main" id="{0C3F6D54-6492-4579-9A88-1ADD0BC94DF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1A4A478C-DF72-41AE-9839-9BF79F21A28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A410CB1D-4451-4075-B96E-DC7D606D834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6" name="กลุ่ม 125">
            <a:extLst>
              <a:ext uri="{FF2B5EF4-FFF2-40B4-BE49-F238E27FC236}">
                <a16:creationId xmlns:a16="http://schemas.microsoft.com/office/drawing/2014/main" id="{CE03A0B0-BD4D-47E4-AF2E-CE8470AA805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ED0021DB-7955-4B37-AC6C-0C16767E3A2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51144B7B-83B6-4958-9C33-D36D17734E6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9" name="กลุ่ม 128">
            <a:extLst>
              <a:ext uri="{FF2B5EF4-FFF2-40B4-BE49-F238E27FC236}">
                <a16:creationId xmlns:a16="http://schemas.microsoft.com/office/drawing/2014/main" id="{3F6CA903-C791-4CB4-85B3-9F9FAFC9A60D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68F2FA67-B3F7-4177-8502-F8F47388FCE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1" name="รูปแบบอิสระ: รูปร่าง 130">
              <a:extLst>
                <a:ext uri="{FF2B5EF4-FFF2-40B4-BE49-F238E27FC236}">
                  <a16:creationId xmlns:a16="http://schemas.microsoft.com/office/drawing/2014/main" id="{DFFAD3A3-37DF-45FC-8F61-3DB413F7F9D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09918C6-C32C-49A1-9BA5-EEB6C38464A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155E840-24B5-4B29-9D49-E8B8B1DA4C4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91F7BC58-FEE6-4574-9BCB-51C8F326AE6A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9E39373E-9DA9-415A-9059-BBA78AEB067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21821F05-60D5-482F-A898-8BB0342E44C6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68562250-F624-452D-AC08-8E67531C940B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9" name="รูปภาพ 138">
            <a:hlinkClick r:id="rId14" action="ppaction://hlinksldjump"/>
            <a:extLst>
              <a:ext uri="{FF2B5EF4-FFF2-40B4-BE49-F238E27FC236}">
                <a16:creationId xmlns:a16="http://schemas.microsoft.com/office/drawing/2014/main" id="{664BCCD9-A9A5-4C02-AF1D-5B2FC1F5DD4F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1732013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421577" y="613072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66007" y="1872085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/>
              <p:nvPr/>
            </p:nvSpPr>
            <p:spPr>
              <a:xfrm>
                <a:off x="2140204" y="3199759"/>
                <a:ext cx="8336698" cy="25167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วิธีทำ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ระยะทางจากบ้านขุนไปโรงเรียน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กิโลเมตร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ระยะทางจากบ้านต้นกล้าไปโรงเรียน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กิโลเมตร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บ้านของขุนอยู่ไกลจากโรงเรียนมากกว่า 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	กิโลเมตร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ตอบ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	บ้านของขุนอยู่ไกลจากโรงเรียนมากกว่า และมากกว่าอยู่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กิโลเมตร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40204" y="3199759"/>
                <a:ext cx="8336698" cy="2516715"/>
              </a:xfrm>
              <a:prstGeom prst="rect">
                <a:avLst/>
              </a:prstGeom>
              <a:blipFill>
                <a:blip r:embed="rId5"/>
                <a:stretch>
                  <a:fillRect l="-1316" b="-3148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070837" y="1033211"/>
            <a:ext cx="9260357" cy="1467492"/>
            <a:chOff x="665588" y="464379"/>
            <a:chExt cx="9260357" cy="146749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/>
                <p:nvPr/>
              </p:nvSpPr>
              <p:spPr>
                <a:xfrm>
                  <a:off x="1626747" y="780722"/>
                  <a:ext cx="8299198" cy="1151149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marR="0" lvl="0" indent="-44926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 6. 	ระยะทางจากบ้านขุนไปโรงเรียน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กิโลเมตร ระยะทางจากบ้านต้นกล้าไปโรงเรียน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กิโลเมตร บ้านของขุนหรือบ้านของต้นกล้าอยู่ไกลจากโรงเรียนมากกว่า</a:t>
                  </a:r>
                  <a:r>
                    <a:rPr kumimoji="0" lang="th-TH" sz="2600" b="1" i="0" u="none" strike="noStrike" kern="1200" cap="none" spc="0" normalizeH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และมากกว่ากี่กิโลเมตร</a:t>
                  </a:r>
                  <a:endPara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endParaRPr>
                </a:p>
              </p:txBody>
            </p:sp>
          </mc:Choice>
          <mc:Fallback xmlns="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2"/>
                  <a:ext cx="8299198" cy="1151149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l="-220" b="-8466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/>
              <p:nvPr/>
            </p:nvSpPr>
            <p:spPr>
              <a:xfrm>
                <a:off x="2116577" y="2616906"/>
                <a:ext cx="7893247" cy="69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188118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ประโยคสัญลักษณ์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16577" y="2616906"/>
                <a:ext cx="7893247" cy="695703"/>
              </a:xfrm>
              <a:prstGeom prst="rect">
                <a:avLst/>
              </a:prstGeom>
              <a:blipFill>
                <a:blip r:embed="rId7"/>
                <a:stretch>
                  <a:fillRect l="-1390" b="-1578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EF1A6A40-9F90-438F-B21C-D352CF86D3B8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38DD9AAF-74FA-4830-97A6-3AEC6FE1205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9C1262B6-760D-4D13-8379-0AF8C6A903A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4" name="กลุ่ม 113">
            <a:extLst>
              <a:ext uri="{FF2B5EF4-FFF2-40B4-BE49-F238E27FC236}">
                <a16:creationId xmlns:a16="http://schemas.microsoft.com/office/drawing/2014/main" id="{C69FA4E3-6ABE-4A20-989D-7FB9F5FF5879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DF27A009-0BC8-4607-9342-DD8366B4BF4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81212B9C-2C5A-43D0-BAD2-454B05C8B28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7" name="กลุ่ม 116">
            <a:extLst>
              <a:ext uri="{FF2B5EF4-FFF2-40B4-BE49-F238E27FC236}">
                <a16:creationId xmlns:a16="http://schemas.microsoft.com/office/drawing/2014/main" id="{434FD12C-38FC-4917-B4F0-E02AF5E4135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6E8776EC-E601-49F0-AF18-1B558728764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27D0C974-D417-486E-A9E2-D1D2B040C5E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0" name="กลุ่ม 119">
            <a:extLst>
              <a:ext uri="{FF2B5EF4-FFF2-40B4-BE49-F238E27FC236}">
                <a16:creationId xmlns:a16="http://schemas.microsoft.com/office/drawing/2014/main" id="{81DFFD5F-28AA-41AD-9E72-8728F11928B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32BC0291-1714-4C3D-9C71-174A9C34C6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FE62D6A8-A214-40E9-8055-D17ABD3A3CD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3" name="กลุ่ม 122">
            <a:extLst>
              <a:ext uri="{FF2B5EF4-FFF2-40B4-BE49-F238E27FC236}">
                <a16:creationId xmlns:a16="http://schemas.microsoft.com/office/drawing/2014/main" id="{F0E03894-93B6-4C19-AA20-97586C816927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4E0E8128-0ED0-4DB9-ADBC-85145EBC63D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B0D56C31-2953-4E72-A887-6938F13AE2F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6" name="กลุ่ม 125">
            <a:extLst>
              <a:ext uri="{FF2B5EF4-FFF2-40B4-BE49-F238E27FC236}">
                <a16:creationId xmlns:a16="http://schemas.microsoft.com/office/drawing/2014/main" id="{5C263D5F-7F42-4F19-9513-44FF72AEC85C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1D0BFD48-A63E-4B1E-9A69-19F417244D1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049728E9-172B-45E5-9315-E710987E0DB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9" name="กลุ่ม 128">
            <a:extLst>
              <a:ext uri="{FF2B5EF4-FFF2-40B4-BE49-F238E27FC236}">
                <a16:creationId xmlns:a16="http://schemas.microsoft.com/office/drawing/2014/main" id="{C7B55987-F9C9-401B-9F2B-DF405C70F97D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B69A6835-5A7C-4C21-9D89-3ED70716659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1" name="รูปแบบอิสระ: รูปร่าง 130">
              <a:extLst>
                <a:ext uri="{FF2B5EF4-FFF2-40B4-BE49-F238E27FC236}">
                  <a16:creationId xmlns:a16="http://schemas.microsoft.com/office/drawing/2014/main" id="{9694C7ED-B067-45E5-833A-0A51DD018C0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6BA9ACE-2818-42E1-8EB5-4C247959B377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99B0015-EA6E-4840-99A7-75D863E8A58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1F395BA7-1C91-400E-B522-C73E2FE1706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980247B2-952D-43B8-A329-978C9F224416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9B0B4708-A1DE-41D2-A3C1-CBC197B79FA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FBC4D9A6-ABCD-4E0E-88DA-15ACC7FC1800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9" name="รูปภาพ 138">
            <a:hlinkClick r:id="rId14" action="ppaction://hlinksldjump"/>
            <a:extLst>
              <a:ext uri="{FF2B5EF4-FFF2-40B4-BE49-F238E27FC236}">
                <a16:creationId xmlns:a16="http://schemas.microsoft.com/office/drawing/2014/main" id="{57124731-C233-44CD-84E2-4E7E53BA7BFF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037294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DA32EF63-99D6-4905-8E4F-26489DD64C9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528CD66A-8374-4A16-9934-D8CC7EEC5A1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DD322EFC-3F17-4CAF-8B7C-BD081DFC5A9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9D336516-9ED2-43D3-AD3C-CDDB1EF1A511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4499677B-3C0C-4BF3-9DFF-0276F03BDEC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911E5A41-75E6-45D7-BEA4-E138D7D7804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1F89C9BD-9F21-4D75-B600-7A91F9648188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D04F9DC7-765D-4626-8EAD-4CFC51DA706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1F75DFE2-26AC-4697-B3A4-D4A0033D46B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5B2B168E-A1FC-46FA-8015-7A4903219B9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91A71273-6646-46D6-8EC7-32C13E5D02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D0B78FB4-CED5-4907-BD56-036C9FD2F5E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FB3D6282-068E-40F0-A36A-989E43AD6DB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C10C3CA7-26DC-4118-8247-97CFA8A8533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0638697C-F6BC-4EFD-A78F-C0F804B9B8F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33A7884C-BE6C-4719-B5E7-5478357A6CB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8D9C5EDE-6FAF-4184-91A4-20548DE44A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EF9E45D3-B819-485C-BB58-1A82438E49D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34BAAFCE-F73F-4691-B2B7-F697C6822CE0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9FE1557F-7D49-4AAF-B11B-C8DAC852109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4" name="รูปแบบอิสระ: รูปร่าง 103">
              <a:extLst>
                <a:ext uri="{FF2B5EF4-FFF2-40B4-BE49-F238E27FC236}">
                  <a16:creationId xmlns:a16="http://schemas.microsoft.com/office/drawing/2014/main" id="{0672B4D1-0AAD-4B02-8D5F-1D6413C321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71DA2843-6597-481C-9A81-E6DCCED7ED8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191D0A8A-3DD6-45A0-8930-9D2E65BD65A5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FB8EEC7-6C77-4009-9084-8B91F70F091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6FB57755-0BCA-4F6E-AC06-22CB2296914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9F46E30-CCE9-4716-BA7D-0038E14C5F0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A9CE08C-A3B2-4353-A29F-368797BECC0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1" name="รูปภาพ 110">
            <a:hlinkClick r:id="rId10" action="ppaction://hlinksldjump"/>
            <a:extLst>
              <a:ext uri="{FF2B5EF4-FFF2-40B4-BE49-F238E27FC236}">
                <a16:creationId xmlns:a16="http://schemas.microsoft.com/office/drawing/2014/main" id="{2506C864-7BE0-4D83-A35F-98DD6E46DF20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12" name="กลุ่ม 111">
            <a:extLst>
              <a:ext uri="{FF2B5EF4-FFF2-40B4-BE49-F238E27FC236}">
                <a16:creationId xmlns:a16="http://schemas.microsoft.com/office/drawing/2014/main" id="{CA1B6DB8-41A2-420B-AA19-ED8CEF0D16E2}"/>
              </a:ext>
            </a:extLst>
          </p:cNvPr>
          <p:cNvGrpSpPr/>
          <p:nvPr/>
        </p:nvGrpSpPr>
        <p:grpSpPr>
          <a:xfrm>
            <a:off x="954896" y="570885"/>
            <a:ext cx="2641600" cy="733223"/>
            <a:chOff x="982795" y="710715"/>
            <a:chExt cx="2641600" cy="733223"/>
          </a:xfrm>
        </p:grpSpPr>
        <p:sp>
          <p:nvSpPr>
            <p:cNvPr id="113" name="Google Shape;698;p49">
              <a:extLst>
                <a:ext uri="{FF2B5EF4-FFF2-40B4-BE49-F238E27FC236}">
                  <a16:creationId xmlns:a16="http://schemas.microsoft.com/office/drawing/2014/main" id="{4D870F93-0CDC-4505-911B-E71E211345D2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701;p49">
              <a:extLst>
                <a:ext uri="{FF2B5EF4-FFF2-40B4-BE49-F238E27FC236}">
                  <a16:creationId xmlns:a16="http://schemas.microsoft.com/office/drawing/2014/main" id="{58F47A1A-2219-4734-B1C8-3DAFE9C4E6EC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grpSp>
        <p:nvGrpSpPr>
          <p:cNvPr id="133" name="Google Shape;3577;p79">
            <a:extLst>
              <a:ext uri="{FF2B5EF4-FFF2-40B4-BE49-F238E27FC236}">
                <a16:creationId xmlns:a16="http://schemas.microsoft.com/office/drawing/2014/main" id="{11B7B459-500C-4D9C-A995-C3D3F433BE6F}"/>
              </a:ext>
            </a:extLst>
          </p:cNvPr>
          <p:cNvGrpSpPr/>
          <p:nvPr/>
        </p:nvGrpSpPr>
        <p:grpSpPr>
          <a:xfrm rot="4603370">
            <a:off x="8474083" y="1225005"/>
            <a:ext cx="334467" cy="260133"/>
            <a:chOff x="2471675" y="2390075"/>
            <a:chExt cx="250850" cy="195100"/>
          </a:xfrm>
        </p:grpSpPr>
        <p:sp>
          <p:nvSpPr>
            <p:cNvPr id="134" name="Google Shape;3578;p79">
              <a:extLst>
                <a:ext uri="{FF2B5EF4-FFF2-40B4-BE49-F238E27FC236}">
                  <a16:creationId xmlns:a16="http://schemas.microsoft.com/office/drawing/2014/main" id="{91059372-9169-47BA-AF63-770FE068DFD9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35" name="Google Shape;3579;p79">
              <a:extLst>
                <a:ext uri="{FF2B5EF4-FFF2-40B4-BE49-F238E27FC236}">
                  <a16:creationId xmlns:a16="http://schemas.microsoft.com/office/drawing/2014/main" id="{AFEB2038-9D2F-4821-9C70-7D51B31E7629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10" name="กลุ่ม 209">
            <a:extLst>
              <a:ext uri="{FF2B5EF4-FFF2-40B4-BE49-F238E27FC236}">
                <a16:creationId xmlns:a16="http://schemas.microsoft.com/office/drawing/2014/main" id="{F7C17D7C-7DF6-45EC-AF93-0E649ECB86C3}"/>
              </a:ext>
            </a:extLst>
          </p:cNvPr>
          <p:cNvGrpSpPr/>
          <p:nvPr/>
        </p:nvGrpSpPr>
        <p:grpSpPr>
          <a:xfrm>
            <a:off x="3439646" y="601118"/>
            <a:ext cx="4748653" cy="667417"/>
            <a:chOff x="1639117" y="676431"/>
            <a:chExt cx="4748653" cy="667417"/>
          </a:xfrm>
        </p:grpSpPr>
        <p:sp>
          <p:nvSpPr>
            <p:cNvPr id="211" name="Google Shape;4259;p71">
              <a:extLst>
                <a:ext uri="{FF2B5EF4-FFF2-40B4-BE49-F238E27FC236}">
                  <a16:creationId xmlns:a16="http://schemas.microsoft.com/office/drawing/2014/main" id="{29667A27-46FB-4790-89C9-58EAE10FF858}"/>
                </a:ext>
              </a:extLst>
            </p:cNvPr>
            <p:cNvSpPr txBox="1"/>
            <p:nvPr/>
          </p:nvSpPr>
          <p:spPr>
            <a:xfrm>
              <a:off x="1639117" y="676431"/>
              <a:ext cx="43153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เขียนประโยคสัญลักษณ์และแสดงวิธีหาคำตอบ</a:t>
              </a:r>
            </a:p>
          </p:txBody>
        </p:sp>
        <p:grpSp>
          <p:nvGrpSpPr>
            <p:cNvPr id="212" name="Google Shape;3186;p51">
              <a:extLst>
                <a:ext uri="{FF2B5EF4-FFF2-40B4-BE49-F238E27FC236}">
                  <a16:creationId xmlns:a16="http://schemas.microsoft.com/office/drawing/2014/main" id="{640846AB-0B39-408D-854C-48071DB4D05C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214" name="Google Shape;3187;p51">
                <a:extLst>
                  <a:ext uri="{FF2B5EF4-FFF2-40B4-BE49-F238E27FC236}">
                    <a16:creationId xmlns:a16="http://schemas.microsoft.com/office/drawing/2014/main" id="{CBF10450-878A-4DC8-B70E-DA0D0AB65B19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63" name="Google Shape;3188;p51">
                <a:extLst>
                  <a:ext uri="{FF2B5EF4-FFF2-40B4-BE49-F238E27FC236}">
                    <a16:creationId xmlns:a16="http://schemas.microsoft.com/office/drawing/2014/main" id="{E90C6B89-6D30-469C-AA1B-5139D41285A9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0" name="Google Shape;3189;p51">
                <a:extLst>
                  <a:ext uri="{FF2B5EF4-FFF2-40B4-BE49-F238E27FC236}">
                    <a16:creationId xmlns:a16="http://schemas.microsoft.com/office/drawing/2014/main" id="{A0B68684-F833-4E90-B49D-14B217BF8CF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2" name="Google Shape;3190;p51">
                <a:extLst>
                  <a:ext uri="{FF2B5EF4-FFF2-40B4-BE49-F238E27FC236}">
                    <a16:creationId xmlns:a16="http://schemas.microsoft.com/office/drawing/2014/main" id="{DECAA44F-6C32-4487-A32A-B5A25BB2F1D6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3" name="Google Shape;3191;p51">
                <a:extLst>
                  <a:ext uri="{FF2B5EF4-FFF2-40B4-BE49-F238E27FC236}">
                    <a16:creationId xmlns:a16="http://schemas.microsoft.com/office/drawing/2014/main" id="{8E045F80-2A5F-49EC-81C9-EACDB24AD436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4" name="Google Shape;3192;p51">
                <a:extLst>
                  <a:ext uri="{FF2B5EF4-FFF2-40B4-BE49-F238E27FC236}">
                    <a16:creationId xmlns:a16="http://schemas.microsoft.com/office/drawing/2014/main" id="{D83FA7C2-13FA-48C9-BEB1-9DA76019A382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5" name="Google Shape;3193;p51">
                <a:extLst>
                  <a:ext uri="{FF2B5EF4-FFF2-40B4-BE49-F238E27FC236}">
                    <a16:creationId xmlns:a16="http://schemas.microsoft.com/office/drawing/2014/main" id="{3CB09264-74F9-42E6-97AD-4439FA40BFE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13" name="Google Shape;8099;p68">
              <a:extLst>
                <a:ext uri="{FF2B5EF4-FFF2-40B4-BE49-F238E27FC236}">
                  <a16:creationId xmlns:a16="http://schemas.microsoft.com/office/drawing/2014/main" id="{AFB74CEB-4B1C-4376-BD7A-9755D3C511B4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56" name="Google Shape;3805;p53">
            <a:extLst>
              <a:ext uri="{FF2B5EF4-FFF2-40B4-BE49-F238E27FC236}">
                <a16:creationId xmlns:a16="http://schemas.microsoft.com/office/drawing/2014/main" id="{135D2E3D-52E1-4C8F-B920-5DC45A64B37D}"/>
              </a:ext>
            </a:extLst>
          </p:cNvPr>
          <p:cNvSpPr/>
          <p:nvPr/>
        </p:nvSpPr>
        <p:spPr>
          <a:xfrm rot="329428">
            <a:off x="10658031" y="2127205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7" name="กล่องข้อความ 356">
                <a:extLst>
                  <a:ext uri="{FF2B5EF4-FFF2-40B4-BE49-F238E27FC236}">
                    <a16:creationId xmlns:a16="http://schemas.microsoft.com/office/drawing/2014/main" id="{BD99BEA0-5042-4F82-ACB1-C3728A476A31}"/>
                  </a:ext>
                </a:extLst>
              </p:cNvPr>
              <p:cNvSpPr txBox="1"/>
              <p:nvPr/>
            </p:nvSpPr>
            <p:spPr>
              <a:xfrm>
                <a:off x="2332228" y="3198847"/>
                <a:ext cx="8336698" cy="25167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วิธีทำ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แก้วตามีน้ำผลไม้ 1 ลิตร หรือ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ลิตร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แบ่งให้ใบบัว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ลิตร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แก้วตาเหลือน้ำผลไม้		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	ลิตร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ตอบ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	แก้วตาเหลือน้ำผลไม้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ลิตร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357" name="กล่องข้อความ 356">
                <a:extLst>
                  <a:ext uri="{FF2B5EF4-FFF2-40B4-BE49-F238E27FC236}">
                    <a16:creationId xmlns:a16="http://schemas.microsoft.com/office/drawing/2014/main" id="{BD99BEA0-5042-4F82-ACB1-C3728A476A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2228" y="3198847"/>
                <a:ext cx="8336698" cy="2516715"/>
              </a:xfrm>
              <a:prstGeom prst="rect">
                <a:avLst/>
              </a:prstGeom>
              <a:blipFill>
                <a:blip r:embed="rId12"/>
                <a:stretch>
                  <a:fillRect l="-1317" b="-3148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58" name="กลุ่ม 357">
            <a:extLst>
              <a:ext uri="{FF2B5EF4-FFF2-40B4-BE49-F238E27FC236}">
                <a16:creationId xmlns:a16="http://schemas.microsoft.com/office/drawing/2014/main" id="{1028E631-9AA8-4C75-A486-E9926912A5EB}"/>
              </a:ext>
            </a:extLst>
          </p:cNvPr>
          <p:cNvGrpSpPr/>
          <p:nvPr/>
        </p:nvGrpSpPr>
        <p:grpSpPr>
          <a:xfrm>
            <a:off x="1262861" y="1288331"/>
            <a:ext cx="8938987" cy="1122440"/>
            <a:chOff x="665588" y="464379"/>
            <a:chExt cx="8938987" cy="112244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9" name="Google Shape;3054;p54">
                  <a:extLst>
                    <a:ext uri="{FF2B5EF4-FFF2-40B4-BE49-F238E27FC236}">
                      <a16:creationId xmlns:a16="http://schemas.microsoft.com/office/drawing/2014/main" id="{34DEF64E-8C9E-46D1-977B-9893E99F6210}"/>
                    </a:ext>
                  </a:extLst>
                </p:cNvPr>
                <p:cNvSpPr/>
                <p:nvPr/>
              </p:nvSpPr>
              <p:spPr>
                <a:xfrm>
                  <a:off x="1626747" y="780723"/>
                  <a:ext cx="7977828" cy="806096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marR="0" lvl="0" indent="-44926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แก้วตามีน้ำผลไม้ 1 ลิตร แบ่งให้ใบบัว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ลิตร</a:t>
                  </a:r>
                  <a:r>
                    <a:rPr kumimoji="0" lang="th-TH" sz="2600" b="1" i="0" u="none" strike="noStrike" kern="0" cap="none" spc="0" normalizeH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แก้วตาเหลือน้ำผลไม้กี่ลิตร</a:t>
                  </a:r>
                  <a:endPara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endParaRPr>
                </a:p>
              </p:txBody>
            </p:sp>
          </mc:Choice>
          <mc:Fallback xmlns="">
            <p:sp>
              <p:nvSpPr>
                <p:cNvPr id="359" name="Google Shape;3054;p54">
                  <a:extLst>
                    <a:ext uri="{FF2B5EF4-FFF2-40B4-BE49-F238E27FC236}">
                      <a16:creationId xmlns:a16="http://schemas.microsoft.com/office/drawing/2014/main" id="{34DEF64E-8C9E-46D1-977B-9893E99F621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3"/>
                  <a:ext cx="7977828" cy="806096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13"/>
                  <a:stretch>
                    <a:fillRect l="-535" b="-3788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360" name="Google Shape;3075;p54">
              <a:extLst>
                <a:ext uri="{FF2B5EF4-FFF2-40B4-BE49-F238E27FC236}">
                  <a16:creationId xmlns:a16="http://schemas.microsoft.com/office/drawing/2014/main" id="{CC4758C6-3CA9-4F9D-8CC2-F8EFA2718463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361" name="Google Shape;3076;p54">
                <a:extLst>
                  <a:ext uri="{FF2B5EF4-FFF2-40B4-BE49-F238E27FC236}">
                    <a16:creationId xmlns:a16="http://schemas.microsoft.com/office/drawing/2014/main" id="{B6780645-1D69-4AC2-A620-5D25AA3E1CFF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362" name="Google Shape;3077;p54">
                <a:extLst>
                  <a:ext uri="{FF2B5EF4-FFF2-40B4-BE49-F238E27FC236}">
                    <a16:creationId xmlns:a16="http://schemas.microsoft.com/office/drawing/2014/main" id="{FFF03B06-14B0-42E9-8E13-CDCB08ED05BC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363" name="Google Shape;3078;p54">
                  <a:extLst>
                    <a:ext uri="{FF2B5EF4-FFF2-40B4-BE49-F238E27FC236}">
                      <a16:creationId xmlns:a16="http://schemas.microsoft.com/office/drawing/2014/main" id="{9BA0082A-6412-4EED-B8A2-530BA3CE10EA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64" name="Google Shape;3079;p54">
                  <a:extLst>
                    <a:ext uri="{FF2B5EF4-FFF2-40B4-BE49-F238E27FC236}">
                      <a16:creationId xmlns:a16="http://schemas.microsoft.com/office/drawing/2014/main" id="{EC2F4FEE-867F-4C15-BEFD-09C1AE3D0772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65" name="Google Shape;3080;p54">
                  <a:extLst>
                    <a:ext uri="{FF2B5EF4-FFF2-40B4-BE49-F238E27FC236}">
                      <a16:creationId xmlns:a16="http://schemas.microsoft.com/office/drawing/2014/main" id="{0923DA8E-EE56-4C2F-8FC8-15A34E8F0867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66" name="Google Shape;3081;p54">
                  <a:extLst>
                    <a:ext uri="{FF2B5EF4-FFF2-40B4-BE49-F238E27FC236}">
                      <a16:creationId xmlns:a16="http://schemas.microsoft.com/office/drawing/2014/main" id="{C5D715D4-4B8C-40E8-BC58-DF3E023E5940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67" name="Google Shape;3082;p54">
                  <a:extLst>
                    <a:ext uri="{FF2B5EF4-FFF2-40B4-BE49-F238E27FC236}">
                      <a16:creationId xmlns:a16="http://schemas.microsoft.com/office/drawing/2014/main" id="{70D8277A-883C-41E8-98F9-92BBC42CD0C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68" name="Google Shape;3083;p54">
                  <a:extLst>
                    <a:ext uri="{FF2B5EF4-FFF2-40B4-BE49-F238E27FC236}">
                      <a16:creationId xmlns:a16="http://schemas.microsoft.com/office/drawing/2014/main" id="{FF0BB691-AD1D-4B54-B599-55702B020DEE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69" name="Google Shape;3084;p54">
                  <a:extLst>
                    <a:ext uri="{FF2B5EF4-FFF2-40B4-BE49-F238E27FC236}">
                      <a16:creationId xmlns:a16="http://schemas.microsoft.com/office/drawing/2014/main" id="{D3F8B10C-E5B3-4492-833F-C12D89973AC2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0" name="Google Shape;3085;p54">
                  <a:extLst>
                    <a:ext uri="{FF2B5EF4-FFF2-40B4-BE49-F238E27FC236}">
                      <a16:creationId xmlns:a16="http://schemas.microsoft.com/office/drawing/2014/main" id="{4475FEC7-35BE-4B56-A772-74B7A4793E22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1" name="Google Shape;3086;p54">
                  <a:extLst>
                    <a:ext uri="{FF2B5EF4-FFF2-40B4-BE49-F238E27FC236}">
                      <a16:creationId xmlns:a16="http://schemas.microsoft.com/office/drawing/2014/main" id="{4E3AE4DE-B211-49EF-90B1-8DB5AFCCAE9C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2" name="Google Shape;3087;p54">
                  <a:extLst>
                    <a:ext uri="{FF2B5EF4-FFF2-40B4-BE49-F238E27FC236}">
                      <a16:creationId xmlns:a16="http://schemas.microsoft.com/office/drawing/2014/main" id="{9D1F52FA-F09D-45E4-ABFA-61664F9E232F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3" name="Google Shape;3088;p54">
                  <a:extLst>
                    <a:ext uri="{FF2B5EF4-FFF2-40B4-BE49-F238E27FC236}">
                      <a16:creationId xmlns:a16="http://schemas.microsoft.com/office/drawing/2014/main" id="{CDA09A34-B31B-4721-B704-8E036DAD6D07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4" name="Google Shape;3089;p54">
                  <a:extLst>
                    <a:ext uri="{FF2B5EF4-FFF2-40B4-BE49-F238E27FC236}">
                      <a16:creationId xmlns:a16="http://schemas.microsoft.com/office/drawing/2014/main" id="{6279E581-4A2C-404B-83E4-574D34282D8C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5" name="Google Shape;3090;p54">
                  <a:extLst>
                    <a:ext uri="{FF2B5EF4-FFF2-40B4-BE49-F238E27FC236}">
                      <a16:creationId xmlns:a16="http://schemas.microsoft.com/office/drawing/2014/main" id="{099ECA07-7AE0-453B-918B-B40E9BF4EA28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6" name="Google Shape;3091;p54">
                  <a:extLst>
                    <a:ext uri="{FF2B5EF4-FFF2-40B4-BE49-F238E27FC236}">
                      <a16:creationId xmlns:a16="http://schemas.microsoft.com/office/drawing/2014/main" id="{F4D540AC-D8A2-4011-A4F5-DDA6E0675AD5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7" name="Google Shape;3092;p54">
                  <a:extLst>
                    <a:ext uri="{FF2B5EF4-FFF2-40B4-BE49-F238E27FC236}">
                      <a16:creationId xmlns:a16="http://schemas.microsoft.com/office/drawing/2014/main" id="{8046F845-9D77-47A6-B2C3-1D4F2B8DF3E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8" name="Google Shape;3093;p54">
                  <a:extLst>
                    <a:ext uri="{FF2B5EF4-FFF2-40B4-BE49-F238E27FC236}">
                      <a16:creationId xmlns:a16="http://schemas.microsoft.com/office/drawing/2014/main" id="{9AE1D31C-4235-4A85-9A4F-1DD5C7E59231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9" name="Google Shape;3094;p54">
                  <a:extLst>
                    <a:ext uri="{FF2B5EF4-FFF2-40B4-BE49-F238E27FC236}">
                      <a16:creationId xmlns:a16="http://schemas.microsoft.com/office/drawing/2014/main" id="{4B715BB8-BF22-47B0-B461-88603C170209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0" name="Google Shape;3095;p54">
                  <a:extLst>
                    <a:ext uri="{FF2B5EF4-FFF2-40B4-BE49-F238E27FC236}">
                      <a16:creationId xmlns:a16="http://schemas.microsoft.com/office/drawing/2014/main" id="{DDFC8A1E-39D6-4D43-B357-E41CC2AA5FFA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1" name="Google Shape;3096;p54">
                  <a:extLst>
                    <a:ext uri="{FF2B5EF4-FFF2-40B4-BE49-F238E27FC236}">
                      <a16:creationId xmlns:a16="http://schemas.microsoft.com/office/drawing/2014/main" id="{DF4A771C-6561-4461-B8D0-FACDB18A2F89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2" name="Google Shape;3097;p54">
                  <a:extLst>
                    <a:ext uri="{FF2B5EF4-FFF2-40B4-BE49-F238E27FC236}">
                      <a16:creationId xmlns:a16="http://schemas.microsoft.com/office/drawing/2014/main" id="{65D60F89-C101-4126-A98F-02AA290E25C4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3" name="Google Shape;3098;p54">
                  <a:extLst>
                    <a:ext uri="{FF2B5EF4-FFF2-40B4-BE49-F238E27FC236}">
                      <a16:creationId xmlns:a16="http://schemas.microsoft.com/office/drawing/2014/main" id="{8CC0C068-497A-4D3F-9AD0-0D5ACDCCAF6D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4" name="Google Shape;3099;p54">
                  <a:extLst>
                    <a:ext uri="{FF2B5EF4-FFF2-40B4-BE49-F238E27FC236}">
                      <a16:creationId xmlns:a16="http://schemas.microsoft.com/office/drawing/2014/main" id="{98A45A37-1657-4AF3-9E30-76F67BF160E0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5" name="Google Shape;3100;p54">
                  <a:extLst>
                    <a:ext uri="{FF2B5EF4-FFF2-40B4-BE49-F238E27FC236}">
                      <a16:creationId xmlns:a16="http://schemas.microsoft.com/office/drawing/2014/main" id="{4BDD1862-FF00-4C22-AAE6-9032E5C0054F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6" name="Google Shape;3101;p54">
                  <a:extLst>
                    <a:ext uri="{FF2B5EF4-FFF2-40B4-BE49-F238E27FC236}">
                      <a16:creationId xmlns:a16="http://schemas.microsoft.com/office/drawing/2014/main" id="{0E0C16F5-0F55-4790-9F4D-3E1BFA5A4C6B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7" name="Google Shape;3102;p54">
                  <a:extLst>
                    <a:ext uri="{FF2B5EF4-FFF2-40B4-BE49-F238E27FC236}">
                      <a16:creationId xmlns:a16="http://schemas.microsoft.com/office/drawing/2014/main" id="{D9497235-BA9C-4B77-913E-85FE54791204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8" name="Google Shape;3103;p54">
                  <a:extLst>
                    <a:ext uri="{FF2B5EF4-FFF2-40B4-BE49-F238E27FC236}">
                      <a16:creationId xmlns:a16="http://schemas.microsoft.com/office/drawing/2014/main" id="{2F45A67D-7D29-4405-89BF-CC73E0D5681D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9" name="Google Shape;3104;p54">
                  <a:extLst>
                    <a:ext uri="{FF2B5EF4-FFF2-40B4-BE49-F238E27FC236}">
                      <a16:creationId xmlns:a16="http://schemas.microsoft.com/office/drawing/2014/main" id="{DA5C5976-047F-4CD6-92B2-8D91FC1E0CC1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กล่องข้อความ 389">
                <a:extLst>
                  <a:ext uri="{FF2B5EF4-FFF2-40B4-BE49-F238E27FC236}">
                    <a16:creationId xmlns:a16="http://schemas.microsoft.com/office/drawing/2014/main" id="{7AAF052C-7D1A-4046-A091-0FFB26253BE7}"/>
                  </a:ext>
                </a:extLst>
              </p:cNvPr>
              <p:cNvSpPr txBox="1"/>
              <p:nvPr/>
            </p:nvSpPr>
            <p:spPr>
              <a:xfrm>
                <a:off x="2308601" y="2615994"/>
                <a:ext cx="7893247" cy="69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188118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ประโยคสัญลักษณ์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390" name="กล่องข้อความ 389">
                <a:extLst>
                  <a:ext uri="{FF2B5EF4-FFF2-40B4-BE49-F238E27FC236}">
                    <a16:creationId xmlns:a16="http://schemas.microsoft.com/office/drawing/2014/main" id="{7AAF052C-7D1A-4046-A091-0FFB26253B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08601" y="2615994"/>
                <a:ext cx="7893247" cy="695703"/>
              </a:xfrm>
              <a:prstGeom prst="rect">
                <a:avLst/>
              </a:prstGeom>
              <a:blipFill>
                <a:blip r:embed="rId14"/>
                <a:stretch>
                  <a:fillRect l="-1390" b="-1578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89392083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7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1" name="กลุ่ม 50">
            <a:extLst>
              <a:ext uri="{FF2B5EF4-FFF2-40B4-BE49-F238E27FC236}">
                <a16:creationId xmlns:a16="http://schemas.microsoft.com/office/drawing/2014/main" id="{781574A2-9FDB-486E-86A3-006420E92A8F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2" name="รูปแบบอิสระ: รูปร่าง 51">
              <a:extLst>
                <a:ext uri="{FF2B5EF4-FFF2-40B4-BE49-F238E27FC236}">
                  <a16:creationId xmlns:a16="http://schemas.microsoft.com/office/drawing/2014/main" id="{BF363696-4077-49C5-8307-A31E93F5A59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679F0E0C-2202-4793-8090-3B1DF93B253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4" name="กลุ่ม 53">
            <a:extLst>
              <a:ext uri="{FF2B5EF4-FFF2-40B4-BE49-F238E27FC236}">
                <a16:creationId xmlns:a16="http://schemas.microsoft.com/office/drawing/2014/main" id="{71938FF7-AB93-424F-A6EA-FDD659D7F435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55" name="รูปแบบอิสระ: รูปร่าง 54">
              <a:extLst>
                <a:ext uri="{FF2B5EF4-FFF2-40B4-BE49-F238E27FC236}">
                  <a16:creationId xmlns:a16="http://schemas.microsoft.com/office/drawing/2014/main" id="{116EA8E0-35DF-4CE0-BBF7-C6FE305356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55C78EBA-BA35-4501-B559-553B2B64A91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7" name="กลุ่ม 56">
            <a:extLst>
              <a:ext uri="{FF2B5EF4-FFF2-40B4-BE49-F238E27FC236}">
                <a16:creationId xmlns:a16="http://schemas.microsoft.com/office/drawing/2014/main" id="{F8D8D323-7012-4DCE-9885-644A67664DF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58" name="รูปแบบอิสระ: รูปร่าง 57">
              <a:extLst>
                <a:ext uri="{FF2B5EF4-FFF2-40B4-BE49-F238E27FC236}">
                  <a16:creationId xmlns:a16="http://schemas.microsoft.com/office/drawing/2014/main" id="{8324CE5D-2033-4CE7-AD55-0EED974E020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D0612769-17CB-446D-A9F1-0EEA934B312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0" name="กลุ่ม 59">
            <a:extLst>
              <a:ext uri="{FF2B5EF4-FFF2-40B4-BE49-F238E27FC236}">
                <a16:creationId xmlns:a16="http://schemas.microsoft.com/office/drawing/2014/main" id="{BEF796D1-0913-4A62-8F14-4E0F7ACE2C8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61" name="รูปแบบอิสระ: รูปร่าง 60">
              <a:extLst>
                <a:ext uri="{FF2B5EF4-FFF2-40B4-BE49-F238E27FC236}">
                  <a16:creationId xmlns:a16="http://schemas.microsoft.com/office/drawing/2014/main" id="{2F415F33-04AB-4362-971E-018E1A93049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2" name="รูปแบบอิสระ: รูปร่าง 61">
              <a:extLst>
                <a:ext uri="{FF2B5EF4-FFF2-40B4-BE49-F238E27FC236}">
                  <a16:creationId xmlns:a16="http://schemas.microsoft.com/office/drawing/2014/main" id="{6EF45DC0-BE67-45B5-A550-8B586DE9103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96E180CD-CEB1-449E-9E8A-B9D452A60397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271A8A8C-29AB-454A-9F95-225ABBDD5C0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6" name="รูปแบบอิสระ: รูปร่าง 65">
              <a:extLst>
                <a:ext uri="{FF2B5EF4-FFF2-40B4-BE49-F238E27FC236}">
                  <a16:creationId xmlns:a16="http://schemas.microsoft.com/office/drawing/2014/main" id="{62F01293-CD99-4438-A3F3-74B61268A22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15CFA80E-3E22-4C61-8904-119A3A7B6F54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13566D3C-B919-42F4-8EE7-BD947F20689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9" name="รูปแบบอิสระ: รูปร่าง 68">
              <a:extLst>
                <a:ext uri="{FF2B5EF4-FFF2-40B4-BE49-F238E27FC236}">
                  <a16:creationId xmlns:a16="http://schemas.microsoft.com/office/drawing/2014/main" id="{49D4E19B-64BA-4FD5-9C93-7C8A5B31136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BA78F41E-A9B2-42CA-8AB4-67708642C53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71" name="รูปแบบอิสระ: รูปร่าง 70">
              <a:extLst>
                <a:ext uri="{FF2B5EF4-FFF2-40B4-BE49-F238E27FC236}">
                  <a16:creationId xmlns:a16="http://schemas.microsoft.com/office/drawing/2014/main" id="{D733C088-AFB3-4101-847D-4608B9C0763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04CE1035-031A-4F33-AB8D-B60872CF201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7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3D93E238-6FBF-4F79-BFC7-A5FBBEC7CEBD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CA156BD7-4AC1-4E02-B69E-1A393531EE8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D158BE3-BDD9-4E48-89E6-5BFB6D8D319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C285D08-99F3-4636-8727-B1A3F03E801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F15F5D2-5E11-4208-8999-53C2DA83187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882076DC-35D3-4580-9489-4BD80363FC9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79" name="รูปภาพ 78">
            <a:hlinkClick r:id="rId10" action="ppaction://hlinksldjump"/>
            <a:extLst>
              <a:ext uri="{FF2B5EF4-FFF2-40B4-BE49-F238E27FC236}">
                <a16:creationId xmlns:a16="http://schemas.microsoft.com/office/drawing/2014/main" id="{B826C9E6-BEA9-4504-8A27-70123F2A1B51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FB4397A3-B2F2-4E8F-8472-5E6FF6F30AF1}"/>
                  </a:ext>
                </a:extLst>
              </p:cNvPr>
              <p:cNvSpPr txBox="1"/>
              <p:nvPr/>
            </p:nvSpPr>
            <p:spPr>
              <a:xfrm>
                <a:off x="1246294" y="506247"/>
                <a:ext cx="9084648" cy="720552"/>
              </a:xfrm>
              <a:prstGeom prst="roundRect">
                <a:avLst/>
              </a:prstGeom>
              <a:solidFill>
                <a:srgbClr val="FFF1B1"/>
              </a:solidFill>
            </p:spPr>
            <p:txBody>
              <a:bodyPr wrap="square">
                <a:spAutoFit/>
              </a:bodyPr>
              <a:lstStyle/>
              <a:p>
                <a:pPr lvl="0" algn="ctr">
                  <a:spcAft>
                    <a:spcPts val="1600"/>
                  </a:spcAft>
                  <a:buClr>
                    <a:srgbClr val="252528"/>
                  </a:buClr>
                  <a:buSzPts val="1400"/>
                  <a:defRPr/>
                </a:pP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แม่ซื้อน้ำตาลปีบ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กิโลกรัม ซื้อน้ำตาลปีบน้อยกว่าน้ำตาลทราย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กิโลกรัม แม่ซื้อน้ำตาลทรายกี่กิโลกรัม</a:t>
                </a:r>
                <a:endParaRPr lang="en-US" sz="24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FB4397A3-B2F2-4E8F-8472-5E6FF6F30A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6294" y="506247"/>
                <a:ext cx="9084648" cy="720552"/>
              </a:xfrm>
              <a:prstGeom prst="roundRect">
                <a:avLst/>
              </a:prstGeom>
              <a:blipFill>
                <a:blip r:embed="rId12"/>
                <a:stretch>
                  <a:fillRect b="-8475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EA2F240B-9528-4F2C-969E-0051EBA1AC40}"/>
              </a:ext>
            </a:extLst>
          </p:cNvPr>
          <p:cNvSpPr txBox="1"/>
          <p:nvPr/>
        </p:nvSpPr>
        <p:spPr>
          <a:xfrm>
            <a:off x="1246294" y="1246537"/>
            <a:ext cx="89960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โจทย์ถาม</a:t>
            </a:r>
          </a:p>
        </p:txBody>
      </p:sp>
      <p:sp>
        <p:nvSpPr>
          <p:cNvPr id="4" name="กล่องข้อความ 3">
            <a:extLst>
              <a:ext uri="{FF2B5EF4-FFF2-40B4-BE49-F238E27FC236}">
                <a16:creationId xmlns:a16="http://schemas.microsoft.com/office/drawing/2014/main" id="{4E237BBD-7BF1-4978-A01F-F31C61E65756}"/>
              </a:ext>
            </a:extLst>
          </p:cNvPr>
          <p:cNvSpPr txBox="1"/>
          <p:nvPr/>
        </p:nvSpPr>
        <p:spPr>
          <a:xfrm>
            <a:off x="2397378" y="1246537"/>
            <a:ext cx="227498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spcAft>
                <a:spcPts val="1600"/>
              </a:spcAft>
              <a:buClr>
                <a:srgbClr val="252528"/>
              </a:buClr>
              <a:buSzPts val="1400"/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Bahiana"/>
              </a:rPr>
              <a:t>แม่ซื้อน้ำตาลทรายกี่กิโลกรัม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816BDF45-44B5-4FCA-A7C4-E4E943AF613A}"/>
              </a:ext>
            </a:extLst>
          </p:cNvPr>
          <p:cNvSpPr txBox="1"/>
          <p:nvPr/>
        </p:nvSpPr>
        <p:spPr>
          <a:xfrm>
            <a:off x="1246294" y="1693043"/>
            <a:ext cx="92845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โจทย์บอก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1" name="กล่องข้อความ 80">
                <a:extLst>
                  <a:ext uri="{FF2B5EF4-FFF2-40B4-BE49-F238E27FC236}">
                    <a16:creationId xmlns:a16="http://schemas.microsoft.com/office/drawing/2014/main" id="{19A68E67-8130-4BE1-9242-9FF0A37F7C0B}"/>
                  </a:ext>
                </a:extLst>
              </p:cNvPr>
              <p:cNvSpPr txBox="1"/>
              <p:nvPr/>
            </p:nvSpPr>
            <p:spPr>
              <a:xfrm>
                <a:off x="2397378" y="1537595"/>
                <a:ext cx="6008376" cy="651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lvl="0">
                  <a:spcAft>
                    <a:spcPts val="1600"/>
                  </a:spcAft>
                  <a:buClr>
                    <a:srgbClr val="252528"/>
                  </a:buClr>
                </a:pP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แม่ซื้อน้ำตาลปีบ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กิโลกรัม ซื้อน้ำตาลปีบน้อยกว่าน้ำตาลทราย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กิโลกรัม</a:t>
                </a:r>
                <a:endParaRPr lang="en-US" sz="24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81" name="กล่องข้อความ 80">
                <a:extLst>
                  <a:ext uri="{FF2B5EF4-FFF2-40B4-BE49-F238E27FC236}">
                    <a16:creationId xmlns:a16="http://schemas.microsoft.com/office/drawing/2014/main" id="{19A68E67-8130-4BE1-9242-9FF0A37F7C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7378" y="1537595"/>
                <a:ext cx="6008376" cy="651269"/>
              </a:xfrm>
              <a:prstGeom prst="rect">
                <a:avLst/>
              </a:prstGeom>
              <a:blipFill>
                <a:blip r:embed="rId13"/>
                <a:stretch>
                  <a:fillRect l="-1521" r="-811" b="-1401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2" name="กล่องข้อความ 81">
            <a:extLst>
              <a:ext uri="{FF2B5EF4-FFF2-40B4-BE49-F238E27FC236}">
                <a16:creationId xmlns:a16="http://schemas.microsoft.com/office/drawing/2014/main" id="{E7C10E17-D2E8-4AC9-8A02-E28F2F152CD8}"/>
              </a:ext>
            </a:extLst>
          </p:cNvPr>
          <p:cNvSpPr txBox="1"/>
          <p:nvPr/>
        </p:nvSpPr>
        <p:spPr>
          <a:xfrm>
            <a:off x="1246294" y="2532741"/>
            <a:ext cx="168828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หาคำตอบได้อย่างไร</a:t>
            </a:r>
          </a:p>
        </p:txBody>
      </p:sp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910C3C2C-7F28-4E82-ADC7-C6A6F1CFAE3D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98462" y="2082149"/>
            <a:ext cx="2965663" cy="1334186"/>
          </a:xfrm>
          <a:prstGeom prst="rect">
            <a:avLst/>
          </a:prstGeom>
        </p:spPr>
      </p:pic>
      <p:sp>
        <p:nvSpPr>
          <p:cNvPr id="7" name="สี่เหลี่ยมผืนผ้า: มุมมน 6">
            <a:extLst>
              <a:ext uri="{FF2B5EF4-FFF2-40B4-BE49-F238E27FC236}">
                <a16:creationId xmlns:a16="http://schemas.microsoft.com/office/drawing/2014/main" id="{1E0595CC-3843-45C8-9291-AFB5E90D65BB}"/>
              </a:ext>
            </a:extLst>
          </p:cNvPr>
          <p:cNvSpPr/>
          <p:nvPr/>
        </p:nvSpPr>
        <p:spPr>
          <a:xfrm>
            <a:off x="1417320" y="3502234"/>
            <a:ext cx="5833872" cy="2850801"/>
          </a:xfrm>
          <a:prstGeom prst="roundRect">
            <a:avLst>
              <a:gd name="adj" fmla="val 6066"/>
            </a:avLst>
          </a:prstGeom>
          <a:solidFill>
            <a:srgbClr val="E3E5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กล่องข้อความ 7">
                <a:extLst>
                  <a:ext uri="{FF2B5EF4-FFF2-40B4-BE49-F238E27FC236}">
                    <a16:creationId xmlns:a16="http://schemas.microsoft.com/office/drawing/2014/main" id="{3654BA47-69DF-470B-9D63-5CEA90803E93}"/>
                  </a:ext>
                </a:extLst>
              </p:cNvPr>
              <p:cNvSpPr txBox="1"/>
              <p:nvPr/>
            </p:nvSpPr>
            <p:spPr>
              <a:xfrm>
                <a:off x="1524678" y="3543466"/>
                <a:ext cx="3217547" cy="651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kumimoji="0" lang="th-TH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ประโยคสัญลักษณ์	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+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lang="en-US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lang="en-US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</a:t>
                </a:r>
                <a:endParaRPr lang="en-US" sz="24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8" name="กล่องข้อความ 7">
                <a:extLst>
                  <a:ext uri="{FF2B5EF4-FFF2-40B4-BE49-F238E27FC236}">
                    <a16:creationId xmlns:a16="http://schemas.microsoft.com/office/drawing/2014/main" id="{3654BA47-69DF-470B-9D63-5CEA90803E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24678" y="3543466"/>
                <a:ext cx="3217547" cy="651269"/>
              </a:xfrm>
              <a:prstGeom prst="rect">
                <a:avLst/>
              </a:prstGeom>
              <a:blipFill>
                <a:blip r:embed="rId15"/>
                <a:stretch>
                  <a:fillRect l="-2841" r="-2273" b="-1401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4" name="กล่องข้อความ 83">
            <a:extLst>
              <a:ext uri="{FF2B5EF4-FFF2-40B4-BE49-F238E27FC236}">
                <a16:creationId xmlns:a16="http://schemas.microsoft.com/office/drawing/2014/main" id="{E22AA894-2E9E-488A-AA6C-62895C00FDC2}"/>
              </a:ext>
            </a:extLst>
          </p:cNvPr>
          <p:cNvSpPr txBox="1"/>
          <p:nvPr/>
        </p:nvSpPr>
        <p:spPr>
          <a:xfrm>
            <a:off x="1524678" y="4153051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วิธีทำ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252528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Wingdings 2" panose="05020102010507070707" pitchFamily="18" charset="2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6" name="Google Shape;784;p47">
                <a:extLst>
                  <a:ext uri="{FF2B5EF4-FFF2-40B4-BE49-F238E27FC236}">
                    <a16:creationId xmlns:a16="http://schemas.microsoft.com/office/drawing/2014/main" id="{86911111-515A-45DA-B0B4-DC5520CE5D0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24678" y="5497434"/>
                <a:ext cx="5662199" cy="99689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198000" rIns="91425" bIns="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30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160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9pPr>
              </a:lstStyle>
              <a:p>
                <a:pPr marL="0" indent="0" algn="l" defTabSz="917575">
                  <a:buClr>
                    <a:srgbClr val="252528"/>
                  </a:buClr>
                  <a:tabLst>
                    <a:tab pos="630238" algn="l"/>
                    <a:tab pos="1793875" algn="l"/>
                    <a:tab pos="2778125" algn="l"/>
                    <a:tab pos="3675063" algn="l"/>
                  </a:tabLst>
                  <a:defRPr/>
                </a:pPr>
                <a:r>
                  <a:rPr kumimoji="0" lang="th-TH" sz="2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ตอบ	</a:t>
                </a:r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แม่ซื้อน้ำตาลทราย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กิโลกรัม</a:t>
                </a:r>
                <a:endParaRPr lang="en-US" sz="24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86" name="Google Shape;784;p47">
                <a:extLst>
                  <a:ext uri="{FF2B5EF4-FFF2-40B4-BE49-F238E27FC236}">
                    <a16:creationId xmlns:a16="http://schemas.microsoft.com/office/drawing/2014/main" id="{86911111-515A-45DA-B0B4-DC5520CE5D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24678" y="5497434"/>
                <a:ext cx="5662199" cy="996897"/>
              </a:xfrm>
              <a:prstGeom prst="rect">
                <a:avLst/>
              </a:prstGeom>
              <a:blipFill>
                <a:blip r:embed="rId16"/>
                <a:stretch>
                  <a:fillRect l="-161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7" name="กลุ่ม 86">
            <a:extLst>
              <a:ext uri="{FF2B5EF4-FFF2-40B4-BE49-F238E27FC236}">
                <a16:creationId xmlns:a16="http://schemas.microsoft.com/office/drawing/2014/main" id="{1343EEF2-49DB-49E9-BCEE-CF539311B858}"/>
              </a:ext>
            </a:extLst>
          </p:cNvPr>
          <p:cNvGrpSpPr/>
          <p:nvPr/>
        </p:nvGrpSpPr>
        <p:grpSpPr>
          <a:xfrm>
            <a:off x="7659270" y="2385827"/>
            <a:ext cx="3555951" cy="3194846"/>
            <a:chOff x="6983960" y="1591164"/>
            <a:chExt cx="3555951" cy="3194846"/>
          </a:xfrm>
        </p:grpSpPr>
        <p:sp>
          <p:nvSpPr>
            <p:cNvPr id="88" name="Google Shape;540;p32">
              <a:extLst>
                <a:ext uri="{FF2B5EF4-FFF2-40B4-BE49-F238E27FC236}">
                  <a16:creationId xmlns:a16="http://schemas.microsoft.com/office/drawing/2014/main" id="{174FC441-B855-4B2F-B18E-42F458277F0D}"/>
                </a:ext>
              </a:extLst>
            </p:cNvPr>
            <p:cNvSpPr/>
            <p:nvPr/>
          </p:nvSpPr>
          <p:spPr>
            <a:xfrm flipH="1">
              <a:off x="6983960" y="3438685"/>
              <a:ext cx="3555951" cy="1347325"/>
            </a:xfrm>
            <a:prstGeom prst="roundRect">
              <a:avLst>
                <a:gd name="adj" fmla="val 16667"/>
              </a:avLst>
            </a:pr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9" name="กล่องข้อความ 88">
                  <a:extLst>
                    <a:ext uri="{FF2B5EF4-FFF2-40B4-BE49-F238E27FC236}">
                      <a16:creationId xmlns:a16="http://schemas.microsoft.com/office/drawing/2014/main" id="{5160961B-EFCB-4256-AF1F-DDFFA36391A1}"/>
                    </a:ext>
                  </a:extLst>
                </p:cNvPr>
                <p:cNvSpPr txBox="1"/>
                <p:nvPr/>
              </p:nvSpPr>
              <p:spPr>
                <a:xfrm>
                  <a:off x="7143547" y="3501592"/>
                  <a:ext cx="3272815" cy="1204689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lvl="0" algn="ctr" defTabSz="917575">
                    <a:buClr>
                      <a:srgbClr val="252528"/>
                    </a:buClr>
                    <a:buSzPts val="1400"/>
                    <a:tabLst>
                      <a:tab pos="1793875" algn="l"/>
                      <a:tab pos="2778125" algn="l"/>
                      <a:tab pos="3675063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 เป็นคำตอบที่สมเหตุสมผล </a:t>
                  </a:r>
                </a:p>
                <a:p>
                  <a:pPr lvl="0" algn="ctr" defTabSz="917575">
                    <a:buClr>
                      <a:srgbClr val="252528"/>
                    </a:buClr>
                    <a:buSzPts val="1400"/>
                    <a:tabLst>
                      <a:tab pos="1793875" algn="l"/>
                      <a:tab pos="2778125" algn="l"/>
                      <a:tab pos="3675063" algn="l"/>
                    </a:tabLst>
                    <a:defRPr/>
                  </a:pPr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เพราะ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 มากกว่า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 </a:t>
                  </a:r>
                  <a:endParaRPr lang="en-US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endParaRPr>
                </a:p>
              </p:txBody>
            </p:sp>
          </mc:Choice>
          <mc:Fallback xmlns="">
            <p:sp>
              <p:nvSpPr>
                <p:cNvPr id="89" name="กล่องข้อความ 88">
                  <a:extLst>
                    <a:ext uri="{FF2B5EF4-FFF2-40B4-BE49-F238E27FC236}">
                      <a16:creationId xmlns:a16="http://schemas.microsoft.com/office/drawing/2014/main" id="{5160961B-EFCB-4256-AF1F-DDFFA36391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143547" y="3501592"/>
                  <a:ext cx="3272815" cy="1204689"/>
                </a:xfrm>
                <a:prstGeom prst="rect">
                  <a:avLst/>
                </a:prstGeom>
                <a:blipFill>
                  <a:blip r:embed="rId17"/>
                  <a:stretch>
                    <a:fillRect b="-8122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90" name="Google Shape;3848;p60">
              <a:extLst>
                <a:ext uri="{FF2B5EF4-FFF2-40B4-BE49-F238E27FC236}">
                  <a16:creationId xmlns:a16="http://schemas.microsoft.com/office/drawing/2014/main" id="{57B0588C-90E2-435B-AF64-F3123F8D87FA}"/>
                </a:ext>
              </a:extLst>
            </p:cNvPr>
            <p:cNvGrpSpPr/>
            <p:nvPr/>
          </p:nvGrpSpPr>
          <p:grpSpPr>
            <a:xfrm>
              <a:off x="8281728" y="1591164"/>
              <a:ext cx="2036889" cy="2033127"/>
              <a:chOff x="7208941" y="3794503"/>
              <a:chExt cx="1134210" cy="1132114"/>
            </a:xfrm>
          </p:grpSpPr>
          <p:sp>
            <p:nvSpPr>
              <p:cNvPr id="91" name="Google Shape;3849;p60">
                <a:extLst>
                  <a:ext uri="{FF2B5EF4-FFF2-40B4-BE49-F238E27FC236}">
                    <a16:creationId xmlns:a16="http://schemas.microsoft.com/office/drawing/2014/main" id="{4A2C87A9-5AF5-4F6A-BFC2-D48F2592943E}"/>
                  </a:ext>
                </a:extLst>
              </p:cNvPr>
              <p:cNvSpPr/>
              <p:nvPr/>
            </p:nvSpPr>
            <p:spPr>
              <a:xfrm rot="-635849">
                <a:off x="7240467" y="4513688"/>
                <a:ext cx="588149" cy="361934"/>
              </a:xfrm>
              <a:custGeom>
                <a:avLst/>
                <a:gdLst/>
                <a:ahLst/>
                <a:cxnLst/>
                <a:rect l="l" t="t" r="r" b="b"/>
                <a:pathLst>
                  <a:path w="23527" h="14478" extrusionOk="0">
                    <a:moveTo>
                      <a:pt x="12573" y="0"/>
                    </a:moveTo>
                    <a:lnTo>
                      <a:pt x="0" y="10287"/>
                    </a:lnTo>
                    <a:lnTo>
                      <a:pt x="22288" y="14478"/>
                    </a:lnTo>
                    <a:lnTo>
                      <a:pt x="23527" y="95"/>
                    </a:ln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</p:sp>
          <p:sp>
            <p:nvSpPr>
              <p:cNvPr id="92" name="Google Shape;3850;p60">
                <a:extLst>
                  <a:ext uri="{FF2B5EF4-FFF2-40B4-BE49-F238E27FC236}">
                    <a16:creationId xmlns:a16="http://schemas.microsoft.com/office/drawing/2014/main" id="{A5856619-0925-47BB-BCF3-DB2B48412A20}"/>
                  </a:ext>
                </a:extLst>
              </p:cNvPr>
              <p:cNvSpPr/>
              <p:nvPr/>
            </p:nvSpPr>
            <p:spPr>
              <a:xfrm rot="-575087">
                <a:off x="7216433" y="4727796"/>
                <a:ext cx="182268" cy="105271"/>
              </a:xfrm>
              <a:custGeom>
                <a:avLst/>
                <a:gdLst/>
                <a:ahLst/>
                <a:cxnLst/>
                <a:rect l="l" t="t" r="r" b="b"/>
                <a:pathLst>
                  <a:path w="7291" h="4211" extrusionOk="0">
                    <a:moveTo>
                      <a:pt x="3519" y="0"/>
                    </a:moveTo>
                    <a:cubicBezTo>
                      <a:pt x="2288" y="0"/>
                      <a:pt x="1081" y="655"/>
                      <a:pt x="451" y="1841"/>
                    </a:cubicBezTo>
                    <a:cubicBezTo>
                      <a:pt x="0" y="2686"/>
                      <a:pt x="2162" y="4211"/>
                      <a:pt x="4102" y="4211"/>
                    </a:cubicBezTo>
                    <a:cubicBezTo>
                      <a:pt x="4255" y="4211"/>
                      <a:pt x="4406" y="4201"/>
                      <a:pt x="4555" y="4182"/>
                    </a:cubicBezTo>
                    <a:cubicBezTo>
                      <a:pt x="6561" y="3908"/>
                      <a:pt x="7290" y="2084"/>
                      <a:pt x="5771" y="838"/>
                    </a:cubicBezTo>
                    <a:cubicBezTo>
                      <a:pt x="5106" y="269"/>
                      <a:pt x="4307" y="0"/>
                      <a:pt x="35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3" name="Google Shape;3851;p60">
                <a:extLst>
                  <a:ext uri="{FF2B5EF4-FFF2-40B4-BE49-F238E27FC236}">
                    <a16:creationId xmlns:a16="http://schemas.microsoft.com/office/drawing/2014/main" id="{DC3AF9A1-88DB-4FA4-8402-6F17D0D80062}"/>
                  </a:ext>
                </a:extLst>
              </p:cNvPr>
              <p:cNvSpPr/>
              <p:nvPr/>
            </p:nvSpPr>
            <p:spPr>
              <a:xfrm rot="-4679515">
                <a:off x="7776436" y="4703104"/>
                <a:ext cx="129117" cy="154665"/>
              </a:xfrm>
              <a:custGeom>
                <a:avLst/>
                <a:gdLst/>
                <a:ahLst/>
                <a:cxnLst/>
                <a:rect l="l" t="t" r="r" b="b"/>
                <a:pathLst>
                  <a:path w="5165" h="6187" extrusionOk="0">
                    <a:moveTo>
                      <a:pt x="2399" y="1"/>
                    </a:moveTo>
                    <a:cubicBezTo>
                      <a:pt x="1597" y="1"/>
                      <a:pt x="817" y="639"/>
                      <a:pt x="514" y="1777"/>
                    </a:cubicBezTo>
                    <a:cubicBezTo>
                      <a:pt x="0" y="3633"/>
                      <a:pt x="1123" y="6186"/>
                      <a:pt x="2067" y="6186"/>
                    </a:cubicBezTo>
                    <a:cubicBezTo>
                      <a:pt x="2128" y="6186"/>
                      <a:pt x="2188" y="6176"/>
                      <a:pt x="2247" y="6154"/>
                    </a:cubicBezTo>
                    <a:cubicBezTo>
                      <a:pt x="4314" y="5394"/>
                      <a:pt x="5165" y="2901"/>
                      <a:pt x="3980" y="1017"/>
                    </a:cubicBezTo>
                    <a:cubicBezTo>
                      <a:pt x="3550" y="323"/>
                      <a:pt x="2969" y="1"/>
                      <a:pt x="2399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4" name="Google Shape;3852;p60">
                <a:extLst>
                  <a:ext uri="{FF2B5EF4-FFF2-40B4-BE49-F238E27FC236}">
                    <a16:creationId xmlns:a16="http://schemas.microsoft.com/office/drawing/2014/main" id="{3D16B910-37AB-4717-82C3-443DFB3BD276}"/>
                  </a:ext>
                </a:extLst>
              </p:cNvPr>
              <p:cNvSpPr/>
              <p:nvPr/>
            </p:nvSpPr>
            <p:spPr>
              <a:xfrm rot="-575087">
                <a:off x="8003152" y="4115924"/>
                <a:ext cx="319087" cy="277939"/>
              </a:xfrm>
              <a:custGeom>
                <a:avLst/>
                <a:gdLst/>
                <a:ahLst/>
                <a:cxnLst/>
                <a:rect l="l" t="t" r="r" b="b"/>
                <a:pathLst>
                  <a:path w="12764" h="11118" extrusionOk="0">
                    <a:moveTo>
                      <a:pt x="6319" y="0"/>
                    </a:moveTo>
                    <a:cubicBezTo>
                      <a:pt x="4453" y="0"/>
                      <a:pt x="2616" y="265"/>
                      <a:pt x="1642" y="936"/>
                    </a:cubicBezTo>
                    <a:cubicBezTo>
                      <a:pt x="1" y="2030"/>
                      <a:pt x="2645" y="10115"/>
                      <a:pt x="4591" y="11058"/>
                    </a:cubicBezTo>
                    <a:cubicBezTo>
                      <a:pt x="4678" y="11098"/>
                      <a:pt x="4774" y="11118"/>
                      <a:pt x="4877" y="11118"/>
                    </a:cubicBezTo>
                    <a:cubicBezTo>
                      <a:pt x="7083" y="11118"/>
                      <a:pt x="12763" y="2224"/>
                      <a:pt x="12037" y="1179"/>
                    </a:cubicBezTo>
                    <a:cubicBezTo>
                      <a:pt x="11612" y="522"/>
                      <a:pt x="8937" y="0"/>
                      <a:pt x="63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5" name="Google Shape;3853;p60">
                <a:extLst>
                  <a:ext uri="{FF2B5EF4-FFF2-40B4-BE49-F238E27FC236}">
                    <a16:creationId xmlns:a16="http://schemas.microsoft.com/office/drawing/2014/main" id="{94214EB6-B744-45AA-AE20-EC72127E4167}"/>
                  </a:ext>
                </a:extLst>
              </p:cNvPr>
              <p:cNvSpPr/>
              <p:nvPr/>
            </p:nvSpPr>
            <p:spPr>
              <a:xfrm rot="-575087">
                <a:off x="8073236" y="4154411"/>
                <a:ext cx="225141" cy="199042"/>
              </a:xfrm>
              <a:custGeom>
                <a:avLst/>
                <a:gdLst/>
                <a:ahLst/>
                <a:cxnLst/>
                <a:rect l="l" t="t" r="r" b="b"/>
                <a:pathLst>
                  <a:path w="9006" h="7962" extrusionOk="0">
                    <a:moveTo>
                      <a:pt x="6813" y="1"/>
                    </a:moveTo>
                    <a:cubicBezTo>
                      <a:pt x="4954" y="1"/>
                      <a:pt x="2052" y="787"/>
                      <a:pt x="1003" y="2221"/>
                    </a:cubicBezTo>
                    <a:cubicBezTo>
                      <a:pt x="0" y="3588"/>
                      <a:pt x="1733" y="7540"/>
                      <a:pt x="2675" y="7935"/>
                    </a:cubicBezTo>
                    <a:cubicBezTo>
                      <a:pt x="2716" y="7953"/>
                      <a:pt x="2761" y="7962"/>
                      <a:pt x="2811" y="7962"/>
                    </a:cubicBezTo>
                    <a:cubicBezTo>
                      <a:pt x="4188" y="7962"/>
                      <a:pt x="9005" y="1336"/>
                      <a:pt x="8389" y="427"/>
                    </a:cubicBezTo>
                    <a:cubicBezTo>
                      <a:pt x="8192" y="139"/>
                      <a:pt x="7595" y="1"/>
                      <a:pt x="6813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6" name="Google Shape;3854;p60">
                <a:extLst>
                  <a:ext uri="{FF2B5EF4-FFF2-40B4-BE49-F238E27FC236}">
                    <a16:creationId xmlns:a16="http://schemas.microsoft.com/office/drawing/2014/main" id="{3670FDC8-F2FB-41DA-880B-14FD74CE5B0C}"/>
                  </a:ext>
                </a:extLst>
              </p:cNvPr>
              <p:cNvSpPr/>
              <p:nvPr/>
            </p:nvSpPr>
            <p:spPr>
              <a:xfrm rot="-575087">
                <a:off x="7327841" y="3817927"/>
                <a:ext cx="306062" cy="294763"/>
              </a:xfrm>
              <a:custGeom>
                <a:avLst/>
                <a:gdLst/>
                <a:ahLst/>
                <a:cxnLst/>
                <a:rect l="l" t="t" r="r" b="b"/>
                <a:pathLst>
                  <a:path w="12243" h="11791" extrusionOk="0">
                    <a:moveTo>
                      <a:pt x="6632" y="1"/>
                    </a:moveTo>
                    <a:cubicBezTo>
                      <a:pt x="5265" y="1"/>
                      <a:pt x="1" y="10159"/>
                      <a:pt x="1756" y="11369"/>
                    </a:cubicBezTo>
                    <a:cubicBezTo>
                      <a:pt x="2177" y="11662"/>
                      <a:pt x="2958" y="11790"/>
                      <a:pt x="3909" y="11790"/>
                    </a:cubicBezTo>
                    <a:cubicBezTo>
                      <a:pt x="7009" y="11790"/>
                      <a:pt x="11913" y="10426"/>
                      <a:pt x="12030" y="8938"/>
                    </a:cubicBezTo>
                    <a:cubicBezTo>
                      <a:pt x="12243" y="6081"/>
                      <a:pt x="7987" y="93"/>
                      <a:pt x="6650" y="2"/>
                    </a:cubicBezTo>
                    <a:cubicBezTo>
                      <a:pt x="6644" y="1"/>
                      <a:pt x="6638" y="1"/>
                      <a:pt x="6632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7" name="Google Shape;3855;p60">
                <a:extLst>
                  <a:ext uri="{FF2B5EF4-FFF2-40B4-BE49-F238E27FC236}">
                    <a16:creationId xmlns:a16="http://schemas.microsoft.com/office/drawing/2014/main" id="{6AB002F2-EB31-4084-B68B-575B21328C99}"/>
                  </a:ext>
                </a:extLst>
              </p:cNvPr>
              <p:cNvSpPr/>
              <p:nvPr/>
            </p:nvSpPr>
            <p:spPr>
              <a:xfrm rot="-575087">
                <a:off x="7366696" y="3851056"/>
                <a:ext cx="195167" cy="223866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8955" extrusionOk="0">
                    <a:moveTo>
                      <a:pt x="4656" y="1"/>
                    </a:moveTo>
                    <a:cubicBezTo>
                      <a:pt x="3481" y="1"/>
                      <a:pt x="0" y="7939"/>
                      <a:pt x="967" y="8694"/>
                    </a:cubicBezTo>
                    <a:cubicBezTo>
                      <a:pt x="1201" y="8867"/>
                      <a:pt x="1715" y="8954"/>
                      <a:pt x="2347" y="8954"/>
                    </a:cubicBezTo>
                    <a:cubicBezTo>
                      <a:pt x="3937" y="8954"/>
                      <a:pt x="6273" y="8405"/>
                      <a:pt x="6773" y="7296"/>
                    </a:cubicBezTo>
                    <a:cubicBezTo>
                      <a:pt x="7806" y="5017"/>
                      <a:pt x="5831" y="93"/>
                      <a:pt x="4676" y="1"/>
                    </a:cubicBezTo>
                    <a:cubicBezTo>
                      <a:pt x="4669" y="1"/>
                      <a:pt x="4662" y="1"/>
                      <a:pt x="465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8" name="Google Shape;3856;p60">
                <a:extLst>
                  <a:ext uri="{FF2B5EF4-FFF2-40B4-BE49-F238E27FC236}">
                    <a16:creationId xmlns:a16="http://schemas.microsoft.com/office/drawing/2014/main" id="{78C7485E-875E-4651-9CE6-9C1FB5A2975B}"/>
                  </a:ext>
                </a:extLst>
              </p:cNvPr>
              <p:cNvSpPr/>
              <p:nvPr/>
            </p:nvSpPr>
            <p:spPr>
              <a:xfrm rot="-575087">
                <a:off x="7263895" y="3986113"/>
                <a:ext cx="936937" cy="738395"/>
              </a:xfrm>
              <a:custGeom>
                <a:avLst/>
                <a:gdLst/>
                <a:ahLst/>
                <a:cxnLst/>
                <a:rect l="l" t="t" r="r" b="b"/>
                <a:pathLst>
                  <a:path w="37479" h="29537" extrusionOk="0">
                    <a:moveTo>
                      <a:pt x="15625" y="1"/>
                    </a:moveTo>
                    <a:cubicBezTo>
                      <a:pt x="10623" y="1"/>
                      <a:pt x="6142" y="2122"/>
                      <a:pt x="3830" y="6102"/>
                    </a:cubicBezTo>
                    <a:cubicBezTo>
                      <a:pt x="0" y="12729"/>
                      <a:pt x="3617" y="21939"/>
                      <a:pt x="11824" y="26741"/>
                    </a:cubicBezTo>
                    <a:cubicBezTo>
                      <a:pt x="15070" y="28628"/>
                      <a:pt x="18563" y="29536"/>
                      <a:pt x="21837" y="29536"/>
                    </a:cubicBezTo>
                    <a:cubicBezTo>
                      <a:pt x="26841" y="29536"/>
                      <a:pt x="31333" y="27415"/>
                      <a:pt x="33648" y="23428"/>
                    </a:cubicBezTo>
                    <a:cubicBezTo>
                      <a:pt x="37478" y="16832"/>
                      <a:pt x="33922" y="7592"/>
                      <a:pt x="25685" y="2820"/>
                    </a:cubicBezTo>
                    <a:cubicBezTo>
                      <a:pt x="22419" y="916"/>
                      <a:pt x="18910" y="1"/>
                      <a:pt x="15625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9" name="Google Shape;3857;p60">
                <a:extLst>
                  <a:ext uri="{FF2B5EF4-FFF2-40B4-BE49-F238E27FC236}">
                    <a16:creationId xmlns:a16="http://schemas.microsoft.com/office/drawing/2014/main" id="{F697E07A-4B99-451A-8F7C-774C62A82220}"/>
                  </a:ext>
                </a:extLst>
              </p:cNvPr>
              <p:cNvSpPr/>
              <p:nvPr/>
            </p:nvSpPr>
            <p:spPr>
              <a:xfrm rot="-575087">
                <a:off x="7264466" y="4027098"/>
                <a:ext cx="451382" cy="703896"/>
              </a:xfrm>
              <a:custGeom>
                <a:avLst/>
                <a:gdLst/>
                <a:ahLst/>
                <a:cxnLst/>
                <a:rect l="l" t="t" r="r" b="b"/>
                <a:pathLst>
                  <a:path w="18056" h="28157" extrusionOk="0">
                    <a:moveTo>
                      <a:pt x="15636" y="1"/>
                    </a:moveTo>
                    <a:cubicBezTo>
                      <a:pt x="10621" y="1"/>
                      <a:pt x="6139" y="2128"/>
                      <a:pt x="3830" y="6089"/>
                    </a:cubicBezTo>
                    <a:cubicBezTo>
                      <a:pt x="0" y="12716"/>
                      <a:pt x="3587" y="21926"/>
                      <a:pt x="11824" y="26728"/>
                    </a:cubicBezTo>
                    <a:cubicBezTo>
                      <a:pt x="12766" y="27275"/>
                      <a:pt x="13769" y="27762"/>
                      <a:pt x="14803" y="28157"/>
                    </a:cubicBezTo>
                    <a:cubicBezTo>
                      <a:pt x="9332" y="24084"/>
                      <a:pt x="5502" y="17731"/>
                      <a:pt x="7478" y="10740"/>
                    </a:cubicBezTo>
                    <a:cubicBezTo>
                      <a:pt x="8997" y="5360"/>
                      <a:pt x="13283" y="2351"/>
                      <a:pt x="18055" y="162"/>
                    </a:cubicBezTo>
                    <a:cubicBezTo>
                      <a:pt x="17240" y="54"/>
                      <a:pt x="16431" y="1"/>
                      <a:pt x="1563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0" name="Google Shape;3858;p60">
                <a:extLst>
                  <a:ext uri="{FF2B5EF4-FFF2-40B4-BE49-F238E27FC236}">
                    <a16:creationId xmlns:a16="http://schemas.microsoft.com/office/drawing/2014/main" id="{4AF9C93E-F016-4DF0-A939-EDAFBDF61909}"/>
                  </a:ext>
                </a:extLst>
              </p:cNvPr>
              <p:cNvSpPr/>
              <p:nvPr/>
            </p:nvSpPr>
            <p:spPr>
              <a:xfrm rot="-575087">
                <a:off x="7569582" y="4406946"/>
                <a:ext cx="218866" cy="182218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7289" extrusionOk="0">
                    <a:moveTo>
                      <a:pt x="4028" y="1"/>
                    </a:moveTo>
                    <a:cubicBezTo>
                      <a:pt x="2774" y="1"/>
                      <a:pt x="1594" y="592"/>
                      <a:pt x="973" y="1679"/>
                    </a:cubicBezTo>
                    <a:cubicBezTo>
                      <a:pt x="0" y="3381"/>
                      <a:pt x="730" y="5631"/>
                      <a:pt x="2584" y="6725"/>
                    </a:cubicBezTo>
                    <a:cubicBezTo>
                      <a:pt x="3259" y="7106"/>
                      <a:pt x="3989" y="7288"/>
                      <a:pt x="4694" y="7288"/>
                    </a:cubicBezTo>
                    <a:cubicBezTo>
                      <a:pt x="5956" y="7288"/>
                      <a:pt x="7138" y="6704"/>
                      <a:pt x="7782" y="5631"/>
                    </a:cubicBezTo>
                    <a:cubicBezTo>
                      <a:pt x="8754" y="3929"/>
                      <a:pt x="8025" y="1679"/>
                      <a:pt x="6140" y="585"/>
                    </a:cubicBezTo>
                    <a:cubicBezTo>
                      <a:pt x="5471" y="190"/>
                      <a:pt x="4737" y="1"/>
                      <a:pt x="4028" y="1"/>
                    </a:cubicBezTo>
                    <a:close/>
                  </a:path>
                </a:pathLst>
              </a:custGeom>
              <a:solidFill>
                <a:srgbClr val="FFE7D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3859;p60">
                <a:extLst>
                  <a:ext uri="{FF2B5EF4-FFF2-40B4-BE49-F238E27FC236}">
                    <a16:creationId xmlns:a16="http://schemas.microsoft.com/office/drawing/2014/main" id="{0CF12DA6-0677-4B73-86AD-769375313C75}"/>
                  </a:ext>
                </a:extLst>
              </p:cNvPr>
              <p:cNvSpPr/>
              <p:nvPr/>
            </p:nvSpPr>
            <p:spPr>
              <a:xfrm rot="-575087">
                <a:off x="7861341" y="4508593"/>
                <a:ext cx="110970" cy="75622"/>
              </a:xfrm>
              <a:custGeom>
                <a:avLst/>
                <a:gdLst/>
                <a:ahLst/>
                <a:cxnLst/>
                <a:rect l="l" t="t" r="r" b="b"/>
                <a:pathLst>
                  <a:path w="4439" h="3025" extrusionOk="0">
                    <a:moveTo>
                      <a:pt x="1928" y="0"/>
                    </a:moveTo>
                    <a:cubicBezTo>
                      <a:pt x="1067" y="0"/>
                      <a:pt x="361" y="401"/>
                      <a:pt x="213" y="1041"/>
                    </a:cubicBezTo>
                    <a:cubicBezTo>
                      <a:pt x="0" y="1862"/>
                      <a:pt x="791" y="2683"/>
                      <a:pt x="1915" y="2956"/>
                    </a:cubicBezTo>
                    <a:cubicBezTo>
                      <a:pt x="2128" y="3002"/>
                      <a:pt x="2339" y="3024"/>
                      <a:pt x="2541" y="3024"/>
                    </a:cubicBezTo>
                    <a:cubicBezTo>
                      <a:pt x="3411" y="3024"/>
                      <a:pt x="4138" y="2619"/>
                      <a:pt x="4286" y="1953"/>
                    </a:cubicBezTo>
                    <a:cubicBezTo>
                      <a:pt x="4438" y="1163"/>
                      <a:pt x="3678" y="312"/>
                      <a:pt x="2554" y="69"/>
                    </a:cubicBezTo>
                    <a:cubicBezTo>
                      <a:pt x="2340" y="22"/>
                      <a:pt x="2130" y="0"/>
                      <a:pt x="1928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2" name="Google Shape;3860;p60">
                <a:extLst>
                  <a:ext uri="{FF2B5EF4-FFF2-40B4-BE49-F238E27FC236}">
                    <a16:creationId xmlns:a16="http://schemas.microsoft.com/office/drawing/2014/main" id="{E81D2395-8DF2-43A1-A5A8-DD7DF0B4E619}"/>
                  </a:ext>
                </a:extLst>
              </p:cNvPr>
              <p:cNvSpPr/>
              <p:nvPr/>
            </p:nvSpPr>
            <p:spPr>
              <a:xfrm rot="-575087">
                <a:off x="7417466" y="4332272"/>
                <a:ext cx="100321" cy="91396"/>
              </a:xfrm>
              <a:custGeom>
                <a:avLst/>
                <a:gdLst/>
                <a:ahLst/>
                <a:cxnLst/>
                <a:rect l="l" t="t" r="r" b="b"/>
                <a:pathLst>
                  <a:path w="4013" h="3656" extrusionOk="0">
                    <a:moveTo>
                      <a:pt x="1420" y="1"/>
                    </a:moveTo>
                    <a:cubicBezTo>
                      <a:pt x="1111" y="1"/>
                      <a:pt x="828" y="95"/>
                      <a:pt x="608" y="293"/>
                    </a:cubicBezTo>
                    <a:cubicBezTo>
                      <a:pt x="0" y="840"/>
                      <a:pt x="152" y="1965"/>
                      <a:pt x="912" y="2816"/>
                    </a:cubicBezTo>
                    <a:cubicBezTo>
                      <a:pt x="1417" y="3359"/>
                      <a:pt x="2058" y="3655"/>
                      <a:pt x="2606" y="3655"/>
                    </a:cubicBezTo>
                    <a:cubicBezTo>
                      <a:pt x="2916" y="3655"/>
                      <a:pt x="3196" y="3561"/>
                      <a:pt x="3404" y="3363"/>
                    </a:cubicBezTo>
                    <a:cubicBezTo>
                      <a:pt x="4012" y="2816"/>
                      <a:pt x="3860" y="1691"/>
                      <a:pt x="3101" y="840"/>
                    </a:cubicBezTo>
                    <a:cubicBezTo>
                      <a:pt x="2596" y="296"/>
                      <a:pt x="1967" y="1"/>
                      <a:pt x="142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3" name="Google Shape;3861;p60">
                <a:extLst>
                  <a:ext uri="{FF2B5EF4-FFF2-40B4-BE49-F238E27FC236}">
                    <a16:creationId xmlns:a16="http://schemas.microsoft.com/office/drawing/2014/main" id="{ECCCD81F-1CD1-4B36-AEF7-64191E2D6929}"/>
                  </a:ext>
                </a:extLst>
              </p:cNvPr>
              <p:cNvSpPr/>
              <p:nvPr/>
            </p:nvSpPr>
            <p:spPr>
              <a:xfrm rot="-575087">
                <a:off x="7624080" y="4493154"/>
                <a:ext cx="96496" cy="63172"/>
              </a:xfrm>
              <a:custGeom>
                <a:avLst/>
                <a:gdLst/>
                <a:ahLst/>
                <a:cxnLst/>
                <a:rect l="l" t="t" r="r" b="b"/>
                <a:pathLst>
                  <a:path w="3860" h="2527" extrusionOk="0">
                    <a:moveTo>
                      <a:pt x="153" y="0"/>
                    </a:moveTo>
                    <a:cubicBezTo>
                      <a:pt x="84" y="0"/>
                      <a:pt x="16" y="38"/>
                      <a:pt x="1" y="114"/>
                    </a:cubicBezTo>
                    <a:cubicBezTo>
                      <a:pt x="1" y="1026"/>
                      <a:pt x="639" y="1816"/>
                      <a:pt x="1368" y="2272"/>
                    </a:cubicBezTo>
                    <a:cubicBezTo>
                      <a:pt x="1655" y="2436"/>
                      <a:pt x="2059" y="2526"/>
                      <a:pt x="2463" y="2526"/>
                    </a:cubicBezTo>
                    <a:cubicBezTo>
                      <a:pt x="2958" y="2526"/>
                      <a:pt x="3455" y="2391"/>
                      <a:pt x="3739" y="2090"/>
                    </a:cubicBezTo>
                    <a:cubicBezTo>
                      <a:pt x="3859" y="1994"/>
                      <a:pt x="3752" y="1841"/>
                      <a:pt x="3641" y="1841"/>
                    </a:cubicBezTo>
                    <a:cubicBezTo>
                      <a:pt x="3612" y="1841"/>
                      <a:pt x="3582" y="1851"/>
                      <a:pt x="3557" y="1877"/>
                    </a:cubicBezTo>
                    <a:cubicBezTo>
                      <a:pt x="3309" y="2125"/>
                      <a:pt x="2926" y="2223"/>
                      <a:pt x="2538" y="2223"/>
                    </a:cubicBezTo>
                    <a:cubicBezTo>
                      <a:pt x="2166" y="2223"/>
                      <a:pt x="1788" y="2133"/>
                      <a:pt x="1520" y="1999"/>
                    </a:cubicBezTo>
                    <a:cubicBezTo>
                      <a:pt x="821" y="1634"/>
                      <a:pt x="335" y="935"/>
                      <a:pt x="305" y="114"/>
                    </a:cubicBezTo>
                    <a:cubicBezTo>
                      <a:pt x="289" y="38"/>
                      <a:pt x="221" y="0"/>
                      <a:pt x="15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4" name="Google Shape;3862;p60">
                <a:extLst>
                  <a:ext uri="{FF2B5EF4-FFF2-40B4-BE49-F238E27FC236}">
                    <a16:creationId xmlns:a16="http://schemas.microsoft.com/office/drawing/2014/main" id="{2254D246-E147-4583-A9B0-1CEEBC354F96}"/>
                  </a:ext>
                </a:extLst>
              </p:cNvPr>
              <p:cNvSpPr/>
              <p:nvPr/>
            </p:nvSpPr>
            <p:spPr>
              <a:xfrm rot="-575087">
                <a:off x="7749122" y="4478817"/>
                <a:ext cx="215366" cy="132045"/>
              </a:xfrm>
              <a:custGeom>
                <a:avLst/>
                <a:gdLst/>
                <a:ahLst/>
                <a:cxnLst/>
                <a:rect l="l" t="t" r="r" b="b"/>
                <a:pathLst>
                  <a:path w="8615" h="5282" extrusionOk="0">
                    <a:moveTo>
                      <a:pt x="185" y="0"/>
                    </a:moveTo>
                    <a:cubicBezTo>
                      <a:pt x="50" y="0"/>
                      <a:pt x="1" y="238"/>
                      <a:pt x="160" y="291"/>
                    </a:cubicBezTo>
                    <a:cubicBezTo>
                      <a:pt x="1679" y="807"/>
                      <a:pt x="3138" y="1476"/>
                      <a:pt x="4506" y="2327"/>
                    </a:cubicBezTo>
                    <a:cubicBezTo>
                      <a:pt x="5844" y="3178"/>
                      <a:pt x="7120" y="4151"/>
                      <a:pt x="8306" y="5245"/>
                    </a:cubicBezTo>
                    <a:cubicBezTo>
                      <a:pt x="8331" y="5271"/>
                      <a:pt x="8361" y="5282"/>
                      <a:pt x="8390" y="5282"/>
                    </a:cubicBezTo>
                    <a:cubicBezTo>
                      <a:pt x="8502" y="5282"/>
                      <a:pt x="8615" y="5129"/>
                      <a:pt x="8518" y="5032"/>
                    </a:cubicBezTo>
                    <a:cubicBezTo>
                      <a:pt x="7303" y="3938"/>
                      <a:pt x="6026" y="2966"/>
                      <a:pt x="4658" y="2054"/>
                    </a:cubicBezTo>
                    <a:cubicBezTo>
                      <a:pt x="3290" y="1203"/>
                      <a:pt x="1801" y="503"/>
                      <a:pt x="251" y="17"/>
                    </a:cubicBezTo>
                    <a:cubicBezTo>
                      <a:pt x="227" y="5"/>
                      <a:pt x="205" y="0"/>
                      <a:pt x="18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5" name="Google Shape;3863;p60">
                <a:extLst>
                  <a:ext uri="{FF2B5EF4-FFF2-40B4-BE49-F238E27FC236}">
                    <a16:creationId xmlns:a16="http://schemas.microsoft.com/office/drawing/2014/main" id="{5C36B6F9-CC70-44D5-BFD4-26DC8B57A08E}"/>
                  </a:ext>
                </a:extLst>
              </p:cNvPr>
              <p:cNvSpPr/>
              <p:nvPr/>
            </p:nvSpPr>
            <p:spPr>
              <a:xfrm rot="-575087">
                <a:off x="7753475" y="4499198"/>
                <a:ext cx="175043" cy="137819"/>
              </a:xfrm>
              <a:custGeom>
                <a:avLst/>
                <a:gdLst/>
                <a:ahLst/>
                <a:cxnLst/>
                <a:rect l="l" t="t" r="r" b="b"/>
                <a:pathLst>
                  <a:path w="7002" h="5513" extrusionOk="0">
                    <a:moveTo>
                      <a:pt x="221" y="1"/>
                    </a:moveTo>
                    <a:cubicBezTo>
                      <a:pt x="95" y="1"/>
                      <a:pt x="1" y="214"/>
                      <a:pt x="132" y="293"/>
                    </a:cubicBezTo>
                    <a:cubicBezTo>
                      <a:pt x="2594" y="1661"/>
                      <a:pt x="4661" y="3545"/>
                      <a:pt x="6697" y="5460"/>
                    </a:cubicBezTo>
                    <a:cubicBezTo>
                      <a:pt x="6727" y="5497"/>
                      <a:pt x="6762" y="5512"/>
                      <a:pt x="6796" y="5512"/>
                    </a:cubicBezTo>
                    <a:cubicBezTo>
                      <a:pt x="6902" y="5512"/>
                      <a:pt x="7002" y="5362"/>
                      <a:pt x="6910" y="5247"/>
                    </a:cubicBezTo>
                    <a:cubicBezTo>
                      <a:pt x="4873" y="3332"/>
                      <a:pt x="2746" y="1417"/>
                      <a:pt x="284" y="19"/>
                    </a:cubicBezTo>
                    <a:cubicBezTo>
                      <a:pt x="262" y="7"/>
                      <a:pt x="241" y="1"/>
                      <a:pt x="22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6" name="Google Shape;3864;p60">
                <a:extLst>
                  <a:ext uri="{FF2B5EF4-FFF2-40B4-BE49-F238E27FC236}">
                    <a16:creationId xmlns:a16="http://schemas.microsoft.com/office/drawing/2014/main" id="{C16ECE67-0A7E-400C-9AD7-819D2E52B74A}"/>
                  </a:ext>
                </a:extLst>
              </p:cNvPr>
              <p:cNvSpPr/>
              <p:nvPr/>
            </p:nvSpPr>
            <p:spPr>
              <a:xfrm rot="-575087">
                <a:off x="7746280" y="4519679"/>
                <a:ext cx="99371" cy="115870"/>
              </a:xfrm>
              <a:custGeom>
                <a:avLst/>
                <a:gdLst/>
                <a:ahLst/>
                <a:cxnLst/>
                <a:rect l="l" t="t" r="r" b="b"/>
                <a:pathLst>
                  <a:path w="3975" h="4635" extrusionOk="0">
                    <a:moveTo>
                      <a:pt x="207" y="0"/>
                    </a:moveTo>
                    <a:cubicBezTo>
                      <a:pt x="101" y="0"/>
                      <a:pt x="1" y="150"/>
                      <a:pt x="93" y="265"/>
                    </a:cubicBezTo>
                    <a:cubicBezTo>
                      <a:pt x="1278" y="1694"/>
                      <a:pt x="2585" y="3031"/>
                      <a:pt x="3619" y="4551"/>
                    </a:cubicBezTo>
                    <a:cubicBezTo>
                      <a:pt x="3658" y="4610"/>
                      <a:pt x="3714" y="4634"/>
                      <a:pt x="3767" y="4634"/>
                    </a:cubicBezTo>
                    <a:cubicBezTo>
                      <a:pt x="3877" y="4634"/>
                      <a:pt x="3974" y="4532"/>
                      <a:pt x="3892" y="4429"/>
                    </a:cubicBezTo>
                    <a:cubicBezTo>
                      <a:pt x="2829" y="2849"/>
                      <a:pt x="1522" y="1511"/>
                      <a:pt x="306" y="52"/>
                    </a:cubicBezTo>
                    <a:cubicBezTo>
                      <a:pt x="276" y="16"/>
                      <a:pt x="241" y="0"/>
                      <a:pt x="207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7" name="Google Shape;3865;p60">
                <a:extLst>
                  <a:ext uri="{FF2B5EF4-FFF2-40B4-BE49-F238E27FC236}">
                    <a16:creationId xmlns:a16="http://schemas.microsoft.com/office/drawing/2014/main" id="{C6095DD6-DCC9-4B29-A595-E1CD1EF93881}"/>
                  </a:ext>
                </a:extLst>
              </p:cNvPr>
              <p:cNvSpPr/>
              <p:nvPr/>
            </p:nvSpPr>
            <p:spPr>
              <a:xfrm rot="-575087">
                <a:off x="7404435" y="4354907"/>
                <a:ext cx="220116" cy="123470"/>
              </a:xfrm>
              <a:custGeom>
                <a:avLst/>
                <a:gdLst/>
                <a:ahLst/>
                <a:cxnLst/>
                <a:rect l="l" t="t" r="r" b="b"/>
                <a:pathLst>
                  <a:path w="8805" h="4939" extrusionOk="0">
                    <a:moveTo>
                      <a:pt x="181" y="1"/>
                    </a:moveTo>
                    <a:cubicBezTo>
                      <a:pt x="36" y="1"/>
                      <a:pt x="1" y="257"/>
                      <a:pt x="167" y="313"/>
                    </a:cubicBezTo>
                    <a:cubicBezTo>
                      <a:pt x="1656" y="799"/>
                      <a:pt x="3146" y="1407"/>
                      <a:pt x="4574" y="2137"/>
                    </a:cubicBezTo>
                    <a:cubicBezTo>
                      <a:pt x="5972" y="2896"/>
                      <a:pt x="7310" y="3808"/>
                      <a:pt x="8465" y="4902"/>
                    </a:cubicBezTo>
                    <a:cubicBezTo>
                      <a:pt x="8497" y="4928"/>
                      <a:pt x="8531" y="4939"/>
                      <a:pt x="8565" y="4939"/>
                    </a:cubicBezTo>
                    <a:cubicBezTo>
                      <a:pt x="8691" y="4939"/>
                      <a:pt x="8804" y="4786"/>
                      <a:pt x="8708" y="4690"/>
                    </a:cubicBezTo>
                    <a:cubicBezTo>
                      <a:pt x="7492" y="3595"/>
                      <a:pt x="6155" y="2623"/>
                      <a:pt x="4726" y="1863"/>
                    </a:cubicBezTo>
                    <a:cubicBezTo>
                      <a:pt x="3267" y="1133"/>
                      <a:pt x="1778" y="495"/>
                      <a:pt x="228" y="9"/>
                    </a:cubicBezTo>
                    <a:cubicBezTo>
                      <a:pt x="211" y="3"/>
                      <a:pt x="196" y="1"/>
                      <a:pt x="18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8" name="Google Shape;3866;p60">
                <a:extLst>
                  <a:ext uri="{FF2B5EF4-FFF2-40B4-BE49-F238E27FC236}">
                    <a16:creationId xmlns:a16="http://schemas.microsoft.com/office/drawing/2014/main" id="{9C616764-72F1-4818-A225-D533EEAF70FE}"/>
                  </a:ext>
                </a:extLst>
              </p:cNvPr>
              <p:cNvSpPr/>
              <p:nvPr/>
            </p:nvSpPr>
            <p:spPr>
              <a:xfrm rot="-575087">
                <a:off x="7407995" y="4400923"/>
                <a:ext cx="205042" cy="85971"/>
              </a:xfrm>
              <a:custGeom>
                <a:avLst/>
                <a:gdLst/>
                <a:ahLst/>
                <a:cxnLst/>
                <a:rect l="l" t="t" r="r" b="b"/>
                <a:pathLst>
                  <a:path w="8202" h="3439" extrusionOk="0">
                    <a:moveTo>
                      <a:pt x="207" y="1"/>
                    </a:moveTo>
                    <a:cubicBezTo>
                      <a:pt x="46" y="1"/>
                      <a:pt x="1" y="249"/>
                      <a:pt x="173" y="307"/>
                    </a:cubicBezTo>
                    <a:cubicBezTo>
                      <a:pt x="2818" y="1097"/>
                      <a:pt x="5493" y="1979"/>
                      <a:pt x="7924" y="3407"/>
                    </a:cubicBezTo>
                    <a:cubicBezTo>
                      <a:pt x="7951" y="3429"/>
                      <a:pt x="7978" y="3438"/>
                      <a:pt x="8003" y="3438"/>
                    </a:cubicBezTo>
                    <a:cubicBezTo>
                      <a:pt x="8121" y="3438"/>
                      <a:pt x="8201" y="3239"/>
                      <a:pt x="8076" y="3164"/>
                    </a:cubicBezTo>
                    <a:cubicBezTo>
                      <a:pt x="5645" y="1705"/>
                      <a:pt x="2939" y="824"/>
                      <a:pt x="234" y="3"/>
                    </a:cubicBezTo>
                    <a:cubicBezTo>
                      <a:pt x="225" y="2"/>
                      <a:pt x="215" y="1"/>
                      <a:pt x="207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9" name="Google Shape;3867;p60">
                <a:extLst>
                  <a:ext uri="{FF2B5EF4-FFF2-40B4-BE49-F238E27FC236}">
                    <a16:creationId xmlns:a16="http://schemas.microsoft.com/office/drawing/2014/main" id="{B0E9B65D-C474-41BA-8C64-B72C715C2C07}"/>
                  </a:ext>
                </a:extLst>
              </p:cNvPr>
              <p:cNvSpPr/>
              <p:nvPr/>
            </p:nvSpPr>
            <p:spPr>
              <a:xfrm rot="-575087">
                <a:off x="7464525" y="4466007"/>
                <a:ext cx="147944" cy="30474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1219" extrusionOk="0">
                    <a:moveTo>
                      <a:pt x="183" y="0"/>
                    </a:moveTo>
                    <a:cubicBezTo>
                      <a:pt x="0" y="0"/>
                      <a:pt x="0" y="274"/>
                      <a:pt x="183" y="304"/>
                    </a:cubicBezTo>
                    <a:cubicBezTo>
                      <a:pt x="2037" y="426"/>
                      <a:pt x="3830" y="912"/>
                      <a:pt x="5684" y="1216"/>
                    </a:cubicBezTo>
                    <a:cubicBezTo>
                      <a:pt x="5694" y="1218"/>
                      <a:pt x="5703" y="1218"/>
                      <a:pt x="5712" y="1218"/>
                    </a:cubicBezTo>
                    <a:cubicBezTo>
                      <a:pt x="5872" y="1218"/>
                      <a:pt x="5918" y="971"/>
                      <a:pt x="5745" y="942"/>
                    </a:cubicBezTo>
                    <a:cubicBezTo>
                      <a:pt x="3891" y="608"/>
                      <a:pt x="2067" y="122"/>
                      <a:pt x="18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0" name="Google Shape;3868;p60">
                <a:extLst>
                  <a:ext uri="{FF2B5EF4-FFF2-40B4-BE49-F238E27FC236}">
                    <a16:creationId xmlns:a16="http://schemas.microsoft.com/office/drawing/2014/main" id="{8894EC98-1691-4194-81BE-D0EAB27F154C}"/>
                  </a:ext>
                </a:extLst>
              </p:cNvPr>
              <p:cNvSpPr/>
              <p:nvPr/>
            </p:nvSpPr>
            <p:spPr>
              <a:xfrm rot="-575087">
                <a:off x="7656416" y="3997782"/>
                <a:ext cx="118845" cy="169668"/>
              </a:xfrm>
              <a:custGeom>
                <a:avLst/>
                <a:gdLst/>
                <a:ahLst/>
                <a:cxnLst/>
                <a:rect l="l" t="t" r="r" b="b"/>
                <a:pathLst>
                  <a:path w="4754" h="6787" extrusionOk="0">
                    <a:moveTo>
                      <a:pt x="2413" y="1"/>
                    </a:moveTo>
                    <a:cubicBezTo>
                      <a:pt x="1501" y="1672"/>
                      <a:pt x="771" y="3466"/>
                      <a:pt x="255" y="5320"/>
                    </a:cubicBezTo>
                    <a:cubicBezTo>
                      <a:pt x="0" y="6211"/>
                      <a:pt x="735" y="6786"/>
                      <a:pt x="1458" y="6786"/>
                    </a:cubicBezTo>
                    <a:cubicBezTo>
                      <a:pt x="1944" y="6786"/>
                      <a:pt x="2424" y="6526"/>
                      <a:pt x="2595" y="5928"/>
                    </a:cubicBezTo>
                    <a:cubicBezTo>
                      <a:pt x="3082" y="4104"/>
                      <a:pt x="3811" y="2341"/>
                      <a:pt x="4753" y="700"/>
                    </a:cubicBezTo>
                    <a:cubicBezTo>
                      <a:pt x="3993" y="426"/>
                      <a:pt x="3203" y="183"/>
                      <a:pt x="2413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869;p60">
                <a:extLst>
                  <a:ext uri="{FF2B5EF4-FFF2-40B4-BE49-F238E27FC236}">
                    <a16:creationId xmlns:a16="http://schemas.microsoft.com/office/drawing/2014/main" id="{0C302057-534A-4F98-961E-F713F3181987}"/>
                  </a:ext>
                </a:extLst>
              </p:cNvPr>
              <p:cNvSpPr/>
              <p:nvPr/>
            </p:nvSpPr>
            <p:spPr>
              <a:xfrm rot="-575087">
                <a:off x="7754992" y="4027261"/>
                <a:ext cx="150444" cy="203892"/>
              </a:xfrm>
              <a:custGeom>
                <a:avLst/>
                <a:gdLst/>
                <a:ahLst/>
                <a:cxnLst/>
                <a:rect l="l" t="t" r="r" b="b"/>
                <a:pathLst>
                  <a:path w="6018" h="8156" extrusionOk="0">
                    <a:moveTo>
                      <a:pt x="3950" y="1"/>
                    </a:moveTo>
                    <a:cubicBezTo>
                      <a:pt x="3586" y="852"/>
                      <a:pt x="3130" y="1642"/>
                      <a:pt x="2704" y="2463"/>
                    </a:cubicBezTo>
                    <a:cubicBezTo>
                      <a:pt x="2035" y="3800"/>
                      <a:pt x="1275" y="5077"/>
                      <a:pt x="546" y="6353"/>
                    </a:cubicBezTo>
                    <a:cubicBezTo>
                      <a:pt x="0" y="7298"/>
                      <a:pt x="831" y="8155"/>
                      <a:pt x="1648" y="8155"/>
                    </a:cubicBezTo>
                    <a:cubicBezTo>
                      <a:pt x="2014" y="8155"/>
                      <a:pt x="2378" y="7983"/>
                      <a:pt x="2613" y="7569"/>
                    </a:cubicBezTo>
                    <a:cubicBezTo>
                      <a:pt x="3403" y="6232"/>
                      <a:pt x="4163" y="4864"/>
                      <a:pt x="4893" y="3496"/>
                    </a:cubicBezTo>
                    <a:cubicBezTo>
                      <a:pt x="5288" y="2767"/>
                      <a:pt x="5652" y="2037"/>
                      <a:pt x="6017" y="1277"/>
                    </a:cubicBezTo>
                    <a:cubicBezTo>
                      <a:pt x="5561" y="973"/>
                      <a:pt x="5075" y="669"/>
                      <a:pt x="4589" y="396"/>
                    </a:cubicBezTo>
                    <a:cubicBezTo>
                      <a:pt x="4376" y="274"/>
                      <a:pt x="4163" y="153"/>
                      <a:pt x="395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870;p60">
                <a:extLst>
                  <a:ext uri="{FF2B5EF4-FFF2-40B4-BE49-F238E27FC236}">
                    <a16:creationId xmlns:a16="http://schemas.microsoft.com/office/drawing/2014/main" id="{F4F96EBA-59E4-4AB0-9A91-41E712FE57B9}"/>
                  </a:ext>
                </a:extLst>
              </p:cNvPr>
              <p:cNvSpPr/>
              <p:nvPr/>
            </p:nvSpPr>
            <p:spPr>
              <a:xfrm rot="-575087">
                <a:off x="7862733" y="4081001"/>
                <a:ext cx="144219" cy="166493"/>
              </a:xfrm>
              <a:custGeom>
                <a:avLst/>
                <a:gdLst/>
                <a:ahLst/>
                <a:cxnLst/>
                <a:rect l="l" t="t" r="r" b="b"/>
                <a:pathLst>
                  <a:path w="5769" h="6660" extrusionOk="0">
                    <a:moveTo>
                      <a:pt x="3945" y="0"/>
                    </a:moveTo>
                    <a:cubicBezTo>
                      <a:pt x="3276" y="1733"/>
                      <a:pt x="2212" y="3313"/>
                      <a:pt x="875" y="4621"/>
                    </a:cubicBezTo>
                    <a:cubicBezTo>
                      <a:pt x="1" y="5447"/>
                      <a:pt x="815" y="6659"/>
                      <a:pt x="1764" y="6659"/>
                    </a:cubicBezTo>
                    <a:cubicBezTo>
                      <a:pt x="2036" y="6659"/>
                      <a:pt x="2319" y="6560"/>
                      <a:pt x="2577" y="6323"/>
                    </a:cubicBezTo>
                    <a:cubicBezTo>
                      <a:pt x="3914" y="5046"/>
                      <a:pt x="5008" y="3526"/>
                      <a:pt x="5768" y="1824"/>
                    </a:cubicBezTo>
                    <a:cubicBezTo>
                      <a:pt x="5221" y="1186"/>
                      <a:pt x="4613" y="578"/>
                      <a:pt x="3945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871;p60">
                <a:extLst>
                  <a:ext uri="{FF2B5EF4-FFF2-40B4-BE49-F238E27FC236}">
                    <a16:creationId xmlns:a16="http://schemas.microsoft.com/office/drawing/2014/main" id="{92451041-BB68-4031-9E5E-33C7994F07E7}"/>
                  </a:ext>
                </a:extLst>
              </p:cNvPr>
              <p:cNvSpPr/>
              <p:nvPr/>
            </p:nvSpPr>
            <p:spPr>
              <a:xfrm rot="-575087">
                <a:off x="7650796" y="4425897"/>
                <a:ext cx="85147" cy="67947"/>
              </a:xfrm>
              <a:custGeom>
                <a:avLst/>
                <a:gdLst/>
                <a:ahLst/>
                <a:cxnLst/>
                <a:rect l="l" t="t" r="r" b="b"/>
                <a:pathLst>
                  <a:path w="3406" h="2718" extrusionOk="0">
                    <a:moveTo>
                      <a:pt x="1465" y="0"/>
                    </a:moveTo>
                    <a:cubicBezTo>
                      <a:pt x="995" y="0"/>
                      <a:pt x="561" y="197"/>
                      <a:pt x="335" y="592"/>
                    </a:cubicBezTo>
                    <a:cubicBezTo>
                      <a:pt x="1" y="1199"/>
                      <a:pt x="305" y="2051"/>
                      <a:pt x="1034" y="2476"/>
                    </a:cubicBezTo>
                    <a:cubicBezTo>
                      <a:pt x="1326" y="2639"/>
                      <a:pt x="1636" y="2718"/>
                      <a:pt x="1927" y="2718"/>
                    </a:cubicBezTo>
                    <a:cubicBezTo>
                      <a:pt x="2395" y="2718"/>
                      <a:pt x="2816" y="2516"/>
                      <a:pt x="3041" y="2142"/>
                    </a:cubicBezTo>
                    <a:cubicBezTo>
                      <a:pt x="3405" y="1534"/>
                      <a:pt x="3101" y="652"/>
                      <a:pt x="2341" y="227"/>
                    </a:cubicBezTo>
                    <a:cubicBezTo>
                      <a:pt x="2062" y="76"/>
                      <a:pt x="1757" y="0"/>
                      <a:pt x="146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872;p60">
                <a:extLst>
                  <a:ext uri="{FF2B5EF4-FFF2-40B4-BE49-F238E27FC236}">
                    <a16:creationId xmlns:a16="http://schemas.microsoft.com/office/drawing/2014/main" id="{621CA424-819A-44CE-ABEE-3FBF03D1C48D}"/>
                  </a:ext>
                </a:extLst>
              </p:cNvPr>
              <p:cNvSpPr/>
              <p:nvPr/>
            </p:nvSpPr>
            <p:spPr>
              <a:xfrm rot="-575087">
                <a:off x="7666153" y="4439854"/>
                <a:ext cx="32249" cy="20074"/>
              </a:xfrm>
              <a:custGeom>
                <a:avLst/>
                <a:gdLst/>
                <a:ahLst/>
                <a:cxnLst/>
                <a:rect l="l" t="t" r="r" b="b"/>
                <a:pathLst>
                  <a:path w="1290" h="803" extrusionOk="0">
                    <a:moveTo>
                      <a:pt x="852" y="0"/>
                    </a:moveTo>
                    <a:cubicBezTo>
                      <a:pt x="510" y="0"/>
                      <a:pt x="208" y="204"/>
                      <a:pt x="74" y="527"/>
                    </a:cubicBezTo>
                    <a:cubicBezTo>
                      <a:pt x="0" y="693"/>
                      <a:pt x="150" y="803"/>
                      <a:pt x="299" y="803"/>
                    </a:cubicBezTo>
                    <a:cubicBezTo>
                      <a:pt x="397" y="803"/>
                      <a:pt x="494" y="756"/>
                      <a:pt x="530" y="649"/>
                    </a:cubicBezTo>
                    <a:cubicBezTo>
                      <a:pt x="598" y="512"/>
                      <a:pt x="735" y="495"/>
                      <a:pt x="863" y="495"/>
                    </a:cubicBezTo>
                    <a:cubicBezTo>
                      <a:pt x="906" y="495"/>
                      <a:pt x="948" y="497"/>
                      <a:pt x="986" y="497"/>
                    </a:cubicBezTo>
                    <a:cubicBezTo>
                      <a:pt x="1290" y="497"/>
                      <a:pt x="1290" y="41"/>
                      <a:pt x="986" y="10"/>
                    </a:cubicBezTo>
                    <a:cubicBezTo>
                      <a:pt x="941" y="3"/>
                      <a:pt x="896" y="0"/>
                      <a:pt x="852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873;p60">
                <a:extLst>
                  <a:ext uri="{FF2B5EF4-FFF2-40B4-BE49-F238E27FC236}">
                    <a16:creationId xmlns:a16="http://schemas.microsoft.com/office/drawing/2014/main" id="{BE479FBB-B11A-4148-9B41-8C9E27919B56}"/>
                  </a:ext>
                </a:extLst>
              </p:cNvPr>
              <p:cNvSpPr/>
              <p:nvPr/>
            </p:nvSpPr>
            <p:spPr>
              <a:xfrm>
                <a:off x="7534100" y="4264825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874;p60">
                <a:extLst>
                  <a:ext uri="{FF2B5EF4-FFF2-40B4-BE49-F238E27FC236}">
                    <a16:creationId xmlns:a16="http://schemas.microsoft.com/office/drawing/2014/main" id="{0B5698AF-9FE6-4206-9B6C-96730E1CBB8C}"/>
                  </a:ext>
                </a:extLst>
              </p:cNvPr>
              <p:cNvSpPr/>
              <p:nvPr/>
            </p:nvSpPr>
            <p:spPr>
              <a:xfrm rot="-575087">
                <a:off x="7539762" y="4288016"/>
                <a:ext cx="92171" cy="79922"/>
              </a:xfrm>
              <a:custGeom>
                <a:avLst/>
                <a:gdLst/>
                <a:ahLst/>
                <a:cxnLst/>
                <a:rect l="l" t="t" r="r" b="b"/>
                <a:pathLst>
                  <a:path w="3687" h="3197" extrusionOk="0">
                    <a:moveTo>
                      <a:pt x="1853" y="1"/>
                    </a:moveTo>
                    <a:cubicBezTo>
                      <a:pt x="863" y="1"/>
                      <a:pt x="0" y="934"/>
                      <a:pt x="312" y="2038"/>
                    </a:cubicBezTo>
                    <a:cubicBezTo>
                      <a:pt x="514" y="2793"/>
                      <a:pt x="1178" y="3196"/>
                      <a:pt x="1846" y="3196"/>
                    </a:cubicBezTo>
                    <a:cubicBezTo>
                      <a:pt x="2387" y="3196"/>
                      <a:pt x="2931" y="2931"/>
                      <a:pt x="3230" y="2373"/>
                    </a:cubicBezTo>
                    <a:cubicBezTo>
                      <a:pt x="3686" y="1613"/>
                      <a:pt x="3413" y="640"/>
                      <a:pt x="2653" y="214"/>
                    </a:cubicBezTo>
                    <a:cubicBezTo>
                      <a:pt x="2391" y="67"/>
                      <a:pt x="2117" y="1"/>
                      <a:pt x="1853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7" name="Google Shape;3875;p60">
                <a:extLst>
                  <a:ext uri="{FF2B5EF4-FFF2-40B4-BE49-F238E27FC236}">
                    <a16:creationId xmlns:a16="http://schemas.microsoft.com/office/drawing/2014/main" id="{9DF1A3CE-422C-4463-9881-7BC59464B349}"/>
                  </a:ext>
                </a:extLst>
              </p:cNvPr>
              <p:cNvSpPr/>
              <p:nvPr/>
            </p:nvSpPr>
            <p:spPr>
              <a:xfrm rot="-575087">
                <a:off x="7569554" y="4300393"/>
                <a:ext cx="42048" cy="32374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295" extrusionOk="0">
                    <a:moveTo>
                      <a:pt x="837" y="0"/>
                    </a:moveTo>
                    <a:cubicBezTo>
                      <a:pt x="646" y="0"/>
                      <a:pt x="460" y="101"/>
                      <a:pt x="354" y="350"/>
                    </a:cubicBezTo>
                    <a:cubicBezTo>
                      <a:pt x="0" y="830"/>
                      <a:pt x="432" y="1295"/>
                      <a:pt x="846" y="1295"/>
                    </a:cubicBezTo>
                    <a:cubicBezTo>
                      <a:pt x="1036" y="1295"/>
                      <a:pt x="1222" y="1197"/>
                      <a:pt x="1327" y="958"/>
                    </a:cubicBezTo>
                    <a:cubicBezTo>
                      <a:pt x="1681" y="479"/>
                      <a:pt x="1250" y="0"/>
                      <a:pt x="837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3876;p60">
                <a:extLst>
                  <a:ext uri="{FF2B5EF4-FFF2-40B4-BE49-F238E27FC236}">
                    <a16:creationId xmlns:a16="http://schemas.microsoft.com/office/drawing/2014/main" id="{C8CAADE2-1F77-4D85-A9D0-BCB0A881A8B1}"/>
                  </a:ext>
                </a:extLst>
              </p:cNvPr>
              <p:cNvSpPr/>
              <p:nvPr/>
            </p:nvSpPr>
            <p:spPr>
              <a:xfrm>
                <a:off x="7816986" y="4371198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3877;p60">
                <a:extLst>
                  <a:ext uri="{FF2B5EF4-FFF2-40B4-BE49-F238E27FC236}">
                    <a16:creationId xmlns:a16="http://schemas.microsoft.com/office/drawing/2014/main" id="{68534DD0-D871-4A53-B9A2-8C7356EDB761}"/>
                  </a:ext>
                </a:extLst>
              </p:cNvPr>
              <p:cNvSpPr/>
              <p:nvPr/>
            </p:nvSpPr>
            <p:spPr>
              <a:xfrm rot="-575087">
                <a:off x="7814560" y="4390881"/>
                <a:ext cx="91396" cy="80222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3209" extrusionOk="0">
                    <a:moveTo>
                      <a:pt x="1842" y="1"/>
                    </a:moveTo>
                    <a:cubicBezTo>
                      <a:pt x="856" y="1"/>
                      <a:pt x="1" y="950"/>
                      <a:pt x="312" y="2050"/>
                    </a:cubicBezTo>
                    <a:cubicBezTo>
                      <a:pt x="513" y="2805"/>
                      <a:pt x="1177" y="3208"/>
                      <a:pt x="1845" y="3208"/>
                    </a:cubicBezTo>
                    <a:cubicBezTo>
                      <a:pt x="2386" y="3208"/>
                      <a:pt x="2930" y="2943"/>
                      <a:pt x="3230" y="2384"/>
                    </a:cubicBezTo>
                    <a:cubicBezTo>
                      <a:pt x="3655" y="1624"/>
                      <a:pt x="3412" y="652"/>
                      <a:pt x="2652" y="226"/>
                    </a:cubicBezTo>
                    <a:cubicBezTo>
                      <a:pt x="2386" y="71"/>
                      <a:pt x="2109" y="1"/>
                      <a:pt x="1842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3878;p60">
                <a:extLst>
                  <a:ext uri="{FF2B5EF4-FFF2-40B4-BE49-F238E27FC236}">
                    <a16:creationId xmlns:a16="http://schemas.microsoft.com/office/drawing/2014/main" id="{0AC81A25-46C0-4A4C-B9CA-C35607E17129}"/>
                  </a:ext>
                </a:extLst>
              </p:cNvPr>
              <p:cNvSpPr/>
              <p:nvPr/>
            </p:nvSpPr>
            <p:spPr>
              <a:xfrm rot="-575087">
                <a:off x="7849608" y="4403328"/>
                <a:ext cx="32949" cy="29124"/>
              </a:xfrm>
              <a:custGeom>
                <a:avLst/>
                <a:gdLst/>
                <a:ahLst/>
                <a:cxnLst/>
                <a:rect l="l" t="t" r="r" b="b"/>
                <a:pathLst>
                  <a:path w="1318" h="1165" extrusionOk="0">
                    <a:moveTo>
                      <a:pt x="654" y="0"/>
                    </a:moveTo>
                    <a:cubicBezTo>
                      <a:pt x="301" y="0"/>
                      <a:pt x="0" y="311"/>
                      <a:pt x="72" y="716"/>
                    </a:cubicBezTo>
                    <a:cubicBezTo>
                      <a:pt x="144" y="1004"/>
                      <a:pt x="387" y="1164"/>
                      <a:pt x="637" y="1164"/>
                    </a:cubicBezTo>
                    <a:cubicBezTo>
                      <a:pt x="808" y="1164"/>
                      <a:pt x="982" y="1089"/>
                      <a:pt x="1105" y="928"/>
                    </a:cubicBezTo>
                    <a:cubicBezTo>
                      <a:pt x="1318" y="655"/>
                      <a:pt x="1227" y="260"/>
                      <a:pt x="953" y="77"/>
                    </a:cubicBezTo>
                    <a:cubicBezTo>
                      <a:pt x="854" y="24"/>
                      <a:pt x="752" y="0"/>
                      <a:pt x="654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3" name="กล่องข้อความ 82">
                <a:extLst>
                  <a:ext uri="{FF2B5EF4-FFF2-40B4-BE49-F238E27FC236}">
                    <a16:creationId xmlns:a16="http://schemas.microsoft.com/office/drawing/2014/main" id="{79CA5B9D-29B6-4F39-B543-96AD68E36222}"/>
                  </a:ext>
                </a:extLst>
              </p:cNvPr>
              <p:cNvSpPr txBox="1"/>
              <p:nvPr/>
            </p:nvSpPr>
            <p:spPr>
              <a:xfrm>
                <a:off x="5749624" y="2220219"/>
                <a:ext cx="4720256" cy="148495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>
                  <a:buClr>
                    <a:srgbClr val="252528"/>
                  </a:buClr>
                  <a:defRPr/>
                </a:pPr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น้ำตาลปีบน้อยกว่าน้ำตาลทราย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0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  <m:r>
                      <a:rPr lang="th-TH" sz="2000" i="1" kern="0">
                        <a:solidFill>
                          <a:prstClr val="black">
                            <a:lumMod val="85000"/>
                            <a:lumOff val="15000"/>
                          </a:prstClr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กก.</a:t>
                </a:r>
              </a:p>
              <a:p>
                <a:pPr lvl="0">
                  <a:buClr>
                    <a:srgbClr val="252528"/>
                  </a:buClr>
                  <a:defRPr/>
                </a:pPr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แสดงว่าน้ำตาลทรายมากกว่าน้ำตาลปีบ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0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กก.</a:t>
                </a:r>
              </a:p>
              <a:p>
                <a:pPr lvl="0">
                  <a:buClr>
                    <a:srgbClr val="252528"/>
                  </a:buClr>
                  <a:buSzPts val="1400"/>
                  <a:defRPr/>
                </a:pPr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นำ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0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lang="th-TH" sz="20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บวกกับ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0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endParaRPr lang="en-US" sz="20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83" name="กล่องข้อความ 82">
                <a:extLst>
                  <a:ext uri="{FF2B5EF4-FFF2-40B4-BE49-F238E27FC236}">
                    <a16:creationId xmlns:a16="http://schemas.microsoft.com/office/drawing/2014/main" id="{79CA5B9D-29B6-4F39-B543-96AD68E3622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49624" y="2220219"/>
                <a:ext cx="4720256" cy="1484958"/>
              </a:xfrm>
              <a:prstGeom prst="rect">
                <a:avLst/>
              </a:prstGeom>
              <a:blipFill>
                <a:blip r:embed="rId18"/>
                <a:stretch>
                  <a:fillRect l="-1290" b="-368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5" name="Google Shape;784;p47">
                <a:extLst>
                  <a:ext uri="{FF2B5EF4-FFF2-40B4-BE49-F238E27FC236}">
                    <a16:creationId xmlns:a16="http://schemas.microsoft.com/office/drawing/2014/main" id="{92AF43D0-79FB-4FD8-81C8-4D4B5D2D7DB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162998" y="3855521"/>
                <a:ext cx="5662199" cy="225630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198000" rIns="91425" bIns="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30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160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9pPr>
              </a:lstStyle>
              <a:p>
                <a:pPr marL="0" lvl="0" indent="0" algn="l" defTabSz="917575">
                  <a:buClr>
                    <a:srgbClr val="252528"/>
                  </a:buClr>
                  <a:tabLst>
                    <a:tab pos="1793875" algn="l"/>
                    <a:tab pos="3054350" algn="l"/>
                    <a:tab pos="3856038" algn="l"/>
                  </a:tabLst>
                  <a:defRPr/>
                </a:pP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แม่ซื้อน้ำตาลปีบ</a:t>
                </a: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5252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	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กิโลกรัม</a:t>
                </a:r>
                <a:endPara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  <a:p>
                <a:pPr marL="0" lvl="0" indent="0" algn="l" defTabSz="917575">
                  <a:buClr>
                    <a:srgbClr val="252528"/>
                  </a:buClr>
                  <a:tabLst>
                    <a:tab pos="1793875" algn="l"/>
                    <a:tab pos="3054350" algn="l"/>
                    <a:tab pos="3856038" algn="l"/>
                  </a:tabLst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ซื้อน้ำตาลปีบน้อยกว่าน้ำตาลทราย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	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กิโลกรัม</a:t>
                </a:r>
                <a:endPara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  <a:p>
                <a:pPr marL="0" lvl="0" indent="0" algn="l" defTabSz="917575">
                  <a:buClr>
                    <a:srgbClr val="252528"/>
                  </a:buClr>
                  <a:tabLst>
                    <a:tab pos="1793875" algn="l"/>
                    <a:tab pos="3054350" algn="l"/>
                    <a:tab pos="3856038" algn="l"/>
                  </a:tabLst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แม่ซื้อน้ำตาลทราย	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=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	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กิโลกรัม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252528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85" name="Google Shape;784;p47">
                <a:extLst>
                  <a:ext uri="{FF2B5EF4-FFF2-40B4-BE49-F238E27FC236}">
                    <a16:creationId xmlns:a16="http://schemas.microsoft.com/office/drawing/2014/main" id="{92AF43D0-79FB-4FD8-81C8-4D4B5D2D7DB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62998" y="3855521"/>
                <a:ext cx="5662199" cy="2256306"/>
              </a:xfrm>
              <a:prstGeom prst="rect">
                <a:avLst/>
              </a:prstGeom>
              <a:blipFill>
                <a:blip r:embed="rId19"/>
                <a:stretch>
                  <a:fillRect l="-172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4408355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0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75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  <p:bldP spid="2" grpId="0"/>
      <p:bldP spid="4" grpId="0"/>
      <p:bldP spid="80" grpId="0"/>
      <p:bldP spid="81" grpId="0"/>
      <p:bldP spid="82" grpId="0"/>
      <p:bldP spid="7" grpId="0" animBg="1"/>
      <p:bldP spid="8" grpId="0"/>
      <p:bldP spid="84" grpId="0"/>
      <p:bldP spid="86" grpId="0"/>
      <p:bldP spid="83" grpId="0"/>
      <p:bldP spid="85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1" name="กลุ่ม 50">
            <a:extLst>
              <a:ext uri="{FF2B5EF4-FFF2-40B4-BE49-F238E27FC236}">
                <a16:creationId xmlns:a16="http://schemas.microsoft.com/office/drawing/2014/main" id="{781574A2-9FDB-486E-86A3-006420E92A8F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2" name="รูปแบบอิสระ: รูปร่าง 51">
              <a:extLst>
                <a:ext uri="{FF2B5EF4-FFF2-40B4-BE49-F238E27FC236}">
                  <a16:creationId xmlns:a16="http://schemas.microsoft.com/office/drawing/2014/main" id="{BF363696-4077-49C5-8307-A31E93F5A59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679F0E0C-2202-4793-8090-3B1DF93B253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4" name="กลุ่ม 53">
            <a:extLst>
              <a:ext uri="{FF2B5EF4-FFF2-40B4-BE49-F238E27FC236}">
                <a16:creationId xmlns:a16="http://schemas.microsoft.com/office/drawing/2014/main" id="{71938FF7-AB93-424F-A6EA-FDD659D7F435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55" name="รูปแบบอิสระ: รูปร่าง 54">
              <a:extLst>
                <a:ext uri="{FF2B5EF4-FFF2-40B4-BE49-F238E27FC236}">
                  <a16:creationId xmlns:a16="http://schemas.microsoft.com/office/drawing/2014/main" id="{116EA8E0-35DF-4CE0-BBF7-C6FE305356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55C78EBA-BA35-4501-B559-553B2B64A91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7" name="กลุ่ม 56">
            <a:extLst>
              <a:ext uri="{FF2B5EF4-FFF2-40B4-BE49-F238E27FC236}">
                <a16:creationId xmlns:a16="http://schemas.microsoft.com/office/drawing/2014/main" id="{F8D8D323-7012-4DCE-9885-644A67664DF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58" name="รูปแบบอิสระ: รูปร่าง 57">
              <a:extLst>
                <a:ext uri="{FF2B5EF4-FFF2-40B4-BE49-F238E27FC236}">
                  <a16:creationId xmlns:a16="http://schemas.microsoft.com/office/drawing/2014/main" id="{8324CE5D-2033-4CE7-AD55-0EED974E020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D0612769-17CB-446D-A9F1-0EEA934B312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0" name="กลุ่ม 59">
            <a:extLst>
              <a:ext uri="{FF2B5EF4-FFF2-40B4-BE49-F238E27FC236}">
                <a16:creationId xmlns:a16="http://schemas.microsoft.com/office/drawing/2014/main" id="{BEF796D1-0913-4A62-8F14-4E0F7ACE2C8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61" name="รูปแบบอิสระ: รูปร่าง 60">
              <a:extLst>
                <a:ext uri="{FF2B5EF4-FFF2-40B4-BE49-F238E27FC236}">
                  <a16:creationId xmlns:a16="http://schemas.microsoft.com/office/drawing/2014/main" id="{2F415F33-04AB-4362-971E-018E1A93049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2" name="รูปแบบอิสระ: รูปร่าง 61">
              <a:extLst>
                <a:ext uri="{FF2B5EF4-FFF2-40B4-BE49-F238E27FC236}">
                  <a16:creationId xmlns:a16="http://schemas.microsoft.com/office/drawing/2014/main" id="{6EF45DC0-BE67-45B5-A550-8B586DE9103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96E180CD-CEB1-449E-9E8A-B9D452A60397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271A8A8C-29AB-454A-9F95-225ABBDD5C0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6" name="รูปแบบอิสระ: รูปร่าง 65">
              <a:extLst>
                <a:ext uri="{FF2B5EF4-FFF2-40B4-BE49-F238E27FC236}">
                  <a16:creationId xmlns:a16="http://schemas.microsoft.com/office/drawing/2014/main" id="{62F01293-CD99-4438-A3F3-74B61268A22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15CFA80E-3E22-4C61-8904-119A3A7B6F54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13566D3C-B919-42F4-8EE7-BD947F20689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9" name="รูปแบบอิสระ: รูปร่าง 68">
              <a:extLst>
                <a:ext uri="{FF2B5EF4-FFF2-40B4-BE49-F238E27FC236}">
                  <a16:creationId xmlns:a16="http://schemas.microsoft.com/office/drawing/2014/main" id="{49D4E19B-64BA-4FD5-9C93-7C8A5B31136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BA78F41E-A9B2-42CA-8AB4-67708642C53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71" name="รูปแบบอิสระ: รูปร่าง 70">
              <a:extLst>
                <a:ext uri="{FF2B5EF4-FFF2-40B4-BE49-F238E27FC236}">
                  <a16:creationId xmlns:a16="http://schemas.microsoft.com/office/drawing/2014/main" id="{D733C088-AFB3-4101-847D-4608B9C0763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04CE1035-031A-4F33-AB8D-B60872CF201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7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3D93E238-6FBF-4F79-BFC7-A5FBBEC7CEBD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CA156BD7-4AC1-4E02-B69E-1A393531EE8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D158BE3-BDD9-4E48-89E6-5BFB6D8D319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C285D08-99F3-4636-8727-B1A3F03E801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F15F5D2-5E11-4208-8999-53C2DA83187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882076DC-35D3-4580-9489-4BD80363FC9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79" name="รูปภาพ 78">
            <a:hlinkClick r:id="rId10" action="ppaction://hlinksldjump"/>
            <a:extLst>
              <a:ext uri="{FF2B5EF4-FFF2-40B4-BE49-F238E27FC236}">
                <a16:creationId xmlns:a16="http://schemas.microsoft.com/office/drawing/2014/main" id="{B826C9E6-BEA9-4504-8A27-70123F2A1B51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FB4397A3-B2F2-4E8F-8472-5E6FF6F30AF1}"/>
                  </a:ext>
                </a:extLst>
              </p:cNvPr>
              <p:cNvSpPr txBox="1"/>
              <p:nvPr/>
            </p:nvSpPr>
            <p:spPr>
              <a:xfrm>
                <a:off x="1246294" y="506247"/>
                <a:ext cx="9084648" cy="720552"/>
              </a:xfrm>
              <a:prstGeom prst="roundRect">
                <a:avLst/>
              </a:prstGeom>
              <a:solidFill>
                <a:srgbClr val="FFF1B1"/>
              </a:solidFill>
            </p:spPr>
            <p:txBody>
              <a:bodyPr wrap="square">
                <a:spAutoFit/>
              </a:bodyPr>
              <a:lstStyle/>
              <a:p>
                <a:pPr lvl="0" algn="ctr">
                  <a:spcAft>
                    <a:spcPts val="1600"/>
                  </a:spcAft>
                  <a:buClr>
                    <a:srgbClr val="252528"/>
                  </a:buClr>
                  <a:defRPr/>
                </a:pP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วันแรกขุนวิ่งได้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กิโล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เมตร วันแรกวิ่งได้มากกว่าวันที่สอง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กิโลเมตร วันที่สองขุนวิ่งได้ระยะทางกี่กิโลกรัม</a:t>
                </a:r>
                <a:endParaRPr lang="en-US" sz="24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FB4397A3-B2F2-4E8F-8472-5E6FF6F30AF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46294" y="506247"/>
                <a:ext cx="9084648" cy="720552"/>
              </a:xfrm>
              <a:prstGeom prst="roundRect">
                <a:avLst/>
              </a:prstGeom>
              <a:blipFill>
                <a:blip r:embed="rId12"/>
                <a:stretch>
                  <a:fillRect b="-8475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EA2F240B-9528-4F2C-969E-0051EBA1AC40}"/>
              </a:ext>
            </a:extLst>
          </p:cNvPr>
          <p:cNvSpPr txBox="1"/>
          <p:nvPr/>
        </p:nvSpPr>
        <p:spPr>
          <a:xfrm>
            <a:off x="1246294" y="1246537"/>
            <a:ext cx="89960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โจทย์ถาม</a:t>
            </a:r>
          </a:p>
        </p:txBody>
      </p:sp>
      <p:sp>
        <p:nvSpPr>
          <p:cNvPr id="4" name="กล่องข้อความ 3">
            <a:extLst>
              <a:ext uri="{FF2B5EF4-FFF2-40B4-BE49-F238E27FC236}">
                <a16:creationId xmlns:a16="http://schemas.microsoft.com/office/drawing/2014/main" id="{4E237BBD-7BF1-4978-A01F-F31C61E65756}"/>
              </a:ext>
            </a:extLst>
          </p:cNvPr>
          <p:cNvSpPr txBox="1"/>
          <p:nvPr/>
        </p:nvSpPr>
        <p:spPr>
          <a:xfrm>
            <a:off x="2397378" y="1246537"/>
            <a:ext cx="277992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spcAft>
                <a:spcPts val="1600"/>
              </a:spcAft>
              <a:buClr>
                <a:srgbClr val="252528"/>
              </a:buClr>
              <a:defRPr/>
            </a:pPr>
            <a:r>
              <a:rPr lang="th-TH" sz="2400" kern="0" dirty="0">
                <a:solidFill>
                  <a:srgbClr val="25252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วันที่สองขุนวิ่งได้ระยะทางกี่กิโลกรัม</a:t>
            </a:r>
            <a:endParaRPr lang="en-US" sz="2400" kern="0" dirty="0">
              <a:solidFill>
                <a:srgbClr val="252528"/>
              </a:solidFill>
              <a:latin typeface="4804_KwangMD_PukluK" panose="02000000000000000000" pitchFamily="2" charset="0"/>
              <a:cs typeface="4804_KwangMD_PukluK" panose="02000000000000000000" pitchFamily="2" charset="0"/>
              <a:sym typeface="Bahiana"/>
            </a:endParaRPr>
          </a:p>
        </p:txBody>
      </p: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816BDF45-44B5-4FCA-A7C4-E4E943AF613A}"/>
              </a:ext>
            </a:extLst>
          </p:cNvPr>
          <p:cNvSpPr txBox="1"/>
          <p:nvPr/>
        </p:nvSpPr>
        <p:spPr>
          <a:xfrm>
            <a:off x="1246294" y="1693043"/>
            <a:ext cx="92845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โจทย์บอก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1" name="กล่องข้อความ 80">
                <a:extLst>
                  <a:ext uri="{FF2B5EF4-FFF2-40B4-BE49-F238E27FC236}">
                    <a16:creationId xmlns:a16="http://schemas.microsoft.com/office/drawing/2014/main" id="{19A68E67-8130-4BE1-9242-9FF0A37F7C0B}"/>
                  </a:ext>
                </a:extLst>
              </p:cNvPr>
              <p:cNvSpPr txBox="1"/>
              <p:nvPr/>
            </p:nvSpPr>
            <p:spPr>
              <a:xfrm>
                <a:off x="2397378" y="1537595"/>
                <a:ext cx="5614037" cy="6521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lvl="0">
                  <a:spcAft>
                    <a:spcPts val="1600"/>
                  </a:spcAft>
                  <a:buClr>
                    <a:srgbClr val="252528"/>
                  </a:buClr>
                </a:pP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วันแรกขุนวิ่งได้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กิโล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เมตร วันแรกวิ่งได้มากกว่าวันที่สอง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กิโลเมตร</a:t>
                </a:r>
                <a:endParaRPr lang="en-US" sz="24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81" name="กล่องข้อความ 80">
                <a:extLst>
                  <a:ext uri="{FF2B5EF4-FFF2-40B4-BE49-F238E27FC236}">
                    <a16:creationId xmlns:a16="http://schemas.microsoft.com/office/drawing/2014/main" id="{19A68E67-8130-4BE1-9242-9FF0A37F7C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7378" y="1537595"/>
                <a:ext cx="5614037" cy="652166"/>
              </a:xfrm>
              <a:prstGeom prst="rect">
                <a:avLst/>
              </a:prstGeom>
              <a:blipFill>
                <a:blip r:embed="rId13"/>
                <a:stretch>
                  <a:fillRect l="-1629" r="-869" b="-1401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2" name="กล่องข้อความ 81">
            <a:extLst>
              <a:ext uri="{FF2B5EF4-FFF2-40B4-BE49-F238E27FC236}">
                <a16:creationId xmlns:a16="http://schemas.microsoft.com/office/drawing/2014/main" id="{E7C10E17-D2E8-4AC9-8A02-E28F2F152CD8}"/>
              </a:ext>
            </a:extLst>
          </p:cNvPr>
          <p:cNvSpPr txBox="1"/>
          <p:nvPr/>
        </p:nvSpPr>
        <p:spPr>
          <a:xfrm>
            <a:off x="1246294" y="2532741"/>
            <a:ext cx="168828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หาคำตอบได้อย่างไร</a:t>
            </a:r>
          </a:p>
        </p:txBody>
      </p:sp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910C3C2C-7F28-4E82-ADC7-C6A6F1CFAE3D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98462" y="2107713"/>
            <a:ext cx="2965663" cy="1283057"/>
          </a:xfrm>
          <a:prstGeom prst="rect">
            <a:avLst/>
          </a:prstGeom>
        </p:spPr>
      </p:pic>
      <p:sp>
        <p:nvSpPr>
          <p:cNvPr id="7" name="สี่เหลี่ยมผืนผ้า: มุมมน 6">
            <a:extLst>
              <a:ext uri="{FF2B5EF4-FFF2-40B4-BE49-F238E27FC236}">
                <a16:creationId xmlns:a16="http://schemas.microsoft.com/office/drawing/2014/main" id="{1E0595CC-3843-45C8-9291-AFB5E90D65BB}"/>
              </a:ext>
            </a:extLst>
          </p:cNvPr>
          <p:cNvSpPr/>
          <p:nvPr/>
        </p:nvSpPr>
        <p:spPr>
          <a:xfrm>
            <a:off x="1417320" y="3502234"/>
            <a:ext cx="5833872" cy="2850801"/>
          </a:xfrm>
          <a:prstGeom prst="roundRect">
            <a:avLst>
              <a:gd name="adj" fmla="val 6066"/>
            </a:avLst>
          </a:prstGeom>
          <a:solidFill>
            <a:srgbClr val="E3E5F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กล่องข้อความ 7">
                <a:extLst>
                  <a:ext uri="{FF2B5EF4-FFF2-40B4-BE49-F238E27FC236}">
                    <a16:creationId xmlns:a16="http://schemas.microsoft.com/office/drawing/2014/main" id="{3654BA47-69DF-470B-9D63-5CEA90803E93}"/>
                  </a:ext>
                </a:extLst>
              </p:cNvPr>
              <p:cNvSpPr txBox="1"/>
              <p:nvPr/>
            </p:nvSpPr>
            <p:spPr>
              <a:xfrm>
                <a:off x="1524678" y="3543466"/>
                <a:ext cx="3485249" cy="6521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lvl="0"/>
                <a:r>
                  <a:rPr kumimoji="0" lang="th-TH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ประโยคสัญลักษณ์	</a:t>
                </a:r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-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lang="en-US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lang="en-US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252528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8" name="กล่องข้อความ 7">
                <a:extLst>
                  <a:ext uri="{FF2B5EF4-FFF2-40B4-BE49-F238E27FC236}">
                    <a16:creationId xmlns:a16="http://schemas.microsoft.com/office/drawing/2014/main" id="{3654BA47-69DF-470B-9D63-5CEA90803E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24678" y="3543466"/>
                <a:ext cx="3485249" cy="652166"/>
              </a:xfrm>
              <a:prstGeom prst="rect">
                <a:avLst/>
              </a:prstGeom>
              <a:blipFill>
                <a:blip r:embed="rId15"/>
                <a:stretch>
                  <a:fillRect l="-2622" r="-1923" b="-1401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4" name="กล่องข้อความ 83">
            <a:extLst>
              <a:ext uri="{FF2B5EF4-FFF2-40B4-BE49-F238E27FC236}">
                <a16:creationId xmlns:a16="http://schemas.microsoft.com/office/drawing/2014/main" id="{E22AA894-2E9E-488A-AA6C-62895C00FDC2}"/>
              </a:ext>
            </a:extLst>
          </p:cNvPr>
          <p:cNvSpPr txBox="1"/>
          <p:nvPr/>
        </p:nvSpPr>
        <p:spPr>
          <a:xfrm>
            <a:off x="1524678" y="4153051"/>
            <a:ext cx="60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400" b="1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Wingdings 2" panose="05020102010507070707" pitchFamily="18" charset="2"/>
              </a:rPr>
              <a:t>วิธีทำ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252528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Wingdings 2" panose="05020102010507070707" pitchFamily="18" charset="2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6" name="Google Shape;784;p47">
                <a:extLst>
                  <a:ext uri="{FF2B5EF4-FFF2-40B4-BE49-F238E27FC236}">
                    <a16:creationId xmlns:a16="http://schemas.microsoft.com/office/drawing/2014/main" id="{86911111-515A-45DA-B0B4-DC5520CE5D0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524678" y="5497434"/>
                <a:ext cx="5662199" cy="99689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198000" rIns="91425" bIns="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30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160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9pPr>
              </a:lstStyle>
              <a:p>
                <a:pPr marL="0" indent="0" algn="l" defTabSz="917575">
                  <a:buClr>
                    <a:srgbClr val="252528"/>
                  </a:buClr>
                  <a:tabLst>
                    <a:tab pos="630238" algn="l"/>
                    <a:tab pos="1793875" algn="l"/>
                    <a:tab pos="2778125" algn="l"/>
                    <a:tab pos="3675063" algn="l"/>
                  </a:tabLst>
                  <a:defRPr/>
                </a:pPr>
                <a:r>
                  <a:rPr kumimoji="0" lang="th-TH" sz="2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ตอบ	</a:t>
                </a:r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วันที่สองขุนวิ่งได้ระยะทาง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4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4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4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กิโลเมตร</a:t>
                </a:r>
                <a:endParaRPr lang="en-US" sz="24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86" name="Google Shape;784;p47">
                <a:extLst>
                  <a:ext uri="{FF2B5EF4-FFF2-40B4-BE49-F238E27FC236}">
                    <a16:creationId xmlns:a16="http://schemas.microsoft.com/office/drawing/2014/main" id="{86911111-515A-45DA-B0B4-DC5520CE5D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24678" y="5497434"/>
                <a:ext cx="5662199" cy="996897"/>
              </a:xfrm>
              <a:prstGeom prst="rect">
                <a:avLst/>
              </a:prstGeom>
              <a:blipFill>
                <a:blip r:embed="rId16"/>
                <a:stretch>
                  <a:fillRect l="-161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7" name="กลุ่ม 86">
            <a:extLst>
              <a:ext uri="{FF2B5EF4-FFF2-40B4-BE49-F238E27FC236}">
                <a16:creationId xmlns:a16="http://schemas.microsoft.com/office/drawing/2014/main" id="{1343EEF2-49DB-49E9-BCEE-CF539311B858}"/>
              </a:ext>
            </a:extLst>
          </p:cNvPr>
          <p:cNvGrpSpPr/>
          <p:nvPr/>
        </p:nvGrpSpPr>
        <p:grpSpPr>
          <a:xfrm>
            <a:off x="7659270" y="2385827"/>
            <a:ext cx="3555951" cy="3194846"/>
            <a:chOff x="6983960" y="1591164"/>
            <a:chExt cx="3555951" cy="3194846"/>
          </a:xfrm>
        </p:grpSpPr>
        <p:sp>
          <p:nvSpPr>
            <p:cNvPr id="88" name="Google Shape;540;p32">
              <a:extLst>
                <a:ext uri="{FF2B5EF4-FFF2-40B4-BE49-F238E27FC236}">
                  <a16:creationId xmlns:a16="http://schemas.microsoft.com/office/drawing/2014/main" id="{174FC441-B855-4B2F-B18E-42F458277F0D}"/>
                </a:ext>
              </a:extLst>
            </p:cNvPr>
            <p:cNvSpPr/>
            <p:nvPr/>
          </p:nvSpPr>
          <p:spPr>
            <a:xfrm flipH="1">
              <a:off x="6983960" y="3438685"/>
              <a:ext cx="3555951" cy="1347325"/>
            </a:xfrm>
            <a:prstGeom prst="roundRect">
              <a:avLst>
                <a:gd name="adj" fmla="val 16667"/>
              </a:avLst>
            </a:pr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9" name="กล่องข้อความ 88">
                  <a:extLst>
                    <a:ext uri="{FF2B5EF4-FFF2-40B4-BE49-F238E27FC236}">
                      <a16:creationId xmlns:a16="http://schemas.microsoft.com/office/drawing/2014/main" id="{5160961B-EFCB-4256-AF1F-DDFFA36391A1}"/>
                    </a:ext>
                  </a:extLst>
                </p:cNvPr>
                <p:cNvSpPr txBox="1"/>
                <p:nvPr/>
              </p:nvSpPr>
              <p:spPr>
                <a:xfrm>
                  <a:off x="7143547" y="3501592"/>
                  <a:ext cx="3272815" cy="1204689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lvl="0" algn="ctr" defTabSz="917575">
                    <a:buClr>
                      <a:srgbClr val="252528"/>
                    </a:buClr>
                    <a:buSzPts val="1400"/>
                    <a:tabLst>
                      <a:tab pos="1793875" algn="l"/>
                      <a:tab pos="2778125" algn="l"/>
                      <a:tab pos="3675063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 เป็นคำตอบที่สมเหตุสมผล </a:t>
                  </a:r>
                </a:p>
                <a:p>
                  <a:pPr lvl="0" algn="ctr" defTabSz="917575">
                    <a:buClr>
                      <a:srgbClr val="252528"/>
                    </a:buClr>
                    <a:buSzPts val="1400"/>
                    <a:tabLst>
                      <a:tab pos="1793875" algn="l"/>
                      <a:tab pos="2778125" algn="l"/>
                      <a:tab pos="3675063" algn="l"/>
                    </a:tabLst>
                    <a:defRPr/>
                  </a:pPr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เพราะ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 น้อยกว่า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400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9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400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lang="th-TH" sz="2400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Bahiana"/>
                    </a:rPr>
                    <a:t> </a:t>
                  </a:r>
                  <a:endParaRPr lang="en-US" sz="24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endParaRPr>
                </a:p>
              </p:txBody>
            </p:sp>
          </mc:Choice>
          <mc:Fallback xmlns="">
            <p:sp>
              <p:nvSpPr>
                <p:cNvPr id="89" name="กล่องข้อความ 88">
                  <a:extLst>
                    <a:ext uri="{FF2B5EF4-FFF2-40B4-BE49-F238E27FC236}">
                      <a16:creationId xmlns:a16="http://schemas.microsoft.com/office/drawing/2014/main" id="{5160961B-EFCB-4256-AF1F-DDFFA36391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143547" y="3501592"/>
                  <a:ext cx="3272815" cy="1204689"/>
                </a:xfrm>
                <a:prstGeom prst="rect">
                  <a:avLst/>
                </a:prstGeom>
                <a:blipFill>
                  <a:blip r:embed="rId17"/>
                  <a:stretch>
                    <a:fillRect b="-7107"/>
                  </a:stretch>
                </a:blipFill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90" name="Google Shape;3848;p60">
              <a:extLst>
                <a:ext uri="{FF2B5EF4-FFF2-40B4-BE49-F238E27FC236}">
                  <a16:creationId xmlns:a16="http://schemas.microsoft.com/office/drawing/2014/main" id="{57B0588C-90E2-435B-AF64-F3123F8D87FA}"/>
                </a:ext>
              </a:extLst>
            </p:cNvPr>
            <p:cNvGrpSpPr/>
            <p:nvPr/>
          </p:nvGrpSpPr>
          <p:grpSpPr>
            <a:xfrm>
              <a:off x="8281728" y="1591164"/>
              <a:ext cx="2036889" cy="2033127"/>
              <a:chOff x="7208941" y="3794503"/>
              <a:chExt cx="1134210" cy="1132114"/>
            </a:xfrm>
          </p:grpSpPr>
          <p:sp>
            <p:nvSpPr>
              <p:cNvPr id="91" name="Google Shape;3849;p60">
                <a:extLst>
                  <a:ext uri="{FF2B5EF4-FFF2-40B4-BE49-F238E27FC236}">
                    <a16:creationId xmlns:a16="http://schemas.microsoft.com/office/drawing/2014/main" id="{4A2C87A9-5AF5-4F6A-BFC2-D48F2592943E}"/>
                  </a:ext>
                </a:extLst>
              </p:cNvPr>
              <p:cNvSpPr/>
              <p:nvPr/>
            </p:nvSpPr>
            <p:spPr>
              <a:xfrm rot="-635849">
                <a:off x="7240467" y="4513688"/>
                <a:ext cx="588149" cy="361934"/>
              </a:xfrm>
              <a:custGeom>
                <a:avLst/>
                <a:gdLst/>
                <a:ahLst/>
                <a:cxnLst/>
                <a:rect l="l" t="t" r="r" b="b"/>
                <a:pathLst>
                  <a:path w="23527" h="14478" extrusionOk="0">
                    <a:moveTo>
                      <a:pt x="12573" y="0"/>
                    </a:moveTo>
                    <a:lnTo>
                      <a:pt x="0" y="10287"/>
                    </a:lnTo>
                    <a:lnTo>
                      <a:pt x="22288" y="14478"/>
                    </a:lnTo>
                    <a:lnTo>
                      <a:pt x="23527" y="95"/>
                    </a:ln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</p:sp>
          <p:sp>
            <p:nvSpPr>
              <p:cNvPr id="92" name="Google Shape;3850;p60">
                <a:extLst>
                  <a:ext uri="{FF2B5EF4-FFF2-40B4-BE49-F238E27FC236}">
                    <a16:creationId xmlns:a16="http://schemas.microsoft.com/office/drawing/2014/main" id="{A5856619-0925-47BB-BCF3-DB2B48412A20}"/>
                  </a:ext>
                </a:extLst>
              </p:cNvPr>
              <p:cNvSpPr/>
              <p:nvPr/>
            </p:nvSpPr>
            <p:spPr>
              <a:xfrm rot="-575087">
                <a:off x="7216433" y="4727796"/>
                <a:ext cx="182268" cy="105271"/>
              </a:xfrm>
              <a:custGeom>
                <a:avLst/>
                <a:gdLst/>
                <a:ahLst/>
                <a:cxnLst/>
                <a:rect l="l" t="t" r="r" b="b"/>
                <a:pathLst>
                  <a:path w="7291" h="4211" extrusionOk="0">
                    <a:moveTo>
                      <a:pt x="3519" y="0"/>
                    </a:moveTo>
                    <a:cubicBezTo>
                      <a:pt x="2288" y="0"/>
                      <a:pt x="1081" y="655"/>
                      <a:pt x="451" y="1841"/>
                    </a:cubicBezTo>
                    <a:cubicBezTo>
                      <a:pt x="0" y="2686"/>
                      <a:pt x="2162" y="4211"/>
                      <a:pt x="4102" y="4211"/>
                    </a:cubicBezTo>
                    <a:cubicBezTo>
                      <a:pt x="4255" y="4211"/>
                      <a:pt x="4406" y="4201"/>
                      <a:pt x="4555" y="4182"/>
                    </a:cubicBezTo>
                    <a:cubicBezTo>
                      <a:pt x="6561" y="3908"/>
                      <a:pt x="7290" y="2084"/>
                      <a:pt x="5771" y="838"/>
                    </a:cubicBezTo>
                    <a:cubicBezTo>
                      <a:pt x="5106" y="269"/>
                      <a:pt x="4307" y="0"/>
                      <a:pt x="35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3" name="Google Shape;3851;p60">
                <a:extLst>
                  <a:ext uri="{FF2B5EF4-FFF2-40B4-BE49-F238E27FC236}">
                    <a16:creationId xmlns:a16="http://schemas.microsoft.com/office/drawing/2014/main" id="{DC3AF9A1-88DB-4FA4-8402-6F17D0D80062}"/>
                  </a:ext>
                </a:extLst>
              </p:cNvPr>
              <p:cNvSpPr/>
              <p:nvPr/>
            </p:nvSpPr>
            <p:spPr>
              <a:xfrm rot="-4679515">
                <a:off x="7776436" y="4703104"/>
                <a:ext cx="129117" cy="154665"/>
              </a:xfrm>
              <a:custGeom>
                <a:avLst/>
                <a:gdLst/>
                <a:ahLst/>
                <a:cxnLst/>
                <a:rect l="l" t="t" r="r" b="b"/>
                <a:pathLst>
                  <a:path w="5165" h="6187" extrusionOk="0">
                    <a:moveTo>
                      <a:pt x="2399" y="1"/>
                    </a:moveTo>
                    <a:cubicBezTo>
                      <a:pt x="1597" y="1"/>
                      <a:pt x="817" y="639"/>
                      <a:pt x="514" y="1777"/>
                    </a:cubicBezTo>
                    <a:cubicBezTo>
                      <a:pt x="0" y="3633"/>
                      <a:pt x="1123" y="6186"/>
                      <a:pt x="2067" y="6186"/>
                    </a:cubicBezTo>
                    <a:cubicBezTo>
                      <a:pt x="2128" y="6186"/>
                      <a:pt x="2188" y="6176"/>
                      <a:pt x="2247" y="6154"/>
                    </a:cubicBezTo>
                    <a:cubicBezTo>
                      <a:pt x="4314" y="5394"/>
                      <a:pt x="5165" y="2901"/>
                      <a:pt x="3980" y="1017"/>
                    </a:cubicBezTo>
                    <a:cubicBezTo>
                      <a:pt x="3550" y="323"/>
                      <a:pt x="2969" y="1"/>
                      <a:pt x="2399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4" name="Google Shape;3852;p60">
                <a:extLst>
                  <a:ext uri="{FF2B5EF4-FFF2-40B4-BE49-F238E27FC236}">
                    <a16:creationId xmlns:a16="http://schemas.microsoft.com/office/drawing/2014/main" id="{3D16B910-37AB-4717-82C3-443DFB3BD276}"/>
                  </a:ext>
                </a:extLst>
              </p:cNvPr>
              <p:cNvSpPr/>
              <p:nvPr/>
            </p:nvSpPr>
            <p:spPr>
              <a:xfrm rot="-575087">
                <a:off x="8003152" y="4115924"/>
                <a:ext cx="319087" cy="277939"/>
              </a:xfrm>
              <a:custGeom>
                <a:avLst/>
                <a:gdLst/>
                <a:ahLst/>
                <a:cxnLst/>
                <a:rect l="l" t="t" r="r" b="b"/>
                <a:pathLst>
                  <a:path w="12764" h="11118" extrusionOk="0">
                    <a:moveTo>
                      <a:pt x="6319" y="0"/>
                    </a:moveTo>
                    <a:cubicBezTo>
                      <a:pt x="4453" y="0"/>
                      <a:pt x="2616" y="265"/>
                      <a:pt x="1642" y="936"/>
                    </a:cubicBezTo>
                    <a:cubicBezTo>
                      <a:pt x="1" y="2030"/>
                      <a:pt x="2645" y="10115"/>
                      <a:pt x="4591" y="11058"/>
                    </a:cubicBezTo>
                    <a:cubicBezTo>
                      <a:pt x="4678" y="11098"/>
                      <a:pt x="4774" y="11118"/>
                      <a:pt x="4877" y="11118"/>
                    </a:cubicBezTo>
                    <a:cubicBezTo>
                      <a:pt x="7083" y="11118"/>
                      <a:pt x="12763" y="2224"/>
                      <a:pt x="12037" y="1179"/>
                    </a:cubicBezTo>
                    <a:cubicBezTo>
                      <a:pt x="11612" y="522"/>
                      <a:pt x="8937" y="0"/>
                      <a:pt x="63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5" name="Google Shape;3853;p60">
                <a:extLst>
                  <a:ext uri="{FF2B5EF4-FFF2-40B4-BE49-F238E27FC236}">
                    <a16:creationId xmlns:a16="http://schemas.microsoft.com/office/drawing/2014/main" id="{94214EB6-B744-45AA-AE20-EC72127E4167}"/>
                  </a:ext>
                </a:extLst>
              </p:cNvPr>
              <p:cNvSpPr/>
              <p:nvPr/>
            </p:nvSpPr>
            <p:spPr>
              <a:xfrm rot="-575087">
                <a:off x="8073236" y="4154411"/>
                <a:ext cx="225141" cy="199042"/>
              </a:xfrm>
              <a:custGeom>
                <a:avLst/>
                <a:gdLst/>
                <a:ahLst/>
                <a:cxnLst/>
                <a:rect l="l" t="t" r="r" b="b"/>
                <a:pathLst>
                  <a:path w="9006" h="7962" extrusionOk="0">
                    <a:moveTo>
                      <a:pt x="6813" y="1"/>
                    </a:moveTo>
                    <a:cubicBezTo>
                      <a:pt x="4954" y="1"/>
                      <a:pt x="2052" y="787"/>
                      <a:pt x="1003" y="2221"/>
                    </a:cubicBezTo>
                    <a:cubicBezTo>
                      <a:pt x="0" y="3588"/>
                      <a:pt x="1733" y="7540"/>
                      <a:pt x="2675" y="7935"/>
                    </a:cubicBezTo>
                    <a:cubicBezTo>
                      <a:pt x="2716" y="7953"/>
                      <a:pt x="2761" y="7962"/>
                      <a:pt x="2811" y="7962"/>
                    </a:cubicBezTo>
                    <a:cubicBezTo>
                      <a:pt x="4188" y="7962"/>
                      <a:pt x="9005" y="1336"/>
                      <a:pt x="8389" y="427"/>
                    </a:cubicBezTo>
                    <a:cubicBezTo>
                      <a:pt x="8192" y="139"/>
                      <a:pt x="7595" y="1"/>
                      <a:pt x="6813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6" name="Google Shape;3854;p60">
                <a:extLst>
                  <a:ext uri="{FF2B5EF4-FFF2-40B4-BE49-F238E27FC236}">
                    <a16:creationId xmlns:a16="http://schemas.microsoft.com/office/drawing/2014/main" id="{3670FDC8-F2FB-41DA-880B-14FD74CE5B0C}"/>
                  </a:ext>
                </a:extLst>
              </p:cNvPr>
              <p:cNvSpPr/>
              <p:nvPr/>
            </p:nvSpPr>
            <p:spPr>
              <a:xfrm rot="-575087">
                <a:off x="7327841" y="3817927"/>
                <a:ext cx="306062" cy="294763"/>
              </a:xfrm>
              <a:custGeom>
                <a:avLst/>
                <a:gdLst/>
                <a:ahLst/>
                <a:cxnLst/>
                <a:rect l="l" t="t" r="r" b="b"/>
                <a:pathLst>
                  <a:path w="12243" h="11791" extrusionOk="0">
                    <a:moveTo>
                      <a:pt x="6632" y="1"/>
                    </a:moveTo>
                    <a:cubicBezTo>
                      <a:pt x="5265" y="1"/>
                      <a:pt x="1" y="10159"/>
                      <a:pt x="1756" y="11369"/>
                    </a:cubicBezTo>
                    <a:cubicBezTo>
                      <a:pt x="2177" y="11662"/>
                      <a:pt x="2958" y="11790"/>
                      <a:pt x="3909" y="11790"/>
                    </a:cubicBezTo>
                    <a:cubicBezTo>
                      <a:pt x="7009" y="11790"/>
                      <a:pt x="11913" y="10426"/>
                      <a:pt x="12030" y="8938"/>
                    </a:cubicBezTo>
                    <a:cubicBezTo>
                      <a:pt x="12243" y="6081"/>
                      <a:pt x="7987" y="93"/>
                      <a:pt x="6650" y="2"/>
                    </a:cubicBezTo>
                    <a:cubicBezTo>
                      <a:pt x="6644" y="1"/>
                      <a:pt x="6638" y="1"/>
                      <a:pt x="6632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7" name="Google Shape;3855;p60">
                <a:extLst>
                  <a:ext uri="{FF2B5EF4-FFF2-40B4-BE49-F238E27FC236}">
                    <a16:creationId xmlns:a16="http://schemas.microsoft.com/office/drawing/2014/main" id="{6AB002F2-EB31-4084-B68B-575B21328C99}"/>
                  </a:ext>
                </a:extLst>
              </p:cNvPr>
              <p:cNvSpPr/>
              <p:nvPr/>
            </p:nvSpPr>
            <p:spPr>
              <a:xfrm rot="-575087">
                <a:off x="7366696" y="3851056"/>
                <a:ext cx="195167" cy="223866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8955" extrusionOk="0">
                    <a:moveTo>
                      <a:pt x="4656" y="1"/>
                    </a:moveTo>
                    <a:cubicBezTo>
                      <a:pt x="3481" y="1"/>
                      <a:pt x="0" y="7939"/>
                      <a:pt x="967" y="8694"/>
                    </a:cubicBezTo>
                    <a:cubicBezTo>
                      <a:pt x="1201" y="8867"/>
                      <a:pt x="1715" y="8954"/>
                      <a:pt x="2347" y="8954"/>
                    </a:cubicBezTo>
                    <a:cubicBezTo>
                      <a:pt x="3937" y="8954"/>
                      <a:pt x="6273" y="8405"/>
                      <a:pt x="6773" y="7296"/>
                    </a:cubicBezTo>
                    <a:cubicBezTo>
                      <a:pt x="7806" y="5017"/>
                      <a:pt x="5831" y="93"/>
                      <a:pt x="4676" y="1"/>
                    </a:cubicBezTo>
                    <a:cubicBezTo>
                      <a:pt x="4669" y="1"/>
                      <a:pt x="4662" y="1"/>
                      <a:pt x="465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8" name="Google Shape;3856;p60">
                <a:extLst>
                  <a:ext uri="{FF2B5EF4-FFF2-40B4-BE49-F238E27FC236}">
                    <a16:creationId xmlns:a16="http://schemas.microsoft.com/office/drawing/2014/main" id="{78C7485E-875E-4651-9CE6-9C1FB5A2975B}"/>
                  </a:ext>
                </a:extLst>
              </p:cNvPr>
              <p:cNvSpPr/>
              <p:nvPr/>
            </p:nvSpPr>
            <p:spPr>
              <a:xfrm rot="-575087">
                <a:off x="7263895" y="3986113"/>
                <a:ext cx="936937" cy="738395"/>
              </a:xfrm>
              <a:custGeom>
                <a:avLst/>
                <a:gdLst/>
                <a:ahLst/>
                <a:cxnLst/>
                <a:rect l="l" t="t" r="r" b="b"/>
                <a:pathLst>
                  <a:path w="37479" h="29537" extrusionOk="0">
                    <a:moveTo>
                      <a:pt x="15625" y="1"/>
                    </a:moveTo>
                    <a:cubicBezTo>
                      <a:pt x="10623" y="1"/>
                      <a:pt x="6142" y="2122"/>
                      <a:pt x="3830" y="6102"/>
                    </a:cubicBezTo>
                    <a:cubicBezTo>
                      <a:pt x="0" y="12729"/>
                      <a:pt x="3617" y="21939"/>
                      <a:pt x="11824" y="26741"/>
                    </a:cubicBezTo>
                    <a:cubicBezTo>
                      <a:pt x="15070" y="28628"/>
                      <a:pt x="18563" y="29536"/>
                      <a:pt x="21837" y="29536"/>
                    </a:cubicBezTo>
                    <a:cubicBezTo>
                      <a:pt x="26841" y="29536"/>
                      <a:pt x="31333" y="27415"/>
                      <a:pt x="33648" y="23428"/>
                    </a:cubicBezTo>
                    <a:cubicBezTo>
                      <a:pt x="37478" y="16832"/>
                      <a:pt x="33922" y="7592"/>
                      <a:pt x="25685" y="2820"/>
                    </a:cubicBezTo>
                    <a:cubicBezTo>
                      <a:pt x="22419" y="916"/>
                      <a:pt x="18910" y="1"/>
                      <a:pt x="15625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9" name="Google Shape;3857;p60">
                <a:extLst>
                  <a:ext uri="{FF2B5EF4-FFF2-40B4-BE49-F238E27FC236}">
                    <a16:creationId xmlns:a16="http://schemas.microsoft.com/office/drawing/2014/main" id="{F697E07A-4B99-451A-8F7C-774C62A82220}"/>
                  </a:ext>
                </a:extLst>
              </p:cNvPr>
              <p:cNvSpPr/>
              <p:nvPr/>
            </p:nvSpPr>
            <p:spPr>
              <a:xfrm rot="-575087">
                <a:off x="7264466" y="4027098"/>
                <a:ext cx="451382" cy="703896"/>
              </a:xfrm>
              <a:custGeom>
                <a:avLst/>
                <a:gdLst/>
                <a:ahLst/>
                <a:cxnLst/>
                <a:rect l="l" t="t" r="r" b="b"/>
                <a:pathLst>
                  <a:path w="18056" h="28157" extrusionOk="0">
                    <a:moveTo>
                      <a:pt x="15636" y="1"/>
                    </a:moveTo>
                    <a:cubicBezTo>
                      <a:pt x="10621" y="1"/>
                      <a:pt x="6139" y="2128"/>
                      <a:pt x="3830" y="6089"/>
                    </a:cubicBezTo>
                    <a:cubicBezTo>
                      <a:pt x="0" y="12716"/>
                      <a:pt x="3587" y="21926"/>
                      <a:pt x="11824" y="26728"/>
                    </a:cubicBezTo>
                    <a:cubicBezTo>
                      <a:pt x="12766" y="27275"/>
                      <a:pt x="13769" y="27762"/>
                      <a:pt x="14803" y="28157"/>
                    </a:cubicBezTo>
                    <a:cubicBezTo>
                      <a:pt x="9332" y="24084"/>
                      <a:pt x="5502" y="17731"/>
                      <a:pt x="7478" y="10740"/>
                    </a:cubicBezTo>
                    <a:cubicBezTo>
                      <a:pt x="8997" y="5360"/>
                      <a:pt x="13283" y="2351"/>
                      <a:pt x="18055" y="162"/>
                    </a:cubicBezTo>
                    <a:cubicBezTo>
                      <a:pt x="17240" y="54"/>
                      <a:pt x="16431" y="1"/>
                      <a:pt x="1563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0" name="Google Shape;3858;p60">
                <a:extLst>
                  <a:ext uri="{FF2B5EF4-FFF2-40B4-BE49-F238E27FC236}">
                    <a16:creationId xmlns:a16="http://schemas.microsoft.com/office/drawing/2014/main" id="{4AF9C93E-F016-4DF0-A939-EDAFBDF61909}"/>
                  </a:ext>
                </a:extLst>
              </p:cNvPr>
              <p:cNvSpPr/>
              <p:nvPr/>
            </p:nvSpPr>
            <p:spPr>
              <a:xfrm rot="-575087">
                <a:off x="7569582" y="4406946"/>
                <a:ext cx="218866" cy="182218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7289" extrusionOk="0">
                    <a:moveTo>
                      <a:pt x="4028" y="1"/>
                    </a:moveTo>
                    <a:cubicBezTo>
                      <a:pt x="2774" y="1"/>
                      <a:pt x="1594" y="592"/>
                      <a:pt x="973" y="1679"/>
                    </a:cubicBezTo>
                    <a:cubicBezTo>
                      <a:pt x="0" y="3381"/>
                      <a:pt x="730" y="5631"/>
                      <a:pt x="2584" y="6725"/>
                    </a:cubicBezTo>
                    <a:cubicBezTo>
                      <a:pt x="3259" y="7106"/>
                      <a:pt x="3989" y="7288"/>
                      <a:pt x="4694" y="7288"/>
                    </a:cubicBezTo>
                    <a:cubicBezTo>
                      <a:pt x="5956" y="7288"/>
                      <a:pt x="7138" y="6704"/>
                      <a:pt x="7782" y="5631"/>
                    </a:cubicBezTo>
                    <a:cubicBezTo>
                      <a:pt x="8754" y="3929"/>
                      <a:pt x="8025" y="1679"/>
                      <a:pt x="6140" y="585"/>
                    </a:cubicBezTo>
                    <a:cubicBezTo>
                      <a:pt x="5471" y="190"/>
                      <a:pt x="4737" y="1"/>
                      <a:pt x="4028" y="1"/>
                    </a:cubicBezTo>
                    <a:close/>
                  </a:path>
                </a:pathLst>
              </a:custGeom>
              <a:solidFill>
                <a:srgbClr val="FFE7D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1" name="Google Shape;3859;p60">
                <a:extLst>
                  <a:ext uri="{FF2B5EF4-FFF2-40B4-BE49-F238E27FC236}">
                    <a16:creationId xmlns:a16="http://schemas.microsoft.com/office/drawing/2014/main" id="{0CF12DA6-0677-4B73-86AD-769375313C75}"/>
                  </a:ext>
                </a:extLst>
              </p:cNvPr>
              <p:cNvSpPr/>
              <p:nvPr/>
            </p:nvSpPr>
            <p:spPr>
              <a:xfrm rot="-575087">
                <a:off x="7861341" y="4508593"/>
                <a:ext cx="110970" cy="75622"/>
              </a:xfrm>
              <a:custGeom>
                <a:avLst/>
                <a:gdLst/>
                <a:ahLst/>
                <a:cxnLst/>
                <a:rect l="l" t="t" r="r" b="b"/>
                <a:pathLst>
                  <a:path w="4439" h="3025" extrusionOk="0">
                    <a:moveTo>
                      <a:pt x="1928" y="0"/>
                    </a:moveTo>
                    <a:cubicBezTo>
                      <a:pt x="1067" y="0"/>
                      <a:pt x="361" y="401"/>
                      <a:pt x="213" y="1041"/>
                    </a:cubicBezTo>
                    <a:cubicBezTo>
                      <a:pt x="0" y="1862"/>
                      <a:pt x="791" y="2683"/>
                      <a:pt x="1915" y="2956"/>
                    </a:cubicBezTo>
                    <a:cubicBezTo>
                      <a:pt x="2128" y="3002"/>
                      <a:pt x="2339" y="3024"/>
                      <a:pt x="2541" y="3024"/>
                    </a:cubicBezTo>
                    <a:cubicBezTo>
                      <a:pt x="3411" y="3024"/>
                      <a:pt x="4138" y="2619"/>
                      <a:pt x="4286" y="1953"/>
                    </a:cubicBezTo>
                    <a:cubicBezTo>
                      <a:pt x="4438" y="1163"/>
                      <a:pt x="3678" y="312"/>
                      <a:pt x="2554" y="69"/>
                    </a:cubicBezTo>
                    <a:cubicBezTo>
                      <a:pt x="2340" y="22"/>
                      <a:pt x="2130" y="0"/>
                      <a:pt x="1928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2" name="Google Shape;3860;p60">
                <a:extLst>
                  <a:ext uri="{FF2B5EF4-FFF2-40B4-BE49-F238E27FC236}">
                    <a16:creationId xmlns:a16="http://schemas.microsoft.com/office/drawing/2014/main" id="{E81D2395-8DF2-43A1-A5A8-DD7DF0B4E619}"/>
                  </a:ext>
                </a:extLst>
              </p:cNvPr>
              <p:cNvSpPr/>
              <p:nvPr/>
            </p:nvSpPr>
            <p:spPr>
              <a:xfrm rot="-575087">
                <a:off x="7417466" y="4332272"/>
                <a:ext cx="100321" cy="91396"/>
              </a:xfrm>
              <a:custGeom>
                <a:avLst/>
                <a:gdLst/>
                <a:ahLst/>
                <a:cxnLst/>
                <a:rect l="l" t="t" r="r" b="b"/>
                <a:pathLst>
                  <a:path w="4013" h="3656" extrusionOk="0">
                    <a:moveTo>
                      <a:pt x="1420" y="1"/>
                    </a:moveTo>
                    <a:cubicBezTo>
                      <a:pt x="1111" y="1"/>
                      <a:pt x="828" y="95"/>
                      <a:pt x="608" y="293"/>
                    </a:cubicBezTo>
                    <a:cubicBezTo>
                      <a:pt x="0" y="840"/>
                      <a:pt x="152" y="1965"/>
                      <a:pt x="912" y="2816"/>
                    </a:cubicBezTo>
                    <a:cubicBezTo>
                      <a:pt x="1417" y="3359"/>
                      <a:pt x="2058" y="3655"/>
                      <a:pt x="2606" y="3655"/>
                    </a:cubicBezTo>
                    <a:cubicBezTo>
                      <a:pt x="2916" y="3655"/>
                      <a:pt x="3196" y="3561"/>
                      <a:pt x="3404" y="3363"/>
                    </a:cubicBezTo>
                    <a:cubicBezTo>
                      <a:pt x="4012" y="2816"/>
                      <a:pt x="3860" y="1691"/>
                      <a:pt x="3101" y="840"/>
                    </a:cubicBezTo>
                    <a:cubicBezTo>
                      <a:pt x="2596" y="296"/>
                      <a:pt x="1967" y="1"/>
                      <a:pt x="142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3" name="Google Shape;3861;p60">
                <a:extLst>
                  <a:ext uri="{FF2B5EF4-FFF2-40B4-BE49-F238E27FC236}">
                    <a16:creationId xmlns:a16="http://schemas.microsoft.com/office/drawing/2014/main" id="{ECCCD81F-1CD1-4B36-AEF7-64191E2D6929}"/>
                  </a:ext>
                </a:extLst>
              </p:cNvPr>
              <p:cNvSpPr/>
              <p:nvPr/>
            </p:nvSpPr>
            <p:spPr>
              <a:xfrm rot="-575087">
                <a:off x="7624080" y="4493154"/>
                <a:ext cx="96496" cy="63172"/>
              </a:xfrm>
              <a:custGeom>
                <a:avLst/>
                <a:gdLst/>
                <a:ahLst/>
                <a:cxnLst/>
                <a:rect l="l" t="t" r="r" b="b"/>
                <a:pathLst>
                  <a:path w="3860" h="2527" extrusionOk="0">
                    <a:moveTo>
                      <a:pt x="153" y="0"/>
                    </a:moveTo>
                    <a:cubicBezTo>
                      <a:pt x="84" y="0"/>
                      <a:pt x="16" y="38"/>
                      <a:pt x="1" y="114"/>
                    </a:cubicBezTo>
                    <a:cubicBezTo>
                      <a:pt x="1" y="1026"/>
                      <a:pt x="639" y="1816"/>
                      <a:pt x="1368" y="2272"/>
                    </a:cubicBezTo>
                    <a:cubicBezTo>
                      <a:pt x="1655" y="2436"/>
                      <a:pt x="2059" y="2526"/>
                      <a:pt x="2463" y="2526"/>
                    </a:cubicBezTo>
                    <a:cubicBezTo>
                      <a:pt x="2958" y="2526"/>
                      <a:pt x="3455" y="2391"/>
                      <a:pt x="3739" y="2090"/>
                    </a:cubicBezTo>
                    <a:cubicBezTo>
                      <a:pt x="3859" y="1994"/>
                      <a:pt x="3752" y="1841"/>
                      <a:pt x="3641" y="1841"/>
                    </a:cubicBezTo>
                    <a:cubicBezTo>
                      <a:pt x="3612" y="1841"/>
                      <a:pt x="3582" y="1851"/>
                      <a:pt x="3557" y="1877"/>
                    </a:cubicBezTo>
                    <a:cubicBezTo>
                      <a:pt x="3309" y="2125"/>
                      <a:pt x="2926" y="2223"/>
                      <a:pt x="2538" y="2223"/>
                    </a:cubicBezTo>
                    <a:cubicBezTo>
                      <a:pt x="2166" y="2223"/>
                      <a:pt x="1788" y="2133"/>
                      <a:pt x="1520" y="1999"/>
                    </a:cubicBezTo>
                    <a:cubicBezTo>
                      <a:pt x="821" y="1634"/>
                      <a:pt x="335" y="935"/>
                      <a:pt x="305" y="114"/>
                    </a:cubicBezTo>
                    <a:cubicBezTo>
                      <a:pt x="289" y="38"/>
                      <a:pt x="221" y="0"/>
                      <a:pt x="15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4" name="Google Shape;3862;p60">
                <a:extLst>
                  <a:ext uri="{FF2B5EF4-FFF2-40B4-BE49-F238E27FC236}">
                    <a16:creationId xmlns:a16="http://schemas.microsoft.com/office/drawing/2014/main" id="{2254D246-E147-4583-A9B0-1CEEBC354F96}"/>
                  </a:ext>
                </a:extLst>
              </p:cNvPr>
              <p:cNvSpPr/>
              <p:nvPr/>
            </p:nvSpPr>
            <p:spPr>
              <a:xfrm rot="-575087">
                <a:off x="7749122" y="4478817"/>
                <a:ext cx="215366" cy="132045"/>
              </a:xfrm>
              <a:custGeom>
                <a:avLst/>
                <a:gdLst/>
                <a:ahLst/>
                <a:cxnLst/>
                <a:rect l="l" t="t" r="r" b="b"/>
                <a:pathLst>
                  <a:path w="8615" h="5282" extrusionOk="0">
                    <a:moveTo>
                      <a:pt x="185" y="0"/>
                    </a:moveTo>
                    <a:cubicBezTo>
                      <a:pt x="50" y="0"/>
                      <a:pt x="1" y="238"/>
                      <a:pt x="160" y="291"/>
                    </a:cubicBezTo>
                    <a:cubicBezTo>
                      <a:pt x="1679" y="807"/>
                      <a:pt x="3138" y="1476"/>
                      <a:pt x="4506" y="2327"/>
                    </a:cubicBezTo>
                    <a:cubicBezTo>
                      <a:pt x="5844" y="3178"/>
                      <a:pt x="7120" y="4151"/>
                      <a:pt x="8306" y="5245"/>
                    </a:cubicBezTo>
                    <a:cubicBezTo>
                      <a:pt x="8331" y="5271"/>
                      <a:pt x="8361" y="5282"/>
                      <a:pt x="8390" y="5282"/>
                    </a:cubicBezTo>
                    <a:cubicBezTo>
                      <a:pt x="8502" y="5282"/>
                      <a:pt x="8615" y="5129"/>
                      <a:pt x="8518" y="5032"/>
                    </a:cubicBezTo>
                    <a:cubicBezTo>
                      <a:pt x="7303" y="3938"/>
                      <a:pt x="6026" y="2966"/>
                      <a:pt x="4658" y="2054"/>
                    </a:cubicBezTo>
                    <a:cubicBezTo>
                      <a:pt x="3290" y="1203"/>
                      <a:pt x="1801" y="503"/>
                      <a:pt x="251" y="17"/>
                    </a:cubicBezTo>
                    <a:cubicBezTo>
                      <a:pt x="227" y="5"/>
                      <a:pt x="205" y="0"/>
                      <a:pt x="18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5" name="Google Shape;3863;p60">
                <a:extLst>
                  <a:ext uri="{FF2B5EF4-FFF2-40B4-BE49-F238E27FC236}">
                    <a16:creationId xmlns:a16="http://schemas.microsoft.com/office/drawing/2014/main" id="{5C36B6F9-CC70-44D5-BFD4-26DC8B57A08E}"/>
                  </a:ext>
                </a:extLst>
              </p:cNvPr>
              <p:cNvSpPr/>
              <p:nvPr/>
            </p:nvSpPr>
            <p:spPr>
              <a:xfrm rot="-575087">
                <a:off x="7753475" y="4499198"/>
                <a:ext cx="175043" cy="137819"/>
              </a:xfrm>
              <a:custGeom>
                <a:avLst/>
                <a:gdLst/>
                <a:ahLst/>
                <a:cxnLst/>
                <a:rect l="l" t="t" r="r" b="b"/>
                <a:pathLst>
                  <a:path w="7002" h="5513" extrusionOk="0">
                    <a:moveTo>
                      <a:pt x="221" y="1"/>
                    </a:moveTo>
                    <a:cubicBezTo>
                      <a:pt x="95" y="1"/>
                      <a:pt x="1" y="214"/>
                      <a:pt x="132" y="293"/>
                    </a:cubicBezTo>
                    <a:cubicBezTo>
                      <a:pt x="2594" y="1661"/>
                      <a:pt x="4661" y="3545"/>
                      <a:pt x="6697" y="5460"/>
                    </a:cubicBezTo>
                    <a:cubicBezTo>
                      <a:pt x="6727" y="5497"/>
                      <a:pt x="6762" y="5512"/>
                      <a:pt x="6796" y="5512"/>
                    </a:cubicBezTo>
                    <a:cubicBezTo>
                      <a:pt x="6902" y="5512"/>
                      <a:pt x="7002" y="5362"/>
                      <a:pt x="6910" y="5247"/>
                    </a:cubicBezTo>
                    <a:cubicBezTo>
                      <a:pt x="4873" y="3332"/>
                      <a:pt x="2746" y="1417"/>
                      <a:pt x="284" y="19"/>
                    </a:cubicBezTo>
                    <a:cubicBezTo>
                      <a:pt x="262" y="7"/>
                      <a:pt x="241" y="1"/>
                      <a:pt x="22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6" name="Google Shape;3864;p60">
                <a:extLst>
                  <a:ext uri="{FF2B5EF4-FFF2-40B4-BE49-F238E27FC236}">
                    <a16:creationId xmlns:a16="http://schemas.microsoft.com/office/drawing/2014/main" id="{C16ECE67-0A7E-400C-9AD7-819D2E52B74A}"/>
                  </a:ext>
                </a:extLst>
              </p:cNvPr>
              <p:cNvSpPr/>
              <p:nvPr/>
            </p:nvSpPr>
            <p:spPr>
              <a:xfrm rot="-575087">
                <a:off x="7746280" y="4519679"/>
                <a:ext cx="99371" cy="115870"/>
              </a:xfrm>
              <a:custGeom>
                <a:avLst/>
                <a:gdLst/>
                <a:ahLst/>
                <a:cxnLst/>
                <a:rect l="l" t="t" r="r" b="b"/>
                <a:pathLst>
                  <a:path w="3975" h="4635" extrusionOk="0">
                    <a:moveTo>
                      <a:pt x="207" y="0"/>
                    </a:moveTo>
                    <a:cubicBezTo>
                      <a:pt x="101" y="0"/>
                      <a:pt x="1" y="150"/>
                      <a:pt x="93" y="265"/>
                    </a:cubicBezTo>
                    <a:cubicBezTo>
                      <a:pt x="1278" y="1694"/>
                      <a:pt x="2585" y="3031"/>
                      <a:pt x="3619" y="4551"/>
                    </a:cubicBezTo>
                    <a:cubicBezTo>
                      <a:pt x="3658" y="4610"/>
                      <a:pt x="3714" y="4634"/>
                      <a:pt x="3767" y="4634"/>
                    </a:cubicBezTo>
                    <a:cubicBezTo>
                      <a:pt x="3877" y="4634"/>
                      <a:pt x="3974" y="4532"/>
                      <a:pt x="3892" y="4429"/>
                    </a:cubicBezTo>
                    <a:cubicBezTo>
                      <a:pt x="2829" y="2849"/>
                      <a:pt x="1522" y="1511"/>
                      <a:pt x="306" y="52"/>
                    </a:cubicBezTo>
                    <a:cubicBezTo>
                      <a:pt x="276" y="16"/>
                      <a:pt x="241" y="0"/>
                      <a:pt x="207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7" name="Google Shape;3865;p60">
                <a:extLst>
                  <a:ext uri="{FF2B5EF4-FFF2-40B4-BE49-F238E27FC236}">
                    <a16:creationId xmlns:a16="http://schemas.microsoft.com/office/drawing/2014/main" id="{C6095DD6-DCC9-4B29-A595-E1CD1EF93881}"/>
                  </a:ext>
                </a:extLst>
              </p:cNvPr>
              <p:cNvSpPr/>
              <p:nvPr/>
            </p:nvSpPr>
            <p:spPr>
              <a:xfrm rot="-575087">
                <a:off x="7404435" y="4354907"/>
                <a:ext cx="220116" cy="123470"/>
              </a:xfrm>
              <a:custGeom>
                <a:avLst/>
                <a:gdLst/>
                <a:ahLst/>
                <a:cxnLst/>
                <a:rect l="l" t="t" r="r" b="b"/>
                <a:pathLst>
                  <a:path w="8805" h="4939" extrusionOk="0">
                    <a:moveTo>
                      <a:pt x="181" y="1"/>
                    </a:moveTo>
                    <a:cubicBezTo>
                      <a:pt x="36" y="1"/>
                      <a:pt x="1" y="257"/>
                      <a:pt x="167" y="313"/>
                    </a:cubicBezTo>
                    <a:cubicBezTo>
                      <a:pt x="1656" y="799"/>
                      <a:pt x="3146" y="1407"/>
                      <a:pt x="4574" y="2137"/>
                    </a:cubicBezTo>
                    <a:cubicBezTo>
                      <a:pt x="5972" y="2896"/>
                      <a:pt x="7310" y="3808"/>
                      <a:pt x="8465" y="4902"/>
                    </a:cubicBezTo>
                    <a:cubicBezTo>
                      <a:pt x="8497" y="4928"/>
                      <a:pt x="8531" y="4939"/>
                      <a:pt x="8565" y="4939"/>
                    </a:cubicBezTo>
                    <a:cubicBezTo>
                      <a:pt x="8691" y="4939"/>
                      <a:pt x="8804" y="4786"/>
                      <a:pt x="8708" y="4690"/>
                    </a:cubicBezTo>
                    <a:cubicBezTo>
                      <a:pt x="7492" y="3595"/>
                      <a:pt x="6155" y="2623"/>
                      <a:pt x="4726" y="1863"/>
                    </a:cubicBezTo>
                    <a:cubicBezTo>
                      <a:pt x="3267" y="1133"/>
                      <a:pt x="1778" y="495"/>
                      <a:pt x="228" y="9"/>
                    </a:cubicBezTo>
                    <a:cubicBezTo>
                      <a:pt x="211" y="3"/>
                      <a:pt x="196" y="1"/>
                      <a:pt x="18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8" name="Google Shape;3866;p60">
                <a:extLst>
                  <a:ext uri="{FF2B5EF4-FFF2-40B4-BE49-F238E27FC236}">
                    <a16:creationId xmlns:a16="http://schemas.microsoft.com/office/drawing/2014/main" id="{9C616764-72F1-4818-A225-D533EEAF70FE}"/>
                  </a:ext>
                </a:extLst>
              </p:cNvPr>
              <p:cNvSpPr/>
              <p:nvPr/>
            </p:nvSpPr>
            <p:spPr>
              <a:xfrm rot="-575087">
                <a:off x="7407995" y="4400923"/>
                <a:ext cx="205042" cy="85971"/>
              </a:xfrm>
              <a:custGeom>
                <a:avLst/>
                <a:gdLst/>
                <a:ahLst/>
                <a:cxnLst/>
                <a:rect l="l" t="t" r="r" b="b"/>
                <a:pathLst>
                  <a:path w="8202" h="3439" extrusionOk="0">
                    <a:moveTo>
                      <a:pt x="207" y="1"/>
                    </a:moveTo>
                    <a:cubicBezTo>
                      <a:pt x="46" y="1"/>
                      <a:pt x="1" y="249"/>
                      <a:pt x="173" y="307"/>
                    </a:cubicBezTo>
                    <a:cubicBezTo>
                      <a:pt x="2818" y="1097"/>
                      <a:pt x="5493" y="1979"/>
                      <a:pt x="7924" y="3407"/>
                    </a:cubicBezTo>
                    <a:cubicBezTo>
                      <a:pt x="7951" y="3429"/>
                      <a:pt x="7978" y="3438"/>
                      <a:pt x="8003" y="3438"/>
                    </a:cubicBezTo>
                    <a:cubicBezTo>
                      <a:pt x="8121" y="3438"/>
                      <a:pt x="8201" y="3239"/>
                      <a:pt x="8076" y="3164"/>
                    </a:cubicBezTo>
                    <a:cubicBezTo>
                      <a:pt x="5645" y="1705"/>
                      <a:pt x="2939" y="824"/>
                      <a:pt x="234" y="3"/>
                    </a:cubicBezTo>
                    <a:cubicBezTo>
                      <a:pt x="225" y="2"/>
                      <a:pt x="215" y="1"/>
                      <a:pt x="207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09" name="Google Shape;3867;p60">
                <a:extLst>
                  <a:ext uri="{FF2B5EF4-FFF2-40B4-BE49-F238E27FC236}">
                    <a16:creationId xmlns:a16="http://schemas.microsoft.com/office/drawing/2014/main" id="{B0E9B65D-C474-41BA-8C64-B72C715C2C07}"/>
                  </a:ext>
                </a:extLst>
              </p:cNvPr>
              <p:cNvSpPr/>
              <p:nvPr/>
            </p:nvSpPr>
            <p:spPr>
              <a:xfrm rot="-575087">
                <a:off x="7464525" y="4466007"/>
                <a:ext cx="147944" cy="30474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1219" extrusionOk="0">
                    <a:moveTo>
                      <a:pt x="183" y="0"/>
                    </a:moveTo>
                    <a:cubicBezTo>
                      <a:pt x="0" y="0"/>
                      <a:pt x="0" y="274"/>
                      <a:pt x="183" y="304"/>
                    </a:cubicBezTo>
                    <a:cubicBezTo>
                      <a:pt x="2037" y="426"/>
                      <a:pt x="3830" y="912"/>
                      <a:pt x="5684" y="1216"/>
                    </a:cubicBezTo>
                    <a:cubicBezTo>
                      <a:pt x="5694" y="1218"/>
                      <a:pt x="5703" y="1218"/>
                      <a:pt x="5712" y="1218"/>
                    </a:cubicBezTo>
                    <a:cubicBezTo>
                      <a:pt x="5872" y="1218"/>
                      <a:pt x="5918" y="971"/>
                      <a:pt x="5745" y="942"/>
                    </a:cubicBezTo>
                    <a:cubicBezTo>
                      <a:pt x="3891" y="608"/>
                      <a:pt x="2067" y="122"/>
                      <a:pt x="18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0" name="Google Shape;3868;p60">
                <a:extLst>
                  <a:ext uri="{FF2B5EF4-FFF2-40B4-BE49-F238E27FC236}">
                    <a16:creationId xmlns:a16="http://schemas.microsoft.com/office/drawing/2014/main" id="{8894EC98-1691-4194-81BE-D0EAB27F154C}"/>
                  </a:ext>
                </a:extLst>
              </p:cNvPr>
              <p:cNvSpPr/>
              <p:nvPr/>
            </p:nvSpPr>
            <p:spPr>
              <a:xfrm rot="-575087">
                <a:off x="7656416" y="3997782"/>
                <a:ext cx="118845" cy="169668"/>
              </a:xfrm>
              <a:custGeom>
                <a:avLst/>
                <a:gdLst/>
                <a:ahLst/>
                <a:cxnLst/>
                <a:rect l="l" t="t" r="r" b="b"/>
                <a:pathLst>
                  <a:path w="4754" h="6787" extrusionOk="0">
                    <a:moveTo>
                      <a:pt x="2413" y="1"/>
                    </a:moveTo>
                    <a:cubicBezTo>
                      <a:pt x="1501" y="1672"/>
                      <a:pt x="771" y="3466"/>
                      <a:pt x="255" y="5320"/>
                    </a:cubicBezTo>
                    <a:cubicBezTo>
                      <a:pt x="0" y="6211"/>
                      <a:pt x="735" y="6786"/>
                      <a:pt x="1458" y="6786"/>
                    </a:cubicBezTo>
                    <a:cubicBezTo>
                      <a:pt x="1944" y="6786"/>
                      <a:pt x="2424" y="6526"/>
                      <a:pt x="2595" y="5928"/>
                    </a:cubicBezTo>
                    <a:cubicBezTo>
                      <a:pt x="3082" y="4104"/>
                      <a:pt x="3811" y="2341"/>
                      <a:pt x="4753" y="700"/>
                    </a:cubicBezTo>
                    <a:cubicBezTo>
                      <a:pt x="3993" y="426"/>
                      <a:pt x="3203" y="183"/>
                      <a:pt x="2413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1" name="Google Shape;3869;p60">
                <a:extLst>
                  <a:ext uri="{FF2B5EF4-FFF2-40B4-BE49-F238E27FC236}">
                    <a16:creationId xmlns:a16="http://schemas.microsoft.com/office/drawing/2014/main" id="{0C302057-534A-4F98-961E-F713F3181987}"/>
                  </a:ext>
                </a:extLst>
              </p:cNvPr>
              <p:cNvSpPr/>
              <p:nvPr/>
            </p:nvSpPr>
            <p:spPr>
              <a:xfrm rot="-575087">
                <a:off x="7754992" y="4027261"/>
                <a:ext cx="150444" cy="203892"/>
              </a:xfrm>
              <a:custGeom>
                <a:avLst/>
                <a:gdLst/>
                <a:ahLst/>
                <a:cxnLst/>
                <a:rect l="l" t="t" r="r" b="b"/>
                <a:pathLst>
                  <a:path w="6018" h="8156" extrusionOk="0">
                    <a:moveTo>
                      <a:pt x="3950" y="1"/>
                    </a:moveTo>
                    <a:cubicBezTo>
                      <a:pt x="3586" y="852"/>
                      <a:pt x="3130" y="1642"/>
                      <a:pt x="2704" y="2463"/>
                    </a:cubicBezTo>
                    <a:cubicBezTo>
                      <a:pt x="2035" y="3800"/>
                      <a:pt x="1275" y="5077"/>
                      <a:pt x="546" y="6353"/>
                    </a:cubicBezTo>
                    <a:cubicBezTo>
                      <a:pt x="0" y="7298"/>
                      <a:pt x="831" y="8155"/>
                      <a:pt x="1648" y="8155"/>
                    </a:cubicBezTo>
                    <a:cubicBezTo>
                      <a:pt x="2014" y="8155"/>
                      <a:pt x="2378" y="7983"/>
                      <a:pt x="2613" y="7569"/>
                    </a:cubicBezTo>
                    <a:cubicBezTo>
                      <a:pt x="3403" y="6232"/>
                      <a:pt x="4163" y="4864"/>
                      <a:pt x="4893" y="3496"/>
                    </a:cubicBezTo>
                    <a:cubicBezTo>
                      <a:pt x="5288" y="2767"/>
                      <a:pt x="5652" y="2037"/>
                      <a:pt x="6017" y="1277"/>
                    </a:cubicBezTo>
                    <a:cubicBezTo>
                      <a:pt x="5561" y="973"/>
                      <a:pt x="5075" y="669"/>
                      <a:pt x="4589" y="396"/>
                    </a:cubicBezTo>
                    <a:cubicBezTo>
                      <a:pt x="4376" y="274"/>
                      <a:pt x="4163" y="153"/>
                      <a:pt x="395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2" name="Google Shape;3870;p60">
                <a:extLst>
                  <a:ext uri="{FF2B5EF4-FFF2-40B4-BE49-F238E27FC236}">
                    <a16:creationId xmlns:a16="http://schemas.microsoft.com/office/drawing/2014/main" id="{F4F96EBA-59E4-4AB0-9A91-41E712FE57B9}"/>
                  </a:ext>
                </a:extLst>
              </p:cNvPr>
              <p:cNvSpPr/>
              <p:nvPr/>
            </p:nvSpPr>
            <p:spPr>
              <a:xfrm rot="-575087">
                <a:off x="7862733" y="4081001"/>
                <a:ext cx="144219" cy="166493"/>
              </a:xfrm>
              <a:custGeom>
                <a:avLst/>
                <a:gdLst/>
                <a:ahLst/>
                <a:cxnLst/>
                <a:rect l="l" t="t" r="r" b="b"/>
                <a:pathLst>
                  <a:path w="5769" h="6660" extrusionOk="0">
                    <a:moveTo>
                      <a:pt x="3945" y="0"/>
                    </a:moveTo>
                    <a:cubicBezTo>
                      <a:pt x="3276" y="1733"/>
                      <a:pt x="2212" y="3313"/>
                      <a:pt x="875" y="4621"/>
                    </a:cubicBezTo>
                    <a:cubicBezTo>
                      <a:pt x="1" y="5447"/>
                      <a:pt x="815" y="6659"/>
                      <a:pt x="1764" y="6659"/>
                    </a:cubicBezTo>
                    <a:cubicBezTo>
                      <a:pt x="2036" y="6659"/>
                      <a:pt x="2319" y="6560"/>
                      <a:pt x="2577" y="6323"/>
                    </a:cubicBezTo>
                    <a:cubicBezTo>
                      <a:pt x="3914" y="5046"/>
                      <a:pt x="5008" y="3526"/>
                      <a:pt x="5768" y="1824"/>
                    </a:cubicBezTo>
                    <a:cubicBezTo>
                      <a:pt x="5221" y="1186"/>
                      <a:pt x="4613" y="578"/>
                      <a:pt x="3945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3" name="Google Shape;3871;p60">
                <a:extLst>
                  <a:ext uri="{FF2B5EF4-FFF2-40B4-BE49-F238E27FC236}">
                    <a16:creationId xmlns:a16="http://schemas.microsoft.com/office/drawing/2014/main" id="{92451041-BB68-4031-9E5E-33C7994F07E7}"/>
                  </a:ext>
                </a:extLst>
              </p:cNvPr>
              <p:cNvSpPr/>
              <p:nvPr/>
            </p:nvSpPr>
            <p:spPr>
              <a:xfrm rot="-575087">
                <a:off x="7650796" y="4425897"/>
                <a:ext cx="85147" cy="67947"/>
              </a:xfrm>
              <a:custGeom>
                <a:avLst/>
                <a:gdLst/>
                <a:ahLst/>
                <a:cxnLst/>
                <a:rect l="l" t="t" r="r" b="b"/>
                <a:pathLst>
                  <a:path w="3406" h="2718" extrusionOk="0">
                    <a:moveTo>
                      <a:pt x="1465" y="0"/>
                    </a:moveTo>
                    <a:cubicBezTo>
                      <a:pt x="995" y="0"/>
                      <a:pt x="561" y="197"/>
                      <a:pt x="335" y="592"/>
                    </a:cubicBezTo>
                    <a:cubicBezTo>
                      <a:pt x="1" y="1199"/>
                      <a:pt x="305" y="2051"/>
                      <a:pt x="1034" y="2476"/>
                    </a:cubicBezTo>
                    <a:cubicBezTo>
                      <a:pt x="1326" y="2639"/>
                      <a:pt x="1636" y="2718"/>
                      <a:pt x="1927" y="2718"/>
                    </a:cubicBezTo>
                    <a:cubicBezTo>
                      <a:pt x="2395" y="2718"/>
                      <a:pt x="2816" y="2516"/>
                      <a:pt x="3041" y="2142"/>
                    </a:cubicBezTo>
                    <a:cubicBezTo>
                      <a:pt x="3405" y="1534"/>
                      <a:pt x="3101" y="652"/>
                      <a:pt x="2341" y="227"/>
                    </a:cubicBezTo>
                    <a:cubicBezTo>
                      <a:pt x="2062" y="76"/>
                      <a:pt x="1757" y="0"/>
                      <a:pt x="146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4" name="Google Shape;3872;p60">
                <a:extLst>
                  <a:ext uri="{FF2B5EF4-FFF2-40B4-BE49-F238E27FC236}">
                    <a16:creationId xmlns:a16="http://schemas.microsoft.com/office/drawing/2014/main" id="{621CA424-819A-44CE-ABEE-3FBF03D1C48D}"/>
                  </a:ext>
                </a:extLst>
              </p:cNvPr>
              <p:cNvSpPr/>
              <p:nvPr/>
            </p:nvSpPr>
            <p:spPr>
              <a:xfrm rot="-575087">
                <a:off x="7666153" y="4439854"/>
                <a:ext cx="32249" cy="20074"/>
              </a:xfrm>
              <a:custGeom>
                <a:avLst/>
                <a:gdLst/>
                <a:ahLst/>
                <a:cxnLst/>
                <a:rect l="l" t="t" r="r" b="b"/>
                <a:pathLst>
                  <a:path w="1290" h="803" extrusionOk="0">
                    <a:moveTo>
                      <a:pt x="852" y="0"/>
                    </a:moveTo>
                    <a:cubicBezTo>
                      <a:pt x="510" y="0"/>
                      <a:pt x="208" y="204"/>
                      <a:pt x="74" y="527"/>
                    </a:cubicBezTo>
                    <a:cubicBezTo>
                      <a:pt x="0" y="693"/>
                      <a:pt x="150" y="803"/>
                      <a:pt x="299" y="803"/>
                    </a:cubicBezTo>
                    <a:cubicBezTo>
                      <a:pt x="397" y="803"/>
                      <a:pt x="494" y="756"/>
                      <a:pt x="530" y="649"/>
                    </a:cubicBezTo>
                    <a:cubicBezTo>
                      <a:pt x="598" y="512"/>
                      <a:pt x="735" y="495"/>
                      <a:pt x="863" y="495"/>
                    </a:cubicBezTo>
                    <a:cubicBezTo>
                      <a:pt x="906" y="495"/>
                      <a:pt x="948" y="497"/>
                      <a:pt x="986" y="497"/>
                    </a:cubicBezTo>
                    <a:cubicBezTo>
                      <a:pt x="1290" y="497"/>
                      <a:pt x="1290" y="41"/>
                      <a:pt x="986" y="10"/>
                    </a:cubicBezTo>
                    <a:cubicBezTo>
                      <a:pt x="941" y="3"/>
                      <a:pt x="896" y="0"/>
                      <a:pt x="852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5" name="Google Shape;3873;p60">
                <a:extLst>
                  <a:ext uri="{FF2B5EF4-FFF2-40B4-BE49-F238E27FC236}">
                    <a16:creationId xmlns:a16="http://schemas.microsoft.com/office/drawing/2014/main" id="{BE479FBB-B11A-4148-9B41-8C9E27919B56}"/>
                  </a:ext>
                </a:extLst>
              </p:cNvPr>
              <p:cNvSpPr/>
              <p:nvPr/>
            </p:nvSpPr>
            <p:spPr>
              <a:xfrm>
                <a:off x="7534100" y="4264825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6" name="Google Shape;3874;p60">
                <a:extLst>
                  <a:ext uri="{FF2B5EF4-FFF2-40B4-BE49-F238E27FC236}">
                    <a16:creationId xmlns:a16="http://schemas.microsoft.com/office/drawing/2014/main" id="{0B5698AF-9FE6-4206-9B6C-96730E1CBB8C}"/>
                  </a:ext>
                </a:extLst>
              </p:cNvPr>
              <p:cNvSpPr/>
              <p:nvPr/>
            </p:nvSpPr>
            <p:spPr>
              <a:xfrm rot="-575087">
                <a:off x="7539762" y="4288016"/>
                <a:ext cx="92171" cy="79922"/>
              </a:xfrm>
              <a:custGeom>
                <a:avLst/>
                <a:gdLst/>
                <a:ahLst/>
                <a:cxnLst/>
                <a:rect l="l" t="t" r="r" b="b"/>
                <a:pathLst>
                  <a:path w="3687" h="3197" extrusionOk="0">
                    <a:moveTo>
                      <a:pt x="1853" y="1"/>
                    </a:moveTo>
                    <a:cubicBezTo>
                      <a:pt x="863" y="1"/>
                      <a:pt x="0" y="934"/>
                      <a:pt x="312" y="2038"/>
                    </a:cubicBezTo>
                    <a:cubicBezTo>
                      <a:pt x="514" y="2793"/>
                      <a:pt x="1178" y="3196"/>
                      <a:pt x="1846" y="3196"/>
                    </a:cubicBezTo>
                    <a:cubicBezTo>
                      <a:pt x="2387" y="3196"/>
                      <a:pt x="2931" y="2931"/>
                      <a:pt x="3230" y="2373"/>
                    </a:cubicBezTo>
                    <a:cubicBezTo>
                      <a:pt x="3686" y="1613"/>
                      <a:pt x="3413" y="640"/>
                      <a:pt x="2653" y="214"/>
                    </a:cubicBezTo>
                    <a:cubicBezTo>
                      <a:pt x="2391" y="67"/>
                      <a:pt x="2117" y="1"/>
                      <a:pt x="1853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7" name="Google Shape;3875;p60">
                <a:extLst>
                  <a:ext uri="{FF2B5EF4-FFF2-40B4-BE49-F238E27FC236}">
                    <a16:creationId xmlns:a16="http://schemas.microsoft.com/office/drawing/2014/main" id="{9DF1A3CE-422C-4463-9881-7BC59464B349}"/>
                  </a:ext>
                </a:extLst>
              </p:cNvPr>
              <p:cNvSpPr/>
              <p:nvPr/>
            </p:nvSpPr>
            <p:spPr>
              <a:xfrm rot="-575087">
                <a:off x="7569554" y="4300393"/>
                <a:ext cx="42048" cy="32374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295" extrusionOk="0">
                    <a:moveTo>
                      <a:pt x="837" y="0"/>
                    </a:moveTo>
                    <a:cubicBezTo>
                      <a:pt x="646" y="0"/>
                      <a:pt x="460" y="101"/>
                      <a:pt x="354" y="350"/>
                    </a:cubicBezTo>
                    <a:cubicBezTo>
                      <a:pt x="0" y="830"/>
                      <a:pt x="432" y="1295"/>
                      <a:pt x="846" y="1295"/>
                    </a:cubicBezTo>
                    <a:cubicBezTo>
                      <a:pt x="1036" y="1295"/>
                      <a:pt x="1222" y="1197"/>
                      <a:pt x="1327" y="958"/>
                    </a:cubicBezTo>
                    <a:cubicBezTo>
                      <a:pt x="1681" y="479"/>
                      <a:pt x="1250" y="0"/>
                      <a:pt x="837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8" name="Google Shape;3876;p60">
                <a:extLst>
                  <a:ext uri="{FF2B5EF4-FFF2-40B4-BE49-F238E27FC236}">
                    <a16:creationId xmlns:a16="http://schemas.microsoft.com/office/drawing/2014/main" id="{C8CAADE2-1F77-4D85-A9D0-BCB0A881A8B1}"/>
                  </a:ext>
                </a:extLst>
              </p:cNvPr>
              <p:cNvSpPr/>
              <p:nvPr/>
            </p:nvSpPr>
            <p:spPr>
              <a:xfrm>
                <a:off x="7816986" y="4371198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19" name="Google Shape;3877;p60">
                <a:extLst>
                  <a:ext uri="{FF2B5EF4-FFF2-40B4-BE49-F238E27FC236}">
                    <a16:creationId xmlns:a16="http://schemas.microsoft.com/office/drawing/2014/main" id="{68534DD0-D871-4A53-B9A2-8C7356EDB761}"/>
                  </a:ext>
                </a:extLst>
              </p:cNvPr>
              <p:cNvSpPr/>
              <p:nvPr/>
            </p:nvSpPr>
            <p:spPr>
              <a:xfrm rot="-575087">
                <a:off x="7814560" y="4390881"/>
                <a:ext cx="91396" cy="80222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3209" extrusionOk="0">
                    <a:moveTo>
                      <a:pt x="1842" y="1"/>
                    </a:moveTo>
                    <a:cubicBezTo>
                      <a:pt x="856" y="1"/>
                      <a:pt x="1" y="950"/>
                      <a:pt x="312" y="2050"/>
                    </a:cubicBezTo>
                    <a:cubicBezTo>
                      <a:pt x="513" y="2805"/>
                      <a:pt x="1177" y="3208"/>
                      <a:pt x="1845" y="3208"/>
                    </a:cubicBezTo>
                    <a:cubicBezTo>
                      <a:pt x="2386" y="3208"/>
                      <a:pt x="2930" y="2943"/>
                      <a:pt x="3230" y="2384"/>
                    </a:cubicBezTo>
                    <a:cubicBezTo>
                      <a:pt x="3655" y="1624"/>
                      <a:pt x="3412" y="652"/>
                      <a:pt x="2652" y="226"/>
                    </a:cubicBezTo>
                    <a:cubicBezTo>
                      <a:pt x="2386" y="71"/>
                      <a:pt x="2109" y="1"/>
                      <a:pt x="1842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20" name="Google Shape;3878;p60">
                <a:extLst>
                  <a:ext uri="{FF2B5EF4-FFF2-40B4-BE49-F238E27FC236}">
                    <a16:creationId xmlns:a16="http://schemas.microsoft.com/office/drawing/2014/main" id="{0AC81A25-46C0-4A4C-B9CA-C35607E17129}"/>
                  </a:ext>
                </a:extLst>
              </p:cNvPr>
              <p:cNvSpPr/>
              <p:nvPr/>
            </p:nvSpPr>
            <p:spPr>
              <a:xfrm rot="-575087">
                <a:off x="7849608" y="4403328"/>
                <a:ext cx="32949" cy="29124"/>
              </a:xfrm>
              <a:custGeom>
                <a:avLst/>
                <a:gdLst/>
                <a:ahLst/>
                <a:cxnLst/>
                <a:rect l="l" t="t" r="r" b="b"/>
                <a:pathLst>
                  <a:path w="1318" h="1165" extrusionOk="0">
                    <a:moveTo>
                      <a:pt x="654" y="0"/>
                    </a:moveTo>
                    <a:cubicBezTo>
                      <a:pt x="301" y="0"/>
                      <a:pt x="0" y="311"/>
                      <a:pt x="72" y="716"/>
                    </a:cubicBezTo>
                    <a:cubicBezTo>
                      <a:pt x="144" y="1004"/>
                      <a:pt x="387" y="1164"/>
                      <a:pt x="637" y="1164"/>
                    </a:cubicBezTo>
                    <a:cubicBezTo>
                      <a:pt x="808" y="1164"/>
                      <a:pt x="982" y="1089"/>
                      <a:pt x="1105" y="928"/>
                    </a:cubicBezTo>
                    <a:cubicBezTo>
                      <a:pt x="1318" y="655"/>
                      <a:pt x="1227" y="260"/>
                      <a:pt x="953" y="77"/>
                    </a:cubicBezTo>
                    <a:cubicBezTo>
                      <a:pt x="854" y="24"/>
                      <a:pt x="752" y="0"/>
                      <a:pt x="654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3" name="กล่องข้อความ 82">
                <a:extLst>
                  <a:ext uri="{FF2B5EF4-FFF2-40B4-BE49-F238E27FC236}">
                    <a16:creationId xmlns:a16="http://schemas.microsoft.com/office/drawing/2014/main" id="{79CA5B9D-29B6-4F39-B543-96AD68E36222}"/>
                  </a:ext>
                </a:extLst>
              </p:cNvPr>
              <p:cNvSpPr txBox="1"/>
              <p:nvPr/>
            </p:nvSpPr>
            <p:spPr>
              <a:xfrm>
                <a:off x="5959936" y="2165355"/>
                <a:ext cx="3269397" cy="149194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>
                  <a:buClr>
                    <a:srgbClr val="252528"/>
                  </a:buClr>
                  <a:defRPr/>
                </a:pPr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วันแรกวิ่งได้มากกว่าวันที่สอง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0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lang="th-TH" sz="2000" i="1" kern="0">
                        <a:solidFill>
                          <a:prstClr val="black">
                            <a:lumMod val="85000"/>
                            <a:lumOff val="15000"/>
                          </a:prstClr>
                        </a:solidFill>
                        <a:latin typeface="Cambria Math" panose="02040503050406030204" pitchFamily="18" charset="0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กม.</a:t>
                </a:r>
              </a:p>
              <a:p>
                <a:pPr lvl="0">
                  <a:buClr>
                    <a:srgbClr val="252528"/>
                  </a:buClr>
                  <a:defRPr/>
                </a:pPr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แสดงว่า วันที่สองวิ่งได้น้อยกว่าวันแรก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0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 กม.</a:t>
                </a:r>
              </a:p>
              <a:p>
                <a:pPr lvl="0">
                  <a:buClr>
                    <a:srgbClr val="252528"/>
                  </a:buClr>
                  <a:buSzPts val="1400"/>
                  <a:defRPr/>
                </a:pPr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นำ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0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000" kern="0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ลบด้วย</a:t>
                </a:r>
                <a:r>
                  <a:rPr lang="th-TH" sz="2000" kern="0" dirty="0">
                    <a:solidFill>
                      <a:srgbClr val="252528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000" i="1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000" kern="0"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endParaRPr lang="en-US" sz="2000" kern="0" dirty="0">
                  <a:solidFill>
                    <a:srgbClr val="252528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83" name="กล่องข้อความ 82">
                <a:extLst>
                  <a:ext uri="{FF2B5EF4-FFF2-40B4-BE49-F238E27FC236}">
                    <a16:creationId xmlns:a16="http://schemas.microsoft.com/office/drawing/2014/main" id="{79CA5B9D-29B6-4F39-B543-96AD68E3622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59936" y="2165355"/>
                <a:ext cx="3269397" cy="1491947"/>
              </a:xfrm>
              <a:prstGeom prst="rect">
                <a:avLst/>
              </a:prstGeom>
              <a:blipFill>
                <a:blip r:embed="rId18"/>
                <a:stretch>
                  <a:fillRect l="-2052" b="-3673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1" name="Google Shape;784;p47">
                <a:extLst>
                  <a:ext uri="{FF2B5EF4-FFF2-40B4-BE49-F238E27FC236}">
                    <a16:creationId xmlns:a16="http://schemas.microsoft.com/office/drawing/2014/main" id="{F006522E-00C5-4810-B42F-198F636B571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200673" y="3858836"/>
                <a:ext cx="5662199" cy="210353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198000" rIns="91425" bIns="0" anchor="t" anchorCtr="0">
                <a:noAutofit/>
              </a:bodyPr>
              <a:lstStyle>
                <a:defPPr marR="0" lvl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</a:defPPr>
                <a:lvl1pPr marL="457200" marR="0" lvl="0" indent="-31750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30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1pPr>
                <a:lvl2pPr marL="914400" marR="0" lvl="1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2pPr>
                <a:lvl3pPr marL="1371600" marR="0" lvl="2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3pPr>
                <a:lvl4pPr marL="1828800" marR="0" lvl="3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4pPr>
                <a:lvl5pPr marL="2286000" marR="0" lvl="4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5pPr>
                <a:lvl6pPr marL="2743200" marR="0" lvl="5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6pPr>
                <a:lvl7pPr marL="3200400" marR="0" lvl="6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7pPr>
                <a:lvl8pPr marL="3657600" marR="0" lvl="7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8pPr>
                <a:lvl9pPr marL="4114800" marR="0" lvl="8" indent="-317500" algn="ctr" rtl="0">
                  <a:lnSpc>
                    <a:spcPct val="100000"/>
                  </a:lnSpc>
                  <a:spcBef>
                    <a:spcPts val="1600"/>
                  </a:spcBef>
                  <a:spcAft>
                    <a:spcPts val="1600"/>
                  </a:spcAft>
                  <a:buClr>
                    <a:schemeClr val="dk1"/>
                  </a:buClr>
                  <a:buSzPts val="1400"/>
                  <a:buFont typeface="Bahiana"/>
                  <a:buNone/>
                  <a:defRPr sz="1400" b="0" i="0" u="none" strike="noStrike" cap="none">
                    <a:solidFill>
                      <a:schemeClr val="dk1"/>
                    </a:solidFill>
                    <a:latin typeface="Bahiana"/>
                    <a:ea typeface="Bahiana"/>
                    <a:cs typeface="Bahiana"/>
                    <a:sym typeface="Bahiana"/>
                  </a:defRPr>
                </a:lvl9pPr>
              </a:lstStyle>
              <a:p>
                <a:pPr marL="0" marR="0" lvl="0" indent="0" algn="l" defTabSz="91757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252528"/>
                  </a:buClr>
                  <a:buSzPts val="1400"/>
                  <a:buFont typeface="Bahiana"/>
                  <a:buNone/>
                  <a:tabLst>
                    <a:tab pos="2778125" algn="l"/>
                    <a:tab pos="3675063" algn="l"/>
                  </a:tabLst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52528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วันแรกขุนวิ่งได้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	กิโลเมตร</a:t>
                </a:r>
              </a:p>
              <a:p>
                <a:pPr marL="0" marR="0" lvl="0" indent="0" algn="l" defTabSz="91757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252528"/>
                  </a:buClr>
                  <a:buSzPts val="1400"/>
                  <a:buFont typeface="Bahiana"/>
                  <a:buNone/>
                  <a:tabLst>
                    <a:tab pos="2778125" algn="l"/>
                    <a:tab pos="3675063" algn="l"/>
                  </a:tabLst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วันแรกวิ่งได้มากกว่าวันที่สอง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	กิโลเมตร</a:t>
                </a:r>
              </a:p>
              <a:p>
                <a:pPr marL="0" marR="0" lvl="0" indent="0" algn="l" defTabSz="91757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252528"/>
                  </a:buClr>
                  <a:buSzPts val="1400"/>
                  <a:buFont typeface="Bahiana"/>
                  <a:buNone/>
                  <a:tabLst>
                    <a:tab pos="1793875" algn="l"/>
                    <a:tab pos="2778125" algn="l"/>
                    <a:tab pos="3675063" algn="l"/>
                  </a:tabLst>
                  <a:defRPr/>
                </a:pPr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วันที่สองขุนวิ่งได้  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=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black">
                                <a:lumMod val="85000"/>
                                <a:lumOff val="15000"/>
                              </a:prst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 	กิโลเมตร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252528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Bahiana"/>
                </a:endParaRPr>
              </a:p>
            </p:txBody>
          </p:sp>
        </mc:Choice>
        <mc:Fallback xmlns="">
          <p:sp>
            <p:nvSpPr>
              <p:cNvPr id="121" name="Google Shape;784;p47">
                <a:extLst>
                  <a:ext uri="{FF2B5EF4-FFF2-40B4-BE49-F238E27FC236}">
                    <a16:creationId xmlns:a16="http://schemas.microsoft.com/office/drawing/2014/main" id="{F006522E-00C5-4810-B42F-198F636B571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0673" y="3858836"/>
                <a:ext cx="5662199" cy="2103531"/>
              </a:xfrm>
              <a:prstGeom prst="rect">
                <a:avLst/>
              </a:prstGeom>
              <a:blipFill>
                <a:blip r:embed="rId19"/>
                <a:stretch>
                  <a:fillRect l="-161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87985332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0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75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  <p:bldP spid="2" grpId="0"/>
      <p:bldP spid="4" grpId="0"/>
      <p:bldP spid="80" grpId="0"/>
      <p:bldP spid="81" grpId="0"/>
      <p:bldP spid="82" grpId="0"/>
      <p:bldP spid="7" grpId="0" animBg="1"/>
      <p:bldP spid="8" grpId="0"/>
      <p:bldP spid="84" grpId="0"/>
      <p:bldP spid="86" grpId="0"/>
      <p:bldP spid="83" grpId="0"/>
      <p:bldP spid="121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421577" y="613072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207154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4B88FA6D-1525-4F17-A00A-63126541B6ED}"/>
              </a:ext>
            </a:extLst>
          </p:cNvPr>
          <p:cNvGrpSpPr/>
          <p:nvPr/>
        </p:nvGrpSpPr>
        <p:grpSpPr>
          <a:xfrm>
            <a:off x="3503654" y="601118"/>
            <a:ext cx="4748653" cy="667417"/>
            <a:chOff x="1639117" y="676431"/>
            <a:chExt cx="4748653" cy="667417"/>
          </a:xfrm>
        </p:grpSpPr>
        <p:sp>
          <p:nvSpPr>
            <p:cNvPr id="53" name="Google Shape;4259;p71">
              <a:extLst>
                <a:ext uri="{FF2B5EF4-FFF2-40B4-BE49-F238E27FC236}">
                  <a16:creationId xmlns:a16="http://schemas.microsoft.com/office/drawing/2014/main" id="{5D466589-9C22-43F1-8A76-11A218254D61}"/>
                </a:ext>
              </a:extLst>
            </p:cNvPr>
            <p:cNvSpPr txBox="1"/>
            <p:nvPr/>
          </p:nvSpPr>
          <p:spPr>
            <a:xfrm>
              <a:off x="1639117" y="676431"/>
              <a:ext cx="43153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เขียนประโยคสัญลักษณ์และแสดงวิธีหาคำตอบ</a:t>
              </a:r>
            </a:p>
          </p:txBody>
        </p:sp>
        <p:grpSp>
          <p:nvGrpSpPr>
            <p:cNvPr id="54" name="Google Shape;3186;p51">
              <a:extLst>
                <a:ext uri="{FF2B5EF4-FFF2-40B4-BE49-F238E27FC236}">
                  <a16:creationId xmlns:a16="http://schemas.microsoft.com/office/drawing/2014/main" id="{5BFF3BD4-744D-46B6-BF9A-A6E5CC36E62B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56" name="Google Shape;3187;p51">
                <a:extLst>
                  <a:ext uri="{FF2B5EF4-FFF2-40B4-BE49-F238E27FC236}">
                    <a16:creationId xmlns:a16="http://schemas.microsoft.com/office/drawing/2014/main" id="{4C139BE5-E20A-47C5-B8A4-5EDE193D8A48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188;p51">
                <a:extLst>
                  <a:ext uri="{FF2B5EF4-FFF2-40B4-BE49-F238E27FC236}">
                    <a16:creationId xmlns:a16="http://schemas.microsoft.com/office/drawing/2014/main" id="{C9C28440-86E7-4D7C-824C-C51CE4DDD3C5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189;p51">
                <a:extLst>
                  <a:ext uri="{FF2B5EF4-FFF2-40B4-BE49-F238E27FC236}">
                    <a16:creationId xmlns:a16="http://schemas.microsoft.com/office/drawing/2014/main" id="{CC6520E8-509A-4256-A545-717D3587958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190;p51">
                <a:extLst>
                  <a:ext uri="{FF2B5EF4-FFF2-40B4-BE49-F238E27FC236}">
                    <a16:creationId xmlns:a16="http://schemas.microsoft.com/office/drawing/2014/main" id="{098815E9-153F-4847-ADC8-82EE15415E29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191;p51">
                <a:extLst>
                  <a:ext uri="{FF2B5EF4-FFF2-40B4-BE49-F238E27FC236}">
                    <a16:creationId xmlns:a16="http://schemas.microsoft.com/office/drawing/2014/main" id="{B8E471A9-0F31-41AE-816B-6B3CCFD134FB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192;p51">
                <a:extLst>
                  <a:ext uri="{FF2B5EF4-FFF2-40B4-BE49-F238E27FC236}">
                    <a16:creationId xmlns:a16="http://schemas.microsoft.com/office/drawing/2014/main" id="{BA3C6B69-2289-4436-BED3-FD3DAB6F7267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0" name="Google Shape;3193;p51">
                <a:extLst>
                  <a:ext uri="{FF2B5EF4-FFF2-40B4-BE49-F238E27FC236}">
                    <a16:creationId xmlns:a16="http://schemas.microsoft.com/office/drawing/2014/main" id="{F99AF23B-3BE6-40F2-827D-E5B0A651BBD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8099;p68">
              <a:extLst>
                <a:ext uri="{FF2B5EF4-FFF2-40B4-BE49-F238E27FC236}">
                  <a16:creationId xmlns:a16="http://schemas.microsoft.com/office/drawing/2014/main" id="{3668DF2C-F53D-4299-82FA-8F17F5F910FE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/>
              <p:nvPr/>
            </p:nvSpPr>
            <p:spPr>
              <a:xfrm>
                <a:off x="2085340" y="3399220"/>
                <a:ext cx="8336698" cy="250395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วิธีทำ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ไม้ท่อนแรกยาว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 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เมตร</a:t>
                </a:r>
              </a:p>
              <a:p>
                <a:pPr lvl="0">
                  <a:tabLst>
                    <a:tab pos="630238" algn="l"/>
                    <a:tab pos="3494088" algn="l"/>
                    <a:tab pos="4391025" algn="l"/>
                    <a:tab pos="5564188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kumimoji="0" lang="th-TH" sz="26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ไม</a:t>
                </a:r>
                <a:r>
                  <a:rPr lang="th-TH" sz="2600" kern="0" dirty="0">
                    <a:solidFill>
                      <a:srgbClr val="FF0000"/>
                    </a:solidFill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้ท่อนแรกยาวกว่าไม้ท่อนที่สอง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 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	เมตร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391025" algn="l"/>
                    <a:tab pos="5564188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ไม้ท่อนที่สองยาว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        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	เมตร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391025" algn="l"/>
                    <a:tab pos="5564188" algn="l"/>
                  </a:tabLst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ตอบ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	ไม้ท่อนที่สองยาว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เมตร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85340" y="3399220"/>
                <a:ext cx="8336698" cy="2503955"/>
              </a:xfrm>
              <a:prstGeom prst="rect">
                <a:avLst/>
              </a:prstGeom>
              <a:blipFill>
                <a:blip r:embed="rId5"/>
                <a:stretch>
                  <a:fillRect l="-1316" b="-3415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015973" y="1232672"/>
            <a:ext cx="8938987" cy="1467492"/>
            <a:chOff x="665588" y="464379"/>
            <a:chExt cx="8938987" cy="146749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/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marR="0" lvl="0" indent="-44926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 1. 	ไม้ท่อนแรกยาว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เมตร ไม้ท่อนแรกยาวกว่าไม้ท่อนที่สอง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เมตร ไม้ท่อนที่สองยาวกี่เมตร</a:t>
                  </a:r>
                </a:p>
              </p:txBody>
            </p:sp>
          </mc:Choice>
          <mc:Fallback xmlns="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l="-229" b="-7937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/>
              <p:nvPr/>
            </p:nvSpPr>
            <p:spPr>
              <a:xfrm>
                <a:off x="2061713" y="2816367"/>
                <a:ext cx="7893247" cy="69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188118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ประโยคสัญลักษณ์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713" y="2816367"/>
                <a:ext cx="7893247" cy="695703"/>
              </a:xfrm>
              <a:prstGeom prst="rect">
                <a:avLst/>
              </a:prstGeom>
              <a:blipFill>
                <a:blip r:embed="rId7"/>
                <a:stretch>
                  <a:fillRect l="-1390" b="-1491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C03B1E78-8DB1-403F-963C-51A475CA1494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22F1123E-0377-4AC0-9B6A-5B5A1A39742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BFED72F5-5661-4029-9232-EE632598542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8" name="กลุ่ม 107">
            <a:extLst>
              <a:ext uri="{FF2B5EF4-FFF2-40B4-BE49-F238E27FC236}">
                <a16:creationId xmlns:a16="http://schemas.microsoft.com/office/drawing/2014/main" id="{2D386C41-E39C-4A67-B8BA-FFA00DD63C1A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4D5460D1-FD89-493A-A49F-D5E0FE7CDA7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E262269D-A697-4B31-8F36-BB5894042A0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6" name="กลุ่ม 115">
            <a:extLst>
              <a:ext uri="{FF2B5EF4-FFF2-40B4-BE49-F238E27FC236}">
                <a16:creationId xmlns:a16="http://schemas.microsoft.com/office/drawing/2014/main" id="{216ECCDE-F14C-4163-A4B9-5242183B5D9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7A28072E-18B7-4E2B-B625-0BAA74D8E0A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695A2BAD-9F93-4B6E-8DF4-4BE6E35138C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0121297C-ECEF-4F92-931A-4945A21B5762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136FF704-9BD0-4BCF-81AB-432DB5DE1B8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DE0C8AD9-37C4-46D2-9078-C634D0AD52A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27F0ABFB-7449-4DA3-8C80-E4B120D914E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C6ABFB66-5BB9-4A36-9BA1-385DF32BD72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2FF2E97D-FBD3-45B0-A87B-133FA3ECBD2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5" name="กลุ่ม 124">
            <a:extLst>
              <a:ext uri="{FF2B5EF4-FFF2-40B4-BE49-F238E27FC236}">
                <a16:creationId xmlns:a16="http://schemas.microsoft.com/office/drawing/2014/main" id="{A11BD579-5669-4058-92D1-898C95B8E098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E121F381-1CCB-41C5-A04F-44F52C9DFF1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4A0AF72B-6F6C-49C2-A638-1FD10FEB5D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8" name="กลุ่ม 127">
            <a:extLst>
              <a:ext uri="{FF2B5EF4-FFF2-40B4-BE49-F238E27FC236}">
                <a16:creationId xmlns:a16="http://schemas.microsoft.com/office/drawing/2014/main" id="{FB9EDFC8-5389-40CC-8607-BE086717E715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B0F08F42-EF3C-4288-A5EE-E710A9F8BCE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E4923D5B-10A4-41E5-AC02-8BB63F6F37B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6426166-F265-4062-93D2-772104E8269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120B0DA8-13D6-4305-B495-DFDF43A00028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E0AA4244-82C0-4D57-988D-82E9D2B93232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CD0EC3F3-9FD1-4ED1-A3D6-2169D6B7B635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6E50B6B8-F4C7-48E9-9F25-02B9675AB94C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74DB7130-3CE3-4329-912B-4D113B980FF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8" name="รูปภาพ 137">
            <a:hlinkClick r:id="rId14" action="ppaction://hlinksldjump"/>
            <a:extLst>
              <a:ext uri="{FF2B5EF4-FFF2-40B4-BE49-F238E27FC236}">
                <a16:creationId xmlns:a16="http://schemas.microsoft.com/office/drawing/2014/main" id="{41690131-F9C9-44B3-AC39-4FAA4D01D4E1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513135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658031" y="1899324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/>
              <p:nvPr/>
            </p:nvSpPr>
            <p:spPr>
              <a:xfrm>
                <a:off x="2332228" y="2890568"/>
                <a:ext cx="8336698" cy="25167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4838700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วิธีทำ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พ่อค้ามีถั่วลิสง	 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ถัง</a:t>
                </a: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4838700" algn="l"/>
                    <a:tab pos="5287963" algn="l"/>
                    <a:tab pos="6011863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มีถั่วแดงน้อยกว่าถั่วลิสง	 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ถัง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2597150" algn="l"/>
                    <a:tab pos="3494088" algn="l"/>
                    <a:tab pos="4037013" algn="l"/>
                    <a:tab pos="4838700" algn="l"/>
                    <a:tab pos="5287963" algn="l"/>
                    <a:tab pos="6011863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พ่อค้ามีถั่วแดง	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	ถัง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4838700" algn="l"/>
                    <a:tab pos="5287963" algn="l"/>
                    <a:tab pos="6011863" algn="l"/>
                  </a:tabLst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ตอบ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Gorditas"/>
                  </a:rPr>
                  <a:t>พ่อค้ามีถั่วแดง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ถัง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2228" y="2890568"/>
                <a:ext cx="8336698" cy="2516715"/>
              </a:xfrm>
              <a:prstGeom prst="rect">
                <a:avLst/>
              </a:prstGeom>
              <a:blipFill>
                <a:blip r:embed="rId5"/>
                <a:stretch>
                  <a:fillRect l="-1317" b="-3390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262861" y="1060450"/>
            <a:ext cx="8938987" cy="1131154"/>
            <a:chOff x="665588" y="464379"/>
            <a:chExt cx="8938987" cy="1131154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/>
                <p:nvPr/>
              </p:nvSpPr>
              <p:spPr>
                <a:xfrm>
                  <a:off x="1626747" y="780722"/>
                  <a:ext cx="7977828" cy="814811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marR="0" lvl="0" indent="-44926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 2. 	พ่อค้ามีถั่วลิสง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6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ถัง มีถั่วแดงน้อยกว่าถั่วลิสง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ถัง พ่อค้ามีถั่วแดงกี่ถัง</a:t>
                  </a:r>
                </a:p>
              </p:txBody>
            </p:sp>
          </mc:Choice>
          <mc:Fallback xmlns="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2"/>
                  <a:ext cx="7977828" cy="814811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l="-458" b="-2239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/>
              <p:nvPr/>
            </p:nvSpPr>
            <p:spPr>
              <a:xfrm>
                <a:off x="2308601" y="2307715"/>
                <a:ext cx="7893247" cy="69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188118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ประโยคสัญลักษณ์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08601" y="2307715"/>
                <a:ext cx="7893247" cy="695703"/>
              </a:xfrm>
              <a:prstGeom prst="rect">
                <a:avLst/>
              </a:prstGeom>
              <a:blipFill>
                <a:blip r:embed="rId7"/>
                <a:stretch>
                  <a:fillRect l="-1390" b="-14912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8B729839-CA02-4A95-BDB8-B072F0F445A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4C55067F-CBF9-4FB4-B61F-9A6C279E706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A875DB44-C491-4399-813A-2E8801058C0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8" name="กลุ่ม 107">
            <a:extLst>
              <a:ext uri="{FF2B5EF4-FFF2-40B4-BE49-F238E27FC236}">
                <a16:creationId xmlns:a16="http://schemas.microsoft.com/office/drawing/2014/main" id="{72DC548C-9349-49BE-8669-CA6B37872CDC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C9F32699-D853-486C-907A-E27CF4D17E9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EF0F848B-98F1-4240-B9B8-5985953E812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6" name="กลุ่ม 115">
            <a:extLst>
              <a:ext uri="{FF2B5EF4-FFF2-40B4-BE49-F238E27FC236}">
                <a16:creationId xmlns:a16="http://schemas.microsoft.com/office/drawing/2014/main" id="{B70C17C8-5F81-4E74-9C59-011031C21A78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54069092-8FD9-4039-8249-A6A84FEB270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388AAFE5-34A5-4BD4-939B-0AFD60D1E82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28E991FF-5DFD-4FEC-966F-0D70ED51EE8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4D5C41F4-05F2-42B3-A153-0961F4AB1D2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4465608C-7194-43BF-96A3-C7BE4AF6283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668A2570-DDC0-4576-B831-366B31B62273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2241A8D9-A96A-4F65-808D-11DAC068FF2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CC5D306C-F0F2-4B55-BE8E-F4050DE2114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5" name="กลุ่ม 124">
            <a:extLst>
              <a:ext uri="{FF2B5EF4-FFF2-40B4-BE49-F238E27FC236}">
                <a16:creationId xmlns:a16="http://schemas.microsoft.com/office/drawing/2014/main" id="{060EDBC4-6A7A-4C06-968A-720170330EE8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27F3DFC0-656F-4255-A5C9-7228233BA13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6B4CBC52-8176-448F-89A2-0A4A119D983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8" name="กลุ่ม 127">
            <a:extLst>
              <a:ext uri="{FF2B5EF4-FFF2-40B4-BE49-F238E27FC236}">
                <a16:creationId xmlns:a16="http://schemas.microsoft.com/office/drawing/2014/main" id="{7C325E5A-AB29-4F83-BFD9-DA5BB8546FD7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DDAF1DC1-2287-4A52-B0AB-220F5790CCA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652BEC0B-2ABD-4BD7-BC87-4F5C90191EE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D65C310F-03A9-4FA1-A8AB-0853F3ECDDDF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D9E775CE-6A9D-4752-BFF8-944E92DD7DD9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A3B04AE1-280A-426A-8E03-5AE0F325641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EBC2C969-AAA4-4024-A27D-0FE95C3CF551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E285642F-658B-4F43-A364-941757469D8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4F3A98A5-1B19-4366-814D-1C8505AD1BB0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8" name="รูปภาพ 137">
            <a:hlinkClick r:id="rId14" action="ppaction://hlinksldjump"/>
            <a:extLst>
              <a:ext uri="{FF2B5EF4-FFF2-40B4-BE49-F238E27FC236}">
                <a16:creationId xmlns:a16="http://schemas.microsoft.com/office/drawing/2014/main" id="{E423C5C6-26D2-4135-8E2B-B1F0D6AE98F8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7170274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8096;p68">
            <a:extLst>
              <a:ext uri="{FF2B5EF4-FFF2-40B4-BE49-F238E27FC236}">
                <a16:creationId xmlns:a16="http://schemas.microsoft.com/office/drawing/2014/main" id="{0BE26298-B246-4D4A-AAC6-6CB9CF63B443}"/>
              </a:ext>
            </a:extLst>
          </p:cNvPr>
          <p:cNvSpPr/>
          <p:nvPr/>
        </p:nvSpPr>
        <p:spPr>
          <a:xfrm>
            <a:off x="1262500" y="2611510"/>
            <a:ext cx="212900" cy="208367"/>
          </a:xfrm>
          <a:custGeom>
            <a:avLst/>
            <a:gdLst/>
            <a:ahLst/>
            <a:cxnLst/>
            <a:rect l="l" t="t" r="r" b="b"/>
            <a:pathLst>
              <a:path w="6387" h="6251" extrusionOk="0">
                <a:moveTo>
                  <a:pt x="3206" y="1"/>
                </a:moveTo>
                <a:cubicBezTo>
                  <a:pt x="3080" y="1"/>
                  <a:pt x="2955" y="68"/>
                  <a:pt x="2896" y="204"/>
                </a:cubicBezTo>
                <a:lnTo>
                  <a:pt x="2176" y="1897"/>
                </a:lnTo>
                <a:cubicBezTo>
                  <a:pt x="2143" y="1975"/>
                  <a:pt x="2079" y="2039"/>
                  <a:pt x="2001" y="2073"/>
                </a:cubicBezTo>
                <a:lnTo>
                  <a:pt x="274" y="2806"/>
                </a:lnTo>
                <a:cubicBezTo>
                  <a:pt x="0" y="2921"/>
                  <a:pt x="0" y="3306"/>
                  <a:pt x="274" y="3423"/>
                </a:cubicBezTo>
                <a:lnTo>
                  <a:pt x="1964" y="4143"/>
                </a:lnTo>
                <a:cubicBezTo>
                  <a:pt x="2045" y="4176"/>
                  <a:pt x="2107" y="4240"/>
                  <a:pt x="2143" y="4318"/>
                </a:cubicBezTo>
                <a:lnTo>
                  <a:pt x="2874" y="6045"/>
                </a:lnTo>
                <a:cubicBezTo>
                  <a:pt x="2933" y="6182"/>
                  <a:pt x="3057" y="6250"/>
                  <a:pt x="3183" y="6250"/>
                </a:cubicBezTo>
                <a:cubicBezTo>
                  <a:pt x="3308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7" y="4274"/>
                  <a:pt x="4308" y="4212"/>
                  <a:pt x="4389" y="4176"/>
                </a:cubicBezTo>
                <a:lnTo>
                  <a:pt x="6116" y="3445"/>
                </a:lnTo>
                <a:cubicBezTo>
                  <a:pt x="6386" y="3328"/>
                  <a:pt x="6386" y="2946"/>
                  <a:pt x="6116" y="2826"/>
                </a:cubicBezTo>
                <a:lnTo>
                  <a:pt x="4422" y="2109"/>
                </a:lnTo>
                <a:cubicBezTo>
                  <a:pt x="4344" y="2075"/>
                  <a:pt x="4280" y="2011"/>
                  <a:pt x="4247" y="1930"/>
                </a:cubicBezTo>
                <a:lnTo>
                  <a:pt x="3513" y="204"/>
                </a:lnTo>
                <a:cubicBezTo>
                  <a:pt x="3456" y="68"/>
                  <a:pt x="3331" y="1"/>
                  <a:pt x="3206" y="1"/>
                </a:cubicBezTo>
                <a:close/>
              </a:path>
            </a:pathLst>
          </a:custGeom>
          <a:solidFill>
            <a:srgbClr val="C1B8D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2" name="Google Shape;8097;p68">
            <a:extLst>
              <a:ext uri="{FF2B5EF4-FFF2-40B4-BE49-F238E27FC236}">
                <a16:creationId xmlns:a16="http://schemas.microsoft.com/office/drawing/2014/main" id="{6759A466-EC98-44ED-958C-10E53EE2E541}"/>
              </a:ext>
            </a:extLst>
          </p:cNvPr>
          <p:cNvSpPr/>
          <p:nvPr/>
        </p:nvSpPr>
        <p:spPr>
          <a:xfrm>
            <a:off x="1954799" y="2451793"/>
            <a:ext cx="212867" cy="208367"/>
          </a:xfrm>
          <a:custGeom>
            <a:avLst/>
            <a:gdLst/>
            <a:ahLst/>
            <a:cxnLst/>
            <a:rect l="l" t="t" r="r" b="b"/>
            <a:pathLst>
              <a:path w="6386" h="6251" extrusionOk="0">
                <a:moveTo>
                  <a:pt x="3206" y="1"/>
                </a:moveTo>
                <a:cubicBezTo>
                  <a:pt x="3081" y="1"/>
                  <a:pt x="2956" y="68"/>
                  <a:pt x="2896" y="204"/>
                </a:cubicBezTo>
                <a:lnTo>
                  <a:pt x="2179" y="1897"/>
                </a:lnTo>
                <a:cubicBezTo>
                  <a:pt x="2143" y="1978"/>
                  <a:pt x="2078" y="2039"/>
                  <a:pt x="2000" y="2076"/>
                </a:cubicBezTo>
                <a:lnTo>
                  <a:pt x="273" y="2807"/>
                </a:lnTo>
                <a:cubicBezTo>
                  <a:pt x="0" y="2921"/>
                  <a:pt x="0" y="3306"/>
                  <a:pt x="273" y="3423"/>
                </a:cubicBezTo>
                <a:lnTo>
                  <a:pt x="1964" y="4143"/>
                </a:lnTo>
                <a:cubicBezTo>
                  <a:pt x="2045" y="4176"/>
                  <a:pt x="2109" y="4240"/>
                  <a:pt x="2143" y="4321"/>
                </a:cubicBezTo>
                <a:lnTo>
                  <a:pt x="2876" y="6045"/>
                </a:lnTo>
                <a:cubicBezTo>
                  <a:pt x="2934" y="6182"/>
                  <a:pt x="3058" y="6250"/>
                  <a:pt x="3183" y="6250"/>
                </a:cubicBezTo>
                <a:cubicBezTo>
                  <a:pt x="3307" y="6250"/>
                  <a:pt x="3433" y="6182"/>
                  <a:pt x="3493" y="6045"/>
                </a:cubicBezTo>
                <a:lnTo>
                  <a:pt x="4210" y="4355"/>
                </a:lnTo>
                <a:cubicBezTo>
                  <a:pt x="4246" y="4274"/>
                  <a:pt x="4308" y="4213"/>
                  <a:pt x="4388" y="4176"/>
                </a:cubicBezTo>
                <a:lnTo>
                  <a:pt x="6115" y="3445"/>
                </a:lnTo>
                <a:cubicBezTo>
                  <a:pt x="6386" y="3331"/>
                  <a:pt x="6386" y="2946"/>
                  <a:pt x="6115" y="2829"/>
                </a:cubicBezTo>
                <a:lnTo>
                  <a:pt x="4425" y="2109"/>
                </a:lnTo>
                <a:cubicBezTo>
                  <a:pt x="4344" y="2076"/>
                  <a:pt x="4280" y="2011"/>
                  <a:pt x="4246" y="1931"/>
                </a:cubicBezTo>
                <a:lnTo>
                  <a:pt x="3512" y="204"/>
                </a:lnTo>
                <a:cubicBezTo>
                  <a:pt x="3455" y="68"/>
                  <a:pt x="3331" y="1"/>
                  <a:pt x="3206" y="1"/>
                </a:cubicBezTo>
                <a:close/>
              </a:path>
            </a:pathLst>
          </a:custGeom>
          <a:solidFill>
            <a:srgbClr val="F07FB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43" name="Google Shape;8098;p68">
            <a:extLst>
              <a:ext uri="{FF2B5EF4-FFF2-40B4-BE49-F238E27FC236}">
                <a16:creationId xmlns:a16="http://schemas.microsoft.com/office/drawing/2014/main" id="{FAF9DA94-6039-47C1-BC4E-8648D218DC8A}"/>
              </a:ext>
            </a:extLst>
          </p:cNvPr>
          <p:cNvSpPr/>
          <p:nvPr/>
        </p:nvSpPr>
        <p:spPr>
          <a:xfrm>
            <a:off x="2365233" y="2648426"/>
            <a:ext cx="137467" cy="134533"/>
          </a:xfrm>
          <a:custGeom>
            <a:avLst/>
            <a:gdLst/>
            <a:ahLst/>
            <a:cxnLst/>
            <a:rect l="l" t="t" r="r" b="b"/>
            <a:pathLst>
              <a:path w="4124" h="4036" extrusionOk="0">
                <a:moveTo>
                  <a:pt x="2070" y="0"/>
                </a:moveTo>
                <a:cubicBezTo>
                  <a:pt x="1989" y="0"/>
                  <a:pt x="1908" y="44"/>
                  <a:pt x="1869" y="130"/>
                </a:cubicBezTo>
                <a:lnTo>
                  <a:pt x="1406" y="1221"/>
                </a:lnTo>
                <a:cubicBezTo>
                  <a:pt x="1384" y="1274"/>
                  <a:pt x="1342" y="1316"/>
                  <a:pt x="1292" y="1338"/>
                </a:cubicBezTo>
                <a:lnTo>
                  <a:pt x="176" y="1812"/>
                </a:lnTo>
                <a:cubicBezTo>
                  <a:pt x="0" y="1885"/>
                  <a:pt x="0" y="2133"/>
                  <a:pt x="176" y="2209"/>
                </a:cubicBezTo>
                <a:lnTo>
                  <a:pt x="1267" y="2672"/>
                </a:lnTo>
                <a:cubicBezTo>
                  <a:pt x="1320" y="2694"/>
                  <a:pt x="1361" y="2736"/>
                  <a:pt x="1381" y="2789"/>
                </a:cubicBezTo>
                <a:lnTo>
                  <a:pt x="1855" y="3905"/>
                </a:lnTo>
                <a:cubicBezTo>
                  <a:pt x="1892" y="3992"/>
                  <a:pt x="1972" y="4036"/>
                  <a:pt x="2054" y="4036"/>
                </a:cubicBezTo>
                <a:cubicBezTo>
                  <a:pt x="2134" y="4036"/>
                  <a:pt x="2215" y="3992"/>
                  <a:pt x="2254" y="3905"/>
                </a:cubicBezTo>
                <a:lnTo>
                  <a:pt x="2717" y="2811"/>
                </a:lnTo>
                <a:cubicBezTo>
                  <a:pt x="2737" y="2761"/>
                  <a:pt x="2779" y="2719"/>
                  <a:pt x="2832" y="2697"/>
                </a:cubicBezTo>
                <a:lnTo>
                  <a:pt x="3948" y="2222"/>
                </a:lnTo>
                <a:cubicBezTo>
                  <a:pt x="4123" y="2150"/>
                  <a:pt x="4123" y="1902"/>
                  <a:pt x="3948" y="1826"/>
                </a:cubicBezTo>
                <a:lnTo>
                  <a:pt x="2857" y="1360"/>
                </a:lnTo>
                <a:cubicBezTo>
                  <a:pt x="2804" y="1338"/>
                  <a:pt x="2762" y="1296"/>
                  <a:pt x="2742" y="1243"/>
                </a:cubicBezTo>
                <a:lnTo>
                  <a:pt x="2268" y="130"/>
                </a:lnTo>
                <a:cubicBezTo>
                  <a:pt x="2230" y="44"/>
                  <a:pt x="2150" y="0"/>
                  <a:pt x="2070" y="0"/>
                </a:cubicBezTo>
                <a:close/>
              </a:path>
            </a:pathLst>
          </a:custGeom>
          <a:solidFill>
            <a:srgbClr val="FCB6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2671DC59-61FB-4387-9F16-2FC915B49B30}"/>
              </a:ext>
            </a:extLst>
          </p:cNvPr>
          <p:cNvGrpSpPr/>
          <p:nvPr/>
        </p:nvGrpSpPr>
        <p:grpSpPr>
          <a:xfrm>
            <a:off x="1722731" y="3491929"/>
            <a:ext cx="3269586" cy="2135674"/>
            <a:chOff x="1722731" y="3747961"/>
            <a:chExt cx="3269586" cy="2135674"/>
          </a:xfrm>
        </p:grpSpPr>
        <p:grpSp>
          <p:nvGrpSpPr>
            <p:cNvPr id="150" name="Google Shape;1579;p39">
              <a:extLst>
                <a:ext uri="{FF2B5EF4-FFF2-40B4-BE49-F238E27FC236}">
                  <a16:creationId xmlns:a16="http://schemas.microsoft.com/office/drawing/2014/main" id="{B166796A-7786-4B7D-890E-A75747AC4F07}"/>
                </a:ext>
              </a:extLst>
            </p:cNvPr>
            <p:cNvGrpSpPr/>
            <p:nvPr/>
          </p:nvGrpSpPr>
          <p:grpSpPr>
            <a:xfrm>
              <a:off x="1722731" y="3747961"/>
              <a:ext cx="3269586" cy="2135674"/>
              <a:chOff x="5727476" y="1229374"/>
              <a:chExt cx="3022470" cy="1527966"/>
            </a:xfrm>
          </p:grpSpPr>
          <p:sp>
            <p:nvSpPr>
              <p:cNvPr id="157" name="Google Shape;1580;p39">
                <a:extLst>
                  <a:ext uri="{FF2B5EF4-FFF2-40B4-BE49-F238E27FC236}">
                    <a16:creationId xmlns:a16="http://schemas.microsoft.com/office/drawing/2014/main" id="{0F43CEF9-E8C6-45C5-B8A1-60D1C21610E1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A6DF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58" name="Google Shape;1581;p39">
                <a:extLst>
                  <a:ext uri="{FF2B5EF4-FFF2-40B4-BE49-F238E27FC236}">
                    <a16:creationId xmlns:a16="http://schemas.microsoft.com/office/drawing/2014/main" id="{3E4AC511-6E08-4A8E-BE91-F2D63D097FE4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1" name="Google Shape;988;p40">
                  <a:extLst>
                    <a:ext uri="{FF2B5EF4-FFF2-40B4-BE49-F238E27FC236}">
                      <a16:creationId xmlns:a16="http://schemas.microsoft.com/office/drawing/2014/main" id="{8A46C873-F0DA-40DC-A8A4-2E60A6885C48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2164839" y="3977299"/>
                  <a:ext cx="2594467" cy="6492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121900" tIns="121900" rIns="121900" bIns="121900" anchor="t" anchorCtr="0">
                  <a:noAutofit/>
                </a:bodyPr>
                <a:lstStyle>
                  <a:defPPr marR="0" lvl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</a:defPPr>
                  <a:lvl1pPr marL="457200" marR="0" lvl="0" indent="-342900" algn="l" rtl="0">
                    <a:lnSpc>
                      <a:spcPct val="115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800"/>
                    <a:buFont typeface="Didact Gothic"/>
                    <a:buChar char="●"/>
                    <a:defRPr sz="1800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1pPr>
                  <a:lvl2pPr marL="914400" marR="0" lvl="1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○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2pPr>
                  <a:lvl3pPr marL="1371600" marR="0" lvl="2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■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3pPr>
                  <a:lvl4pPr marL="1828800" marR="0" lvl="3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●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4pPr>
                  <a:lvl5pPr marL="2286000" marR="0" lvl="4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○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5pPr>
                  <a:lvl6pPr marL="2743200" marR="0" lvl="5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■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6pPr>
                  <a:lvl7pPr marL="3200400" marR="0" lvl="6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●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7pPr>
                  <a:lvl8pPr marL="3657600" marR="0" lvl="7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○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8pPr>
                  <a:lvl9pPr marL="4114800" marR="0" lvl="8" indent="-317500" algn="l" rtl="0">
                    <a:lnSpc>
                      <a:spcPct val="115000"/>
                    </a:lnSpc>
                    <a:spcBef>
                      <a:spcPts val="1600"/>
                    </a:spcBef>
                    <a:spcAft>
                      <a:spcPts val="1600"/>
                    </a:spcAft>
                    <a:buClr>
                      <a:srgbClr val="322824"/>
                    </a:buClr>
                    <a:buSzPts val="1400"/>
                    <a:buFont typeface="Didact Gothic"/>
                    <a:buChar char="■"/>
                    <a:defRPr sz="1867" b="0" i="0" u="none" strike="noStrike" cap="none">
                      <a:solidFill>
                        <a:srgbClr val="322824"/>
                      </a:solidFill>
                      <a:latin typeface="Didact Gothic"/>
                      <a:ea typeface="Didact Gothic"/>
                      <a:cs typeface="Didact Gothic"/>
                      <a:sym typeface="Didact Gothic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00"/>
                    <a:buFont typeface="Didact Gothic"/>
                    <a:buNone/>
                    <a:tabLst>
                      <a:tab pos="361950" algn="l"/>
                      <a:tab pos="982663" algn="l"/>
                    </a:tabLst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bg2">
                                  <a:lumMod val="25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bg2">
                                  <a:lumMod val="25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bg2">
                                  <a:lumMod val="25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bg2">
                          <a:lumMod val="25000"/>
                        </a:scheme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Didact Gothic"/>
                    </a:rPr>
                    <a:t> 	อ่านว่า	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bg2">
                          <a:lumMod val="25000"/>
                        </a:scheme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Didact Gothic"/>
                    </a:rPr>
                    <a:t>เศษหนึ่งส่วนห้า</a:t>
                  </a:r>
                  <a:endPara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2">
                        <a:lumMod val="2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00"/>
                    <a:buFont typeface="Didact Gothic"/>
                    <a:buNone/>
                    <a:tabLst>
                      <a:tab pos="361950" algn="l"/>
                      <a:tab pos="982663" algn="l"/>
                    </a:tabLst>
                    <a:defRPr/>
                  </a:pP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bg2">
                          <a:lumMod val="25000"/>
                        </a:scheme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Didact Gothic"/>
                    </a:rPr>
                    <a:t>1	เป็น	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bg2">
                          <a:lumMod val="25000"/>
                        </a:scheme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Didact Gothic"/>
                    </a:rPr>
                    <a:t>ตัวเศษ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100"/>
                    <a:buFont typeface="Didact Gothic"/>
                    <a:buNone/>
                    <a:tabLst>
                      <a:tab pos="361950" algn="l"/>
                      <a:tab pos="982663" algn="l"/>
                    </a:tabLst>
                    <a:defRPr/>
                  </a:pPr>
                  <a:r>
                    <a:rPr lang="th-TH" sz="2600" kern="0" dirty="0">
                      <a:solidFill>
                        <a:schemeClr val="bg2">
                          <a:lumMod val="25000"/>
                        </a:scheme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</a:rPr>
                    <a:t>5</a:t>
                  </a:r>
                  <a:r>
                    <a:rPr kumimoji="0" lang="th-TH" sz="2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bg2">
                          <a:lumMod val="25000"/>
                        </a:scheme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Didact Gothic"/>
                    </a:rPr>
                    <a:t>	เป็น	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bg2">
                          <a:lumMod val="25000"/>
                        </a:scheme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Didact Gothic"/>
                    </a:rPr>
                    <a:t>ตัวส่วน</a:t>
                  </a:r>
                  <a:endPara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2">
                        <a:lumMod val="25000"/>
                      </a:scheme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endParaRPr>
                </a:p>
              </p:txBody>
            </p:sp>
          </mc:Choice>
          <mc:Fallback xmlns="">
            <p:sp>
              <p:nvSpPr>
                <p:cNvPr id="131" name="Google Shape;988;p40">
                  <a:extLst>
                    <a:ext uri="{FF2B5EF4-FFF2-40B4-BE49-F238E27FC236}">
                      <a16:creationId xmlns:a16="http://schemas.microsoft.com/office/drawing/2014/main" id="{8A46C873-F0DA-40DC-A8A4-2E60A6885C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164839" y="3977299"/>
                  <a:ext cx="2594467" cy="649200"/>
                </a:xfrm>
                <a:prstGeom prst="rect">
                  <a:avLst/>
                </a:prstGeom>
                <a:blipFill>
                  <a:blip r:embed="rId4"/>
                  <a:stretch>
                    <a:fillRect l="-3052" b="-162617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136" name="Google Shape;1563;p39">
            <a:extLst>
              <a:ext uri="{FF2B5EF4-FFF2-40B4-BE49-F238E27FC236}">
                <a16:creationId xmlns:a16="http://schemas.microsoft.com/office/drawing/2014/main" id="{C392D87C-374F-4AA3-BD85-69B4E7E98EA1}"/>
              </a:ext>
            </a:extLst>
          </p:cNvPr>
          <p:cNvSpPr/>
          <p:nvPr/>
        </p:nvSpPr>
        <p:spPr>
          <a:xfrm rot="4406862">
            <a:off x="4711890" y="2408040"/>
            <a:ext cx="788447" cy="1656792"/>
          </a:xfrm>
          <a:custGeom>
            <a:avLst/>
            <a:gdLst/>
            <a:ahLst/>
            <a:cxnLst/>
            <a:rect l="l" t="t" r="r" b="b"/>
            <a:pathLst>
              <a:path w="12651" h="21856" extrusionOk="0">
                <a:moveTo>
                  <a:pt x="10782" y="19711"/>
                </a:moveTo>
                <a:cubicBezTo>
                  <a:pt x="11029" y="19957"/>
                  <a:pt x="11296" y="20224"/>
                  <a:pt x="11542" y="20553"/>
                </a:cubicBezTo>
                <a:cubicBezTo>
                  <a:pt x="11296" y="20470"/>
                  <a:pt x="11111" y="20388"/>
                  <a:pt x="10864" y="20306"/>
                </a:cubicBezTo>
                <a:cubicBezTo>
                  <a:pt x="10782" y="20142"/>
                  <a:pt x="10597" y="19957"/>
                  <a:pt x="10515" y="19793"/>
                </a:cubicBezTo>
                <a:lnTo>
                  <a:pt x="10597" y="19793"/>
                </a:lnTo>
                <a:cubicBezTo>
                  <a:pt x="10680" y="19793"/>
                  <a:pt x="10782" y="19793"/>
                  <a:pt x="10782" y="19711"/>
                </a:cubicBezTo>
                <a:close/>
                <a:moveTo>
                  <a:pt x="6982" y="1"/>
                </a:moveTo>
                <a:cubicBezTo>
                  <a:pt x="6963" y="1"/>
                  <a:pt x="6943" y="6"/>
                  <a:pt x="6921" y="16"/>
                </a:cubicBezTo>
                <a:cubicBezTo>
                  <a:pt x="2568" y="1824"/>
                  <a:pt x="1" y="6875"/>
                  <a:pt x="843" y="11496"/>
                </a:cubicBezTo>
                <a:cubicBezTo>
                  <a:pt x="1787" y="16712"/>
                  <a:pt x="5812" y="19279"/>
                  <a:pt x="10433" y="20737"/>
                </a:cubicBezTo>
                <a:cubicBezTo>
                  <a:pt x="10433" y="20819"/>
                  <a:pt x="10433" y="20819"/>
                  <a:pt x="10515" y="20819"/>
                </a:cubicBezTo>
                <a:cubicBezTo>
                  <a:pt x="10515" y="20902"/>
                  <a:pt x="10597" y="20984"/>
                  <a:pt x="10597" y="20984"/>
                </a:cubicBezTo>
                <a:cubicBezTo>
                  <a:pt x="10084" y="21169"/>
                  <a:pt x="9571" y="21251"/>
                  <a:pt x="8975" y="21333"/>
                </a:cubicBezTo>
                <a:cubicBezTo>
                  <a:pt x="8652" y="21409"/>
                  <a:pt x="8786" y="21855"/>
                  <a:pt x="9069" y="21855"/>
                </a:cubicBezTo>
                <a:cubicBezTo>
                  <a:pt x="9092" y="21855"/>
                  <a:pt x="9115" y="21852"/>
                  <a:pt x="9139" y="21846"/>
                </a:cubicBezTo>
                <a:cubicBezTo>
                  <a:pt x="9838" y="21764"/>
                  <a:pt x="10515" y="21682"/>
                  <a:pt x="11111" y="21579"/>
                </a:cubicBezTo>
                <a:cubicBezTo>
                  <a:pt x="11166" y="21610"/>
                  <a:pt x="11220" y="21622"/>
                  <a:pt x="11270" y="21622"/>
                </a:cubicBezTo>
                <a:cubicBezTo>
                  <a:pt x="11387" y="21622"/>
                  <a:pt x="11484" y="21555"/>
                  <a:pt x="11542" y="21497"/>
                </a:cubicBezTo>
                <a:cubicBezTo>
                  <a:pt x="11809" y="21497"/>
                  <a:pt x="12055" y="21415"/>
                  <a:pt x="12405" y="21415"/>
                </a:cubicBezTo>
                <a:cubicBezTo>
                  <a:pt x="12569" y="21333"/>
                  <a:pt x="12651" y="21066"/>
                  <a:pt x="12569" y="20984"/>
                </a:cubicBezTo>
                <a:cubicBezTo>
                  <a:pt x="11891" y="19875"/>
                  <a:pt x="11111" y="19012"/>
                  <a:pt x="10002" y="18417"/>
                </a:cubicBezTo>
                <a:cubicBezTo>
                  <a:pt x="9959" y="18402"/>
                  <a:pt x="9915" y="18396"/>
                  <a:pt x="9872" y="18396"/>
                </a:cubicBezTo>
                <a:cubicBezTo>
                  <a:pt x="9672" y="18396"/>
                  <a:pt x="9503" y="18546"/>
                  <a:pt x="9571" y="18766"/>
                </a:cubicBezTo>
                <a:cubicBezTo>
                  <a:pt x="9571" y="18930"/>
                  <a:pt x="9653" y="19115"/>
                  <a:pt x="9653" y="19197"/>
                </a:cubicBezTo>
                <a:cubicBezTo>
                  <a:pt x="9406" y="19279"/>
                  <a:pt x="9324" y="19526"/>
                  <a:pt x="9488" y="19711"/>
                </a:cubicBezTo>
                <a:cubicBezTo>
                  <a:pt x="9571" y="19793"/>
                  <a:pt x="9571" y="19875"/>
                  <a:pt x="9653" y="19957"/>
                </a:cubicBezTo>
                <a:cubicBezTo>
                  <a:pt x="5895" y="18499"/>
                  <a:pt x="2568" y="16363"/>
                  <a:pt x="1541" y="12092"/>
                </a:cubicBezTo>
                <a:cubicBezTo>
                  <a:pt x="247" y="7204"/>
                  <a:pt x="2896" y="2768"/>
                  <a:pt x="7004" y="283"/>
                </a:cubicBezTo>
                <a:cubicBezTo>
                  <a:pt x="7164" y="212"/>
                  <a:pt x="7108" y="1"/>
                  <a:pt x="6982" y="1"/>
                </a:cubicBezTo>
                <a:close/>
              </a:path>
            </a:pathLst>
          </a:custGeom>
          <a:solidFill>
            <a:srgbClr val="E93F6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9" name="กล่องข้อความ 158">
            <a:extLst>
              <a:ext uri="{FF2B5EF4-FFF2-40B4-BE49-F238E27FC236}">
                <a16:creationId xmlns:a16="http://schemas.microsoft.com/office/drawing/2014/main" id="{1991A895-D9CB-436B-9150-B6286ED2FCE0}"/>
              </a:ext>
            </a:extLst>
          </p:cNvPr>
          <p:cNvSpPr txBox="1"/>
          <p:nvPr/>
        </p:nvSpPr>
        <p:spPr>
          <a:xfrm>
            <a:off x="2887980" y="2294366"/>
            <a:ext cx="223631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รูปห้าเหลี่ยม</a:t>
            </a: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E7E6E6">
                    <a:lumMod val="25000"/>
                  </a:srgbClr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 1 รูป</a:t>
            </a:r>
            <a:endParaRPr kumimoji="0" lang="th-TH" sz="2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60" name="Google Shape;5784;p72">
            <a:extLst>
              <a:ext uri="{FF2B5EF4-FFF2-40B4-BE49-F238E27FC236}">
                <a16:creationId xmlns:a16="http://schemas.microsoft.com/office/drawing/2014/main" id="{9D66244A-BA81-4E0C-8BFA-87282C4EE5F5}"/>
              </a:ext>
            </a:extLst>
          </p:cNvPr>
          <p:cNvSpPr/>
          <p:nvPr/>
        </p:nvSpPr>
        <p:spPr>
          <a:xfrm rot="5400000">
            <a:off x="5546487" y="1123375"/>
            <a:ext cx="350068" cy="975929"/>
          </a:xfrm>
          <a:custGeom>
            <a:avLst/>
            <a:gdLst/>
            <a:ahLst/>
            <a:cxnLst/>
            <a:rect l="l" t="t" r="r" b="b"/>
            <a:pathLst>
              <a:path w="21450" h="53568" extrusionOk="0">
                <a:moveTo>
                  <a:pt x="13889" y="0"/>
                </a:moveTo>
                <a:cubicBezTo>
                  <a:pt x="13399" y="0"/>
                  <a:pt x="12394" y="807"/>
                  <a:pt x="7094" y="5385"/>
                </a:cubicBezTo>
                <a:cubicBezTo>
                  <a:pt x="4552" y="7582"/>
                  <a:pt x="1926" y="9851"/>
                  <a:pt x="287" y="11108"/>
                </a:cubicBezTo>
                <a:cubicBezTo>
                  <a:pt x="87" y="11261"/>
                  <a:pt x="0" y="11521"/>
                  <a:pt x="66" y="11764"/>
                </a:cubicBezTo>
                <a:cubicBezTo>
                  <a:pt x="131" y="12008"/>
                  <a:pt x="339" y="12186"/>
                  <a:pt x="588" y="12217"/>
                </a:cubicBezTo>
                <a:lnTo>
                  <a:pt x="5703" y="12850"/>
                </a:lnTo>
                <a:lnTo>
                  <a:pt x="548" y="52866"/>
                </a:lnTo>
                <a:cubicBezTo>
                  <a:pt x="504" y="53207"/>
                  <a:pt x="744" y="53519"/>
                  <a:pt x="1085" y="53562"/>
                </a:cubicBezTo>
                <a:cubicBezTo>
                  <a:pt x="1111" y="53566"/>
                  <a:pt x="1138" y="53567"/>
                  <a:pt x="1164" y="53567"/>
                </a:cubicBezTo>
                <a:cubicBezTo>
                  <a:pt x="1472" y="53567"/>
                  <a:pt x="1739" y="53338"/>
                  <a:pt x="1782" y="53028"/>
                </a:cubicBezTo>
                <a:lnTo>
                  <a:pt x="7017" y="12391"/>
                </a:lnTo>
                <a:cubicBezTo>
                  <a:pt x="7038" y="12228"/>
                  <a:pt x="6992" y="12062"/>
                  <a:pt x="6891" y="11931"/>
                </a:cubicBezTo>
                <a:cubicBezTo>
                  <a:pt x="6789" y="11800"/>
                  <a:pt x="6640" y="11717"/>
                  <a:pt x="6475" y="11696"/>
                </a:cubicBezTo>
                <a:lnTo>
                  <a:pt x="2211" y="11169"/>
                </a:lnTo>
                <a:cubicBezTo>
                  <a:pt x="3814" y="9862"/>
                  <a:pt x="5888" y="8071"/>
                  <a:pt x="7905" y="6329"/>
                </a:cubicBezTo>
                <a:cubicBezTo>
                  <a:pt x="10051" y="4476"/>
                  <a:pt x="12645" y="2235"/>
                  <a:pt x="13676" y="1484"/>
                </a:cubicBezTo>
                <a:cubicBezTo>
                  <a:pt x="14521" y="3250"/>
                  <a:pt x="17130" y="9650"/>
                  <a:pt x="18793" y="13849"/>
                </a:cubicBezTo>
                <a:lnTo>
                  <a:pt x="13672" y="12584"/>
                </a:lnTo>
                <a:cubicBezTo>
                  <a:pt x="13623" y="12572"/>
                  <a:pt x="13573" y="12566"/>
                  <a:pt x="13524" y="12566"/>
                </a:cubicBezTo>
                <a:cubicBezTo>
                  <a:pt x="13381" y="12566"/>
                  <a:pt x="13240" y="12615"/>
                  <a:pt x="13128" y="12709"/>
                </a:cubicBezTo>
                <a:cubicBezTo>
                  <a:pt x="12976" y="12832"/>
                  <a:pt x="12892" y="13023"/>
                  <a:pt x="12902" y="13219"/>
                </a:cubicBezTo>
                <a:cubicBezTo>
                  <a:pt x="13531" y="25396"/>
                  <a:pt x="16028" y="38766"/>
                  <a:pt x="19951" y="50964"/>
                </a:cubicBezTo>
                <a:lnTo>
                  <a:pt x="4461" y="51358"/>
                </a:lnTo>
                <a:cubicBezTo>
                  <a:pt x="4117" y="51366"/>
                  <a:pt x="3846" y="51651"/>
                  <a:pt x="3855" y="51995"/>
                </a:cubicBezTo>
                <a:cubicBezTo>
                  <a:pt x="3864" y="52330"/>
                  <a:pt x="4130" y="52600"/>
                  <a:pt x="4469" y="52600"/>
                </a:cubicBezTo>
                <a:cubicBezTo>
                  <a:pt x="4477" y="52600"/>
                  <a:pt x="4485" y="52599"/>
                  <a:pt x="4492" y="52599"/>
                </a:cubicBezTo>
                <a:lnTo>
                  <a:pt x="20814" y="52184"/>
                </a:lnTo>
                <a:cubicBezTo>
                  <a:pt x="21010" y="52179"/>
                  <a:pt x="21193" y="52083"/>
                  <a:pt x="21306" y="51921"/>
                </a:cubicBezTo>
                <a:cubicBezTo>
                  <a:pt x="21418" y="51761"/>
                  <a:pt x="21450" y="51556"/>
                  <a:pt x="21388" y="51370"/>
                </a:cubicBezTo>
                <a:cubicBezTo>
                  <a:pt x="17501" y="39516"/>
                  <a:pt x="14892" y="25946"/>
                  <a:pt x="14190" y="13990"/>
                </a:cubicBezTo>
                <a:lnTo>
                  <a:pt x="14190" y="13990"/>
                </a:lnTo>
                <a:lnTo>
                  <a:pt x="19664" y="15341"/>
                </a:lnTo>
                <a:cubicBezTo>
                  <a:pt x="19713" y="15353"/>
                  <a:pt x="19762" y="15359"/>
                  <a:pt x="19812" y="15359"/>
                </a:cubicBezTo>
                <a:cubicBezTo>
                  <a:pt x="19988" y="15359"/>
                  <a:pt x="20159" y="15284"/>
                  <a:pt x="20280" y="15148"/>
                </a:cubicBezTo>
                <a:cubicBezTo>
                  <a:pt x="20433" y="14973"/>
                  <a:pt x="20476" y="14727"/>
                  <a:pt x="20391" y="14512"/>
                </a:cubicBezTo>
                <a:cubicBezTo>
                  <a:pt x="19622" y="12551"/>
                  <a:pt x="18222" y="9059"/>
                  <a:pt x="17034" y="6174"/>
                </a:cubicBezTo>
                <a:cubicBezTo>
                  <a:pt x="14612" y="292"/>
                  <a:pt x="14468" y="222"/>
                  <a:pt x="14178" y="86"/>
                </a:cubicBezTo>
                <a:cubicBezTo>
                  <a:pt x="14080" y="39"/>
                  <a:pt x="13997" y="0"/>
                  <a:pt x="13889" y="0"/>
                </a:cubicBezTo>
                <a:close/>
              </a:path>
            </a:pathLst>
          </a:custGeom>
          <a:solidFill>
            <a:srgbClr val="1682F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37" name="Google Shape;1566;p39">
            <a:extLst>
              <a:ext uri="{FF2B5EF4-FFF2-40B4-BE49-F238E27FC236}">
                <a16:creationId xmlns:a16="http://schemas.microsoft.com/office/drawing/2014/main" id="{B9DC3B7B-F0F4-4106-BA6C-1DC3C73AE95A}"/>
              </a:ext>
            </a:extLst>
          </p:cNvPr>
          <p:cNvGrpSpPr/>
          <p:nvPr/>
        </p:nvGrpSpPr>
        <p:grpSpPr>
          <a:xfrm>
            <a:off x="5554312" y="2555976"/>
            <a:ext cx="4739416" cy="2721634"/>
            <a:chOff x="1414617" y="1305562"/>
            <a:chExt cx="2736293" cy="1527966"/>
          </a:xfrm>
        </p:grpSpPr>
        <p:grpSp>
          <p:nvGrpSpPr>
            <p:cNvPr id="138" name="Google Shape;1567;p39">
              <a:extLst>
                <a:ext uri="{FF2B5EF4-FFF2-40B4-BE49-F238E27FC236}">
                  <a16:creationId xmlns:a16="http://schemas.microsoft.com/office/drawing/2014/main" id="{BDDFC9F7-6028-4FFD-99F3-D43AECE5F354}"/>
                </a:ext>
              </a:extLst>
            </p:cNvPr>
            <p:cNvGrpSpPr/>
            <p:nvPr/>
          </p:nvGrpSpPr>
          <p:grpSpPr>
            <a:xfrm>
              <a:off x="1414617" y="1305562"/>
              <a:ext cx="2596906" cy="1527966"/>
              <a:chOff x="5727476" y="1229374"/>
              <a:chExt cx="3022470" cy="1527966"/>
            </a:xfrm>
          </p:grpSpPr>
          <p:sp>
            <p:nvSpPr>
              <p:cNvPr id="147" name="Google Shape;1568;p39">
                <a:extLst>
                  <a:ext uri="{FF2B5EF4-FFF2-40B4-BE49-F238E27FC236}">
                    <a16:creationId xmlns:a16="http://schemas.microsoft.com/office/drawing/2014/main" id="{749B3A64-33CE-48E8-9EA4-B2AF361FAF32}"/>
                  </a:ext>
                </a:extLst>
              </p:cNvPr>
              <p:cNvSpPr/>
              <p:nvPr/>
            </p:nvSpPr>
            <p:spPr>
              <a:xfrm>
                <a:off x="5727476" y="1229374"/>
                <a:ext cx="3022470" cy="1512058"/>
              </a:xfrm>
              <a:custGeom>
                <a:avLst/>
                <a:gdLst/>
                <a:ahLst/>
                <a:cxnLst/>
                <a:rect l="l" t="t" r="r" b="b"/>
                <a:pathLst>
                  <a:path w="71631" h="35835" extrusionOk="0">
                    <a:moveTo>
                      <a:pt x="24555" y="0"/>
                    </a:moveTo>
                    <a:cubicBezTo>
                      <a:pt x="21999" y="0"/>
                      <a:pt x="19439" y="186"/>
                      <a:pt x="16943" y="753"/>
                    </a:cubicBezTo>
                    <a:cubicBezTo>
                      <a:pt x="13780" y="1451"/>
                      <a:pt x="10618" y="2991"/>
                      <a:pt x="8379" y="5373"/>
                    </a:cubicBezTo>
                    <a:cubicBezTo>
                      <a:pt x="8051" y="5476"/>
                      <a:pt x="7784" y="5558"/>
                      <a:pt x="7537" y="5722"/>
                    </a:cubicBezTo>
                    <a:cubicBezTo>
                      <a:pt x="1" y="10507"/>
                      <a:pt x="432" y="20611"/>
                      <a:pt x="5812" y="26772"/>
                    </a:cubicBezTo>
                    <a:cubicBezTo>
                      <a:pt x="11973" y="33877"/>
                      <a:pt x="21995" y="34986"/>
                      <a:pt x="30723" y="35582"/>
                    </a:cubicBezTo>
                    <a:cubicBezTo>
                      <a:pt x="32901" y="35743"/>
                      <a:pt x="35099" y="35835"/>
                      <a:pt x="37299" y="35835"/>
                    </a:cubicBezTo>
                    <a:cubicBezTo>
                      <a:pt x="44597" y="35835"/>
                      <a:pt x="51924" y="34831"/>
                      <a:pt x="58693" y="32070"/>
                    </a:cubicBezTo>
                    <a:cubicBezTo>
                      <a:pt x="62800" y="30448"/>
                      <a:pt x="66825" y="28066"/>
                      <a:pt x="69145" y="24205"/>
                    </a:cubicBezTo>
                    <a:cubicBezTo>
                      <a:pt x="71281" y="20529"/>
                      <a:pt x="71630" y="15826"/>
                      <a:pt x="69228" y="12150"/>
                    </a:cubicBezTo>
                    <a:cubicBezTo>
                      <a:pt x="67174" y="8885"/>
                      <a:pt x="63662" y="7098"/>
                      <a:pt x="60151" y="5722"/>
                    </a:cubicBezTo>
                    <a:cubicBezTo>
                      <a:pt x="55879" y="4264"/>
                      <a:pt x="51341" y="3320"/>
                      <a:pt x="46987" y="2478"/>
                    </a:cubicBezTo>
                    <a:cubicBezTo>
                      <a:pt x="41935" y="1533"/>
                      <a:pt x="36883" y="753"/>
                      <a:pt x="31831" y="342"/>
                    </a:cubicBezTo>
                    <a:cubicBezTo>
                      <a:pt x="29450" y="171"/>
                      <a:pt x="27004" y="0"/>
                      <a:pt x="24555" y="0"/>
                    </a:cubicBezTo>
                    <a:close/>
                  </a:path>
                </a:pathLst>
              </a:custGeom>
              <a:solidFill>
                <a:srgbClr val="FEB8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148" name="Google Shape;1569;p39">
                <a:extLst>
                  <a:ext uri="{FF2B5EF4-FFF2-40B4-BE49-F238E27FC236}">
                    <a16:creationId xmlns:a16="http://schemas.microsoft.com/office/drawing/2014/main" id="{426CD1A3-FC3E-4A14-A294-69EDF34D3D5D}"/>
                  </a:ext>
                </a:extLst>
              </p:cNvPr>
              <p:cNvSpPr/>
              <p:nvPr/>
            </p:nvSpPr>
            <p:spPr>
              <a:xfrm>
                <a:off x="5814144" y="1307520"/>
                <a:ext cx="2909809" cy="1449820"/>
              </a:xfrm>
              <a:custGeom>
                <a:avLst/>
                <a:gdLst/>
                <a:ahLst/>
                <a:cxnLst/>
                <a:rect l="l" t="t" r="r" b="b"/>
                <a:pathLst>
                  <a:path w="68961" h="34360" extrusionOk="0">
                    <a:moveTo>
                      <a:pt x="29793" y="627"/>
                    </a:moveTo>
                    <a:cubicBezTo>
                      <a:pt x="31042" y="627"/>
                      <a:pt x="32291" y="656"/>
                      <a:pt x="33536" y="708"/>
                    </a:cubicBezTo>
                    <a:cubicBezTo>
                      <a:pt x="39019" y="872"/>
                      <a:pt x="44666" y="1385"/>
                      <a:pt x="50149" y="2248"/>
                    </a:cubicBezTo>
                    <a:cubicBezTo>
                      <a:pt x="55612" y="3193"/>
                      <a:pt x="61444" y="4897"/>
                      <a:pt x="65120" y="9600"/>
                    </a:cubicBezTo>
                    <a:cubicBezTo>
                      <a:pt x="68960" y="14570"/>
                      <a:pt x="68550" y="20977"/>
                      <a:pt x="64340" y="25597"/>
                    </a:cubicBezTo>
                    <a:cubicBezTo>
                      <a:pt x="60417" y="30054"/>
                      <a:pt x="54421" y="31512"/>
                      <a:pt x="48855" y="32456"/>
                    </a:cubicBezTo>
                    <a:cubicBezTo>
                      <a:pt x="43610" y="33353"/>
                      <a:pt x="38244" y="33806"/>
                      <a:pt x="32898" y="33806"/>
                    </a:cubicBezTo>
                    <a:cubicBezTo>
                      <a:pt x="31630" y="33806"/>
                      <a:pt x="30364" y="33781"/>
                      <a:pt x="29100" y="33730"/>
                    </a:cubicBezTo>
                    <a:cubicBezTo>
                      <a:pt x="23699" y="33483"/>
                      <a:pt x="18134" y="33052"/>
                      <a:pt x="12917" y="31245"/>
                    </a:cubicBezTo>
                    <a:cubicBezTo>
                      <a:pt x="7619" y="29376"/>
                      <a:pt x="2485" y="25782"/>
                      <a:pt x="1109" y="19786"/>
                    </a:cubicBezTo>
                    <a:cubicBezTo>
                      <a:pt x="0" y="15432"/>
                      <a:pt x="1027" y="10627"/>
                      <a:pt x="3594" y="7115"/>
                    </a:cubicBezTo>
                    <a:cubicBezTo>
                      <a:pt x="11507" y="2147"/>
                      <a:pt x="20660" y="627"/>
                      <a:pt x="29793" y="627"/>
                    </a:cubicBezTo>
                    <a:close/>
                    <a:moveTo>
                      <a:pt x="30015" y="1"/>
                    </a:moveTo>
                    <a:cubicBezTo>
                      <a:pt x="21187" y="1"/>
                      <a:pt x="12367" y="1344"/>
                      <a:pt x="4621" y="5760"/>
                    </a:cubicBezTo>
                    <a:cubicBezTo>
                      <a:pt x="5134" y="5246"/>
                      <a:pt x="5730" y="4733"/>
                      <a:pt x="6325" y="4219"/>
                    </a:cubicBezTo>
                    <a:cubicBezTo>
                      <a:pt x="6486" y="4148"/>
                      <a:pt x="6367" y="3937"/>
                      <a:pt x="6226" y="3937"/>
                    </a:cubicBezTo>
                    <a:cubicBezTo>
                      <a:pt x="6204" y="3937"/>
                      <a:pt x="6182" y="3942"/>
                      <a:pt x="6161" y="3952"/>
                    </a:cubicBezTo>
                    <a:cubicBezTo>
                      <a:pt x="5216" y="4651"/>
                      <a:pt x="4374" y="5493"/>
                      <a:pt x="3676" y="6355"/>
                    </a:cubicBezTo>
                    <a:cubicBezTo>
                      <a:pt x="3081" y="6704"/>
                      <a:pt x="2485" y="7115"/>
                      <a:pt x="1890" y="7464"/>
                    </a:cubicBezTo>
                    <a:cubicBezTo>
                      <a:pt x="1675" y="7679"/>
                      <a:pt x="1805" y="8052"/>
                      <a:pt x="1993" y="8052"/>
                    </a:cubicBezTo>
                    <a:cubicBezTo>
                      <a:pt x="2038" y="8052"/>
                      <a:pt x="2088" y="8030"/>
                      <a:pt x="2136" y="7977"/>
                    </a:cubicBezTo>
                    <a:cubicBezTo>
                      <a:pt x="2403" y="7895"/>
                      <a:pt x="2567" y="7731"/>
                      <a:pt x="2731" y="7628"/>
                    </a:cubicBezTo>
                    <a:lnTo>
                      <a:pt x="2731" y="7628"/>
                    </a:lnTo>
                    <a:cubicBezTo>
                      <a:pt x="1109" y="10031"/>
                      <a:pt x="267" y="12947"/>
                      <a:pt x="164" y="15945"/>
                    </a:cubicBezTo>
                    <a:cubicBezTo>
                      <a:pt x="82" y="20895"/>
                      <a:pt x="2403" y="25351"/>
                      <a:pt x="6161" y="28267"/>
                    </a:cubicBezTo>
                    <a:cubicBezTo>
                      <a:pt x="10350" y="31594"/>
                      <a:pt x="15751" y="32888"/>
                      <a:pt x="20803" y="33565"/>
                    </a:cubicBezTo>
                    <a:cubicBezTo>
                      <a:pt x="24877" y="34101"/>
                      <a:pt x="28950" y="34359"/>
                      <a:pt x="33024" y="34359"/>
                    </a:cubicBezTo>
                    <a:cubicBezTo>
                      <a:pt x="36138" y="34359"/>
                      <a:pt x="39252" y="34208"/>
                      <a:pt x="42366" y="33915"/>
                    </a:cubicBezTo>
                    <a:cubicBezTo>
                      <a:pt x="48609" y="33216"/>
                      <a:pt x="55530" y="32456"/>
                      <a:pt x="61013" y="29027"/>
                    </a:cubicBezTo>
                    <a:cubicBezTo>
                      <a:pt x="65366" y="26378"/>
                      <a:pt x="68960" y="21490"/>
                      <a:pt x="68365" y="16028"/>
                    </a:cubicBezTo>
                    <a:cubicBezTo>
                      <a:pt x="67851" y="10811"/>
                      <a:pt x="63826" y="6602"/>
                      <a:pt x="59473" y="4384"/>
                    </a:cubicBezTo>
                    <a:cubicBezTo>
                      <a:pt x="53907" y="1652"/>
                      <a:pt x="47500" y="1221"/>
                      <a:pt x="41504" y="626"/>
                    </a:cubicBezTo>
                    <a:cubicBezTo>
                      <a:pt x="37732" y="257"/>
                      <a:pt x="33873" y="1"/>
                      <a:pt x="3001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40" name="Google Shape;1573;p39">
                  <a:extLst>
                    <a:ext uri="{FF2B5EF4-FFF2-40B4-BE49-F238E27FC236}">
                      <a16:creationId xmlns:a16="http://schemas.microsoft.com/office/drawing/2014/main" id="{C87A0FEB-67C2-4125-AC18-A382ED9C3579}"/>
                    </a:ext>
                  </a:extLst>
                </p:cNvPr>
                <p:cNvSpPr txBox="1"/>
                <p:nvPr/>
              </p:nvSpPr>
              <p:spPr>
                <a:xfrm>
                  <a:off x="1598491" y="1697001"/>
                  <a:ext cx="2552419" cy="956496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r>
                    <a:rPr kumimoji="0" lang="th-TH" sz="25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แบ่งรูปห้าเหลี่ยม 1 รูป เป็น </a:t>
                  </a:r>
                  <a:r>
                    <a:rPr kumimoji="0" lang="th-TH" sz="25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5</a:t>
                  </a:r>
                  <a:r>
                    <a:rPr kumimoji="0" lang="th-TH" sz="25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ส่วน </a:t>
                  </a:r>
                  <a:r>
                    <a:rPr kumimoji="0" lang="th-TH" sz="25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เท่าๆ กัน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r>
                    <a:rPr kumimoji="0" lang="th-TH" sz="25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แต่ละส่วนเป็น </a:t>
                  </a:r>
                  <a:r>
                    <a:rPr kumimoji="0" lang="th-TH" sz="25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1 ใน 5 </a:t>
                  </a:r>
                  <a:r>
                    <a:rPr kumimoji="0" lang="th-TH" sz="25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ของรูปห้าเหลี่ยม </a:t>
                  </a:r>
                  <a:r>
                    <a:rPr kumimoji="0" lang="th-TH" sz="25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1 รูป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r>
                    <a:rPr kumimoji="0" lang="th-TH" sz="25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เขียน</a:t>
                  </a:r>
                  <a:r>
                    <a:rPr kumimoji="0" lang="th-TH" sz="25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เศษส่วน</a:t>
                  </a:r>
                  <a:r>
                    <a:rPr kumimoji="0" lang="th-TH" sz="25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แสดงจำนวนของแต่ละส่วนเป็น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5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5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5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E7E6E6">
                                  <a:lumMod val="25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den>
                      </m:f>
                    </m:oMath>
                  </a14:m>
                  <a:r>
                    <a:rPr kumimoji="0" lang="th-TH" sz="25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E7E6E6">
                          <a:lumMod val="25000"/>
                        </a:srgb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Comfortaa"/>
                      <a:cs typeface="4804_KwangMD_PukluK" panose="02000000000000000000" pitchFamily="2" charset="0"/>
                      <a:sym typeface="Comfortaa"/>
                    </a:rPr>
                    <a:t> 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>
                      <a:tab pos="2062163" algn="l"/>
                    </a:tabLst>
                    <a:defRPr/>
                  </a:pPr>
                  <a:endParaRPr kumimoji="0" lang="th-TH" sz="25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E7E6E6">
                        <a:lumMod val="25000"/>
                      </a:srgb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Comfortaa"/>
                    <a:cs typeface="4804_KwangMD_PukluK" panose="02000000000000000000" pitchFamily="2" charset="0"/>
                    <a:sym typeface="Comfortaa"/>
                  </a:endParaRPr>
                </a:p>
              </p:txBody>
            </p:sp>
          </mc:Choice>
          <mc:Fallback xmlns="">
            <p:sp>
              <p:nvSpPr>
                <p:cNvPr id="140" name="Google Shape;1573;p39">
                  <a:extLst>
                    <a:ext uri="{FF2B5EF4-FFF2-40B4-BE49-F238E27FC236}">
                      <a16:creationId xmlns:a16="http://schemas.microsoft.com/office/drawing/2014/main" id="{C87A0FEB-67C2-4125-AC18-A382ED9C357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598491" y="1697001"/>
                  <a:ext cx="2552419" cy="956496"/>
                </a:xfrm>
                <a:prstGeom prst="rect">
                  <a:avLst/>
                </a:prstGeom>
                <a:blipFill>
                  <a:blip r:embed="rId5"/>
                  <a:stretch>
                    <a:fillRect l="-2204" t="-6452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167" name="Google Shape;3948;p103">
            <a:extLst>
              <a:ext uri="{FF2B5EF4-FFF2-40B4-BE49-F238E27FC236}">
                <a16:creationId xmlns:a16="http://schemas.microsoft.com/office/drawing/2014/main" id="{94339F38-324C-4ED9-991D-43FBD5BAF92D}"/>
              </a:ext>
            </a:extLst>
          </p:cNvPr>
          <p:cNvSpPr/>
          <p:nvPr/>
        </p:nvSpPr>
        <p:spPr>
          <a:xfrm rot="12574910">
            <a:off x="7182208" y="2324941"/>
            <a:ext cx="400945" cy="289246"/>
          </a:xfrm>
          <a:custGeom>
            <a:avLst/>
            <a:gdLst/>
            <a:ahLst/>
            <a:cxnLst/>
            <a:rect l="l" t="t" r="r" b="b"/>
            <a:pathLst>
              <a:path w="16038" h="11570" extrusionOk="0">
                <a:moveTo>
                  <a:pt x="7549" y="1"/>
                </a:moveTo>
                <a:lnTo>
                  <a:pt x="1868" y="39"/>
                </a:lnTo>
                <a:cubicBezTo>
                  <a:pt x="1440" y="39"/>
                  <a:pt x="0" y="545"/>
                  <a:pt x="311" y="1246"/>
                </a:cubicBezTo>
                <a:cubicBezTo>
                  <a:pt x="856" y="2296"/>
                  <a:pt x="1206" y="3425"/>
                  <a:pt x="1401" y="4592"/>
                </a:cubicBezTo>
                <a:cubicBezTo>
                  <a:pt x="1437" y="4844"/>
                  <a:pt x="1684" y="4952"/>
                  <a:pt x="2003" y="4952"/>
                </a:cubicBezTo>
                <a:cubicBezTo>
                  <a:pt x="2720" y="4952"/>
                  <a:pt x="3805" y="4409"/>
                  <a:pt x="3697" y="3736"/>
                </a:cubicBezTo>
                <a:cubicBezTo>
                  <a:pt x="3619" y="3269"/>
                  <a:pt x="3502" y="2802"/>
                  <a:pt x="3386" y="2374"/>
                </a:cubicBezTo>
                <a:lnTo>
                  <a:pt x="3386" y="2374"/>
                </a:lnTo>
                <a:cubicBezTo>
                  <a:pt x="7472" y="4476"/>
                  <a:pt x="11090" y="7433"/>
                  <a:pt x="13970" y="11013"/>
                </a:cubicBezTo>
                <a:cubicBezTo>
                  <a:pt x="14284" y="11389"/>
                  <a:pt x="14749" y="11570"/>
                  <a:pt x="15124" y="11570"/>
                </a:cubicBezTo>
                <a:cubicBezTo>
                  <a:pt x="15679" y="11570"/>
                  <a:pt x="16037" y="11173"/>
                  <a:pt x="15410" y="10429"/>
                </a:cubicBezTo>
                <a:cubicBezTo>
                  <a:pt x="12530" y="6849"/>
                  <a:pt x="8989" y="3853"/>
                  <a:pt x="5059" y="1518"/>
                </a:cubicBezTo>
                <a:lnTo>
                  <a:pt x="6810" y="1518"/>
                </a:lnTo>
                <a:cubicBezTo>
                  <a:pt x="7277" y="1518"/>
                  <a:pt x="8094" y="1246"/>
                  <a:pt x="8289" y="740"/>
                </a:cubicBezTo>
                <a:cubicBezTo>
                  <a:pt x="8483" y="234"/>
                  <a:pt x="8016" y="1"/>
                  <a:pt x="7549" y="1"/>
                </a:cubicBezTo>
                <a:close/>
              </a:path>
            </a:pathLst>
          </a:custGeom>
          <a:solidFill>
            <a:srgbClr val="E93F6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" name="รูปห้าเหลี่ยม 2">
            <a:extLst>
              <a:ext uri="{FF2B5EF4-FFF2-40B4-BE49-F238E27FC236}">
                <a16:creationId xmlns:a16="http://schemas.microsoft.com/office/drawing/2014/main" id="{4FC76DF6-07A5-4CAE-8998-B88317AC74F7}"/>
              </a:ext>
            </a:extLst>
          </p:cNvPr>
          <p:cNvSpPr/>
          <p:nvPr/>
        </p:nvSpPr>
        <p:spPr>
          <a:xfrm>
            <a:off x="3280394" y="874028"/>
            <a:ext cx="1287909" cy="1228377"/>
          </a:xfrm>
          <a:prstGeom prst="pentagon">
            <a:avLst/>
          </a:prstGeom>
          <a:solidFill>
            <a:schemeClr val="bg1"/>
          </a:solidFill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732827ED-7EA6-45A5-BF93-41F76E14FFB9}"/>
              </a:ext>
            </a:extLst>
          </p:cNvPr>
          <p:cNvGrpSpPr/>
          <p:nvPr/>
        </p:nvGrpSpPr>
        <p:grpSpPr>
          <a:xfrm>
            <a:off x="6751500" y="879065"/>
            <a:ext cx="1287909" cy="1228377"/>
            <a:chOff x="6751500" y="1135097"/>
            <a:chExt cx="1287909" cy="1228377"/>
          </a:xfrm>
        </p:grpSpPr>
        <p:sp>
          <p:nvSpPr>
            <p:cNvPr id="75" name="รูปห้าเหลี่ยม 74">
              <a:extLst>
                <a:ext uri="{FF2B5EF4-FFF2-40B4-BE49-F238E27FC236}">
                  <a16:creationId xmlns:a16="http://schemas.microsoft.com/office/drawing/2014/main" id="{D8930999-F6A8-4A61-8CCB-8E37D2198F66}"/>
                </a:ext>
              </a:extLst>
            </p:cNvPr>
            <p:cNvSpPr/>
            <p:nvPr/>
          </p:nvSpPr>
          <p:spPr>
            <a:xfrm>
              <a:off x="6751500" y="1135097"/>
              <a:ext cx="1287909" cy="1228377"/>
            </a:xfrm>
            <a:prstGeom prst="pentagon">
              <a:avLst/>
            </a:prstGeom>
            <a:solidFill>
              <a:schemeClr val="bg1"/>
            </a:solidFill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cxnSp>
          <p:nvCxnSpPr>
            <p:cNvPr id="5" name="ตัวเชื่อมต่อตรง 4">
              <a:extLst>
                <a:ext uri="{FF2B5EF4-FFF2-40B4-BE49-F238E27FC236}">
                  <a16:creationId xmlns:a16="http://schemas.microsoft.com/office/drawing/2014/main" id="{99EC33CF-5DF0-4667-9162-78F26AA27666}"/>
                </a:ext>
              </a:extLst>
            </p:cNvPr>
            <p:cNvCxnSpPr>
              <a:stCxn id="75" idx="2"/>
            </p:cNvCxnSpPr>
            <p:nvPr/>
          </p:nvCxnSpPr>
          <p:spPr>
            <a:xfrm flipV="1">
              <a:off x="6997470" y="1768605"/>
              <a:ext cx="385210" cy="594866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648FE7F3-D652-464A-A640-710643E71ADB}"/>
                </a:ext>
              </a:extLst>
            </p:cNvPr>
            <p:cNvCxnSpPr>
              <a:endCxn id="75" idx="4"/>
            </p:cNvCxnSpPr>
            <p:nvPr/>
          </p:nvCxnSpPr>
          <p:spPr>
            <a:xfrm>
              <a:off x="7382680" y="1768605"/>
              <a:ext cx="410759" cy="594866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EC4B0F2D-7635-46AD-A7E2-CE4225733248}"/>
                </a:ext>
              </a:extLst>
            </p:cNvPr>
            <p:cNvCxnSpPr>
              <a:endCxn id="75" idx="5"/>
            </p:cNvCxnSpPr>
            <p:nvPr/>
          </p:nvCxnSpPr>
          <p:spPr>
            <a:xfrm flipV="1">
              <a:off x="7382680" y="1604294"/>
              <a:ext cx="656728" cy="164311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0C803F19-EDA7-4B4F-916C-43FFF4A00E82}"/>
                </a:ext>
              </a:extLst>
            </p:cNvPr>
            <p:cNvCxnSpPr>
              <a:endCxn id="75" idx="0"/>
            </p:cNvCxnSpPr>
            <p:nvPr/>
          </p:nvCxnSpPr>
          <p:spPr>
            <a:xfrm flipV="1">
              <a:off x="7382680" y="1135097"/>
              <a:ext cx="12775" cy="633508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9CA32FA6-5CE3-4862-BC8D-AEC6BCF862BD}"/>
                </a:ext>
              </a:extLst>
            </p:cNvPr>
            <p:cNvCxnSpPr>
              <a:endCxn id="75" idx="1"/>
            </p:cNvCxnSpPr>
            <p:nvPr/>
          </p:nvCxnSpPr>
          <p:spPr>
            <a:xfrm flipH="1" flipV="1">
              <a:off x="6751501" y="1604294"/>
              <a:ext cx="631178" cy="164311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1FE688FF-471A-453B-A01F-18139A93F51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9E18A2EA-A4C2-42F4-865A-4B6A4142102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051E5412-66DA-4B42-9911-4AE69689FE2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AEEDB61C-CC74-4410-8C34-17F343546F9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26F50F0E-45B3-45C4-AD22-52AD31493BF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FA1C5097-D2D8-45B7-91AA-2503A855157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0DA59411-F449-4A53-A249-473333951A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9327392A-C59C-4A1D-930D-F6842050E55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CC437160-770A-40D5-B4E2-5EE40C780A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FFC18B71-1100-45BF-909A-5980C942248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6B5FD42A-99DA-4436-B1B2-00C7B343950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54C4C48C-A601-4592-AD04-0F58BC33AE9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2195923D-AB7A-4568-B538-CE61B0E4E40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1BE76C8C-9956-4020-B315-A4B1C3BC3F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9AECAFA9-5599-4B65-84EB-F46C03541D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193A2BD0-17CF-4CDF-A2C1-765B210C738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86CD119F-DE44-4360-81CE-B2C29EBB5A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3AF17CBD-CCC3-460C-8625-D68868AD895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914196BC-AA2C-4BB1-9B2F-871062C526E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A3F87BBA-092A-4B70-B68D-CD52B2A7410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EC866AE8-A0DC-47BB-BE41-185FEA6516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0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DC3457A-FFAC-4A45-BF8E-F510ED5FF8F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93C0985C-1821-4E47-8266-D66280EF2CFC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3BD39962-E750-4423-BE69-899ECF0F548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A2862DD8-11C0-4575-BE34-A45593590CF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1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3752D034-E7E0-4AAC-9614-3964E56369F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2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6D0966A0-AF81-43F5-8151-E522310AEF4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13" name="รูปภาพ 112">
            <a:hlinkClick r:id="rId12" action="ppaction://hlinksldjump"/>
            <a:extLst>
              <a:ext uri="{FF2B5EF4-FFF2-40B4-BE49-F238E27FC236}">
                <a16:creationId xmlns:a16="http://schemas.microsoft.com/office/drawing/2014/main" id="{1AADD8E8-5A99-461D-97B9-A9A2F477166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14" name="Google Shape;587;p23">
            <a:extLst>
              <a:ext uri="{FF2B5EF4-FFF2-40B4-BE49-F238E27FC236}">
                <a16:creationId xmlns:a16="http://schemas.microsoft.com/office/drawing/2014/main" id="{562B869B-697D-4260-8B4F-3E76689514CC}"/>
              </a:ext>
            </a:extLst>
          </p:cNvPr>
          <p:cNvSpPr/>
          <p:nvPr/>
        </p:nvSpPr>
        <p:spPr>
          <a:xfrm>
            <a:off x="4625289" y="5503843"/>
            <a:ext cx="5963463" cy="577200"/>
          </a:xfrm>
          <a:custGeom>
            <a:avLst/>
            <a:gdLst/>
            <a:ahLst/>
            <a:cxnLst/>
            <a:rect l="l" t="t" r="r" b="b"/>
            <a:pathLst>
              <a:path w="48962" h="15462" extrusionOk="0">
                <a:moveTo>
                  <a:pt x="34516" y="1"/>
                </a:moveTo>
                <a:cubicBezTo>
                  <a:pt x="31347" y="1"/>
                  <a:pt x="28040" y="39"/>
                  <a:pt x="25083" y="108"/>
                </a:cubicBezTo>
                <a:cubicBezTo>
                  <a:pt x="23951" y="131"/>
                  <a:pt x="22675" y="140"/>
                  <a:pt x="21316" y="140"/>
                </a:cubicBezTo>
                <a:cubicBezTo>
                  <a:pt x="17798" y="140"/>
                  <a:pt x="13722" y="84"/>
                  <a:pt x="10133" y="84"/>
                </a:cubicBezTo>
                <a:cubicBezTo>
                  <a:pt x="5564" y="84"/>
                  <a:pt x="1785" y="174"/>
                  <a:pt x="951" y="583"/>
                </a:cubicBezTo>
                <a:cubicBezTo>
                  <a:pt x="1" y="1058"/>
                  <a:pt x="96" y="6284"/>
                  <a:pt x="191" y="8406"/>
                </a:cubicBezTo>
                <a:cubicBezTo>
                  <a:pt x="254" y="9197"/>
                  <a:pt x="64" y="12966"/>
                  <a:pt x="761" y="14803"/>
                </a:cubicBezTo>
                <a:cubicBezTo>
                  <a:pt x="955" y="15326"/>
                  <a:pt x="3573" y="15461"/>
                  <a:pt x="7296" y="15461"/>
                </a:cubicBezTo>
                <a:cubicBezTo>
                  <a:pt x="11258" y="15461"/>
                  <a:pt x="16474" y="15308"/>
                  <a:pt x="21351" y="15308"/>
                </a:cubicBezTo>
                <a:cubicBezTo>
                  <a:pt x="21593" y="15308"/>
                  <a:pt x="21834" y="15309"/>
                  <a:pt x="22074" y="15309"/>
                </a:cubicBezTo>
                <a:cubicBezTo>
                  <a:pt x="25346" y="15309"/>
                  <a:pt x="30943" y="15389"/>
                  <a:pt x="36138" y="15389"/>
                </a:cubicBezTo>
                <a:cubicBezTo>
                  <a:pt x="41806" y="15389"/>
                  <a:pt x="46996" y="15294"/>
                  <a:pt x="48170" y="14898"/>
                </a:cubicBezTo>
                <a:cubicBezTo>
                  <a:pt x="48930" y="14644"/>
                  <a:pt x="48803" y="10971"/>
                  <a:pt x="48771" y="8976"/>
                </a:cubicBezTo>
                <a:cubicBezTo>
                  <a:pt x="48740" y="6347"/>
                  <a:pt x="48961" y="1470"/>
                  <a:pt x="48265" y="647"/>
                </a:cubicBezTo>
                <a:cubicBezTo>
                  <a:pt x="47872" y="189"/>
                  <a:pt x="41530" y="1"/>
                  <a:pt x="34516" y="1"/>
                </a:cubicBezTo>
                <a:close/>
              </a:path>
            </a:pathLst>
          </a:custGeom>
          <a:solidFill>
            <a:srgbClr val="C1EB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สังเกต</a:t>
            </a:r>
            <a:r>
              <a:rPr kumimoji="0" lang="th-TH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รูป 1 รูปจะแบ่งเป็นกี่ส่วนก็ได้ แต่ต้องแบ่งให้แต่ละส่วนเท่ากัน</a:t>
            </a:r>
            <a:endParaRPr kumimoji="0" sz="2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</p:spTree>
    <p:extLst>
      <p:ext uri="{BB962C8B-B14F-4D97-AF65-F5344CB8AC3E}">
        <p14:creationId xmlns:p14="http://schemas.microsoft.com/office/powerpoint/2010/main" val="114853066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22" presetClass="entr" presetSubtype="1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25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75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6" grpId="0" animBg="1"/>
      <p:bldP spid="159" grpId="0"/>
      <p:bldP spid="160" grpId="0" animBg="1"/>
      <p:bldP spid="167" grpId="0" animBg="1"/>
      <p:bldP spid="3" grpId="0" animBg="1"/>
      <p:bldP spid="114" grpId="0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411143" y="1989250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/>
              <p:nvPr/>
            </p:nvSpPr>
            <p:spPr>
              <a:xfrm>
                <a:off x="2085340" y="3316924"/>
                <a:ext cx="8336698" cy="251447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วิธีทำ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วันแรกแก้วตาวิ่งออกกำลังกายได้ระยะทาง 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กิโลเมตร</a:t>
                </a:r>
              </a:p>
              <a:p>
                <a:pPr lvl="0">
                  <a:tabLst>
                    <a:tab pos="630238" algn="l"/>
                    <a:tab pos="3494088" algn="l"/>
                    <a:tab pos="4391025" algn="l"/>
                    <a:tab pos="5564188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วันแรกวิ่งได้ระยะทางน้อยกว่าวันที่สอง 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กิโลเมตร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391025" algn="l"/>
                    <a:tab pos="5564188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วันที่สองแก้วตาวิ่งได้ระยะทาง 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หรือ 1	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กิโลเมตร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391025" algn="l"/>
                    <a:tab pos="5564188" algn="l"/>
                  </a:tabLst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ตอบ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	วันที่สองแก้วตาวิ่งออกกำลังกายได้ระยะทาง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หรือ 1 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กิโลเมตร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85340" y="3316924"/>
                <a:ext cx="8336698" cy="2514471"/>
              </a:xfrm>
              <a:prstGeom prst="rect">
                <a:avLst/>
              </a:prstGeom>
              <a:blipFill>
                <a:blip r:embed="rId5"/>
                <a:stretch>
                  <a:fillRect l="-1316" b="-3390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015973" y="1038752"/>
            <a:ext cx="9165085" cy="1467492"/>
            <a:chOff x="665588" y="464379"/>
            <a:chExt cx="9165085" cy="146749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/>
                <p:nvPr/>
              </p:nvSpPr>
              <p:spPr>
                <a:xfrm>
                  <a:off x="1626747" y="780722"/>
                  <a:ext cx="8203926" cy="1151149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marR="0" lvl="0" indent="-44926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 3. 	วันแรกแก้วตาวิ่งออกกำลังกายได้ระยะทาง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กิโลเมตร วันแรกวิ่งออกกำลังกายได้ระยะทางน้อยกว่าวันที่สอง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2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กิโลเมตร วันที่สองแก้วตาวิ่งออกกำลังกายได้ระยะทางกี่กิโลเมตร</a:t>
                  </a:r>
                </a:p>
              </p:txBody>
            </p:sp>
          </mc:Choice>
          <mc:Fallback xmlns="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2"/>
                  <a:ext cx="8203926" cy="1151149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l="-223" t="-1058" r="-74" b="-13228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/>
              <p:nvPr/>
            </p:nvSpPr>
            <p:spPr>
              <a:xfrm>
                <a:off x="2061713" y="2604677"/>
                <a:ext cx="7893247" cy="69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188118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ประโยคสัญลักษณ์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61713" y="2604677"/>
                <a:ext cx="7893247" cy="695703"/>
              </a:xfrm>
              <a:prstGeom prst="rect">
                <a:avLst/>
              </a:prstGeom>
              <a:blipFill>
                <a:blip r:embed="rId7"/>
                <a:stretch>
                  <a:fillRect l="-1390" b="-1578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16D03931-468F-4FDE-B3DD-ED82271E8B84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7372F191-88C4-473C-BFF8-689098E0D42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CC144352-FC08-41D7-A393-952D8895149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4" name="กลุ่ม 113">
            <a:extLst>
              <a:ext uri="{FF2B5EF4-FFF2-40B4-BE49-F238E27FC236}">
                <a16:creationId xmlns:a16="http://schemas.microsoft.com/office/drawing/2014/main" id="{49735552-E842-4173-B978-206E2E4AA70B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438A0972-0EB9-4920-992F-8DCECF77D2E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EA9A4C1C-EDBF-4E7D-B52B-C83760C246A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7" name="กลุ่ม 116">
            <a:extLst>
              <a:ext uri="{FF2B5EF4-FFF2-40B4-BE49-F238E27FC236}">
                <a16:creationId xmlns:a16="http://schemas.microsoft.com/office/drawing/2014/main" id="{B5603D1B-A58B-473B-A4C5-95113648943E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F8673A9D-D9EE-4921-ADEC-16777BFA6D2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A6E25B4E-A230-4EC9-A67F-56444E13671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0" name="กลุ่ม 119">
            <a:extLst>
              <a:ext uri="{FF2B5EF4-FFF2-40B4-BE49-F238E27FC236}">
                <a16:creationId xmlns:a16="http://schemas.microsoft.com/office/drawing/2014/main" id="{6E407346-A0AC-4627-B719-8C24A9A68CFD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767089FF-E384-471A-A910-A771EED1FE8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FFC628F5-B4EC-42D9-BFA1-E433E3C1CF9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3" name="กลุ่ม 122">
            <a:extLst>
              <a:ext uri="{FF2B5EF4-FFF2-40B4-BE49-F238E27FC236}">
                <a16:creationId xmlns:a16="http://schemas.microsoft.com/office/drawing/2014/main" id="{77C8C64A-07AF-48F3-93C3-F35701660755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CB4842A9-F8CA-4210-B50A-EDAD636F0D7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1383AB11-3521-4957-A2E4-78623DD1F9B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6" name="กลุ่ม 125">
            <a:extLst>
              <a:ext uri="{FF2B5EF4-FFF2-40B4-BE49-F238E27FC236}">
                <a16:creationId xmlns:a16="http://schemas.microsoft.com/office/drawing/2014/main" id="{4D9A7687-DEC6-457F-9EB1-9004F560A11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9279DEAA-A279-4CC6-9F32-3B7BA34F7D4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29011E36-22F0-4F0C-B80F-A8CE9A1CBEA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9" name="กลุ่ม 128">
            <a:extLst>
              <a:ext uri="{FF2B5EF4-FFF2-40B4-BE49-F238E27FC236}">
                <a16:creationId xmlns:a16="http://schemas.microsoft.com/office/drawing/2014/main" id="{42CADC8E-BE05-468B-AB7E-6E7CB3D8F798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1D6A35FC-C59B-4466-A8AD-0E01A2B5221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1" name="รูปแบบอิสระ: รูปร่าง 130">
              <a:extLst>
                <a:ext uri="{FF2B5EF4-FFF2-40B4-BE49-F238E27FC236}">
                  <a16:creationId xmlns:a16="http://schemas.microsoft.com/office/drawing/2014/main" id="{68CF62C6-B474-420E-BB45-0055704DF8D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02DBCE98-E4FA-4C1E-87BC-9D310B457B3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32D3E2B7-F2C4-462F-8C80-5CBDD1900524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5BC814FB-C9D3-4533-8423-3F07C49CC33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C266D885-4427-4E8C-A848-3FBA16424A1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FE0FDDF0-C420-4E4F-8697-3CE123C4F33A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1C94C449-DA01-4653-BB52-17A753B1D975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9" name="รูปภาพ 138">
            <a:hlinkClick r:id="rId14" action="ppaction://hlinksldjump"/>
            <a:extLst>
              <a:ext uri="{FF2B5EF4-FFF2-40B4-BE49-F238E27FC236}">
                <a16:creationId xmlns:a16="http://schemas.microsoft.com/office/drawing/2014/main" id="{41FBE041-1F33-4CE5-93A9-F9E6F8C9E57A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7426248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502583" y="1888666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/>
              <p:nvPr/>
            </p:nvSpPr>
            <p:spPr>
              <a:xfrm>
                <a:off x="2176780" y="3216340"/>
                <a:ext cx="8336698" cy="25167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วิธีทำ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วันแรกกันต์อ่านหนังสือใช้เวลา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ชั่วโมง</a:t>
                </a: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วันแรกใช้เวลามากกว่าวันที่สอง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ชั่วโมง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วันที่สองกันต์ใช้เวลาอ่านหนังสือ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	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ชั่วโมง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ตอบ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วันที่สองกันต์ใช้เวลาอ่านหนังสือ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  <m:r>
                      <m:rPr>
                        <m:nor/>
                      </m:rPr>
                      <a:rPr lang="th-TH" sz="2600" kern="0" dirty="0">
                        <a:solidFill>
                          <a:srgbClr val="FF0000"/>
                        </a:solidFill>
                        <a:cs typeface="4804_KwangMD_PukluK" panose="02000000000000000000" pitchFamily="2" charset="0"/>
                        <a:sym typeface="Gorditas"/>
                      </a:rPr>
                      <m:t>ชั่วโมง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6780" y="3216340"/>
                <a:ext cx="8336698" cy="2516715"/>
              </a:xfrm>
              <a:prstGeom prst="rect">
                <a:avLst/>
              </a:prstGeom>
              <a:blipFill>
                <a:blip r:embed="rId5"/>
                <a:stretch>
                  <a:fillRect l="-1316" b="-3155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107413" y="1049792"/>
            <a:ext cx="8938987" cy="1467492"/>
            <a:chOff x="665588" y="464379"/>
            <a:chExt cx="8938987" cy="146749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/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marR="0" lvl="0" indent="-44926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 4. 	วันแรกกันต์อ่านหนังสือใช้เวลา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4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12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ชั่วโมง วันแรกอ่านหนังสือใช้เวลามากกว่าวันที่สอง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12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ชั่วโมง วันที่สองกันต์ใช้เวลาอ่านหนังสือกี่ชั่วโมง</a:t>
                  </a:r>
                </a:p>
              </p:txBody>
            </p:sp>
          </mc:Choice>
          <mc:Fallback xmlns="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l="-229" r="-1528" b="-8466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/>
              <p:nvPr/>
            </p:nvSpPr>
            <p:spPr>
              <a:xfrm>
                <a:off x="2153153" y="2633487"/>
                <a:ext cx="7893247" cy="69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188118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ประโยคสัญลักษณ์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-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3153" y="2633487"/>
                <a:ext cx="7893247" cy="695703"/>
              </a:xfrm>
              <a:prstGeom prst="rect">
                <a:avLst/>
              </a:prstGeom>
              <a:blipFill>
                <a:blip r:embed="rId7"/>
                <a:stretch>
                  <a:fillRect l="-1390" b="-1578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C40FD140-112B-4553-870E-ABE8A6E1286C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CFC279BB-F234-4B49-8677-4E0F0F58048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806BE154-30FE-48FD-BCF1-724F6FF5813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4" name="กลุ่ม 113">
            <a:extLst>
              <a:ext uri="{FF2B5EF4-FFF2-40B4-BE49-F238E27FC236}">
                <a16:creationId xmlns:a16="http://schemas.microsoft.com/office/drawing/2014/main" id="{A90B8976-4A94-40C0-9505-DF3359E2B610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7E79F563-5A92-4792-B4F2-049D5D549B4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DC4168B8-5342-4007-8F3B-7E29B52D9FB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7" name="กลุ่ม 116">
            <a:extLst>
              <a:ext uri="{FF2B5EF4-FFF2-40B4-BE49-F238E27FC236}">
                <a16:creationId xmlns:a16="http://schemas.microsoft.com/office/drawing/2014/main" id="{56879AD1-5C06-43DD-B87C-0A48B2A5D519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1074A284-ADBF-4E1F-B4E4-D0C93926D62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3B2F89A2-952E-4D10-B5E0-5ED8234CD5F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0" name="กลุ่ม 119">
            <a:extLst>
              <a:ext uri="{FF2B5EF4-FFF2-40B4-BE49-F238E27FC236}">
                <a16:creationId xmlns:a16="http://schemas.microsoft.com/office/drawing/2014/main" id="{847CB0A8-4E00-4046-B3EC-0F2E9F556283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B0231C83-8124-4863-9532-CAD22A5246E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2" name="รูปแบบอิสระ: รูปร่าง 121">
              <a:extLst>
                <a:ext uri="{FF2B5EF4-FFF2-40B4-BE49-F238E27FC236}">
                  <a16:creationId xmlns:a16="http://schemas.microsoft.com/office/drawing/2014/main" id="{91FB0794-4912-4776-B2F9-F9A7967064C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3" name="กลุ่ม 122">
            <a:extLst>
              <a:ext uri="{FF2B5EF4-FFF2-40B4-BE49-F238E27FC236}">
                <a16:creationId xmlns:a16="http://schemas.microsoft.com/office/drawing/2014/main" id="{9DB22166-2AAC-44B0-A487-60BBAC4CB79A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DB634742-19B3-461C-9677-9F1B670A807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5" name="รูปแบบอิสระ: รูปร่าง 124">
              <a:extLst>
                <a:ext uri="{FF2B5EF4-FFF2-40B4-BE49-F238E27FC236}">
                  <a16:creationId xmlns:a16="http://schemas.microsoft.com/office/drawing/2014/main" id="{2C4C6CCB-3CB1-429A-8A44-ED801B02A07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6" name="กลุ่ม 125">
            <a:extLst>
              <a:ext uri="{FF2B5EF4-FFF2-40B4-BE49-F238E27FC236}">
                <a16:creationId xmlns:a16="http://schemas.microsoft.com/office/drawing/2014/main" id="{BB070B1C-3BF7-4601-99D9-16E9C2D80C18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135BEC4F-B9B2-49EB-BAC8-B21AC13DB0F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8" name="รูปแบบอิสระ: รูปร่าง 127">
              <a:extLst>
                <a:ext uri="{FF2B5EF4-FFF2-40B4-BE49-F238E27FC236}">
                  <a16:creationId xmlns:a16="http://schemas.microsoft.com/office/drawing/2014/main" id="{A4E03153-893C-4ED2-8973-3755C5D0FF1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9" name="กลุ่ม 128">
            <a:extLst>
              <a:ext uri="{FF2B5EF4-FFF2-40B4-BE49-F238E27FC236}">
                <a16:creationId xmlns:a16="http://schemas.microsoft.com/office/drawing/2014/main" id="{2BD7ABA2-12DF-4CE0-B1BD-6F659B0C2F2A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17E99CCD-015A-443F-9C5C-F0E85304E7E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1" name="รูปแบบอิสระ: รูปร่าง 130">
              <a:extLst>
                <a:ext uri="{FF2B5EF4-FFF2-40B4-BE49-F238E27FC236}">
                  <a16:creationId xmlns:a16="http://schemas.microsoft.com/office/drawing/2014/main" id="{6B0FDE01-A590-40F9-ADDC-26879EFE90D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8AEE281-C4B9-4425-88B2-EB7075A0A77B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308DC954-B9DE-4E3C-826C-A5AF335683CA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E12262BD-D9EF-442F-8F0D-0BC54CDF5F3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0AD5EA4C-C89C-4151-9EB9-24294FDD3560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57520204-2BB2-4C6C-8E38-CD5D7E01869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8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E92F616E-D0B0-4231-8B82-423537B4923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9" name="รูปภาพ 138">
            <a:hlinkClick r:id="rId14" action="ppaction://hlinksldjump"/>
            <a:extLst>
              <a:ext uri="{FF2B5EF4-FFF2-40B4-BE49-F238E27FC236}">
                <a16:creationId xmlns:a16="http://schemas.microsoft.com/office/drawing/2014/main" id="{42EACCFB-DFA1-49E9-BC4B-7827A0D9BEA3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9273823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421577" y="613072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658031" y="1950020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/>
              <p:nvPr/>
            </p:nvSpPr>
            <p:spPr>
              <a:xfrm>
                <a:off x="2332228" y="3277694"/>
                <a:ext cx="8336698" cy="25167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วิธีทำ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ป้ามีน้ำตะไคร้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ลิตร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มีน้ำอัญชันมากกว่าน้ำตะไคร้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ลิตร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ป้ามีน้ำ</a:t>
                </a:r>
                <a:r>
                  <a:rPr kumimoji="0" lang="th-TH" sz="26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อัญชัญ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kumimoji="0" lang="th-TH" sz="2600" b="0" i="0" u="none" strike="noStrike" kern="0" cap="none" spc="0" normalizeH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	ลิตร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ตอบ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	ป้ามีน้ำอัญชัน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16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ลิตร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2228" y="3277694"/>
                <a:ext cx="8336698" cy="2516715"/>
              </a:xfrm>
              <a:prstGeom prst="rect">
                <a:avLst/>
              </a:prstGeom>
              <a:blipFill>
                <a:blip r:embed="rId5"/>
                <a:stretch>
                  <a:fillRect l="-1317" b="-2906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262861" y="1111146"/>
            <a:ext cx="8938987" cy="1467492"/>
            <a:chOff x="665588" y="464379"/>
            <a:chExt cx="8938987" cy="146749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/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lvl="0" indent="-449263"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 5. 	</a:t>
                  </a:r>
                  <a:r>
                    <a:rPr lang="th-TH" sz="2600" b="1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Calibri" panose="020F0502020204030204"/>
                      <a:cs typeface="4804_KwangMD_PukluK" panose="02000000000000000000" pitchFamily="2" charset="0"/>
                      <a:sym typeface="Gorditas"/>
                    </a:rPr>
                    <a:t>ป้ามีน้ำตะไคร้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7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20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ลิตร มีน้ำอัญชันมากกว่าน้ำตะไคร้</a:t>
                  </a:r>
                  <a:r>
                    <a:rPr kumimoji="0" lang="th-TH" sz="2600" b="1" i="0" u="none" strike="noStrike" kern="0" cap="none" spc="0" normalizeH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600" b="1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600" b="1" i="0" kern="0" smtClea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9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600" b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20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ลิตร ป้ามีน้ำอัญชันกี่ลิตร</a:t>
                  </a:r>
                  <a:endPara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endParaRPr>
                </a:p>
              </p:txBody>
            </p:sp>
          </mc:Choice>
          <mc:Fallback xmlns="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l="-229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/>
              <p:nvPr/>
            </p:nvSpPr>
            <p:spPr>
              <a:xfrm>
                <a:off x="2308601" y="2694841"/>
                <a:ext cx="7893247" cy="69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188118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ประโยคสัญลักษณ์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7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lang="th-TH" sz="2600" kern="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+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9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20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08601" y="2694841"/>
                <a:ext cx="7893247" cy="695703"/>
              </a:xfrm>
              <a:prstGeom prst="rect">
                <a:avLst/>
              </a:prstGeom>
              <a:blipFill>
                <a:blip r:embed="rId7"/>
                <a:stretch>
                  <a:fillRect l="-1390" b="-1578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E994A7B2-E7C3-42F1-BBDE-5AA1A0C52E73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D4B93D8E-1EA3-42A8-BAC9-1FBEC746B08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06449CEF-7537-40CF-8C01-5F86CB5B22D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8" name="กลุ่ม 107">
            <a:extLst>
              <a:ext uri="{FF2B5EF4-FFF2-40B4-BE49-F238E27FC236}">
                <a16:creationId xmlns:a16="http://schemas.microsoft.com/office/drawing/2014/main" id="{2A2CD0D1-8AFA-49D9-921B-15F38250375A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87185AB4-EBD5-492E-A20B-A8D2825412D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37123E8D-41A1-48B3-9C13-DD92CDA98EA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6" name="กลุ่ม 115">
            <a:extLst>
              <a:ext uri="{FF2B5EF4-FFF2-40B4-BE49-F238E27FC236}">
                <a16:creationId xmlns:a16="http://schemas.microsoft.com/office/drawing/2014/main" id="{62BB4CE5-D871-4261-BBA5-B1CD1FE6AD32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4C567104-58F7-429A-A87E-52F6BE3A688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95EBFB54-A1A0-43C4-B69B-CB577D3FE23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C971019D-4860-47CD-A3A7-76B10642DEE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07DBD6EF-321F-40DE-AFBA-3D63E647492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CC21ABDF-FEA8-4B71-9C78-D3710AD4BBA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6A61E050-9323-41A1-9C56-E9039AA17F7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33449496-691E-4CDF-ADF0-FB29028442F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1A0A1954-1149-4BA4-B720-85414250113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5" name="กลุ่ม 124">
            <a:extLst>
              <a:ext uri="{FF2B5EF4-FFF2-40B4-BE49-F238E27FC236}">
                <a16:creationId xmlns:a16="http://schemas.microsoft.com/office/drawing/2014/main" id="{FBBCAC8C-A063-4A81-9EE0-8C6B71EF814C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8E8F09CE-D0F4-4043-843B-EB1FEDF621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8FC134BE-81BB-4676-B29C-81ECE18EB29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8" name="กลุ่ม 127">
            <a:extLst>
              <a:ext uri="{FF2B5EF4-FFF2-40B4-BE49-F238E27FC236}">
                <a16:creationId xmlns:a16="http://schemas.microsoft.com/office/drawing/2014/main" id="{B74D5689-D22F-4707-AE29-17D91A3117F5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594F0776-82E4-418F-B93C-603FC7FB5B5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684E6D26-24D7-4BBD-A5BE-66A998A5D3E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33556E06-6E0D-40AD-9914-907B8F7C812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1637EF5-3F5A-40CC-A420-F468DD2E85D5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CA22C3B8-F2D4-40F2-A813-BFA738F3AD38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EC5955D1-F573-4022-B083-48DA7A2F637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CADF1401-91EB-4674-90E3-183457BAA9C4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FFF11C62-82A0-4DB3-B14F-BB72E41C33D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8" name="รูปภาพ 137">
            <a:hlinkClick r:id="rId14" action="ppaction://hlinksldjump"/>
            <a:extLst>
              <a:ext uri="{FF2B5EF4-FFF2-40B4-BE49-F238E27FC236}">
                <a16:creationId xmlns:a16="http://schemas.microsoft.com/office/drawing/2014/main" id="{A4084B88-C59C-423E-8F2B-F4160A24275E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9673383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/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เปรียบเทียบ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กับ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ar-AE" sz="2600" b="1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1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ar-AE" sz="2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Didact Gothic"/>
                    <a:cs typeface="4804_KwangMD_PukluK" panose="02000000000000000000" pitchFamily="2" charset="0"/>
                    <a:sym typeface="Didact Gothic"/>
                  </a:rPr>
                  <a:t> </a:t>
                </a:r>
              </a:p>
            </p:txBody>
          </p:sp>
        </mc:Choice>
        <mc:Fallback xmlns="">
          <p:sp>
            <p:nvSpPr>
              <p:cNvPr id="65" name="Google Shape;2873;p64">
                <a:extLst>
                  <a:ext uri="{FF2B5EF4-FFF2-40B4-BE49-F238E27FC236}">
                    <a16:creationId xmlns:a16="http://schemas.microsoft.com/office/drawing/2014/main" id="{2649AFE4-F5F8-4A8A-B37E-F277A6BFAF3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46385" y="813817"/>
                <a:ext cx="2950234" cy="322400"/>
              </a:xfrm>
              <a:prstGeom prst="rect">
                <a:avLst/>
              </a:prstGeom>
              <a:blipFill>
                <a:blip r:embed="rId4"/>
                <a:stretch>
                  <a:fillRect t="-30769" b="-94231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36" name="Google Shape;3577;p79">
            <a:extLst>
              <a:ext uri="{FF2B5EF4-FFF2-40B4-BE49-F238E27FC236}">
                <a16:creationId xmlns:a16="http://schemas.microsoft.com/office/drawing/2014/main" id="{AB9AAFD8-08CE-45AE-A884-567A61407321}"/>
              </a:ext>
            </a:extLst>
          </p:cNvPr>
          <p:cNvGrpSpPr/>
          <p:nvPr/>
        </p:nvGrpSpPr>
        <p:grpSpPr>
          <a:xfrm rot="4603370">
            <a:off x="8421577" y="613072"/>
            <a:ext cx="334467" cy="260133"/>
            <a:chOff x="2471675" y="2390075"/>
            <a:chExt cx="250850" cy="195100"/>
          </a:xfrm>
        </p:grpSpPr>
        <p:sp>
          <p:nvSpPr>
            <p:cNvPr id="147" name="Google Shape;3578;p79">
              <a:extLst>
                <a:ext uri="{FF2B5EF4-FFF2-40B4-BE49-F238E27FC236}">
                  <a16:creationId xmlns:a16="http://schemas.microsoft.com/office/drawing/2014/main" id="{5F6A9CEB-582A-45EA-9161-7C828704BB84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48" name="Google Shape;3579;p79">
              <a:extLst>
                <a:ext uri="{FF2B5EF4-FFF2-40B4-BE49-F238E27FC236}">
                  <a16:creationId xmlns:a16="http://schemas.microsoft.com/office/drawing/2014/main" id="{73888C66-894D-4AE2-9665-76363B95804E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sp>
        <p:nvSpPr>
          <p:cNvPr id="153" name="Google Shape;3810;p53">
            <a:extLst>
              <a:ext uri="{FF2B5EF4-FFF2-40B4-BE49-F238E27FC236}">
                <a16:creationId xmlns:a16="http://schemas.microsoft.com/office/drawing/2014/main" id="{17D483BB-4D77-4452-8B7E-678F4AE4EFF2}"/>
              </a:ext>
            </a:extLst>
          </p:cNvPr>
          <p:cNvSpPr/>
          <p:nvPr/>
        </p:nvSpPr>
        <p:spPr>
          <a:xfrm rot="21082927">
            <a:off x="983958" y="767459"/>
            <a:ext cx="400681" cy="415117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4" name="Google Shape;3805;p53">
            <a:extLst>
              <a:ext uri="{FF2B5EF4-FFF2-40B4-BE49-F238E27FC236}">
                <a16:creationId xmlns:a16="http://schemas.microsoft.com/office/drawing/2014/main" id="{AC5A5E93-2898-42D8-9F54-D8B5E46D3511}"/>
              </a:ext>
            </a:extLst>
          </p:cNvPr>
          <p:cNvSpPr/>
          <p:nvPr/>
        </p:nvSpPr>
        <p:spPr>
          <a:xfrm rot="329428">
            <a:off x="10520871" y="1791374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/>
              <p:nvPr/>
            </p:nvSpPr>
            <p:spPr>
              <a:xfrm>
                <a:off x="2195068" y="3119048"/>
                <a:ext cx="8336698" cy="2516715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วิธีทำ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แม่ทำขนมใช้น้ำตาลทราย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กิโลกรัม</a:t>
                </a: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ใช้น้ำตาลทรายน้อยกว่าแป้ง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กิโลกรัม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แม่ใช้แป้งทำขนม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  <m: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	</a:t>
                </a:r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กิโลกรัม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ตอบ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แม่ใช้แป้งทำขนม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lang="th-TH" sz="2600" kern="0" dirty="0">
                    <a:solidFill>
                      <a:srgbClr val="FF0000"/>
                    </a:solidFill>
                    <a:cs typeface="4804_KwangMD_PukluK" panose="02000000000000000000" pitchFamily="2" charset="0"/>
                    <a:sym typeface="Gorditas"/>
                  </a:rPr>
                  <a:t> กิโลกรัม 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51" name="กล่องข้อความ 50">
                <a:extLst>
                  <a:ext uri="{FF2B5EF4-FFF2-40B4-BE49-F238E27FC236}">
                    <a16:creationId xmlns:a16="http://schemas.microsoft.com/office/drawing/2014/main" id="{25756509-17CC-4FE5-B12C-CB0B2963A13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95068" y="3119048"/>
                <a:ext cx="8336698" cy="2516715"/>
              </a:xfrm>
              <a:prstGeom prst="rect">
                <a:avLst/>
              </a:prstGeom>
              <a:blipFill>
                <a:blip r:embed="rId5"/>
                <a:stretch>
                  <a:fillRect l="-1316" b="-3148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3B4C8DB0-2FE0-4974-8E74-301426487276}"/>
              </a:ext>
            </a:extLst>
          </p:cNvPr>
          <p:cNvGrpSpPr/>
          <p:nvPr/>
        </p:nvGrpSpPr>
        <p:grpSpPr>
          <a:xfrm>
            <a:off x="1125701" y="952500"/>
            <a:ext cx="8938987" cy="1467492"/>
            <a:chOff x="665588" y="464379"/>
            <a:chExt cx="8938987" cy="1467492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/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marR="0" lvl="0" indent="-449263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 6. 	แม่ทำขนมใช้น้ำตาลทราย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5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กิโลกรัม</a:t>
                  </a:r>
                  <a:r>
                    <a:rPr kumimoji="0" lang="th-TH" sz="2600" b="1" i="0" u="none" strike="noStrike" kern="0" cap="none" spc="0" normalizeH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ใช้น้ำตาลทรายน้อยกว่าแป้ง</a:t>
                  </a: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10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</a:rPr>
                    <a:t> กิโลกรัม แม่ใช้แป้งทำขนมกี่กิโลกรัม</a:t>
                  </a:r>
                </a:p>
              </p:txBody>
            </p:sp>
          </mc:Choice>
          <mc:Fallback xmlns="">
            <p:sp>
              <p:nvSpPr>
                <p:cNvPr id="62" name="Google Shape;3054;p54">
                  <a:extLst>
                    <a:ext uri="{FF2B5EF4-FFF2-40B4-BE49-F238E27FC236}">
                      <a16:creationId xmlns:a16="http://schemas.microsoft.com/office/drawing/2014/main" id="{A9E175D3-4E73-433B-87D5-E2F81F7596F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2"/>
                  <a:ext cx="7977828" cy="1151149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6"/>
                  <a:stretch>
                    <a:fillRect l="-229" b="-7937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3" name="Google Shape;3075;p54">
              <a:extLst>
                <a:ext uri="{FF2B5EF4-FFF2-40B4-BE49-F238E27FC236}">
                  <a16:creationId xmlns:a16="http://schemas.microsoft.com/office/drawing/2014/main" id="{8B9DF8C2-B6E9-4D30-846B-9E690B22F25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54479940-4990-4DA9-B7FB-A3783B9B77A8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231AE369-8F3D-46DB-8DF0-33C4E6C54FA7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42B9B450-455E-4D3B-9DF3-F56B520F6695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2F0C2B3B-543E-43A5-B9B1-8F494FCE7646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EADC5EA7-44D2-4A4E-903D-8258E3367FD3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81;p54">
                  <a:extLst>
                    <a:ext uri="{FF2B5EF4-FFF2-40B4-BE49-F238E27FC236}">
                      <a16:creationId xmlns:a16="http://schemas.microsoft.com/office/drawing/2014/main" id="{D2F4EEC1-A7FF-4AB2-A79A-B424AA80288A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82;p54">
                  <a:extLst>
                    <a:ext uri="{FF2B5EF4-FFF2-40B4-BE49-F238E27FC236}">
                      <a16:creationId xmlns:a16="http://schemas.microsoft.com/office/drawing/2014/main" id="{1CE9C59E-205C-4300-A0DA-A17ADEBEAB5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83;p54">
                  <a:extLst>
                    <a:ext uri="{FF2B5EF4-FFF2-40B4-BE49-F238E27FC236}">
                      <a16:creationId xmlns:a16="http://schemas.microsoft.com/office/drawing/2014/main" id="{E9EA64AD-11E5-4FC1-A0C5-53516FB2903C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84;p54">
                  <a:extLst>
                    <a:ext uri="{FF2B5EF4-FFF2-40B4-BE49-F238E27FC236}">
                      <a16:creationId xmlns:a16="http://schemas.microsoft.com/office/drawing/2014/main" id="{A26F797B-7C50-4B80-95F2-8EE804154AD9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85;p54">
                  <a:extLst>
                    <a:ext uri="{FF2B5EF4-FFF2-40B4-BE49-F238E27FC236}">
                      <a16:creationId xmlns:a16="http://schemas.microsoft.com/office/drawing/2014/main" id="{3CCAFAA9-5654-4717-B881-0CE2A0E85C21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086;p54">
                  <a:extLst>
                    <a:ext uri="{FF2B5EF4-FFF2-40B4-BE49-F238E27FC236}">
                      <a16:creationId xmlns:a16="http://schemas.microsoft.com/office/drawing/2014/main" id="{EF16DECA-F9DA-4720-AE03-96C370186F18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087;p54">
                  <a:extLst>
                    <a:ext uri="{FF2B5EF4-FFF2-40B4-BE49-F238E27FC236}">
                      <a16:creationId xmlns:a16="http://schemas.microsoft.com/office/drawing/2014/main" id="{0EB44D46-17F9-446F-B762-D45F1CB834E6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3088;p54">
                  <a:extLst>
                    <a:ext uri="{FF2B5EF4-FFF2-40B4-BE49-F238E27FC236}">
                      <a16:creationId xmlns:a16="http://schemas.microsoft.com/office/drawing/2014/main" id="{DB3424C4-A634-4BBF-9322-F2427375539E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3089;p54">
                  <a:extLst>
                    <a:ext uri="{FF2B5EF4-FFF2-40B4-BE49-F238E27FC236}">
                      <a16:creationId xmlns:a16="http://schemas.microsoft.com/office/drawing/2014/main" id="{B6966D44-CE45-4D22-B78D-21B773C5568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3090;p54">
                  <a:extLst>
                    <a:ext uri="{FF2B5EF4-FFF2-40B4-BE49-F238E27FC236}">
                      <a16:creationId xmlns:a16="http://schemas.microsoft.com/office/drawing/2014/main" id="{6BF74175-7D14-4718-8173-2F4B1CDEC599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3091;p54">
                  <a:extLst>
                    <a:ext uri="{FF2B5EF4-FFF2-40B4-BE49-F238E27FC236}">
                      <a16:creationId xmlns:a16="http://schemas.microsoft.com/office/drawing/2014/main" id="{B98F084D-4814-4F9A-B678-E50E398E5BCF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3092;p54">
                  <a:extLst>
                    <a:ext uri="{FF2B5EF4-FFF2-40B4-BE49-F238E27FC236}">
                      <a16:creationId xmlns:a16="http://schemas.microsoft.com/office/drawing/2014/main" id="{8FC5C5F6-1208-4A4A-9CD9-9F46CE143ED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3093;p54">
                  <a:extLst>
                    <a:ext uri="{FF2B5EF4-FFF2-40B4-BE49-F238E27FC236}">
                      <a16:creationId xmlns:a16="http://schemas.microsoft.com/office/drawing/2014/main" id="{FE6476C9-766F-4E74-B235-46008969F485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3094;p54">
                  <a:extLst>
                    <a:ext uri="{FF2B5EF4-FFF2-40B4-BE49-F238E27FC236}">
                      <a16:creationId xmlns:a16="http://schemas.microsoft.com/office/drawing/2014/main" id="{816168E5-CD61-4BFA-AD29-CD4EB01F36F5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3095;p54">
                  <a:extLst>
                    <a:ext uri="{FF2B5EF4-FFF2-40B4-BE49-F238E27FC236}">
                      <a16:creationId xmlns:a16="http://schemas.microsoft.com/office/drawing/2014/main" id="{C3314C5B-DAAD-481E-A31C-013C799F65FE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3096;p54">
                  <a:extLst>
                    <a:ext uri="{FF2B5EF4-FFF2-40B4-BE49-F238E27FC236}">
                      <a16:creationId xmlns:a16="http://schemas.microsoft.com/office/drawing/2014/main" id="{137426C1-7794-45C1-A7FD-72ABFABD6214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3097;p54">
                  <a:extLst>
                    <a:ext uri="{FF2B5EF4-FFF2-40B4-BE49-F238E27FC236}">
                      <a16:creationId xmlns:a16="http://schemas.microsoft.com/office/drawing/2014/main" id="{B8EF8CD0-33CD-4DE5-9EE6-AE9B6496DD89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3098;p54">
                  <a:extLst>
                    <a:ext uri="{FF2B5EF4-FFF2-40B4-BE49-F238E27FC236}">
                      <a16:creationId xmlns:a16="http://schemas.microsoft.com/office/drawing/2014/main" id="{6A7EEBCF-423B-4237-8874-9E2D66110DE3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3099;p54">
                  <a:extLst>
                    <a:ext uri="{FF2B5EF4-FFF2-40B4-BE49-F238E27FC236}">
                      <a16:creationId xmlns:a16="http://schemas.microsoft.com/office/drawing/2014/main" id="{8DA71410-09C0-4F6B-81BA-40F751E3EA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3100;p54">
                  <a:extLst>
                    <a:ext uri="{FF2B5EF4-FFF2-40B4-BE49-F238E27FC236}">
                      <a16:creationId xmlns:a16="http://schemas.microsoft.com/office/drawing/2014/main" id="{7DF8CE86-7A6F-4ACE-8A06-ED133DD48EB7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3101;p54">
                  <a:extLst>
                    <a:ext uri="{FF2B5EF4-FFF2-40B4-BE49-F238E27FC236}">
                      <a16:creationId xmlns:a16="http://schemas.microsoft.com/office/drawing/2014/main" id="{D3C49098-CC18-4067-BA01-068035ED34B2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0" name="Google Shape;3102;p54">
                  <a:extLst>
                    <a:ext uri="{FF2B5EF4-FFF2-40B4-BE49-F238E27FC236}">
                      <a16:creationId xmlns:a16="http://schemas.microsoft.com/office/drawing/2014/main" id="{CD69B4EC-F63D-4121-912B-5DA305F00F97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1" name="Google Shape;3103;p54">
                  <a:extLst>
                    <a:ext uri="{FF2B5EF4-FFF2-40B4-BE49-F238E27FC236}">
                      <a16:creationId xmlns:a16="http://schemas.microsoft.com/office/drawing/2014/main" id="{C653B3AF-B95C-4A2A-B6D0-3812905E9538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112" name="Google Shape;3104;p54">
                  <a:extLst>
                    <a:ext uri="{FF2B5EF4-FFF2-40B4-BE49-F238E27FC236}">
                      <a16:creationId xmlns:a16="http://schemas.microsoft.com/office/drawing/2014/main" id="{B8F36609-61F5-483A-9250-9CBE3E61F31F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/>
              <p:nvPr/>
            </p:nvSpPr>
            <p:spPr>
              <a:xfrm>
                <a:off x="2171441" y="2536195"/>
                <a:ext cx="7893247" cy="69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188118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ประโยคสัญลักษณ์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5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lang="th-TH" sz="2600" kern="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Bahiana"/>
                  </a:rPr>
                  <a:t>+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10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113" name="กล่องข้อความ 112">
                <a:extLst>
                  <a:ext uri="{FF2B5EF4-FFF2-40B4-BE49-F238E27FC236}">
                    <a16:creationId xmlns:a16="http://schemas.microsoft.com/office/drawing/2014/main" id="{11CA116D-C13D-4693-A243-F7CEE6CDEF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1441" y="2536195"/>
                <a:ext cx="7893247" cy="695703"/>
              </a:xfrm>
              <a:prstGeom prst="rect">
                <a:avLst/>
              </a:prstGeom>
              <a:blipFill>
                <a:blip r:embed="rId7"/>
                <a:stretch>
                  <a:fillRect l="-1390" b="-1578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F2D975B9-C869-40FF-973E-E2D64E24BB24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6EEF814B-AB41-465C-B491-4AD0043542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050759EE-B48B-4BC2-98BA-3A638003762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8" name="กลุ่ม 107">
            <a:extLst>
              <a:ext uri="{FF2B5EF4-FFF2-40B4-BE49-F238E27FC236}">
                <a16:creationId xmlns:a16="http://schemas.microsoft.com/office/drawing/2014/main" id="{F30A4A9B-6216-4CE2-AA37-2877C877472A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57F4C744-ABD1-460C-98A2-745A500C1DF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21BCE957-AEC4-43AA-AD0C-FE10FA45CEE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6" name="กลุ่ม 115">
            <a:extLst>
              <a:ext uri="{FF2B5EF4-FFF2-40B4-BE49-F238E27FC236}">
                <a16:creationId xmlns:a16="http://schemas.microsoft.com/office/drawing/2014/main" id="{20C70016-B1B6-4331-B466-6FCEE75BFCC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BD0DA340-49BF-4B1F-9277-9A55DCB24C7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B2D2C494-82DC-4B69-AA58-5EB8167F44B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9" name="กลุ่ม 118">
            <a:extLst>
              <a:ext uri="{FF2B5EF4-FFF2-40B4-BE49-F238E27FC236}">
                <a16:creationId xmlns:a16="http://schemas.microsoft.com/office/drawing/2014/main" id="{F8BB8D38-7DCB-40CD-B498-4D0A21C9D35B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1A374612-7C5F-4F79-8AAB-B9A1C43CBC7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5CE26675-D586-4B32-9DB7-9C7BB3316ED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60DC3684-3850-43CE-AF2E-70BD4E646C2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23" name="รูปแบบอิสระ: รูปร่าง 122">
              <a:extLst>
                <a:ext uri="{FF2B5EF4-FFF2-40B4-BE49-F238E27FC236}">
                  <a16:creationId xmlns:a16="http://schemas.microsoft.com/office/drawing/2014/main" id="{A59EE2FC-3CF2-4726-8497-1F8A4814E7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4" name="รูปแบบอิสระ: รูปร่าง 123">
              <a:extLst>
                <a:ext uri="{FF2B5EF4-FFF2-40B4-BE49-F238E27FC236}">
                  <a16:creationId xmlns:a16="http://schemas.microsoft.com/office/drawing/2014/main" id="{87C5915F-ED10-401B-BA8E-1220143ECF6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5" name="กลุ่ม 124">
            <a:extLst>
              <a:ext uri="{FF2B5EF4-FFF2-40B4-BE49-F238E27FC236}">
                <a16:creationId xmlns:a16="http://schemas.microsoft.com/office/drawing/2014/main" id="{71E97707-AC07-4182-B826-6571D5DCAAC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26" name="รูปแบบอิสระ: รูปร่าง 125">
              <a:extLst>
                <a:ext uri="{FF2B5EF4-FFF2-40B4-BE49-F238E27FC236}">
                  <a16:creationId xmlns:a16="http://schemas.microsoft.com/office/drawing/2014/main" id="{07F16EB5-1F87-4F3B-A4F7-E565F7A09E8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7" name="รูปแบบอิสระ: รูปร่าง 126">
              <a:extLst>
                <a:ext uri="{FF2B5EF4-FFF2-40B4-BE49-F238E27FC236}">
                  <a16:creationId xmlns:a16="http://schemas.microsoft.com/office/drawing/2014/main" id="{3AE7FF2B-A1E2-45B1-8991-98FAEA33330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28" name="กลุ่ม 127">
            <a:extLst>
              <a:ext uri="{FF2B5EF4-FFF2-40B4-BE49-F238E27FC236}">
                <a16:creationId xmlns:a16="http://schemas.microsoft.com/office/drawing/2014/main" id="{722C6311-508C-4123-B32D-7CD6049C9AE0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29" name="รูปแบบอิสระ: รูปร่าง 128">
              <a:extLst>
                <a:ext uri="{FF2B5EF4-FFF2-40B4-BE49-F238E27FC236}">
                  <a16:creationId xmlns:a16="http://schemas.microsoft.com/office/drawing/2014/main" id="{710106D1-76FE-4287-8852-BFA622D72C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537E70AD-7788-4072-8BB3-69D453923A9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3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346D375F-39C9-4BA4-BA34-73483982F70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8499D035-4C2F-4648-BD0C-13857301007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3" name="Google Shape;1193;p37">
            <a:hlinkClick r:id="rId10" action="ppaction://hlinksldjump"/>
            <a:extLst>
              <a:ext uri="{FF2B5EF4-FFF2-40B4-BE49-F238E27FC236}">
                <a16:creationId xmlns:a16="http://schemas.microsoft.com/office/drawing/2014/main" id="{7D7858F2-4534-47F2-B12E-E4FBED9B4885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4" name="Google Shape;1193;p37">
            <a:hlinkClick r:id="rId11" action="ppaction://hlinksldjump"/>
            <a:extLst>
              <a:ext uri="{FF2B5EF4-FFF2-40B4-BE49-F238E27FC236}">
                <a16:creationId xmlns:a16="http://schemas.microsoft.com/office/drawing/2014/main" id="{E13C8864-E802-46EE-8F84-5463573C7BF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5" name="Google Shape;1193;p37">
            <a:hlinkClick r:id="rId12" action="ppaction://hlinksldjump"/>
            <a:extLst>
              <a:ext uri="{FF2B5EF4-FFF2-40B4-BE49-F238E27FC236}">
                <a16:creationId xmlns:a16="http://schemas.microsoft.com/office/drawing/2014/main" id="{E8E8469E-A456-4178-8DBB-1956678E3F96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37" name="Google Shape;1193;p37">
            <a:hlinkClick r:id="rId13" action="ppaction://hlinksldjump"/>
            <a:extLst>
              <a:ext uri="{FF2B5EF4-FFF2-40B4-BE49-F238E27FC236}">
                <a16:creationId xmlns:a16="http://schemas.microsoft.com/office/drawing/2014/main" id="{0CB5ED17-FD5B-4CA7-AF11-EEABA070CF5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38" name="รูปภาพ 137">
            <a:hlinkClick r:id="rId14" action="ppaction://hlinksldjump"/>
            <a:extLst>
              <a:ext uri="{FF2B5EF4-FFF2-40B4-BE49-F238E27FC236}">
                <a16:creationId xmlns:a16="http://schemas.microsoft.com/office/drawing/2014/main" id="{CCF717FD-59FF-4227-BB22-E412981C436F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8134691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6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DA32EF63-99D6-4905-8E4F-26489DD64C9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528CD66A-8374-4A16-9934-D8CC7EEC5A1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DD322EFC-3F17-4CAF-8B7C-BD081DFC5A9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9D336516-9ED2-43D3-AD3C-CDDB1EF1A511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4499677B-3C0C-4BF3-9DFF-0276F03BDEC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911E5A41-75E6-45D7-BEA4-E138D7D7804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1F89C9BD-9F21-4D75-B600-7A91F9648188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D04F9DC7-765D-4626-8EAD-4CFC51DA706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1F75DFE2-26AC-4697-B3A4-D4A0033D46B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5B2B168E-A1FC-46FA-8015-7A4903219B9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91A71273-6646-46D6-8EC7-32C13E5D02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D0B78FB4-CED5-4907-BD56-036C9FD2F5E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FB3D6282-068E-40F0-A36A-989E43AD6DB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C10C3CA7-26DC-4118-8247-97CFA8A8533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0638697C-F6BC-4EFD-A78F-C0F804B9B8F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33A7884C-BE6C-4719-B5E7-5478357A6CB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8D9C5EDE-6FAF-4184-91A4-20548DE44A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EF9E45D3-B819-485C-BB58-1A82438E49D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4" name="กลุ่ม 93">
            <a:extLst>
              <a:ext uri="{FF2B5EF4-FFF2-40B4-BE49-F238E27FC236}">
                <a16:creationId xmlns:a16="http://schemas.microsoft.com/office/drawing/2014/main" id="{34BAAFCE-F73F-4691-B2B7-F697C6822CE0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9FE1557F-7D49-4AAF-B11B-C8DAC852109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4" name="รูปแบบอิสระ: รูปร่าง 103">
              <a:extLst>
                <a:ext uri="{FF2B5EF4-FFF2-40B4-BE49-F238E27FC236}">
                  <a16:creationId xmlns:a16="http://schemas.microsoft.com/office/drawing/2014/main" id="{0672B4D1-0AAD-4B02-8D5F-1D6413C321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71DA2843-6597-481C-9A81-E6DCCED7ED8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191D0A8A-3DD6-45A0-8930-9D2E65BD65A5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FB8EEC7-6C77-4009-9084-8B91F70F091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6FB57755-0BCA-4F6E-AC06-22CB2296914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9F46E30-CCE9-4716-BA7D-0038E14C5F0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A9CE08C-A3B2-4353-A29F-368797BECC0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1" name="รูปภาพ 110">
            <a:hlinkClick r:id="rId10" action="ppaction://hlinksldjump"/>
            <a:extLst>
              <a:ext uri="{FF2B5EF4-FFF2-40B4-BE49-F238E27FC236}">
                <a16:creationId xmlns:a16="http://schemas.microsoft.com/office/drawing/2014/main" id="{2506C864-7BE0-4D83-A35F-98DD6E46DF20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12" name="กลุ่ม 111">
            <a:extLst>
              <a:ext uri="{FF2B5EF4-FFF2-40B4-BE49-F238E27FC236}">
                <a16:creationId xmlns:a16="http://schemas.microsoft.com/office/drawing/2014/main" id="{CA1B6DB8-41A2-420B-AA19-ED8CEF0D16E2}"/>
              </a:ext>
            </a:extLst>
          </p:cNvPr>
          <p:cNvGrpSpPr/>
          <p:nvPr/>
        </p:nvGrpSpPr>
        <p:grpSpPr>
          <a:xfrm>
            <a:off x="954896" y="570885"/>
            <a:ext cx="2641600" cy="733223"/>
            <a:chOff x="982795" y="710715"/>
            <a:chExt cx="2641600" cy="733223"/>
          </a:xfrm>
        </p:grpSpPr>
        <p:sp>
          <p:nvSpPr>
            <p:cNvPr id="113" name="Google Shape;698;p49">
              <a:extLst>
                <a:ext uri="{FF2B5EF4-FFF2-40B4-BE49-F238E27FC236}">
                  <a16:creationId xmlns:a16="http://schemas.microsoft.com/office/drawing/2014/main" id="{4D870F93-0CDC-4505-911B-E71E211345D2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701;p49">
              <a:extLst>
                <a:ext uri="{FF2B5EF4-FFF2-40B4-BE49-F238E27FC236}">
                  <a16:creationId xmlns:a16="http://schemas.microsoft.com/office/drawing/2014/main" id="{58F47A1A-2219-4734-B1C8-3DAFE9C4E6EC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grpSp>
        <p:nvGrpSpPr>
          <p:cNvPr id="133" name="Google Shape;3577;p79">
            <a:extLst>
              <a:ext uri="{FF2B5EF4-FFF2-40B4-BE49-F238E27FC236}">
                <a16:creationId xmlns:a16="http://schemas.microsoft.com/office/drawing/2014/main" id="{11B7B459-500C-4D9C-A995-C3D3F433BE6F}"/>
              </a:ext>
            </a:extLst>
          </p:cNvPr>
          <p:cNvGrpSpPr/>
          <p:nvPr/>
        </p:nvGrpSpPr>
        <p:grpSpPr>
          <a:xfrm rot="4603370">
            <a:off x="8474083" y="1225005"/>
            <a:ext cx="334467" cy="260133"/>
            <a:chOff x="2471675" y="2390075"/>
            <a:chExt cx="250850" cy="195100"/>
          </a:xfrm>
        </p:grpSpPr>
        <p:sp>
          <p:nvSpPr>
            <p:cNvPr id="134" name="Google Shape;3578;p79">
              <a:extLst>
                <a:ext uri="{FF2B5EF4-FFF2-40B4-BE49-F238E27FC236}">
                  <a16:creationId xmlns:a16="http://schemas.microsoft.com/office/drawing/2014/main" id="{91059372-9169-47BA-AF63-770FE068DFD9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35" name="Google Shape;3579;p79">
              <a:extLst>
                <a:ext uri="{FF2B5EF4-FFF2-40B4-BE49-F238E27FC236}">
                  <a16:creationId xmlns:a16="http://schemas.microsoft.com/office/drawing/2014/main" id="{AFEB2038-9D2F-4821-9C70-7D51B31E7629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10" name="กลุ่ม 209">
            <a:extLst>
              <a:ext uri="{FF2B5EF4-FFF2-40B4-BE49-F238E27FC236}">
                <a16:creationId xmlns:a16="http://schemas.microsoft.com/office/drawing/2014/main" id="{F7C17D7C-7DF6-45EC-AF93-0E649ECB86C3}"/>
              </a:ext>
            </a:extLst>
          </p:cNvPr>
          <p:cNvGrpSpPr/>
          <p:nvPr/>
        </p:nvGrpSpPr>
        <p:grpSpPr>
          <a:xfrm>
            <a:off x="3439646" y="601118"/>
            <a:ext cx="4748653" cy="667417"/>
            <a:chOff x="1639117" y="676431"/>
            <a:chExt cx="4748653" cy="667417"/>
          </a:xfrm>
        </p:grpSpPr>
        <p:sp>
          <p:nvSpPr>
            <p:cNvPr id="211" name="Google Shape;4259;p71">
              <a:extLst>
                <a:ext uri="{FF2B5EF4-FFF2-40B4-BE49-F238E27FC236}">
                  <a16:creationId xmlns:a16="http://schemas.microsoft.com/office/drawing/2014/main" id="{29667A27-46FB-4790-89C9-58EAE10FF858}"/>
                </a:ext>
              </a:extLst>
            </p:cNvPr>
            <p:cNvSpPr txBox="1"/>
            <p:nvPr/>
          </p:nvSpPr>
          <p:spPr>
            <a:xfrm>
              <a:off x="1639117" y="676431"/>
              <a:ext cx="4315322" cy="48221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2062163" algn="l"/>
                </a:tabLst>
                <a:defRPr/>
              </a:pP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omfortaa"/>
                  <a:cs typeface="4804_KwangMD_PukluK" panose="02000000000000000000" pitchFamily="2" charset="0"/>
                  <a:sym typeface="Comfortaa"/>
                </a:rPr>
                <a:t>เขียนประโยคสัญลักษณ์และแสดงวิธีหาคำตอบ</a:t>
              </a:r>
            </a:p>
          </p:txBody>
        </p:sp>
        <p:grpSp>
          <p:nvGrpSpPr>
            <p:cNvPr id="212" name="Google Shape;3186;p51">
              <a:extLst>
                <a:ext uri="{FF2B5EF4-FFF2-40B4-BE49-F238E27FC236}">
                  <a16:creationId xmlns:a16="http://schemas.microsoft.com/office/drawing/2014/main" id="{640846AB-0B39-408D-854C-48071DB4D05C}"/>
                </a:ext>
              </a:extLst>
            </p:cNvPr>
            <p:cNvGrpSpPr/>
            <p:nvPr/>
          </p:nvGrpSpPr>
          <p:grpSpPr>
            <a:xfrm rot="14045225">
              <a:off x="5949665" y="597930"/>
              <a:ext cx="292669" cy="583541"/>
              <a:chOff x="2518050" y="238125"/>
              <a:chExt cx="2610950" cy="5185750"/>
            </a:xfrm>
          </p:grpSpPr>
          <p:sp>
            <p:nvSpPr>
              <p:cNvPr id="214" name="Google Shape;3187;p51">
                <a:extLst>
                  <a:ext uri="{FF2B5EF4-FFF2-40B4-BE49-F238E27FC236}">
                    <a16:creationId xmlns:a16="http://schemas.microsoft.com/office/drawing/2014/main" id="{CBF10450-878A-4DC8-B70E-DA0D0AB65B19}"/>
                  </a:ext>
                </a:extLst>
              </p:cNvPr>
              <p:cNvSpPr/>
              <p:nvPr/>
            </p:nvSpPr>
            <p:spPr>
              <a:xfrm>
                <a:off x="2525425" y="2079525"/>
                <a:ext cx="1063450" cy="2137225"/>
              </a:xfrm>
              <a:custGeom>
                <a:avLst/>
                <a:gdLst/>
                <a:ahLst/>
                <a:cxnLst/>
                <a:rect l="l" t="t" r="r" b="b"/>
                <a:pathLst>
                  <a:path w="42538" h="85489" extrusionOk="0">
                    <a:moveTo>
                      <a:pt x="27807" y="0"/>
                    </a:moveTo>
                    <a:lnTo>
                      <a:pt x="1" y="5088"/>
                    </a:lnTo>
                    <a:lnTo>
                      <a:pt x="14200" y="85488"/>
                    </a:lnTo>
                    <a:cubicBezTo>
                      <a:pt x="14969" y="85370"/>
                      <a:pt x="15738" y="85133"/>
                      <a:pt x="16566" y="84956"/>
                    </a:cubicBezTo>
                    <a:cubicBezTo>
                      <a:pt x="23665" y="83418"/>
                      <a:pt x="32895" y="81643"/>
                      <a:pt x="42538" y="79868"/>
                    </a:cubicBezTo>
                    <a:lnTo>
                      <a:pt x="27807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63" name="Google Shape;3188;p51">
                <a:extLst>
                  <a:ext uri="{FF2B5EF4-FFF2-40B4-BE49-F238E27FC236}">
                    <a16:creationId xmlns:a16="http://schemas.microsoft.com/office/drawing/2014/main" id="{E90C6B89-6D30-469C-AA1B-5139D41285A9}"/>
                  </a:ext>
                </a:extLst>
              </p:cNvPr>
              <p:cNvSpPr/>
              <p:nvPr/>
            </p:nvSpPr>
            <p:spPr>
              <a:xfrm>
                <a:off x="3766350" y="1850275"/>
                <a:ext cx="1070850" cy="2129825"/>
              </a:xfrm>
              <a:custGeom>
                <a:avLst/>
                <a:gdLst/>
                <a:ahLst/>
                <a:cxnLst/>
                <a:rect l="l" t="t" r="r" b="b"/>
                <a:pathLst>
                  <a:path w="42834" h="85193" extrusionOk="0">
                    <a:moveTo>
                      <a:pt x="28102" y="0"/>
                    </a:moveTo>
                    <a:lnTo>
                      <a:pt x="0" y="5206"/>
                    </a:lnTo>
                    <a:lnTo>
                      <a:pt x="14731" y="85193"/>
                    </a:lnTo>
                    <a:cubicBezTo>
                      <a:pt x="28516" y="82767"/>
                      <a:pt x="39934" y="80696"/>
                      <a:pt x="42596" y="79809"/>
                    </a:cubicBezTo>
                    <a:lnTo>
                      <a:pt x="42360" y="79809"/>
                    </a:lnTo>
                    <a:lnTo>
                      <a:pt x="42715" y="79750"/>
                    </a:lnTo>
                    <a:lnTo>
                      <a:pt x="42833" y="79750"/>
                    </a:lnTo>
                    <a:lnTo>
                      <a:pt x="28102" y="0"/>
                    </a:lnTo>
                    <a:close/>
                  </a:path>
                </a:pathLst>
              </a:custGeom>
              <a:solidFill>
                <a:srgbClr val="FF3A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0" name="Google Shape;3189;p51">
                <a:extLst>
                  <a:ext uri="{FF2B5EF4-FFF2-40B4-BE49-F238E27FC236}">
                    <a16:creationId xmlns:a16="http://schemas.microsoft.com/office/drawing/2014/main" id="{A0B68684-F833-4E90-B49D-14B217BF8CF2}"/>
                  </a:ext>
                </a:extLst>
              </p:cNvPr>
              <p:cNvSpPr/>
              <p:nvPr/>
            </p:nvSpPr>
            <p:spPr>
              <a:xfrm>
                <a:off x="3220575" y="1980425"/>
                <a:ext cx="914075" cy="2095825"/>
              </a:xfrm>
              <a:custGeom>
                <a:avLst/>
                <a:gdLst/>
                <a:ahLst/>
                <a:cxnLst/>
                <a:rect l="l" t="t" r="r" b="b"/>
                <a:pathLst>
                  <a:path w="36563" h="83833" extrusionOk="0">
                    <a:moveTo>
                      <a:pt x="21831" y="0"/>
                    </a:moveTo>
                    <a:lnTo>
                      <a:pt x="1" y="3964"/>
                    </a:lnTo>
                    <a:lnTo>
                      <a:pt x="14732" y="83832"/>
                    </a:lnTo>
                    <a:cubicBezTo>
                      <a:pt x="22068" y="82531"/>
                      <a:pt x="29581" y="81170"/>
                      <a:pt x="36562" y="79927"/>
                    </a:cubicBezTo>
                    <a:lnTo>
                      <a:pt x="21831" y="0"/>
                    </a:lnTo>
                    <a:close/>
                  </a:path>
                </a:pathLst>
              </a:custGeom>
              <a:solidFill>
                <a:srgbClr val="EE7B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2" name="Google Shape;3190;p51">
                <a:extLst>
                  <a:ext uri="{FF2B5EF4-FFF2-40B4-BE49-F238E27FC236}">
                    <a16:creationId xmlns:a16="http://schemas.microsoft.com/office/drawing/2014/main" id="{DECAA44F-6C32-4487-A32A-B5A25BB2F1D6}"/>
                  </a:ext>
                </a:extLst>
              </p:cNvPr>
              <p:cNvSpPr/>
              <p:nvPr/>
            </p:nvSpPr>
            <p:spPr>
              <a:xfrm>
                <a:off x="2518050" y="813450"/>
                <a:ext cx="1950850" cy="1393275"/>
              </a:xfrm>
              <a:custGeom>
                <a:avLst/>
                <a:gdLst/>
                <a:ahLst/>
                <a:cxnLst/>
                <a:rect l="l" t="t" r="r" b="b"/>
                <a:pathLst>
                  <a:path w="78034" h="55731" extrusionOk="0">
                    <a:moveTo>
                      <a:pt x="41295" y="1"/>
                    </a:moveTo>
                    <a:cubicBezTo>
                      <a:pt x="37508" y="2486"/>
                      <a:pt x="33130" y="3905"/>
                      <a:pt x="28693" y="4970"/>
                    </a:cubicBezTo>
                    <a:cubicBezTo>
                      <a:pt x="27284" y="5297"/>
                      <a:pt x="25922" y="5441"/>
                      <a:pt x="24597" y="5441"/>
                    </a:cubicBezTo>
                    <a:cubicBezTo>
                      <a:pt x="20636" y="5441"/>
                      <a:pt x="16990" y="4155"/>
                      <a:pt x="13311" y="2604"/>
                    </a:cubicBezTo>
                    <a:lnTo>
                      <a:pt x="0" y="54429"/>
                    </a:lnTo>
                    <a:lnTo>
                      <a:pt x="296" y="55731"/>
                    </a:lnTo>
                    <a:lnTo>
                      <a:pt x="78034" y="41473"/>
                    </a:lnTo>
                    <a:lnTo>
                      <a:pt x="77561" y="39107"/>
                    </a:lnTo>
                    <a:lnTo>
                      <a:pt x="41295" y="1"/>
                    </a:lnTo>
                    <a:close/>
                  </a:path>
                </a:pathLst>
              </a:custGeom>
              <a:solidFill>
                <a:srgbClr val="FF91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3" name="Google Shape;3191;p51">
                <a:extLst>
                  <a:ext uri="{FF2B5EF4-FFF2-40B4-BE49-F238E27FC236}">
                    <a16:creationId xmlns:a16="http://schemas.microsoft.com/office/drawing/2014/main" id="{8E045F80-2A5F-49EC-81C9-EACDB24AD436}"/>
                  </a:ext>
                </a:extLst>
              </p:cNvPr>
              <p:cNvSpPr/>
              <p:nvPr/>
            </p:nvSpPr>
            <p:spPr>
              <a:xfrm>
                <a:off x="2850825" y="238125"/>
                <a:ext cx="699600" cy="710750"/>
              </a:xfrm>
              <a:custGeom>
                <a:avLst/>
                <a:gdLst/>
                <a:ahLst/>
                <a:cxnLst/>
                <a:rect l="l" t="t" r="r" b="b"/>
                <a:pathLst>
                  <a:path w="27984" h="28430" extrusionOk="0">
                    <a:moveTo>
                      <a:pt x="6567" y="0"/>
                    </a:moveTo>
                    <a:lnTo>
                      <a:pt x="0" y="25617"/>
                    </a:lnTo>
                    <a:cubicBezTo>
                      <a:pt x="3688" y="27153"/>
                      <a:pt x="7278" y="28429"/>
                      <a:pt x="11181" y="28429"/>
                    </a:cubicBezTo>
                    <a:cubicBezTo>
                      <a:pt x="12538" y="28429"/>
                      <a:pt x="13933" y="28275"/>
                      <a:pt x="15382" y="27924"/>
                    </a:cubicBezTo>
                    <a:cubicBezTo>
                      <a:pt x="19819" y="26918"/>
                      <a:pt x="24197" y="25499"/>
                      <a:pt x="27984" y="23014"/>
                    </a:cubicBezTo>
                    <a:lnTo>
                      <a:pt x="6567" y="0"/>
                    </a:ln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4" name="Google Shape;3192;p51">
                <a:extLst>
                  <a:ext uri="{FF2B5EF4-FFF2-40B4-BE49-F238E27FC236}">
                    <a16:creationId xmlns:a16="http://schemas.microsoft.com/office/drawing/2014/main" id="{D83FA7C2-13FA-48C9-BEB1-9DA76019A382}"/>
                  </a:ext>
                </a:extLst>
              </p:cNvPr>
              <p:cNvSpPr/>
              <p:nvPr/>
            </p:nvSpPr>
            <p:spPr>
              <a:xfrm>
                <a:off x="3031275" y="4459275"/>
                <a:ext cx="1941875" cy="964600"/>
              </a:xfrm>
              <a:custGeom>
                <a:avLst/>
                <a:gdLst/>
                <a:ahLst/>
                <a:cxnLst/>
                <a:rect l="l" t="t" r="r" b="b"/>
                <a:pathLst>
                  <a:path w="77675" h="38584" extrusionOk="0">
                    <a:moveTo>
                      <a:pt x="75608" y="1"/>
                    </a:moveTo>
                    <a:lnTo>
                      <a:pt x="75608" y="1"/>
                    </a:lnTo>
                    <a:cubicBezTo>
                      <a:pt x="55848" y="4675"/>
                      <a:pt x="16861" y="11774"/>
                      <a:pt x="0" y="14555"/>
                    </a:cubicBezTo>
                    <a:cubicBezTo>
                      <a:pt x="4155" y="31149"/>
                      <a:pt x="18668" y="38584"/>
                      <a:pt x="33894" y="38584"/>
                    </a:cubicBezTo>
                    <a:cubicBezTo>
                      <a:pt x="55093" y="38584"/>
                      <a:pt x="77674" y="24172"/>
                      <a:pt x="75608" y="1"/>
                    </a:cubicBezTo>
                    <a:close/>
                  </a:path>
                </a:pathLst>
              </a:custGeom>
              <a:solidFill>
                <a:srgbClr val="B789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5" name="Google Shape;3193;p51">
                <a:extLst>
                  <a:ext uri="{FF2B5EF4-FFF2-40B4-BE49-F238E27FC236}">
                    <a16:creationId xmlns:a16="http://schemas.microsoft.com/office/drawing/2014/main" id="{3CB09264-74F9-42E6-97AD-4439FA40BFE1}"/>
                  </a:ext>
                </a:extLst>
              </p:cNvPr>
              <p:cNvSpPr/>
              <p:nvPr/>
            </p:nvSpPr>
            <p:spPr>
              <a:xfrm>
                <a:off x="2721850" y="3843925"/>
                <a:ext cx="2407150" cy="994950"/>
              </a:xfrm>
              <a:custGeom>
                <a:avLst/>
                <a:gdLst/>
                <a:ahLst/>
                <a:cxnLst/>
                <a:rect l="l" t="t" r="r" b="b"/>
                <a:pathLst>
                  <a:path w="96286" h="39798" extrusionOk="0">
                    <a:moveTo>
                      <a:pt x="84624" y="1"/>
                    </a:moveTo>
                    <a:cubicBezTo>
                      <a:pt x="84581" y="1"/>
                      <a:pt x="84538" y="2"/>
                      <a:pt x="84495" y="4"/>
                    </a:cubicBezTo>
                    <a:lnTo>
                      <a:pt x="84376" y="4"/>
                    </a:lnTo>
                    <a:cubicBezTo>
                      <a:pt x="81714" y="891"/>
                      <a:pt x="70237" y="2962"/>
                      <a:pt x="56511" y="5387"/>
                    </a:cubicBezTo>
                    <a:cubicBezTo>
                      <a:pt x="49530" y="6630"/>
                      <a:pt x="41958" y="7991"/>
                      <a:pt x="34681" y="9292"/>
                    </a:cubicBezTo>
                    <a:cubicBezTo>
                      <a:pt x="25038" y="11067"/>
                      <a:pt x="15808" y="12842"/>
                      <a:pt x="8709" y="14380"/>
                    </a:cubicBezTo>
                    <a:cubicBezTo>
                      <a:pt x="7881" y="14557"/>
                      <a:pt x="7052" y="14794"/>
                      <a:pt x="6343" y="14912"/>
                    </a:cubicBezTo>
                    <a:cubicBezTo>
                      <a:pt x="5751" y="15090"/>
                      <a:pt x="5218" y="15149"/>
                      <a:pt x="4686" y="15267"/>
                    </a:cubicBezTo>
                    <a:cubicBezTo>
                      <a:pt x="0" y="16135"/>
                      <a:pt x="3743" y="39797"/>
                      <a:pt x="8170" y="39797"/>
                    </a:cubicBezTo>
                    <a:cubicBezTo>
                      <a:pt x="8270" y="39797"/>
                      <a:pt x="8371" y="39785"/>
                      <a:pt x="8472" y="39760"/>
                    </a:cubicBezTo>
                    <a:cubicBezTo>
                      <a:pt x="9596" y="39642"/>
                      <a:pt x="10898" y="39405"/>
                      <a:pt x="12495" y="39109"/>
                    </a:cubicBezTo>
                    <a:cubicBezTo>
                      <a:pt x="29356" y="36270"/>
                      <a:pt x="68344" y="29170"/>
                      <a:pt x="88044" y="24556"/>
                    </a:cubicBezTo>
                    <a:cubicBezTo>
                      <a:pt x="88636" y="24378"/>
                      <a:pt x="89169" y="24260"/>
                      <a:pt x="89760" y="24142"/>
                    </a:cubicBezTo>
                    <a:cubicBezTo>
                      <a:pt x="96285" y="22672"/>
                      <a:pt x="91304" y="1"/>
                      <a:pt x="84624" y="1"/>
                    </a:cubicBezTo>
                    <a:close/>
                  </a:path>
                </a:pathLst>
              </a:custGeom>
              <a:solidFill>
                <a:srgbClr val="92E4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213" name="Google Shape;8099;p68">
              <a:extLst>
                <a:ext uri="{FF2B5EF4-FFF2-40B4-BE49-F238E27FC236}">
                  <a16:creationId xmlns:a16="http://schemas.microsoft.com/office/drawing/2014/main" id="{AFB74CEB-4B1C-4376-BD7A-9755D3C511B4}"/>
                </a:ext>
              </a:extLst>
            </p:cNvPr>
            <p:cNvSpPr/>
            <p:nvPr/>
          </p:nvSpPr>
          <p:spPr>
            <a:xfrm rot="126129">
              <a:off x="1710684" y="1045251"/>
              <a:ext cx="420555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56" name="Google Shape;3805;p53">
            <a:extLst>
              <a:ext uri="{FF2B5EF4-FFF2-40B4-BE49-F238E27FC236}">
                <a16:creationId xmlns:a16="http://schemas.microsoft.com/office/drawing/2014/main" id="{135D2E3D-52E1-4C8F-B920-5DC45A64B37D}"/>
              </a:ext>
            </a:extLst>
          </p:cNvPr>
          <p:cNvSpPr/>
          <p:nvPr/>
        </p:nvSpPr>
        <p:spPr>
          <a:xfrm rot="329428">
            <a:off x="10658031" y="2127205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57" name="กล่องข้อความ 356">
                <a:extLst>
                  <a:ext uri="{FF2B5EF4-FFF2-40B4-BE49-F238E27FC236}">
                    <a16:creationId xmlns:a16="http://schemas.microsoft.com/office/drawing/2014/main" id="{BD99BEA0-5042-4F82-ACB1-C3728A476A31}"/>
                  </a:ext>
                </a:extLst>
              </p:cNvPr>
              <p:cNvSpPr txBox="1"/>
              <p:nvPr/>
            </p:nvSpPr>
            <p:spPr>
              <a:xfrm>
                <a:off x="2332228" y="3198847"/>
                <a:ext cx="8336698" cy="251197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วิธีทำ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ต้นกล้ากินพิซซ่าไป	 		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  <m:r>
                      <m:rPr>
                        <m:nor/>
                      </m:rPr>
                      <a:rPr kumimoji="0" lang="th-TH" sz="2600" b="0" i="0" u="none" strike="noStrike" kern="0" cap="none" spc="0" normalizeH="0" baseline="0" noProof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ถาด</a:t>
                </a: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ต้นกล้ากินพิซซ่าน้อยกว่าขุน	 		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b="0" i="0" kern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r>
                  <a:rPr lang="th-TH" sz="2600" kern="0" dirty="0">
                    <a:solidFill>
                      <a:srgbClr val="FF0000"/>
                    </a:solidFill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ถาด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lvl="0"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ขุนกินพิซซ่าไป		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th-TH" sz="2600" i="1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lang="th-TH" sz="2600" ker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lang="th-TH" sz="2600" kern="0" dirty="0">
                    <a:solidFill>
                      <a:srgbClr val="FF0000"/>
                    </a:solidFill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+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=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  <m:r>
                      <a:rPr kumimoji="0" lang="th-TH" sz="2600" b="0" i="1" u="none" strike="noStrike" kern="0" cap="none" spc="0" normalizeH="0" baseline="0" noProof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4804_KwangMD_PukluK" panose="02000000000000000000" pitchFamily="2" charset="0"/>
                        <a:sym typeface="Gorditas"/>
                      </a:rPr>
                      <m:t> </m:t>
                    </m:r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	</a:t>
                </a:r>
                <a:r>
                  <a:rPr lang="th-TH" sz="2600" kern="0" dirty="0">
                    <a:solidFill>
                      <a:srgbClr val="FF0000"/>
                    </a:solidFill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ถาด</a:t>
                </a:r>
                <a:endParaRPr kumimoji="0" lang="th-TH" sz="2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4804_KwangMD_PukluK" panose="02000000000000000000" pitchFamily="2" charset="0"/>
                  <a:sym typeface="Gordita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3494088" algn="l"/>
                    <a:tab pos="4037013" algn="l"/>
                    <a:tab pos="5287963" algn="l"/>
                    <a:tab pos="6011863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ตอบ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Gorditas"/>
                  </a:rPr>
                  <a:t>	ขุนกินพิซซ่าไป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4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:r>
                  <a:rPr lang="th-TH" sz="2600" kern="0" dirty="0">
                    <a:solidFill>
                      <a:srgbClr val="FF0000"/>
                    </a:solidFill>
                    <a:latin typeface="Calibri" panose="020F0502020204030204"/>
                    <a:cs typeface="4804_KwangMD_PukluK" panose="02000000000000000000" pitchFamily="2" charset="0"/>
                    <a:sym typeface="Gorditas"/>
                  </a:rPr>
                  <a:t>ถาด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357" name="กล่องข้อความ 356">
                <a:extLst>
                  <a:ext uri="{FF2B5EF4-FFF2-40B4-BE49-F238E27FC236}">
                    <a16:creationId xmlns:a16="http://schemas.microsoft.com/office/drawing/2014/main" id="{BD99BEA0-5042-4F82-ACB1-C3728A476A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32228" y="3198847"/>
                <a:ext cx="8336698" cy="2511970"/>
              </a:xfrm>
              <a:prstGeom prst="rect">
                <a:avLst/>
              </a:prstGeom>
              <a:blipFill>
                <a:blip r:embed="rId12"/>
                <a:stretch>
                  <a:fillRect l="-1317" b="-3398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58" name="กลุ่ม 357">
            <a:extLst>
              <a:ext uri="{FF2B5EF4-FFF2-40B4-BE49-F238E27FC236}">
                <a16:creationId xmlns:a16="http://schemas.microsoft.com/office/drawing/2014/main" id="{1028E631-9AA8-4C75-A486-E9926912A5EB}"/>
              </a:ext>
            </a:extLst>
          </p:cNvPr>
          <p:cNvGrpSpPr/>
          <p:nvPr/>
        </p:nvGrpSpPr>
        <p:grpSpPr>
          <a:xfrm>
            <a:off x="1262861" y="1288331"/>
            <a:ext cx="8938987" cy="1122440"/>
            <a:chOff x="665588" y="464379"/>
            <a:chExt cx="8938987" cy="112244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9" name="Google Shape;3054;p54">
                  <a:extLst>
                    <a:ext uri="{FF2B5EF4-FFF2-40B4-BE49-F238E27FC236}">
                      <a16:creationId xmlns:a16="http://schemas.microsoft.com/office/drawing/2014/main" id="{34DEF64E-8C9E-46D1-977B-9893E99F6210}"/>
                    </a:ext>
                  </a:extLst>
                </p:cNvPr>
                <p:cNvSpPr/>
                <p:nvPr/>
              </p:nvSpPr>
              <p:spPr>
                <a:xfrm>
                  <a:off x="1626747" y="780723"/>
                  <a:ext cx="7977828" cy="806096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DA98"/>
                </a:solidFill>
                <a:ln>
                  <a:noFill/>
                </a:ln>
              </p:spPr>
              <p:txBody>
                <a:bodyPr spcFirstLastPara="1" wrap="square" lIns="121900" tIns="60933" rIns="121900" bIns="121900" anchor="ctr" anchorCtr="0">
                  <a:noAutofit/>
                </a:bodyPr>
                <a:lstStyle/>
                <a:p>
                  <a:pPr marL="449263" lvl="0" indent="-449263">
                    <a:defRPr/>
                  </a:pPr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4804_KwangMD_PukluK" panose="02000000000000000000" pitchFamily="2" charset="0"/>
                      <a:sym typeface="Gorditas"/>
                    </a:rPr>
                    <a:t>ต้นกล้ากินพิซซ่าไป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kumimoji="0" lang="th-TH" sz="2600" b="1" i="1" u="none" strike="noStrike" kern="0" cap="none" spc="0" normalizeH="0" baseline="0" noProof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3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kumimoji="0" lang="th-TH" sz="2600" b="1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r>
                    <a:rPr kumimoji="0" lang="th-TH" sz="2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ถาด ต้นกล้ากินพิซซ่าน้อยกว่าขุน</a:t>
                  </a:r>
                  <a:r>
                    <a:rPr kumimoji="0" lang="th-TH" sz="2600" b="1" i="0" u="none" strike="noStrike" kern="0" cap="none" spc="0" normalizeH="0" noProof="0" dirty="0">
                      <a:ln>
                        <a:noFill/>
                      </a:ln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effectLst/>
                      <a:uLnTx/>
                      <a:uFillTx/>
                      <a:latin typeface="4804_KwangMD_PukluK" panose="02000000000000000000" pitchFamily="2" charset="0"/>
                      <a:ea typeface="+mn-ea"/>
                      <a:cs typeface="4804_KwangMD_PukluK" panose="02000000000000000000" pitchFamily="2" charset="0"/>
                      <a:sym typeface="Gorditas"/>
                    </a:rPr>
                    <a:t>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th-TH" sz="2600" b="1" i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</m:ctrlPr>
                        </m:fPr>
                        <m:num>
                          <m:r>
                            <m:rPr>
                              <m:nor/>
                            </m:rPr>
                            <a:rPr lang="th-TH" sz="2600" b="1" i="0" kern="0" smtClea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1</m:t>
                          </m:r>
                        </m:num>
                        <m:den>
                          <m:r>
                            <m:rPr>
                              <m:nor/>
                            </m:rPr>
                            <a:rPr lang="th-TH" sz="2600" b="1" kern="0">
                              <a:solidFill>
                                <a:prstClr val="black">
                                  <a:lumMod val="85000"/>
                                  <a:lumOff val="15000"/>
                                </a:prstClr>
                              </a:solidFill>
                              <a:latin typeface="Cambria Math" panose="02040503050406030204" pitchFamily="18" charset="0"/>
                              <a:cs typeface="4804_KwangMD_PukluK" panose="02000000000000000000" pitchFamily="2" charset="0"/>
                              <a:sym typeface="Gorditas"/>
                            </a:rPr>
                            <m:t>8</m:t>
                          </m:r>
                        </m:den>
                      </m:f>
                    </m:oMath>
                  </a14:m>
                  <a:r>
                    <a:rPr lang="th-TH" sz="2600" b="1" kern="0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4804_KwangMD_PukluK" panose="02000000000000000000" pitchFamily="2" charset="0"/>
                      <a:cs typeface="4804_KwangMD_PukluK" panose="02000000000000000000" pitchFamily="2" charset="0"/>
                      <a:sym typeface="Gorditas"/>
                    </a:rPr>
                    <a:t> ถาด ขุนกินพิซซ่าไปกี่ถาด</a:t>
                  </a:r>
                  <a:endParaRPr kumimoji="0" lang="th-TH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endParaRPr>
                </a:p>
              </p:txBody>
            </p:sp>
          </mc:Choice>
          <mc:Fallback xmlns="">
            <p:sp>
              <p:nvSpPr>
                <p:cNvPr id="359" name="Google Shape;3054;p54">
                  <a:extLst>
                    <a:ext uri="{FF2B5EF4-FFF2-40B4-BE49-F238E27FC236}">
                      <a16:creationId xmlns:a16="http://schemas.microsoft.com/office/drawing/2014/main" id="{34DEF64E-8C9E-46D1-977B-9893E99F621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626747" y="780723"/>
                  <a:ext cx="7977828" cy="806096"/>
                </a:xfrm>
                <a:prstGeom prst="roundRect">
                  <a:avLst>
                    <a:gd name="adj" fmla="val 16667"/>
                  </a:avLst>
                </a:prstGeom>
                <a:blipFill>
                  <a:blip r:embed="rId13"/>
                  <a:stretch>
                    <a:fillRect l="-535" b="-3788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th-TH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360" name="Google Shape;3075;p54">
              <a:extLst>
                <a:ext uri="{FF2B5EF4-FFF2-40B4-BE49-F238E27FC236}">
                  <a16:creationId xmlns:a16="http://schemas.microsoft.com/office/drawing/2014/main" id="{CC4758C6-3CA9-4F9D-8CC2-F8EFA2718463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361" name="Google Shape;3076;p54">
                <a:extLst>
                  <a:ext uri="{FF2B5EF4-FFF2-40B4-BE49-F238E27FC236}">
                    <a16:creationId xmlns:a16="http://schemas.microsoft.com/office/drawing/2014/main" id="{B6780645-1D69-4AC2-A620-5D25AA3E1CFF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362" name="Google Shape;3077;p54">
                <a:extLst>
                  <a:ext uri="{FF2B5EF4-FFF2-40B4-BE49-F238E27FC236}">
                    <a16:creationId xmlns:a16="http://schemas.microsoft.com/office/drawing/2014/main" id="{FFF03B06-14B0-42E9-8E13-CDCB08ED05BC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363" name="Google Shape;3078;p54">
                  <a:extLst>
                    <a:ext uri="{FF2B5EF4-FFF2-40B4-BE49-F238E27FC236}">
                      <a16:creationId xmlns:a16="http://schemas.microsoft.com/office/drawing/2014/main" id="{9BA0082A-6412-4EED-B8A2-530BA3CE10EA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64" name="Google Shape;3079;p54">
                  <a:extLst>
                    <a:ext uri="{FF2B5EF4-FFF2-40B4-BE49-F238E27FC236}">
                      <a16:creationId xmlns:a16="http://schemas.microsoft.com/office/drawing/2014/main" id="{EC2F4FEE-867F-4C15-BEFD-09C1AE3D0772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65" name="Google Shape;3080;p54">
                  <a:extLst>
                    <a:ext uri="{FF2B5EF4-FFF2-40B4-BE49-F238E27FC236}">
                      <a16:creationId xmlns:a16="http://schemas.microsoft.com/office/drawing/2014/main" id="{0923DA8E-EE56-4C2F-8FC8-15A34E8F0867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66" name="Google Shape;3081;p54">
                  <a:extLst>
                    <a:ext uri="{FF2B5EF4-FFF2-40B4-BE49-F238E27FC236}">
                      <a16:creationId xmlns:a16="http://schemas.microsoft.com/office/drawing/2014/main" id="{C5D715D4-4B8C-40E8-BC58-DF3E023E5940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67" name="Google Shape;3082;p54">
                  <a:extLst>
                    <a:ext uri="{FF2B5EF4-FFF2-40B4-BE49-F238E27FC236}">
                      <a16:creationId xmlns:a16="http://schemas.microsoft.com/office/drawing/2014/main" id="{70D8277A-883C-41E8-98F9-92BBC42CD0C0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68" name="Google Shape;3083;p54">
                  <a:extLst>
                    <a:ext uri="{FF2B5EF4-FFF2-40B4-BE49-F238E27FC236}">
                      <a16:creationId xmlns:a16="http://schemas.microsoft.com/office/drawing/2014/main" id="{FF0BB691-AD1D-4B54-B599-55702B020DEE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69" name="Google Shape;3084;p54">
                  <a:extLst>
                    <a:ext uri="{FF2B5EF4-FFF2-40B4-BE49-F238E27FC236}">
                      <a16:creationId xmlns:a16="http://schemas.microsoft.com/office/drawing/2014/main" id="{D3F8B10C-E5B3-4492-833F-C12D89973AC2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0" name="Google Shape;3085;p54">
                  <a:extLst>
                    <a:ext uri="{FF2B5EF4-FFF2-40B4-BE49-F238E27FC236}">
                      <a16:creationId xmlns:a16="http://schemas.microsoft.com/office/drawing/2014/main" id="{4475FEC7-35BE-4B56-A772-74B7A4793E22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1" name="Google Shape;3086;p54">
                  <a:extLst>
                    <a:ext uri="{FF2B5EF4-FFF2-40B4-BE49-F238E27FC236}">
                      <a16:creationId xmlns:a16="http://schemas.microsoft.com/office/drawing/2014/main" id="{4E3AE4DE-B211-49EF-90B1-8DB5AFCCAE9C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2" name="Google Shape;3087;p54">
                  <a:extLst>
                    <a:ext uri="{FF2B5EF4-FFF2-40B4-BE49-F238E27FC236}">
                      <a16:creationId xmlns:a16="http://schemas.microsoft.com/office/drawing/2014/main" id="{9D1F52FA-F09D-45E4-ABFA-61664F9E232F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3" name="Google Shape;3088;p54">
                  <a:extLst>
                    <a:ext uri="{FF2B5EF4-FFF2-40B4-BE49-F238E27FC236}">
                      <a16:creationId xmlns:a16="http://schemas.microsoft.com/office/drawing/2014/main" id="{CDA09A34-B31B-4721-B704-8E036DAD6D07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4" name="Google Shape;3089;p54">
                  <a:extLst>
                    <a:ext uri="{FF2B5EF4-FFF2-40B4-BE49-F238E27FC236}">
                      <a16:creationId xmlns:a16="http://schemas.microsoft.com/office/drawing/2014/main" id="{6279E581-4A2C-404B-83E4-574D34282D8C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5" name="Google Shape;3090;p54">
                  <a:extLst>
                    <a:ext uri="{FF2B5EF4-FFF2-40B4-BE49-F238E27FC236}">
                      <a16:creationId xmlns:a16="http://schemas.microsoft.com/office/drawing/2014/main" id="{099ECA07-7AE0-453B-918B-B40E9BF4EA28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6" name="Google Shape;3091;p54">
                  <a:extLst>
                    <a:ext uri="{FF2B5EF4-FFF2-40B4-BE49-F238E27FC236}">
                      <a16:creationId xmlns:a16="http://schemas.microsoft.com/office/drawing/2014/main" id="{F4D540AC-D8A2-4011-A4F5-DDA6E0675AD5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7" name="Google Shape;3092;p54">
                  <a:extLst>
                    <a:ext uri="{FF2B5EF4-FFF2-40B4-BE49-F238E27FC236}">
                      <a16:creationId xmlns:a16="http://schemas.microsoft.com/office/drawing/2014/main" id="{8046F845-9D77-47A6-B2C3-1D4F2B8DF3E1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8" name="Google Shape;3093;p54">
                  <a:extLst>
                    <a:ext uri="{FF2B5EF4-FFF2-40B4-BE49-F238E27FC236}">
                      <a16:creationId xmlns:a16="http://schemas.microsoft.com/office/drawing/2014/main" id="{9AE1D31C-4235-4A85-9A4F-1DD5C7E59231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79" name="Google Shape;3094;p54">
                  <a:extLst>
                    <a:ext uri="{FF2B5EF4-FFF2-40B4-BE49-F238E27FC236}">
                      <a16:creationId xmlns:a16="http://schemas.microsoft.com/office/drawing/2014/main" id="{4B715BB8-BF22-47B0-B461-88603C170209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0" name="Google Shape;3095;p54">
                  <a:extLst>
                    <a:ext uri="{FF2B5EF4-FFF2-40B4-BE49-F238E27FC236}">
                      <a16:creationId xmlns:a16="http://schemas.microsoft.com/office/drawing/2014/main" id="{DDFC8A1E-39D6-4D43-B357-E41CC2AA5FFA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1" name="Google Shape;3096;p54">
                  <a:extLst>
                    <a:ext uri="{FF2B5EF4-FFF2-40B4-BE49-F238E27FC236}">
                      <a16:creationId xmlns:a16="http://schemas.microsoft.com/office/drawing/2014/main" id="{DF4A771C-6561-4461-B8D0-FACDB18A2F89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2" name="Google Shape;3097;p54">
                  <a:extLst>
                    <a:ext uri="{FF2B5EF4-FFF2-40B4-BE49-F238E27FC236}">
                      <a16:creationId xmlns:a16="http://schemas.microsoft.com/office/drawing/2014/main" id="{65D60F89-C101-4126-A98F-02AA290E25C4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3" name="Google Shape;3098;p54">
                  <a:extLst>
                    <a:ext uri="{FF2B5EF4-FFF2-40B4-BE49-F238E27FC236}">
                      <a16:creationId xmlns:a16="http://schemas.microsoft.com/office/drawing/2014/main" id="{8CC0C068-497A-4D3F-9AD0-0D5ACDCCAF6D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4" name="Google Shape;3099;p54">
                  <a:extLst>
                    <a:ext uri="{FF2B5EF4-FFF2-40B4-BE49-F238E27FC236}">
                      <a16:creationId xmlns:a16="http://schemas.microsoft.com/office/drawing/2014/main" id="{98A45A37-1657-4AF3-9E30-76F67BF160E0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5" name="Google Shape;3100;p54">
                  <a:extLst>
                    <a:ext uri="{FF2B5EF4-FFF2-40B4-BE49-F238E27FC236}">
                      <a16:creationId xmlns:a16="http://schemas.microsoft.com/office/drawing/2014/main" id="{4BDD1862-FF00-4C22-AAE6-9032E5C0054F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6" name="Google Shape;3101;p54">
                  <a:extLst>
                    <a:ext uri="{FF2B5EF4-FFF2-40B4-BE49-F238E27FC236}">
                      <a16:creationId xmlns:a16="http://schemas.microsoft.com/office/drawing/2014/main" id="{0E0C16F5-0F55-4790-9F4D-3E1BFA5A4C6B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7" name="Google Shape;3102;p54">
                  <a:extLst>
                    <a:ext uri="{FF2B5EF4-FFF2-40B4-BE49-F238E27FC236}">
                      <a16:creationId xmlns:a16="http://schemas.microsoft.com/office/drawing/2014/main" id="{D9497235-BA9C-4B77-913E-85FE54791204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8" name="Google Shape;3103;p54">
                  <a:extLst>
                    <a:ext uri="{FF2B5EF4-FFF2-40B4-BE49-F238E27FC236}">
                      <a16:creationId xmlns:a16="http://schemas.microsoft.com/office/drawing/2014/main" id="{2F45A67D-7D29-4405-89BF-CC73E0D5681D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389" name="Google Shape;3104;p54">
                  <a:extLst>
                    <a:ext uri="{FF2B5EF4-FFF2-40B4-BE49-F238E27FC236}">
                      <a16:creationId xmlns:a16="http://schemas.microsoft.com/office/drawing/2014/main" id="{DA5C5976-047F-4CD6-92B2-8D91FC1E0CC1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1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กล่องข้อความ 389">
                <a:extLst>
                  <a:ext uri="{FF2B5EF4-FFF2-40B4-BE49-F238E27FC236}">
                    <a16:creationId xmlns:a16="http://schemas.microsoft.com/office/drawing/2014/main" id="{7AAF052C-7D1A-4046-A091-0FFB26253BE7}"/>
                  </a:ext>
                </a:extLst>
              </p:cNvPr>
              <p:cNvSpPr txBox="1"/>
              <p:nvPr/>
            </p:nvSpPr>
            <p:spPr>
              <a:xfrm>
                <a:off x="2308601" y="2615994"/>
                <a:ext cx="7893247" cy="695703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>
                    <a:tab pos="630238" algn="l"/>
                    <a:tab pos="1881188" algn="l"/>
                    <a:tab pos="3494088" algn="l"/>
                    <a:tab pos="4391025" algn="l"/>
                    <a:tab pos="5564188" algn="l"/>
                  </a:tabLst>
                  <a:defRPr/>
                </a:pP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ประโยคสัญลักษณ์	</a:t>
                </a:r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+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th-TH" sz="2600" b="0" i="1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6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4804_KwangMD_PukluK" panose="02000000000000000000" pitchFamily="2" charset="0"/>
                            <a:sym typeface="Gorditas"/>
                          </a:rPr>
                          <m:t>8</m:t>
                        </m:r>
                      </m:den>
                    </m:f>
                  </m:oMath>
                </a14:m>
                <a:r>
                  <a:rPr kumimoji="0" lang="th-TH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Bahiana"/>
                  </a:rPr>
                  <a:t>= </a:t>
                </a:r>
                <a:r>
                  <a:rPr kumimoji="0" lang="en-US" sz="2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  <a:sym typeface="Wingdings 2" panose="05020102010507070707" pitchFamily="18" charset="2"/>
                  </a:rPr>
                  <a:t> </a:t>
                </a:r>
                <a:r>
                  <a:rPr kumimoji="0" lang="th-TH" sz="26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4804_KwangMD_PukluK" panose="02000000000000000000" pitchFamily="2" charset="0"/>
                    <a:sym typeface="Gorditas"/>
                  </a:rPr>
                  <a:t>	</a:t>
                </a:r>
                <a:endParaRPr kumimoji="0" lang="th-TH" sz="2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endParaRPr>
              </a:p>
            </p:txBody>
          </p:sp>
        </mc:Choice>
        <mc:Fallback xmlns="">
          <p:sp>
            <p:nvSpPr>
              <p:cNvPr id="390" name="กล่องข้อความ 389">
                <a:extLst>
                  <a:ext uri="{FF2B5EF4-FFF2-40B4-BE49-F238E27FC236}">
                    <a16:creationId xmlns:a16="http://schemas.microsoft.com/office/drawing/2014/main" id="{7AAF052C-7D1A-4046-A091-0FFB26253B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08601" y="2615994"/>
                <a:ext cx="7893247" cy="695703"/>
              </a:xfrm>
              <a:prstGeom prst="rect">
                <a:avLst/>
              </a:prstGeom>
              <a:blipFill>
                <a:blip r:embed="rId14"/>
                <a:stretch>
                  <a:fillRect l="-1390" b="-15789"/>
                </a:stretch>
              </a:blipFill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06435643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7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75EA43C2-089E-4A22-BA1C-989CC93026E0}"/>
              </a:ext>
            </a:extLst>
          </p:cNvPr>
          <p:cNvGrpSpPr/>
          <p:nvPr/>
        </p:nvGrpSpPr>
        <p:grpSpPr>
          <a:xfrm rot="-191527">
            <a:off x="3016998" y="1211103"/>
            <a:ext cx="6843613" cy="3341460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53012B7A-BD67-4801-B943-B58695915F21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862811ED-AC0A-47F4-89B3-11346F6E094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A8974B25-428C-44B0-B71E-8625C0C1D1C2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9221ED8F-2A5F-4E6B-9267-42E3F067B7A9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58419692-A637-4B5F-96F4-8BB53748ACE5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A96AC0DE-E892-4259-9C3A-4DF9227DE16C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9DD95547-33D2-4B90-A522-4CDF6CD06D89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45666B15-2151-4B2D-8A71-FCF77FF086C5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6BFCE7CB-9C25-4C02-904F-A1F5E3529D0F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A5E13C82-8D65-4D4B-BCFE-3EBE3DFAB598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E2BFC5D6-9DF6-4664-8F13-9DDF73B569CF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13E2EAB9-3134-4C23-927B-9762E4857E30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1082EEB0-EC4F-4F01-B00D-13F3A21F43B1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0B791885-C785-411D-9DDA-5F3D309AB533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E070A61D-A248-45ED-A98E-AC51FAD68C4F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8718343C-A669-4162-8E21-95C2F5CA4526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17744FA0-ECC5-4726-8149-C0C1CFA5338D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479B1F3F-DF25-49D2-A2CC-8C502F137813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19B7291A-7E61-492C-9D0D-07AC1F6D9B05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BDB2B266-CE23-4986-A304-AEFFBD03910E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82992E35-84E8-4266-8BEE-D6E9C753D4A6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D49993FB-3D73-4637-88C4-0EA22A48737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7DE9ABDA-5BF0-4617-A082-B7F799F0DC92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A41A1768-8639-44E9-8891-28E9A15F918D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CCFF5DD9-244E-4254-8797-C1869F7E254E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4A173198-2C38-4D1E-B699-BEC25DA7A0B3}"/>
              </a:ext>
            </a:extLst>
          </p:cNvPr>
          <p:cNvGrpSpPr/>
          <p:nvPr/>
        </p:nvGrpSpPr>
        <p:grpSpPr>
          <a:xfrm>
            <a:off x="8815996" y="1506703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95162C60-CFB5-4EC7-8060-48D9B86A51EB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2965F9A2-DD3D-48B9-9929-250E94DD902D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7290AB3A-9599-4CC8-9E33-120955DF179E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19DCCD14-18A3-40DC-9C07-D26F19981F9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223F6C3C-FA55-426D-B302-7C7D8EDCF267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96C3F7EA-5818-4E4E-A7D7-181DD020A55E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6D2D81A2-8C05-4302-B498-0FDC4B487923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C86B0380-FBBE-4344-807B-99A96B495968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3E9276FD-B51F-4A62-A709-7B7A13E50BCB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E2A43AA-4D96-484C-9A93-6CAA293A4A64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08AE36A-693F-418B-B35A-D46F4D494D11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73A534E0-533B-40D1-B607-355A1B7F49F4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83E35221-A6D0-4960-9AEB-2851A57C18EB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1B130279-27B7-4FB7-BC2C-6E534AF0E506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4A6B5047-362D-4DBC-A0E6-2ED85E476CCE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1C08F978-5F1D-4100-8FCB-848941EA0757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D032AE06-246F-4F10-A133-2BCD93298344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F73DFCE3-EF11-4CC4-8113-EDAFC43FE6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0E3E4E0A-5E73-4A9D-81E0-D71CDEE6FF61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3A2A2F25-5C18-4612-8687-E15AD88BFE39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EA45BEF8-E231-4FBA-BA7A-A7E5F4A1D19A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1F21F37F-9EFF-4520-8099-45B451A84CE8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6C314748-FEAC-4116-BDD7-6BFF30B5E9E6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7BB563-F5E8-4958-9E7C-96223EF3F624}"/>
              </a:ext>
            </a:extLst>
          </p:cNvPr>
          <p:cNvGrpSpPr/>
          <p:nvPr/>
        </p:nvGrpSpPr>
        <p:grpSpPr>
          <a:xfrm rot="-461358">
            <a:off x="1265621" y="1402590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A3A509C1-BE58-4B80-9E0B-000178F58A80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022C6609-E6EF-491C-8514-77F8607AD740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289443BC-0F06-4CA8-846A-C18881204A1A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205F2406-67E4-40B5-92DB-C5AE2E0EA0B1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956DB1AA-DA07-4690-9799-011B55533C72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3866F509-8302-49EC-A045-2FD643C19329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7FF52B04-7F6E-4F67-BFCC-7BADEAD36C73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1D713731-39CF-4DBE-82A1-07268B385B09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304ED508-8A24-4B3A-9B6E-81CB8EE3A074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E6A31902-45EA-4F91-9641-44AF3A21C038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491AD060-9FBE-4F12-A192-F27A74DA36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8392EB34-D1D4-4927-A304-B112A1B8083B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236DF54C-9ABF-427D-8237-0F11C4221A33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16E2AFDD-92C1-48D1-8FEC-EB48C4AF9BC0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B84F4BC9-67E5-4AF3-8695-80B54BA917A2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A1541A76-15A0-4C3C-AB08-74F06D84AD14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42BEB151-0C9D-4B36-B8D1-9E95F893BB7A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57D60E04-D745-417B-BEDB-F34E592CE025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F5C6DBFA-2E7A-42EB-8176-364A9A64279B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EAFECD55-64BC-4082-801B-15D2581F7A5C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49EE7981-DC40-467D-A8BD-7BF8979AC889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9AA480FA-21EE-441A-8B02-319DFCD4DB99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A65B6FF2-7D27-4CFB-8A98-81906B68FC29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AA15688-715B-4537-8218-95D12E336B78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EECA8636-73F7-4FDC-B1D1-BF7F801073D7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18AB803E-BBAC-4213-8AEB-9B51CF0E9237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A16356F4-693D-411C-AA55-54A7924158DF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E7BD29F9-2EF9-47E4-B1C0-07E50160FBEF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B5718CF6-869B-4713-AFFD-9B68F1A3D85F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73427D99-0F5F-4767-9614-D10974F2B3FB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402DF9D5-BA74-49DA-9C06-16B96E05D7BE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E4EE928C-EFD6-4FF2-AC37-C2E52F287314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96650C69-5B4E-4A84-8369-95D26017180B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ECD2F67C-B891-4EF7-AF08-BA42F1611E35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1706D556-31BC-4D73-9501-CF44E8B68D9A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30F0420D-340F-48E7-8DEF-F8B871416EB0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DCB7FA7F-C2F2-4397-87D8-53B060C83DB5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8A015732-6059-479B-9A71-40A3ADF42207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00330605-EECC-4BF3-9D63-D949B024399B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26F4E51D-BDCD-4DBC-BB03-A52B3CD9CD43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7301E060-FDCC-4677-AD7D-85422FA9CB3B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637E8C98-D7D8-4DB0-AAB9-F72E62A9EF62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923C404-4828-429B-857C-AEED3A4B0995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B1B4DB2C-51D8-421F-AE97-CB1F35A4B8F3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18F79DEC-4461-47FA-A6A3-14656AD05613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708533D0-A2FF-4321-9FB9-9421AB645F60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D213D979-DBDC-4C18-8DF2-1954BEB332D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8D1D921C-CA2B-425F-879B-9A6803F0AA9A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11C7E600-EA9B-434E-A16C-79A0936A7CAB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F15D9C34-0ED6-4543-B702-E4C65D640ABF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A7907322-0E93-49CD-BEF3-4AFE2B3F9F05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AB9AA631-F559-4CF1-B5AC-E0015DD96EA9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593AE906-ED16-4627-AFF9-64AA96ADE637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CFD6EB86-4555-492F-A8E8-6251D59CA4C1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4F8FBBA7-3A63-4CDE-8462-E340FE458555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61E51F1F-A1E6-4104-840C-6276AFD2DE40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F405E2C3-29E0-41DB-86E4-F743096A6369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B6ED1FBC-BA4C-4A79-80F2-651761021FEB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4E0C3D2D-BAEE-4F5C-8902-16EB23A36360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1D860113-00AE-41B2-9DC1-582D6A2E8BFE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0296B8D-58FF-4580-A846-86B15BF53FCF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3EC40F1E-850A-4284-83A1-B3B7BECBA9EC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D290FDFF-DC20-4529-BCBD-F91E1E5D0A3B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51F6BE8-7B97-4729-AB4E-0B40650BCA9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1D5669ED-9709-4830-8160-4A7092B6FA9B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7672E186-6A13-4D03-BDD4-558FDA2380AC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3FCED952-3A95-4C6E-999E-0E7CF4B731F6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7BE15AE2-5A3C-4566-824F-AF00C03D574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1A06A715-5945-4D6C-A9B5-D91D5F8A7202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EEFB4085-0195-4CC3-B57B-2BE53B762E40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E3555497-3CF6-44CF-99B2-B105A6C7D927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DDA5E0F7-82D5-4CF1-BC9D-50B7504B7DF4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4F24AB7E-3896-4AD2-98AA-45D242643A77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187FB599-8A2C-477E-A071-64B2349C5CBC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4CEBD6B5-0A2B-4D44-92B1-963F4443B5AF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9114EB8-95D6-4A89-8135-AE2EC17AF1D2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923782AB-5880-47A7-99E2-B7EFE4EDBA8A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9EF7B604-1571-41A6-94DE-19ACD27B3C82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CEB7A980-3272-4FBA-967E-96A540B9A007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C6231A9F-0C37-4BEC-BEB2-45988CB2268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FC8BE99-9078-449F-B0F8-A8614062486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4E36D1C5-B3EE-4578-9633-16C0563F7994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2D100B5E-70F7-4C53-B41D-B8726756F479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C5D925FE-4097-4829-9206-C974CBDF3DB7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05B5E07C-04A0-42A9-876F-9E39BC57211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2BCE62D9-26D2-4A71-9EB7-F15DBCA3E08E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7ACBD249-84B2-4D6D-8F67-200166C74D14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5" name="Google Shape;4250;p57">
            <a:extLst>
              <a:ext uri="{FF2B5EF4-FFF2-40B4-BE49-F238E27FC236}">
                <a16:creationId xmlns:a16="http://schemas.microsoft.com/office/drawing/2014/main" id="{7F5EED5A-8063-4516-BA34-27B4736369A9}"/>
              </a:ext>
            </a:extLst>
          </p:cNvPr>
          <p:cNvGrpSpPr/>
          <p:nvPr/>
        </p:nvGrpSpPr>
        <p:grpSpPr>
          <a:xfrm rot="-1541473">
            <a:off x="7354702" y="3770513"/>
            <a:ext cx="4049217" cy="2998711"/>
            <a:chOff x="75004" y="2532151"/>
            <a:chExt cx="3037060" cy="2249141"/>
          </a:xfrm>
        </p:grpSpPr>
        <p:grpSp>
          <p:nvGrpSpPr>
            <p:cNvPr id="246" name="Google Shape;4251;p57">
              <a:extLst>
                <a:ext uri="{FF2B5EF4-FFF2-40B4-BE49-F238E27FC236}">
                  <a16:creationId xmlns:a16="http://schemas.microsoft.com/office/drawing/2014/main" id="{353C96D9-1149-4F40-8A20-355F6AEA61B2}"/>
                </a:ext>
              </a:extLst>
            </p:cNvPr>
            <p:cNvGrpSpPr/>
            <p:nvPr/>
          </p:nvGrpSpPr>
          <p:grpSpPr>
            <a:xfrm rot="925807">
              <a:off x="236870" y="2864556"/>
              <a:ext cx="2713328" cy="1584332"/>
              <a:chOff x="1677050" y="1326500"/>
              <a:chExt cx="2265900" cy="1323075"/>
            </a:xfrm>
          </p:grpSpPr>
          <p:sp>
            <p:nvSpPr>
              <p:cNvPr id="254" name="Google Shape;4252;p57">
                <a:extLst>
                  <a:ext uri="{FF2B5EF4-FFF2-40B4-BE49-F238E27FC236}">
                    <a16:creationId xmlns:a16="http://schemas.microsoft.com/office/drawing/2014/main" id="{981E7162-6DAD-43FD-A0F9-99F6FC5E3B61}"/>
                  </a:ext>
                </a:extLst>
              </p:cNvPr>
              <p:cNvSpPr/>
              <p:nvPr/>
            </p:nvSpPr>
            <p:spPr>
              <a:xfrm>
                <a:off x="1677050" y="1326500"/>
                <a:ext cx="2265900" cy="1323075"/>
              </a:xfrm>
              <a:custGeom>
                <a:avLst/>
                <a:gdLst/>
                <a:ahLst/>
                <a:cxnLst/>
                <a:rect l="l" t="t" r="r" b="b"/>
                <a:pathLst>
                  <a:path w="90636" h="52923" extrusionOk="0">
                    <a:moveTo>
                      <a:pt x="41008" y="0"/>
                    </a:moveTo>
                    <a:cubicBezTo>
                      <a:pt x="40985" y="0"/>
                      <a:pt x="40962" y="4"/>
                      <a:pt x="40939" y="11"/>
                    </a:cubicBezTo>
                    <a:cubicBezTo>
                      <a:pt x="40013" y="291"/>
                      <a:pt x="39082" y="592"/>
                      <a:pt x="38168" y="905"/>
                    </a:cubicBezTo>
                    <a:cubicBezTo>
                      <a:pt x="38043" y="949"/>
                      <a:pt x="37976" y="1085"/>
                      <a:pt x="38019" y="1210"/>
                    </a:cubicBezTo>
                    <a:cubicBezTo>
                      <a:pt x="38054" y="1310"/>
                      <a:pt x="38145" y="1373"/>
                      <a:pt x="38246" y="1373"/>
                    </a:cubicBezTo>
                    <a:cubicBezTo>
                      <a:pt x="38271" y="1373"/>
                      <a:pt x="38298" y="1368"/>
                      <a:pt x="38325" y="1358"/>
                    </a:cubicBezTo>
                    <a:cubicBezTo>
                      <a:pt x="39233" y="1047"/>
                      <a:pt x="40159" y="748"/>
                      <a:pt x="41079" y="469"/>
                    </a:cubicBezTo>
                    <a:cubicBezTo>
                      <a:pt x="41204" y="431"/>
                      <a:pt x="41277" y="296"/>
                      <a:pt x="41238" y="170"/>
                    </a:cubicBezTo>
                    <a:cubicBezTo>
                      <a:pt x="41207" y="67"/>
                      <a:pt x="41111" y="0"/>
                      <a:pt x="41008" y="0"/>
                    </a:cubicBezTo>
                    <a:close/>
                    <a:moveTo>
                      <a:pt x="35515" y="1880"/>
                    </a:moveTo>
                    <a:cubicBezTo>
                      <a:pt x="35487" y="1880"/>
                      <a:pt x="35458" y="1885"/>
                      <a:pt x="35430" y="1895"/>
                    </a:cubicBezTo>
                    <a:cubicBezTo>
                      <a:pt x="34525" y="2242"/>
                      <a:pt x="33617" y="2607"/>
                      <a:pt x="32730" y="2982"/>
                    </a:cubicBezTo>
                    <a:cubicBezTo>
                      <a:pt x="32608" y="3034"/>
                      <a:pt x="32551" y="3175"/>
                      <a:pt x="32602" y="3297"/>
                    </a:cubicBezTo>
                    <a:cubicBezTo>
                      <a:pt x="32641" y="3388"/>
                      <a:pt x="32730" y="3444"/>
                      <a:pt x="32822" y="3444"/>
                    </a:cubicBezTo>
                    <a:cubicBezTo>
                      <a:pt x="32854" y="3444"/>
                      <a:pt x="32887" y="3438"/>
                      <a:pt x="32915" y="3423"/>
                    </a:cubicBezTo>
                    <a:cubicBezTo>
                      <a:pt x="33798" y="3051"/>
                      <a:pt x="34701" y="2688"/>
                      <a:pt x="35600" y="2344"/>
                    </a:cubicBezTo>
                    <a:cubicBezTo>
                      <a:pt x="35724" y="2296"/>
                      <a:pt x="35785" y="2159"/>
                      <a:pt x="35739" y="2034"/>
                    </a:cubicBezTo>
                    <a:cubicBezTo>
                      <a:pt x="35703" y="1938"/>
                      <a:pt x="35612" y="1880"/>
                      <a:pt x="35515" y="1880"/>
                    </a:cubicBezTo>
                    <a:close/>
                    <a:moveTo>
                      <a:pt x="30170" y="4140"/>
                    </a:moveTo>
                    <a:cubicBezTo>
                      <a:pt x="30136" y="4140"/>
                      <a:pt x="30102" y="4148"/>
                      <a:pt x="30069" y="4163"/>
                    </a:cubicBezTo>
                    <a:cubicBezTo>
                      <a:pt x="29195" y="4568"/>
                      <a:pt x="28315" y="4996"/>
                      <a:pt x="27451" y="5433"/>
                    </a:cubicBezTo>
                    <a:cubicBezTo>
                      <a:pt x="27332" y="5494"/>
                      <a:pt x="27286" y="5638"/>
                      <a:pt x="27345" y="5756"/>
                    </a:cubicBezTo>
                    <a:cubicBezTo>
                      <a:pt x="27388" y="5840"/>
                      <a:pt x="27472" y="5888"/>
                      <a:pt x="27559" y="5888"/>
                    </a:cubicBezTo>
                    <a:cubicBezTo>
                      <a:pt x="27596" y="5888"/>
                      <a:pt x="27633" y="5879"/>
                      <a:pt x="27666" y="5862"/>
                    </a:cubicBezTo>
                    <a:cubicBezTo>
                      <a:pt x="28526" y="5426"/>
                      <a:pt x="29401" y="5001"/>
                      <a:pt x="30270" y="4598"/>
                    </a:cubicBezTo>
                    <a:cubicBezTo>
                      <a:pt x="30391" y="4541"/>
                      <a:pt x="30443" y="4399"/>
                      <a:pt x="30388" y="4278"/>
                    </a:cubicBezTo>
                    <a:cubicBezTo>
                      <a:pt x="30347" y="4192"/>
                      <a:pt x="30260" y="4140"/>
                      <a:pt x="30170" y="4140"/>
                    </a:cubicBezTo>
                    <a:close/>
                    <a:moveTo>
                      <a:pt x="82832" y="7504"/>
                    </a:moveTo>
                    <a:cubicBezTo>
                      <a:pt x="82704" y="7505"/>
                      <a:pt x="82587" y="7605"/>
                      <a:pt x="82583" y="7736"/>
                    </a:cubicBezTo>
                    <a:cubicBezTo>
                      <a:pt x="82579" y="7868"/>
                      <a:pt x="82681" y="7980"/>
                      <a:pt x="82815" y="7984"/>
                    </a:cubicBezTo>
                    <a:cubicBezTo>
                      <a:pt x="83120" y="7994"/>
                      <a:pt x="83427" y="8018"/>
                      <a:pt x="83732" y="8056"/>
                    </a:cubicBezTo>
                    <a:cubicBezTo>
                      <a:pt x="84396" y="8138"/>
                      <a:pt x="85022" y="8280"/>
                      <a:pt x="85590" y="8478"/>
                    </a:cubicBezTo>
                    <a:cubicBezTo>
                      <a:pt x="85617" y="8487"/>
                      <a:pt x="85643" y="8491"/>
                      <a:pt x="85669" y="8491"/>
                    </a:cubicBezTo>
                    <a:cubicBezTo>
                      <a:pt x="85770" y="8491"/>
                      <a:pt x="85861" y="8427"/>
                      <a:pt x="85897" y="8330"/>
                    </a:cubicBezTo>
                    <a:cubicBezTo>
                      <a:pt x="85939" y="8205"/>
                      <a:pt x="85875" y="8069"/>
                      <a:pt x="85748" y="8025"/>
                    </a:cubicBezTo>
                    <a:cubicBezTo>
                      <a:pt x="85148" y="7816"/>
                      <a:pt x="84489" y="7667"/>
                      <a:pt x="83791" y="7580"/>
                    </a:cubicBezTo>
                    <a:cubicBezTo>
                      <a:pt x="83472" y="7540"/>
                      <a:pt x="83150" y="7516"/>
                      <a:pt x="82832" y="7504"/>
                    </a:cubicBezTo>
                    <a:close/>
                    <a:moveTo>
                      <a:pt x="24992" y="6765"/>
                    </a:moveTo>
                    <a:cubicBezTo>
                      <a:pt x="24953" y="6765"/>
                      <a:pt x="24914" y="6775"/>
                      <a:pt x="24877" y="6795"/>
                    </a:cubicBezTo>
                    <a:cubicBezTo>
                      <a:pt x="24041" y="7258"/>
                      <a:pt x="23190" y="7745"/>
                      <a:pt x="22354" y="8245"/>
                    </a:cubicBezTo>
                    <a:cubicBezTo>
                      <a:pt x="22239" y="8313"/>
                      <a:pt x="22202" y="8461"/>
                      <a:pt x="22270" y="8574"/>
                    </a:cubicBezTo>
                    <a:cubicBezTo>
                      <a:pt x="22315" y="8649"/>
                      <a:pt x="22394" y="8691"/>
                      <a:pt x="22477" y="8691"/>
                    </a:cubicBezTo>
                    <a:cubicBezTo>
                      <a:pt x="22518" y="8691"/>
                      <a:pt x="22560" y="8680"/>
                      <a:pt x="22600" y="8657"/>
                    </a:cubicBezTo>
                    <a:cubicBezTo>
                      <a:pt x="23432" y="8160"/>
                      <a:pt x="24277" y="7675"/>
                      <a:pt x="25109" y="7216"/>
                    </a:cubicBezTo>
                    <a:cubicBezTo>
                      <a:pt x="25225" y="7151"/>
                      <a:pt x="25267" y="7005"/>
                      <a:pt x="25204" y="6890"/>
                    </a:cubicBezTo>
                    <a:cubicBezTo>
                      <a:pt x="25159" y="6811"/>
                      <a:pt x="25077" y="6765"/>
                      <a:pt x="24992" y="6765"/>
                    </a:cubicBezTo>
                    <a:close/>
                    <a:moveTo>
                      <a:pt x="79941" y="7774"/>
                    </a:moveTo>
                    <a:cubicBezTo>
                      <a:pt x="79924" y="7774"/>
                      <a:pt x="79907" y="7776"/>
                      <a:pt x="79890" y="7780"/>
                    </a:cubicBezTo>
                    <a:cubicBezTo>
                      <a:pt x="78950" y="7989"/>
                      <a:pt x="78013" y="8314"/>
                      <a:pt x="77103" y="8746"/>
                    </a:cubicBezTo>
                    <a:cubicBezTo>
                      <a:pt x="76983" y="8803"/>
                      <a:pt x="76933" y="8945"/>
                      <a:pt x="76989" y="9065"/>
                    </a:cubicBezTo>
                    <a:cubicBezTo>
                      <a:pt x="77030" y="9152"/>
                      <a:pt x="77116" y="9203"/>
                      <a:pt x="77206" y="9203"/>
                    </a:cubicBezTo>
                    <a:cubicBezTo>
                      <a:pt x="77240" y="9203"/>
                      <a:pt x="77276" y="9195"/>
                      <a:pt x="77310" y="9180"/>
                    </a:cubicBezTo>
                    <a:cubicBezTo>
                      <a:pt x="78187" y="8763"/>
                      <a:pt x="79090" y="8449"/>
                      <a:pt x="79994" y="8248"/>
                    </a:cubicBezTo>
                    <a:cubicBezTo>
                      <a:pt x="80124" y="8218"/>
                      <a:pt x="80204" y="8091"/>
                      <a:pt x="80176" y="7962"/>
                    </a:cubicBezTo>
                    <a:cubicBezTo>
                      <a:pt x="80150" y="7849"/>
                      <a:pt x="80052" y="7774"/>
                      <a:pt x="79941" y="7774"/>
                    </a:cubicBezTo>
                    <a:close/>
                    <a:moveTo>
                      <a:pt x="20011" y="9744"/>
                    </a:moveTo>
                    <a:cubicBezTo>
                      <a:pt x="19967" y="9744"/>
                      <a:pt x="19922" y="9756"/>
                      <a:pt x="19882" y="9782"/>
                    </a:cubicBezTo>
                    <a:cubicBezTo>
                      <a:pt x="19075" y="10304"/>
                      <a:pt x="18261" y="10848"/>
                      <a:pt x="17464" y="11405"/>
                    </a:cubicBezTo>
                    <a:cubicBezTo>
                      <a:pt x="17356" y="11479"/>
                      <a:pt x="17329" y="11628"/>
                      <a:pt x="17404" y="11738"/>
                    </a:cubicBezTo>
                    <a:cubicBezTo>
                      <a:pt x="17452" y="11803"/>
                      <a:pt x="17525" y="11840"/>
                      <a:pt x="17601" y="11840"/>
                    </a:cubicBezTo>
                    <a:cubicBezTo>
                      <a:pt x="17648" y="11840"/>
                      <a:pt x="17696" y="11826"/>
                      <a:pt x="17737" y="11796"/>
                    </a:cubicBezTo>
                    <a:cubicBezTo>
                      <a:pt x="18531" y="11244"/>
                      <a:pt x="19340" y="10702"/>
                      <a:pt x="20141" y="10185"/>
                    </a:cubicBezTo>
                    <a:cubicBezTo>
                      <a:pt x="20253" y="10113"/>
                      <a:pt x="20286" y="9965"/>
                      <a:pt x="20214" y="9853"/>
                    </a:cubicBezTo>
                    <a:cubicBezTo>
                      <a:pt x="20168" y="9782"/>
                      <a:pt x="20090" y="9744"/>
                      <a:pt x="20011" y="9744"/>
                    </a:cubicBezTo>
                    <a:close/>
                    <a:moveTo>
                      <a:pt x="88132" y="9499"/>
                    </a:moveTo>
                    <a:cubicBezTo>
                      <a:pt x="88070" y="9499"/>
                      <a:pt x="88008" y="9523"/>
                      <a:pt x="87962" y="9571"/>
                    </a:cubicBezTo>
                    <a:cubicBezTo>
                      <a:pt x="87869" y="9666"/>
                      <a:pt x="87871" y="9818"/>
                      <a:pt x="87966" y="9909"/>
                    </a:cubicBezTo>
                    <a:cubicBezTo>
                      <a:pt x="88613" y="10537"/>
                      <a:pt x="89123" y="11320"/>
                      <a:pt x="89488" y="12237"/>
                    </a:cubicBezTo>
                    <a:cubicBezTo>
                      <a:pt x="89525" y="12332"/>
                      <a:pt x="89615" y="12388"/>
                      <a:pt x="89711" y="12388"/>
                    </a:cubicBezTo>
                    <a:cubicBezTo>
                      <a:pt x="89740" y="12388"/>
                      <a:pt x="89772" y="12382"/>
                      <a:pt x="89800" y="12372"/>
                    </a:cubicBezTo>
                    <a:cubicBezTo>
                      <a:pt x="89922" y="12323"/>
                      <a:pt x="89982" y="12183"/>
                      <a:pt x="89933" y="12061"/>
                    </a:cubicBezTo>
                    <a:cubicBezTo>
                      <a:pt x="89545" y="11079"/>
                      <a:pt x="88995" y="10241"/>
                      <a:pt x="88300" y="9566"/>
                    </a:cubicBezTo>
                    <a:cubicBezTo>
                      <a:pt x="88254" y="9521"/>
                      <a:pt x="88193" y="9499"/>
                      <a:pt x="88132" y="9499"/>
                    </a:cubicBezTo>
                    <a:close/>
                    <a:moveTo>
                      <a:pt x="74727" y="10225"/>
                    </a:moveTo>
                    <a:cubicBezTo>
                      <a:pt x="74677" y="10225"/>
                      <a:pt x="74627" y="10241"/>
                      <a:pt x="74584" y="10273"/>
                    </a:cubicBezTo>
                    <a:cubicBezTo>
                      <a:pt x="73804" y="10858"/>
                      <a:pt x="73067" y="11521"/>
                      <a:pt x="72400" y="12247"/>
                    </a:cubicBezTo>
                    <a:cubicBezTo>
                      <a:pt x="72311" y="12344"/>
                      <a:pt x="72316" y="12495"/>
                      <a:pt x="72415" y="12586"/>
                    </a:cubicBezTo>
                    <a:cubicBezTo>
                      <a:pt x="72461" y="12627"/>
                      <a:pt x="72519" y="12649"/>
                      <a:pt x="72576" y="12649"/>
                    </a:cubicBezTo>
                    <a:cubicBezTo>
                      <a:pt x="72642" y="12649"/>
                      <a:pt x="72706" y="12624"/>
                      <a:pt x="72755" y="12573"/>
                    </a:cubicBezTo>
                    <a:cubicBezTo>
                      <a:pt x="73403" y="11869"/>
                      <a:pt x="74115" y="11224"/>
                      <a:pt x="74872" y="10657"/>
                    </a:cubicBezTo>
                    <a:cubicBezTo>
                      <a:pt x="74978" y="10578"/>
                      <a:pt x="74998" y="10428"/>
                      <a:pt x="74919" y="10322"/>
                    </a:cubicBezTo>
                    <a:cubicBezTo>
                      <a:pt x="74872" y="10259"/>
                      <a:pt x="74800" y="10225"/>
                      <a:pt x="74727" y="10225"/>
                    </a:cubicBezTo>
                    <a:close/>
                    <a:moveTo>
                      <a:pt x="15249" y="13063"/>
                    </a:moveTo>
                    <a:cubicBezTo>
                      <a:pt x="15199" y="13063"/>
                      <a:pt x="15148" y="13079"/>
                      <a:pt x="15105" y="13111"/>
                    </a:cubicBezTo>
                    <a:cubicBezTo>
                      <a:pt x="14335" y="13689"/>
                      <a:pt x="13562" y="14291"/>
                      <a:pt x="12807" y="14897"/>
                    </a:cubicBezTo>
                    <a:cubicBezTo>
                      <a:pt x="12704" y="14981"/>
                      <a:pt x="12688" y="15132"/>
                      <a:pt x="12771" y="15235"/>
                    </a:cubicBezTo>
                    <a:cubicBezTo>
                      <a:pt x="12817" y="15292"/>
                      <a:pt x="12886" y="15324"/>
                      <a:pt x="12957" y="15324"/>
                    </a:cubicBezTo>
                    <a:cubicBezTo>
                      <a:pt x="13009" y="15324"/>
                      <a:pt x="13062" y="15306"/>
                      <a:pt x="13110" y="15272"/>
                    </a:cubicBezTo>
                    <a:cubicBezTo>
                      <a:pt x="13857" y="14666"/>
                      <a:pt x="14627" y="14069"/>
                      <a:pt x="15393" y="13495"/>
                    </a:cubicBezTo>
                    <a:cubicBezTo>
                      <a:pt x="15499" y="13415"/>
                      <a:pt x="15521" y="13264"/>
                      <a:pt x="15442" y="13158"/>
                    </a:cubicBezTo>
                    <a:cubicBezTo>
                      <a:pt x="15394" y="13096"/>
                      <a:pt x="15322" y="13063"/>
                      <a:pt x="15249" y="13063"/>
                    </a:cubicBezTo>
                    <a:close/>
                    <a:moveTo>
                      <a:pt x="70814" y="14473"/>
                    </a:moveTo>
                    <a:cubicBezTo>
                      <a:pt x="70735" y="14473"/>
                      <a:pt x="70657" y="14512"/>
                      <a:pt x="70611" y="14584"/>
                    </a:cubicBezTo>
                    <a:cubicBezTo>
                      <a:pt x="70445" y="14849"/>
                      <a:pt x="70287" y="15117"/>
                      <a:pt x="70137" y="15391"/>
                    </a:cubicBezTo>
                    <a:cubicBezTo>
                      <a:pt x="69821" y="15968"/>
                      <a:pt x="69530" y="16576"/>
                      <a:pt x="69271" y="17200"/>
                    </a:cubicBezTo>
                    <a:cubicBezTo>
                      <a:pt x="69220" y="17323"/>
                      <a:pt x="69278" y="17462"/>
                      <a:pt x="69401" y="17514"/>
                    </a:cubicBezTo>
                    <a:cubicBezTo>
                      <a:pt x="69430" y="17526"/>
                      <a:pt x="69462" y="17532"/>
                      <a:pt x="69492" y="17532"/>
                    </a:cubicBezTo>
                    <a:cubicBezTo>
                      <a:pt x="69586" y="17532"/>
                      <a:pt x="69674" y="17476"/>
                      <a:pt x="69712" y="17385"/>
                    </a:cubicBezTo>
                    <a:cubicBezTo>
                      <a:pt x="69965" y="16777"/>
                      <a:pt x="70249" y="16183"/>
                      <a:pt x="70557" y="15621"/>
                    </a:cubicBezTo>
                    <a:cubicBezTo>
                      <a:pt x="70702" y="15357"/>
                      <a:pt x="70856" y="15095"/>
                      <a:pt x="71017" y="14840"/>
                    </a:cubicBezTo>
                    <a:cubicBezTo>
                      <a:pt x="71088" y="14728"/>
                      <a:pt x="71054" y="14580"/>
                      <a:pt x="70942" y="14510"/>
                    </a:cubicBezTo>
                    <a:cubicBezTo>
                      <a:pt x="70902" y="14485"/>
                      <a:pt x="70858" y="14473"/>
                      <a:pt x="70814" y="14473"/>
                    </a:cubicBezTo>
                    <a:close/>
                    <a:moveTo>
                      <a:pt x="90341" y="14730"/>
                    </a:moveTo>
                    <a:cubicBezTo>
                      <a:pt x="90336" y="14730"/>
                      <a:pt x="90331" y="14730"/>
                      <a:pt x="90326" y="14730"/>
                    </a:cubicBezTo>
                    <a:cubicBezTo>
                      <a:pt x="90194" y="14740"/>
                      <a:pt x="90096" y="14858"/>
                      <a:pt x="90107" y="14990"/>
                    </a:cubicBezTo>
                    <a:cubicBezTo>
                      <a:pt x="90140" y="15351"/>
                      <a:pt x="90156" y="15728"/>
                      <a:pt x="90156" y="16111"/>
                    </a:cubicBezTo>
                    <a:cubicBezTo>
                      <a:pt x="90156" y="16675"/>
                      <a:pt x="90122" y="17256"/>
                      <a:pt x="90054" y="17841"/>
                    </a:cubicBezTo>
                    <a:cubicBezTo>
                      <a:pt x="90039" y="17972"/>
                      <a:pt x="90134" y="18091"/>
                      <a:pt x="90265" y="18106"/>
                    </a:cubicBezTo>
                    <a:cubicBezTo>
                      <a:pt x="90275" y="18108"/>
                      <a:pt x="90284" y="18108"/>
                      <a:pt x="90293" y="18108"/>
                    </a:cubicBezTo>
                    <a:cubicBezTo>
                      <a:pt x="90414" y="18108"/>
                      <a:pt x="90518" y="18018"/>
                      <a:pt x="90530" y="17894"/>
                    </a:cubicBezTo>
                    <a:cubicBezTo>
                      <a:pt x="90601" y="17291"/>
                      <a:pt x="90636" y="16693"/>
                      <a:pt x="90636" y="16111"/>
                    </a:cubicBezTo>
                    <a:cubicBezTo>
                      <a:pt x="90636" y="15715"/>
                      <a:pt x="90619" y="15324"/>
                      <a:pt x="90586" y="14948"/>
                    </a:cubicBezTo>
                    <a:cubicBezTo>
                      <a:pt x="90574" y="14821"/>
                      <a:pt x="90465" y="14730"/>
                      <a:pt x="90341" y="14730"/>
                    </a:cubicBezTo>
                    <a:close/>
                    <a:moveTo>
                      <a:pt x="10730" y="16706"/>
                    </a:moveTo>
                    <a:cubicBezTo>
                      <a:pt x="10674" y="16706"/>
                      <a:pt x="10617" y="16726"/>
                      <a:pt x="10571" y="16765"/>
                    </a:cubicBezTo>
                    <a:cubicBezTo>
                      <a:pt x="10226" y="17066"/>
                      <a:pt x="9880" y="17370"/>
                      <a:pt x="9538" y="17676"/>
                    </a:cubicBezTo>
                    <a:cubicBezTo>
                      <a:pt x="9159" y="18017"/>
                      <a:pt x="8782" y="18363"/>
                      <a:pt x="8408" y="18714"/>
                    </a:cubicBezTo>
                    <a:cubicBezTo>
                      <a:pt x="8312" y="18804"/>
                      <a:pt x="8307" y="18957"/>
                      <a:pt x="8398" y="19053"/>
                    </a:cubicBezTo>
                    <a:cubicBezTo>
                      <a:pt x="8446" y="19102"/>
                      <a:pt x="8509" y="19127"/>
                      <a:pt x="8573" y="19127"/>
                    </a:cubicBezTo>
                    <a:cubicBezTo>
                      <a:pt x="8633" y="19127"/>
                      <a:pt x="8691" y="19107"/>
                      <a:pt x="8736" y="19063"/>
                    </a:cubicBezTo>
                    <a:cubicBezTo>
                      <a:pt x="9108" y="18714"/>
                      <a:pt x="9484" y="18369"/>
                      <a:pt x="9859" y="18032"/>
                    </a:cubicBezTo>
                    <a:cubicBezTo>
                      <a:pt x="10199" y="17727"/>
                      <a:pt x="10541" y="17425"/>
                      <a:pt x="10886" y="17126"/>
                    </a:cubicBezTo>
                    <a:cubicBezTo>
                      <a:pt x="10987" y="17040"/>
                      <a:pt x="10996" y="16889"/>
                      <a:pt x="10910" y="16789"/>
                    </a:cubicBezTo>
                    <a:cubicBezTo>
                      <a:pt x="10863" y="16734"/>
                      <a:pt x="10797" y="16706"/>
                      <a:pt x="10730" y="16706"/>
                    </a:cubicBezTo>
                    <a:close/>
                    <a:moveTo>
                      <a:pt x="68578" y="19806"/>
                    </a:moveTo>
                    <a:cubicBezTo>
                      <a:pt x="68471" y="19806"/>
                      <a:pt x="68375" y="19878"/>
                      <a:pt x="68347" y="19987"/>
                    </a:cubicBezTo>
                    <a:cubicBezTo>
                      <a:pt x="68113" y="20905"/>
                      <a:pt x="67932" y="21873"/>
                      <a:pt x="67804" y="22866"/>
                    </a:cubicBezTo>
                    <a:cubicBezTo>
                      <a:pt x="67787" y="22997"/>
                      <a:pt x="67881" y="23117"/>
                      <a:pt x="68012" y="23134"/>
                    </a:cubicBezTo>
                    <a:cubicBezTo>
                      <a:pt x="68023" y="23135"/>
                      <a:pt x="68033" y="23135"/>
                      <a:pt x="68042" y="23135"/>
                    </a:cubicBezTo>
                    <a:cubicBezTo>
                      <a:pt x="68161" y="23135"/>
                      <a:pt x="68265" y="23048"/>
                      <a:pt x="68279" y="22927"/>
                    </a:cubicBezTo>
                    <a:cubicBezTo>
                      <a:pt x="68403" y="21954"/>
                      <a:pt x="68582" y="21005"/>
                      <a:pt x="68812" y="20106"/>
                    </a:cubicBezTo>
                    <a:cubicBezTo>
                      <a:pt x="68844" y="19977"/>
                      <a:pt x="68767" y="19847"/>
                      <a:pt x="68639" y="19814"/>
                    </a:cubicBezTo>
                    <a:cubicBezTo>
                      <a:pt x="68618" y="19808"/>
                      <a:pt x="68598" y="19806"/>
                      <a:pt x="68578" y="19806"/>
                    </a:cubicBezTo>
                    <a:close/>
                    <a:moveTo>
                      <a:pt x="6519" y="20700"/>
                    </a:moveTo>
                    <a:cubicBezTo>
                      <a:pt x="6455" y="20700"/>
                      <a:pt x="6392" y="20725"/>
                      <a:pt x="6345" y="20776"/>
                    </a:cubicBezTo>
                    <a:cubicBezTo>
                      <a:pt x="5647" y="21519"/>
                      <a:pt x="5003" y="22261"/>
                      <a:pt x="4432" y="22987"/>
                    </a:cubicBezTo>
                    <a:cubicBezTo>
                      <a:pt x="4349" y="23090"/>
                      <a:pt x="4366" y="23241"/>
                      <a:pt x="4471" y="23322"/>
                    </a:cubicBezTo>
                    <a:cubicBezTo>
                      <a:pt x="4515" y="23357"/>
                      <a:pt x="4567" y="23374"/>
                      <a:pt x="4619" y="23374"/>
                    </a:cubicBezTo>
                    <a:cubicBezTo>
                      <a:pt x="4690" y="23374"/>
                      <a:pt x="4760" y="23341"/>
                      <a:pt x="4809" y="23283"/>
                    </a:cubicBezTo>
                    <a:cubicBezTo>
                      <a:pt x="5374" y="22569"/>
                      <a:pt x="6007" y="21836"/>
                      <a:pt x="6695" y="21103"/>
                    </a:cubicBezTo>
                    <a:cubicBezTo>
                      <a:pt x="6785" y="21006"/>
                      <a:pt x="6780" y="20855"/>
                      <a:pt x="6684" y="20765"/>
                    </a:cubicBezTo>
                    <a:cubicBezTo>
                      <a:pt x="6636" y="20721"/>
                      <a:pt x="6578" y="20700"/>
                      <a:pt x="6519" y="20700"/>
                    </a:cubicBezTo>
                    <a:close/>
                    <a:moveTo>
                      <a:pt x="89726" y="20472"/>
                    </a:moveTo>
                    <a:cubicBezTo>
                      <a:pt x="89620" y="20472"/>
                      <a:pt x="89523" y="20541"/>
                      <a:pt x="89493" y="20648"/>
                    </a:cubicBezTo>
                    <a:cubicBezTo>
                      <a:pt x="89245" y="21556"/>
                      <a:pt x="88942" y="22476"/>
                      <a:pt x="88594" y="23382"/>
                    </a:cubicBezTo>
                    <a:cubicBezTo>
                      <a:pt x="88548" y="23505"/>
                      <a:pt x="88609" y="23643"/>
                      <a:pt x="88733" y="23691"/>
                    </a:cubicBezTo>
                    <a:cubicBezTo>
                      <a:pt x="88761" y="23702"/>
                      <a:pt x="88790" y="23707"/>
                      <a:pt x="88819" y="23707"/>
                    </a:cubicBezTo>
                    <a:cubicBezTo>
                      <a:pt x="88915" y="23707"/>
                      <a:pt x="89006" y="23649"/>
                      <a:pt x="89043" y="23553"/>
                    </a:cubicBezTo>
                    <a:cubicBezTo>
                      <a:pt x="89396" y="22632"/>
                      <a:pt x="89704" y="21698"/>
                      <a:pt x="89956" y="20775"/>
                    </a:cubicBezTo>
                    <a:cubicBezTo>
                      <a:pt x="89992" y="20647"/>
                      <a:pt x="89916" y="20515"/>
                      <a:pt x="89789" y="20480"/>
                    </a:cubicBezTo>
                    <a:cubicBezTo>
                      <a:pt x="89768" y="20474"/>
                      <a:pt x="89747" y="20472"/>
                      <a:pt x="89726" y="20472"/>
                    </a:cubicBezTo>
                    <a:close/>
                    <a:moveTo>
                      <a:pt x="28468" y="25752"/>
                    </a:moveTo>
                    <a:cubicBezTo>
                      <a:pt x="28394" y="25752"/>
                      <a:pt x="28319" y="25754"/>
                      <a:pt x="28243" y="25758"/>
                    </a:cubicBezTo>
                    <a:cubicBezTo>
                      <a:pt x="28111" y="25765"/>
                      <a:pt x="28011" y="25878"/>
                      <a:pt x="28018" y="26011"/>
                    </a:cubicBezTo>
                    <a:cubicBezTo>
                      <a:pt x="28024" y="26135"/>
                      <a:pt x="28126" y="26238"/>
                      <a:pt x="28250" y="26238"/>
                    </a:cubicBezTo>
                    <a:cubicBezTo>
                      <a:pt x="28256" y="26238"/>
                      <a:pt x="28263" y="26237"/>
                      <a:pt x="28271" y="26237"/>
                    </a:cubicBezTo>
                    <a:cubicBezTo>
                      <a:pt x="28333" y="26234"/>
                      <a:pt x="28395" y="26232"/>
                      <a:pt x="28456" y="26232"/>
                    </a:cubicBezTo>
                    <a:cubicBezTo>
                      <a:pt x="28982" y="26232"/>
                      <a:pt x="29480" y="26348"/>
                      <a:pt x="29926" y="26580"/>
                    </a:cubicBezTo>
                    <a:cubicBezTo>
                      <a:pt x="30220" y="26735"/>
                      <a:pt x="30483" y="26932"/>
                      <a:pt x="30709" y="27168"/>
                    </a:cubicBezTo>
                    <a:cubicBezTo>
                      <a:pt x="30755" y="27217"/>
                      <a:pt x="30818" y="27243"/>
                      <a:pt x="30882" y="27243"/>
                    </a:cubicBezTo>
                    <a:cubicBezTo>
                      <a:pt x="30941" y="27243"/>
                      <a:pt x="31001" y="27220"/>
                      <a:pt x="31047" y="27176"/>
                    </a:cubicBezTo>
                    <a:cubicBezTo>
                      <a:pt x="31143" y="27085"/>
                      <a:pt x="31147" y="26933"/>
                      <a:pt x="31055" y="26837"/>
                    </a:cubicBezTo>
                    <a:cubicBezTo>
                      <a:pt x="30794" y="26564"/>
                      <a:pt x="30488" y="26334"/>
                      <a:pt x="30147" y="26155"/>
                    </a:cubicBezTo>
                    <a:cubicBezTo>
                      <a:pt x="29635" y="25888"/>
                      <a:pt x="29067" y="25752"/>
                      <a:pt x="28468" y="25752"/>
                    </a:cubicBezTo>
                    <a:close/>
                    <a:moveTo>
                      <a:pt x="2945" y="25263"/>
                    </a:moveTo>
                    <a:cubicBezTo>
                      <a:pt x="2866" y="25263"/>
                      <a:pt x="2788" y="25303"/>
                      <a:pt x="2743" y="25376"/>
                    </a:cubicBezTo>
                    <a:cubicBezTo>
                      <a:pt x="2210" y="26233"/>
                      <a:pt x="1747" y="27106"/>
                      <a:pt x="1367" y="27968"/>
                    </a:cubicBezTo>
                    <a:cubicBezTo>
                      <a:pt x="1314" y="28090"/>
                      <a:pt x="1368" y="28231"/>
                      <a:pt x="1490" y="28284"/>
                    </a:cubicBezTo>
                    <a:cubicBezTo>
                      <a:pt x="1521" y="28298"/>
                      <a:pt x="1554" y="28304"/>
                      <a:pt x="1586" y="28304"/>
                    </a:cubicBezTo>
                    <a:cubicBezTo>
                      <a:pt x="1679" y="28304"/>
                      <a:pt x="1767" y="28250"/>
                      <a:pt x="1806" y="28160"/>
                    </a:cubicBezTo>
                    <a:cubicBezTo>
                      <a:pt x="2176" y="27318"/>
                      <a:pt x="2630" y="26467"/>
                      <a:pt x="3150" y="25629"/>
                    </a:cubicBezTo>
                    <a:cubicBezTo>
                      <a:pt x="3219" y="25516"/>
                      <a:pt x="3185" y="25369"/>
                      <a:pt x="3072" y="25299"/>
                    </a:cubicBezTo>
                    <a:cubicBezTo>
                      <a:pt x="3033" y="25275"/>
                      <a:pt x="2989" y="25263"/>
                      <a:pt x="2945" y="25263"/>
                    </a:cubicBezTo>
                    <a:close/>
                    <a:moveTo>
                      <a:pt x="87656" y="25887"/>
                    </a:moveTo>
                    <a:cubicBezTo>
                      <a:pt x="87567" y="25887"/>
                      <a:pt x="87481" y="25935"/>
                      <a:pt x="87440" y="26020"/>
                    </a:cubicBezTo>
                    <a:cubicBezTo>
                      <a:pt x="87030" y="26859"/>
                      <a:pt x="86569" y="27711"/>
                      <a:pt x="86068" y="28555"/>
                    </a:cubicBezTo>
                    <a:cubicBezTo>
                      <a:pt x="86001" y="28670"/>
                      <a:pt x="86039" y="28817"/>
                      <a:pt x="86153" y="28885"/>
                    </a:cubicBezTo>
                    <a:cubicBezTo>
                      <a:pt x="86192" y="28907"/>
                      <a:pt x="86233" y="28919"/>
                      <a:pt x="86276" y="28919"/>
                    </a:cubicBezTo>
                    <a:cubicBezTo>
                      <a:pt x="86356" y="28919"/>
                      <a:pt x="86436" y="28876"/>
                      <a:pt x="86480" y="28799"/>
                    </a:cubicBezTo>
                    <a:cubicBezTo>
                      <a:pt x="86985" y="27944"/>
                      <a:pt x="87453" y="27080"/>
                      <a:pt x="87870" y="26230"/>
                    </a:cubicBezTo>
                    <a:cubicBezTo>
                      <a:pt x="87928" y="26112"/>
                      <a:pt x="87879" y="25968"/>
                      <a:pt x="87761" y="25910"/>
                    </a:cubicBezTo>
                    <a:cubicBezTo>
                      <a:pt x="87727" y="25894"/>
                      <a:pt x="87691" y="25887"/>
                      <a:pt x="87656" y="25887"/>
                    </a:cubicBezTo>
                    <a:close/>
                    <a:moveTo>
                      <a:pt x="67837" y="25550"/>
                    </a:moveTo>
                    <a:cubicBezTo>
                      <a:pt x="67708" y="25560"/>
                      <a:pt x="67595" y="25652"/>
                      <a:pt x="67593" y="25785"/>
                    </a:cubicBezTo>
                    <a:cubicBezTo>
                      <a:pt x="67588" y="26011"/>
                      <a:pt x="67585" y="26237"/>
                      <a:pt x="67585" y="26463"/>
                    </a:cubicBezTo>
                    <a:cubicBezTo>
                      <a:pt x="67585" y="27192"/>
                      <a:pt x="67611" y="27947"/>
                      <a:pt x="67662" y="28706"/>
                    </a:cubicBezTo>
                    <a:cubicBezTo>
                      <a:pt x="67670" y="28834"/>
                      <a:pt x="67775" y="28931"/>
                      <a:pt x="67900" y="28931"/>
                    </a:cubicBezTo>
                    <a:cubicBezTo>
                      <a:pt x="67906" y="28931"/>
                      <a:pt x="67911" y="28931"/>
                      <a:pt x="67917" y="28930"/>
                    </a:cubicBezTo>
                    <a:cubicBezTo>
                      <a:pt x="68048" y="28920"/>
                      <a:pt x="68148" y="28807"/>
                      <a:pt x="68141" y="28674"/>
                    </a:cubicBezTo>
                    <a:cubicBezTo>
                      <a:pt x="68090" y="27926"/>
                      <a:pt x="68064" y="27181"/>
                      <a:pt x="68064" y="26463"/>
                    </a:cubicBezTo>
                    <a:cubicBezTo>
                      <a:pt x="68064" y="26239"/>
                      <a:pt x="68067" y="26018"/>
                      <a:pt x="68071" y="25794"/>
                    </a:cubicBezTo>
                    <a:cubicBezTo>
                      <a:pt x="68074" y="25663"/>
                      <a:pt x="67969" y="25552"/>
                      <a:pt x="67837" y="25550"/>
                    </a:cubicBezTo>
                    <a:close/>
                    <a:moveTo>
                      <a:pt x="25555" y="26725"/>
                    </a:moveTo>
                    <a:cubicBezTo>
                      <a:pt x="25511" y="26725"/>
                      <a:pt x="25465" y="26738"/>
                      <a:pt x="25425" y="26764"/>
                    </a:cubicBezTo>
                    <a:cubicBezTo>
                      <a:pt x="24939" y="27079"/>
                      <a:pt x="24483" y="27452"/>
                      <a:pt x="24070" y="27871"/>
                    </a:cubicBezTo>
                    <a:cubicBezTo>
                      <a:pt x="23783" y="28160"/>
                      <a:pt x="23511" y="28469"/>
                      <a:pt x="23257" y="28791"/>
                    </a:cubicBezTo>
                    <a:cubicBezTo>
                      <a:pt x="23176" y="28894"/>
                      <a:pt x="23193" y="29045"/>
                      <a:pt x="23296" y="29126"/>
                    </a:cubicBezTo>
                    <a:cubicBezTo>
                      <a:pt x="23340" y="29161"/>
                      <a:pt x="23392" y="29177"/>
                      <a:pt x="23444" y="29177"/>
                    </a:cubicBezTo>
                    <a:cubicBezTo>
                      <a:pt x="23515" y="29177"/>
                      <a:pt x="23585" y="29147"/>
                      <a:pt x="23634" y="29089"/>
                    </a:cubicBezTo>
                    <a:cubicBezTo>
                      <a:pt x="23877" y="28781"/>
                      <a:pt x="24139" y="28485"/>
                      <a:pt x="24411" y="28208"/>
                    </a:cubicBezTo>
                    <a:cubicBezTo>
                      <a:pt x="24802" y="27813"/>
                      <a:pt x="25230" y="27463"/>
                      <a:pt x="25686" y="27166"/>
                    </a:cubicBezTo>
                    <a:cubicBezTo>
                      <a:pt x="25798" y="27094"/>
                      <a:pt x="25828" y="26946"/>
                      <a:pt x="25757" y="26834"/>
                    </a:cubicBezTo>
                    <a:cubicBezTo>
                      <a:pt x="25711" y="26764"/>
                      <a:pt x="25634" y="26725"/>
                      <a:pt x="25555" y="26725"/>
                    </a:cubicBezTo>
                    <a:close/>
                    <a:moveTo>
                      <a:pt x="31937" y="29402"/>
                    </a:moveTo>
                    <a:cubicBezTo>
                      <a:pt x="31936" y="29402"/>
                      <a:pt x="31934" y="29402"/>
                      <a:pt x="31933" y="29402"/>
                    </a:cubicBezTo>
                    <a:cubicBezTo>
                      <a:pt x="31799" y="29413"/>
                      <a:pt x="31702" y="29528"/>
                      <a:pt x="31714" y="29660"/>
                    </a:cubicBezTo>
                    <a:cubicBezTo>
                      <a:pt x="31727" y="29834"/>
                      <a:pt x="31735" y="30009"/>
                      <a:pt x="31735" y="30186"/>
                    </a:cubicBezTo>
                    <a:cubicBezTo>
                      <a:pt x="31735" y="30920"/>
                      <a:pt x="31611" y="31698"/>
                      <a:pt x="31376" y="32432"/>
                    </a:cubicBezTo>
                    <a:cubicBezTo>
                      <a:pt x="31335" y="32558"/>
                      <a:pt x="31405" y="32692"/>
                      <a:pt x="31532" y="32733"/>
                    </a:cubicBezTo>
                    <a:cubicBezTo>
                      <a:pt x="31557" y="32741"/>
                      <a:pt x="31580" y="32744"/>
                      <a:pt x="31605" y="32744"/>
                    </a:cubicBezTo>
                    <a:cubicBezTo>
                      <a:pt x="31707" y="32744"/>
                      <a:pt x="31800" y="32680"/>
                      <a:pt x="31833" y="32577"/>
                    </a:cubicBezTo>
                    <a:cubicBezTo>
                      <a:pt x="32083" y="31796"/>
                      <a:pt x="32215" y="30969"/>
                      <a:pt x="32215" y="30186"/>
                    </a:cubicBezTo>
                    <a:cubicBezTo>
                      <a:pt x="32215" y="29997"/>
                      <a:pt x="32206" y="29807"/>
                      <a:pt x="32190" y="29621"/>
                    </a:cubicBezTo>
                    <a:cubicBezTo>
                      <a:pt x="32181" y="29490"/>
                      <a:pt x="32066" y="29402"/>
                      <a:pt x="31937" y="29402"/>
                    </a:cubicBezTo>
                    <a:close/>
                    <a:moveTo>
                      <a:pt x="84705" y="30882"/>
                    </a:moveTo>
                    <a:cubicBezTo>
                      <a:pt x="84630" y="30882"/>
                      <a:pt x="84555" y="30918"/>
                      <a:pt x="84510" y="30986"/>
                    </a:cubicBezTo>
                    <a:cubicBezTo>
                      <a:pt x="83978" y="31756"/>
                      <a:pt x="83402" y="32539"/>
                      <a:pt x="82795" y="33311"/>
                    </a:cubicBezTo>
                    <a:cubicBezTo>
                      <a:pt x="82714" y="33414"/>
                      <a:pt x="82732" y="33565"/>
                      <a:pt x="82837" y="33647"/>
                    </a:cubicBezTo>
                    <a:cubicBezTo>
                      <a:pt x="82880" y="33680"/>
                      <a:pt x="82933" y="33697"/>
                      <a:pt x="82985" y="33697"/>
                    </a:cubicBezTo>
                    <a:cubicBezTo>
                      <a:pt x="83057" y="33697"/>
                      <a:pt x="83126" y="33667"/>
                      <a:pt x="83173" y="33607"/>
                    </a:cubicBezTo>
                    <a:cubicBezTo>
                      <a:pt x="83783" y="32827"/>
                      <a:pt x="84367" y="32036"/>
                      <a:pt x="84904" y="31258"/>
                    </a:cubicBezTo>
                    <a:cubicBezTo>
                      <a:pt x="84979" y="31150"/>
                      <a:pt x="84951" y="31000"/>
                      <a:pt x="84843" y="30925"/>
                    </a:cubicBezTo>
                    <a:cubicBezTo>
                      <a:pt x="84801" y="30896"/>
                      <a:pt x="84753" y="30882"/>
                      <a:pt x="84705" y="30882"/>
                    </a:cubicBezTo>
                    <a:close/>
                    <a:moveTo>
                      <a:pt x="638" y="30566"/>
                    </a:moveTo>
                    <a:cubicBezTo>
                      <a:pt x="530" y="30566"/>
                      <a:pt x="432" y="30639"/>
                      <a:pt x="406" y="30748"/>
                    </a:cubicBezTo>
                    <a:cubicBezTo>
                      <a:pt x="171" y="31689"/>
                      <a:pt x="38" y="32671"/>
                      <a:pt x="5" y="33668"/>
                    </a:cubicBezTo>
                    <a:cubicBezTo>
                      <a:pt x="1" y="33799"/>
                      <a:pt x="104" y="33911"/>
                      <a:pt x="237" y="33915"/>
                    </a:cubicBezTo>
                    <a:lnTo>
                      <a:pt x="245" y="33915"/>
                    </a:lnTo>
                    <a:cubicBezTo>
                      <a:pt x="374" y="33915"/>
                      <a:pt x="481" y="33814"/>
                      <a:pt x="484" y="33684"/>
                    </a:cubicBezTo>
                    <a:cubicBezTo>
                      <a:pt x="515" y="32721"/>
                      <a:pt x="646" y="31772"/>
                      <a:pt x="871" y="30863"/>
                    </a:cubicBezTo>
                    <a:cubicBezTo>
                      <a:pt x="903" y="30734"/>
                      <a:pt x="825" y="30605"/>
                      <a:pt x="696" y="30573"/>
                    </a:cubicBezTo>
                    <a:cubicBezTo>
                      <a:pt x="677" y="30568"/>
                      <a:pt x="657" y="30566"/>
                      <a:pt x="638" y="30566"/>
                    </a:cubicBezTo>
                    <a:close/>
                    <a:moveTo>
                      <a:pt x="21951" y="31179"/>
                    </a:moveTo>
                    <a:cubicBezTo>
                      <a:pt x="21859" y="31179"/>
                      <a:pt x="21772" y="31231"/>
                      <a:pt x="21732" y="31320"/>
                    </a:cubicBezTo>
                    <a:cubicBezTo>
                      <a:pt x="21333" y="32216"/>
                      <a:pt x="21039" y="33163"/>
                      <a:pt x="20856" y="34139"/>
                    </a:cubicBezTo>
                    <a:cubicBezTo>
                      <a:pt x="20830" y="34269"/>
                      <a:pt x="20917" y="34395"/>
                      <a:pt x="21047" y="34419"/>
                    </a:cubicBezTo>
                    <a:cubicBezTo>
                      <a:pt x="21062" y="34421"/>
                      <a:pt x="21078" y="34423"/>
                      <a:pt x="21092" y="34423"/>
                    </a:cubicBezTo>
                    <a:cubicBezTo>
                      <a:pt x="21205" y="34423"/>
                      <a:pt x="21304" y="34342"/>
                      <a:pt x="21326" y="34227"/>
                    </a:cubicBezTo>
                    <a:cubicBezTo>
                      <a:pt x="21502" y="33290"/>
                      <a:pt x="21787" y="32376"/>
                      <a:pt x="22171" y="31515"/>
                    </a:cubicBezTo>
                    <a:cubicBezTo>
                      <a:pt x="22224" y="31395"/>
                      <a:pt x="22171" y="31253"/>
                      <a:pt x="22049" y="31200"/>
                    </a:cubicBezTo>
                    <a:cubicBezTo>
                      <a:pt x="22017" y="31185"/>
                      <a:pt x="21984" y="31179"/>
                      <a:pt x="21951" y="31179"/>
                    </a:cubicBezTo>
                    <a:close/>
                    <a:moveTo>
                      <a:pt x="68207" y="31338"/>
                    </a:moveTo>
                    <a:cubicBezTo>
                      <a:pt x="68196" y="31338"/>
                      <a:pt x="68184" y="31339"/>
                      <a:pt x="68172" y="31341"/>
                    </a:cubicBezTo>
                    <a:cubicBezTo>
                      <a:pt x="68041" y="31359"/>
                      <a:pt x="67951" y="31480"/>
                      <a:pt x="67969" y="31612"/>
                    </a:cubicBezTo>
                    <a:cubicBezTo>
                      <a:pt x="68106" y="32567"/>
                      <a:pt x="68279" y="33533"/>
                      <a:pt x="68482" y="34483"/>
                    </a:cubicBezTo>
                    <a:cubicBezTo>
                      <a:pt x="68505" y="34595"/>
                      <a:pt x="68606" y="34673"/>
                      <a:pt x="68716" y="34673"/>
                    </a:cubicBezTo>
                    <a:cubicBezTo>
                      <a:pt x="68733" y="34673"/>
                      <a:pt x="68748" y="34672"/>
                      <a:pt x="68765" y="34670"/>
                    </a:cubicBezTo>
                    <a:cubicBezTo>
                      <a:pt x="68895" y="34641"/>
                      <a:pt x="68978" y="34515"/>
                      <a:pt x="68950" y="34385"/>
                    </a:cubicBezTo>
                    <a:cubicBezTo>
                      <a:pt x="68749" y="33444"/>
                      <a:pt x="68579" y="32489"/>
                      <a:pt x="68443" y="31544"/>
                    </a:cubicBezTo>
                    <a:cubicBezTo>
                      <a:pt x="68427" y="31424"/>
                      <a:pt x="68324" y="31338"/>
                      <a:pt x="68207" y="31338"/>
                    </a:cubicBezTo>
                    <a:close/>
                    <a:moveTo>
                      <a:pt x="30323" y="34859"/>
                    </a:moveTo>
                    <a:cubicBezTo>
                      <a:pt x="30245" y="34859"/>
                      <a:pt x="30168" y="34897"/>
                      <a:pt x="30122" y="34968"/>
                    </a:cubicBezTo>
                    <a:cubicBezTo>
                      <a:pt x="29624" y="35737"/>
                      <a:pt x="29024" y="36485"/>
                      <a:pt x="28338" y="37192"/>
                    </a:cubicBezTo>
                    <a:cubicBezTo>
                      <a:pt x="28247" y="37287"/>
                      <a:pt x="28249" y="37440"/>
                      <a:pt x="28344" y="37531"/>
                    </a:cubicBezTo>
                    <a:cubicBezTo>
                      <a:pt x="28390" y="37576"/>
                      <a:pt x="28450" y="37599"/>
                      <a:pt x="28511" y="37599"/>
                    </a:cubicBezTo>
                    <a:cubicBezTo>
                      <a:pt x="28573" y="37599"/>
                      <a:pt x="28635" y="37575"/>
                      <a:pt x="28683" y="37525"/>
                    </a:cubicBezTo>
                    <a:cubicBezTo>
                      <a:pt x="29390" y="36796"/>
                      <a:pt x="30010" y="36022"/>
                      <a:pt x="30524" y="35229"/>
                    </a:cubicBezTo>
                    <a:cubicBezTo>
                      <a:pt x="30597" y="35118"/>
                      <a:pt x="30566" y="34969"/>
                      <a:pt x="30454" y="34898"/>
                    </a:cubicBezTo>
                    <a:cubicBezTo>
                      <a:pt x="30414" y="34872"/>
                      <a:pt x="30368" y="34859"/>
                      <a:pt x="30323" y="34859"/>
                    </a:cubicBezTo>
                    <a:close/>
                    <a:moveTo>
                      <a:pt x="81135" y="35454"/>
                    </a:moveTo>
                    <a:cubicBezTo>
                      <a:pt x="81068" y="35454"/>
                      <a:pt x="81002" y="35481"/>
                      <a:pt x="80954" y="35535"/>
                    </a:cubicBezTo>
                    <a:cubicBezTo>
                      <a:pt x="80320" y="36261"/>
                      <a:pt x="79662" y="36977"/>
                      <a:pt x="78998" y="37664"/>
                    </a:cubicBezTo>
                    <a:cubicBezTo>
                      <a:pt x="78905" y="37758"/>
                      <a:pt x="78909" y="37910"/>
                      <a:pt x="79004" y="38003"/>
                    </a:cubicBezTo>
                    <a:cubicBezTo>
                      <a:pt x="79050" y="38047"/>
                      <a:pt x="79109" y="38071"/>
                      <a:pt x="79170" y="38071"/>
                    </a:cubicBezTo>
                    <a:cubicBezTo>
                      <a:pt x="79233" y="38071"/>
                      <a:pt x="79295" y="38046"/>
                      <a:pt x="79340" y="37996"/>
                    </a:cubicBezTo>
                    <a:cubicBezTo>
                      <a:pt x="80011" y="37305"/>
                      <a:pt x="80676" y="36583"/>
                      <a:pt x="81314" y="35851"/>
                    </a:cubicBezTo>
                    <a:cubicBezTo>
                      <a:pt x="81401" y="35751"/>
                      <a:pt x="81392" y="35600"/>
                      <a:pt x="81291" y="35512"/>
                    </a:cubicBezTo>
                    <a:cubicBezTo>
                      <a:pt x="81246" y="35473"/>
                      <a:pt x="81190" y="35454"/>
                      <a:pt x="81135" y="35454"/>
                    </a:cubicBezTo>
                    <a:close/>
                    <a:moveTo>
                      <a:pt x="455" y="36324"/>
                    </a:moveTo>
                    <a:cubicBezTo>
                      <a:pt x="439" y="36324"/>
                      <a:pt x="424" y="36325"/>
                      <a:pt x="409" y="36328"/>
                    </a:cubicBezTo>
                    <a:cubicBezTo>
                      <a:pt x="278" y="36352"/>
                      <a:pt x="192" y="36475"/>
                      <a:pt x="214" y="36606"/>
                    </a:cubicBezTo>
                    <a:cubicBezTo>
                      <a:pt x="388" y="37600"/>
                      <a:pt x="667" y="38552"/>
                      <a:pt x="1041" y="39439"/>
                    </a:cubicBezTo>
                    <a:cubicBezTo>
                      <a:pt x="1079" y="39531"/>
                      <a:pt x="1168" y="39586"/>
                      <a:pt x="1261" y="39586"/>
                    </a:cubicBezTo>
                    <a:cubicBezTo>
                      <a:pt x="1294" y="39586"/>
                      <a:pt x="1325" y="39581"/>
                      <a:pt x="1357" y="39568"/>
                    </a:cubicBezTo>
                    <a:cubicBezTo>
                      <a:pt x="1479" y="39516"/>
                      <a:pt x="1535" y="39375"/>
                      <a:pt x="1485" y="39253"/>
                    </a:cubicBezTo>
                    <a:cubicBezTo>
                      <a:pt x="1124" y="38399"/>
                      <a:pt x="857" y="37480"/>
                      <a:pt x="687" y="36524"/>
                    </a:cubicBezTo>
                    <a:cubicBezTo>
                      <a:pt x="666" y="36408"/>
                      <a:pt x="566" y="36324"/>
                      <a:pt x="455" y="36324"/>
                    </a:cubicBezTo>
                    <a:close/>
                    <a:moveTo>
                      <a:pt x="20899" y="36832"/>
                    </a:moveTo>
                    <a:cubicBezTo>
                      <a:pt x="20892" y="36832"/>
                      <a:pt x="20885" y="36833"/>
                      <a:pt x="20879" y="36833"/>
                    </a:cubicBezTo>
                    <a:cubicBezTo>
                      <a:pt x="20748" y="36841"/>
                      <a:pt x="20646" y="36953"/>
                      <a:pt x="20652" y="37085"/>
                    </a:cubicBezTo>
                    <a:cubicBezTo>
                      <a:pt x="20700" y="38084"/>
                      <a:pt x="20870" y="39063"/>
                      <a:pt x="21155" y="39997"/>
                    </a:cubicBezTo>
                    <a:cubicBezTo>
                      <a:pt x="21186" y="40100"/>
                      <a:pt x="21281" y="40167"/>
                      <a:pt x="21384" y="40167"/>
                    </a:cubicBezTo>
                    <a:cubicBezTo>
                      <a:pt x="21408" y="40167"/>
                      <a:pt x="21431" y="40163"/>
                      <a:pt x="21454" y="40155"/>
                    </a:cubicBezTo>
                    <a:cubicBezTo>
                      <a:pt x="21580" y="40117"/>
                      <a:pt x="21652" y="39983"/>
                      <a:pt x="21613" y="39856"/>
                    </a:cubicBezTo>
                    <a:cubicBezTo>
                      <a:pt x="21338" y="38961"/>
                      <a:pt x="21177" y="38021"/>
                      <a:pt x="21129" y="37061"/>
                    </a:cubicBezTo>
                    <a:cubicBezTo>
                      <a:pt x="21123" y="36935"/>
                      <a:pt x="21017" y="36832"/>
                      <a:pt x="20899" y="36832"/>
                    </a:cubicBezTo>
                    <a:close/>
                    <a:moveTo>
                      <a:pt x="69413" y="37010"/>
                    </a:moveTo>
                    <a:cubicBezTo>
                      <a:pt x="69392" y="37010"/>
                      <a:pt x="69370" y="37013"/>
                      <a:pt x="69349" y="37018"/>
                    </a:cubicBezTo>
                    <a:cubicBezTo>
                      <a:pt x="69221" y="37056"/>
                      <a:pt x="69147" y="37188"/>
                      <a:pt x="69183" y="37315"/>
                    </a:cubicBezTo>
                    <a:cubicBezTo>
                      <a:pt x="69446" y="38247"/>
                      <a:pt x="69744" y="39183"/>
                      <a:pt x="70068" y="40096"/>
                    </a:cubicBezTo>
                    <a:cubicBezTo>
                      <a:pt x="70103" y="40195"/>
                      <a:pt x="70196" y="40256"/>
                      <a:pt x="70294" y="40256"/>
                    </a:cubicBezTo>
                    <a:cubicBezTo>
                      <a:pt x="70321" y="40256"/>
                      <a:pt x="70348" y="40251"/>
                      <a:pt x="70376" y="40241"/>
                    </a:cubicBezTo>
                    <a:cubicBezTo>
                      <a:pt x="70501" y="40196"/>
                      <a:pt x="70565" y="40059"/>
                      <a:pt x="70521" y="39935"/>
                    </a:cubicBezTo>
                    <a:cubicBezTo>
                      <a:pt x="70199" y="39031"/>
                      <a:pt x="69906" y="38104"/>
                      <a:pt x="69645" y="37184"/>
                    </a:cubicBezTo>
                    <a:cubicBezTo>
                      <a:pt x="69615" y="37078"/>
                      <a:pt x="69517" y="37010"/>
                      <a:pt x="69413" y="37010"/>
                    </a:cubicBezTo>
                    <a:close/>
                    <a:moveTo>
                      <a:pt x="26334" y="39037"/>
                    </a:moveTo>
                    <a:cubicBezTo>
                      <a:pt x="26284" y="39037"/>
                      <a:pt x="26232" y="39054"/>
                      <a:pt x="26188" y="39087"/>
                    </a:cubicBezTo>
                    <a:cubicBezTo>
                      <a:pt x="25469" y="39635"/>
                      <a:pt x="24667" y="40173"/>
                      <a:pt x="23803" y="40692"/>
                    </a:cubicBezTo>
                    <a:cubicBezTo>
                      <a:pt x="23690" y="40759"/>
                      <a:pt x="23653" y="40907"/>
                      <a:pt x="23721" y="41020"/>
                    </a:cubicBezTo>
                    <a:cubicBezTo>
                      <a:pt x="23766" y="41095"/>
                      <a:pt x="23845" y="41138"/>
                      <a:pt x="23928" y="41138"/>
                    </a:cubicBezTo>
                    <a:cubicBezTo>
                      <a:pt x="23968" y="41138"/>
                      <a:pt x="24011" y="41126"/>
                      <a:pt x="24051" y="41104"/>
                    </a:cubicBezTo>
                    <a:cubicBezTo>
                      <a:pt x="24929" y="40575"/>
                      <a:pt x="25747" y="40027"/>
                      <a:pt x="26480" y="39468"/>
                    </a:cubicBezTo>
                    <a:cubicBezTo>
                      <a:pt x="26584" y="39388"/>
                      <a:pt x="26605" y="39237"/>
                      <a:pt x="26525" y="39132"/>
                    </a:cubicBezTo>
                    <a:cubicBezTo>
                      <a:pt x="26478" y="39070"/>
                      <a:pt x="26407" y="39037"/>
                      <a:pt x="26334" y="39037"/>
                    </a:cubicBezTo>
                    <a:close/>
                    <a:moveTo>
                      <a:pt x="77097" y="39623"/>
                    </a:moveTo>
                    <a:cubicBezTo>
                      <a:pt x="77038" y="39623"/>
                      <a:pt x="76980" y="39644"/>
                      <a:pt x="76934" y="39687"/>
                    </a:cubicBezTo>
                    <a:cubicBezTo>
                      <a:pt x="76229" y="40342"/>
                      <a:pt x="75500" y="40984"/>
                      <a:pt x="74766" y="41596"/>
                    </a:cubicBezTo>
                    <a:cubicBezTo>
                      <a:pt x="74664" y="41681"/>
                      <a:pt x="74650" y="41832"/>
                      <a:pt x="74735" y="41934"/>
                    </a:cubicBezTo>
                    <a:cubicBezTo>
                      <a:pt x="74783" y="41990"/>
                      <a:pt x="74850" y="42020"/>
                      <a:pt x="74919" y="42020"/>
                    </a:cubicBezTo>
                    <a:cubicBezTo>
                      <a:pt x="74973" y="42020"/>
                      <a:pt x="75026" y="42002"/>
                      <a:pt x="75072" y="41964"/>
                    </a:cubicBezTo>
                    <a:cubicBezTo>
                      <a:pt x="75814" y="41348"/>
                      <a:pt x="76550" y="40699"/>
                      <a:pt x="77260" y="40038"/>
                    </a:cubicBezTo>
                    <a:cubicBezTo>
                      <a:pt x="77357" y="39948"/>
                      <a:pt x="77363" y="39796"/>
                      <a:pt x="77272" y="39699"/>
                    </a:cubicBezTo>
                    <a:cubicBezTo>
                      <a:pt x="77225" y="39648"/>
                      <a:pt x="77161" y="39623"/>
                      <a:pt x="77097" y="39623"/>
                    </a:cubicBezTo>
                    <a:close/>
                    <a:moveTo>
                      <a:pt x="21377" y="42045"/>
                    </a:moveTo>
                    <a:cubicBezTo>
                      <a:pt x="21341" y="42045"/>
                      <a:pt x="21305" y="42053"/>
                      <a:pt x="21271" y="42069"/>
                    </a:cubicBezTo>
                    <a:cubicBezTo>
                      <a:pt x="20770" y="42318"/>
                      <a:pt x="20235" y="42571"/>
                      <a:pt x="19677" y="42823"/>
                    </a:cubicBezTo>
                    <a:cubicBezTo>
                      <a:pt x="19339" y="42977"/>
                      <a:pt x="18994" y="43127"/>
                      <a:pt x="18645" y="43273"/>
                    </a:cubicBezTo>
                    <a:cubicBezTo>
                      <a:pt x="18523" y="43324"/>
                      <a:pt x="18467" y="43464"/>
                      <a:pt x="18518" y="43587"/>
                    </a:cubicBezTo>
                    <a:cubicBezTo>
                      <a:pt x="18557" y="43679"/>
                      <a:pt x="18645" y="43734"/>
                      <a:pt x="18739" y="43734"/>
                    </a:cubicBezTo>
                    <a:cubicBezTo>
                      <a:pt x="18769" y="43734"/>
                      <a:pt x="18801" y="43728"/>
                      <a:pt x="18832" y="43717"/>
                    </a:cubicBezTo>
                    <a:cubicBezTo>
                      <a:pt x="19184" y="43568"/>
                      <a:pt x="19532" y="43415"/>
                      <a:pt x="19875" y="43261"/>
                    </a:cubicBezTo>
                    <a:cubicBezTo>
                      <a:pt x="20438" y="43007"/>
                      <a:pt x="20979" y="42749"/>
                      <a:pt x="21484" y="42500"/>
                    </a:cubicBezTo>
                    <a:cubicBezTo>
                      <a:pt x="21603" y="42441"/>
                      <a:pt x="21652" y="42297"/>
                      <a:pt x="21592" y="42178"/>
                    </a:cubicBezTo>
                    <a:cubicBezTo>
                      <a:pt x="21551" y="42093"/>
                      <a:pt x="21466" y="42045"/>
                      <a:pt x="21377" y="42045"/>
                    </a:cubicBezTo>
                    <a:close/>
                    <a:moveTo>
                      <a:pt x="2719" y="41609"/>
                    </a:moveTo>
                    <a:cubicBezTo>
                      <a:pt x="2667" y="41609"/>
                      <a:pt x="2615" y="41625"/>
                      <a:pt x="2571" y="41659"/>
                    </a:cubicBezTo>
                    <a:cubicBezTo>
                      <a:pt x="2467" y="41741"/>
                      <a:pt x="2449" y="41891"/>
                      <a:pt x="2530" y="41996"/>
                    </a:cubicBezTo>
                    <a:cubicBezTo>
                      <a:pt x="3157" y="42794"/>
                      <a:pt x="3884" y="43478"/>
                      <a:pt x="4693" y="44024"/>
                    </a:cubicBezTo>
                    <a:cubicBezTo>
                      <a:pt x="4733" y="44052"/>
                      <a:pt x="4781" y="44065"/>
                      <a:pt x="4827" y="44065"/>
                    </a:cubicBezTo>
                    <a:cubicBezTo>
                      <a:pt x="4905" y="44065"/>
                      <a:pt x="4980" y="44029"/>
                      <a:pt x="5026" y="43961"/>
                    </a:cubicBezTo>
                    <a:cubicBezTo>
                      <a:pt x="5099" y="43850"/>
                      <a:pt x="5071" y="43701"/>
                      <a:pt x="4961" y="43628"/>
                    </a:cubicBezTo>
                    <a:cubicBezTo>
                      <a:pt x="4194" y="43109"/>
                      <a:pt x="3503" y="42461"/>
                      <a:pt x="2907" y="41701"/>
                    </a:cubicBezTo>
                    <a:cubicBezTo>
                      <a:pt x="2861" y="41640"/>
                      <a:pt x="2791" y="41609"/>
                      <a:pt x="2719" y="41609"/>
                    </a:cubicBezTo>
                    <a:close/>
                    <a:moveTo>
                      <a:pt x="22579" y="42323"/>
                    </a:moveTo>
                    <a:cubicBezTo>
                      <a:pt x="22536" y="42323"/>
                      <a:pt x="22493" y="42335"/>
                      <a:pt x="22454" y="42358"/>
                    </a:cubicBezTo>
                    <a:cubicBezTo>
                      <a:pt x="22341" y="42427"/>
                      <a:pt x="22304" y="42574"/>
                      <a:pt x="22374" y="42687"/>
                    </a:cubicBezTo>
                    <a:cubicBezTo>
                      <a:pt x="22867" y="43500"/>
                      <a:pt x="23470" y="44286"/>
                      <a:pt x="24167" y="45025"/>
                    </a:cubicBezTo>
                    <a:cubicBezTo>
                      <a:pt x="24216" y="45074"/>
                      <a:pt x="24279" y="45100"/>
                      <a:pt x="24342" y="45100"/>
                    </a:cubicBezTo>
                    <a:cubicBezTo>
                      <a:pt x="24402" y="45100"/>
                      <a:pt x="24461" y="45079"/>
                      <a:pt x="24506" y="45035"/>
                    </a:cubicBezTo>
                    <a:cubicBezTo>
                      <a:pt x="24602" y="44943"/>
                      <a:pt x="24606" y="44792"/>
                      <a:pt x="24516" y="44696"/>
                    </a:cubicBezTo>
                    <a:cubicBezTo>
                      <a:pt x="23843" y="43981"/>
                      <a:pt x="23260" y="43222"/>
                      <a:pt x="22783" y="42439"/>
                    </a:cubicBezTo>
                    <a:cubicBezTo>
                      <a:pt x="22738" y="42364"/>
                      <a:pt x="22660" y="42323"/>
                      <a:pt x="22579" y="42323"/>
                    </a:cubicBezTo>
                    <a:close/>
                    <a:moveTo>
                      <a:pt x="16017" y="44263"/>
                    </a:moveTo>
                    <a:cubicBezTo>
                      <a:pt x="15993" y="44263"/>
                      <a:pt x="15969" y="44266"/>
                      <a:pt x="15945" y="44274"/>
                    </a:cubicBezTo>
                    <a:cubicBezTo>
                      <a:pt x="14979" y="44581"/>
                      <a:pt x="14043" y="44814"/>
                      <a:pt x="13162" y="44970"/>
                    </a:cubicBezTo>
                    <a:cubicBezTo>
                      <a:pt x="13031" y="44994"/>
                      <a:pt x="12945" y="45117"/>
                      <a:pt x="12968" y="45248"/>
                    </a:cubicBezTo>
                    <a:cubicBezTo>
                      <a:pt x="12987" y="45363"/>
                      <a:pt x="13088" y="45446"/>
                      <a:pt x="13202" y="45446"/>
                    </a:cubicBezTo>
                    <a:cubicBezTo>
                      <a:pt x="13217" y="45446"/>
                      <a:pt x="13231" y="45446"/>
                      <a:pt x="13244" y="45440"/>
                    </a:cubicBezTo>
                    <a:cubicBezTo>
                      <a:pt x="14145" y="45282"/>
                      <a:pt x="15103" y="45044"/>
                      <a:pt x="16090" y="44730"/>
                    </a:cubicBezTo>
                    <a:cubicBezTo>
                      <a:pt x="16216" y="44690"/>
                      <a:pt x="16285" y="44556"/>
                      <a:pt x="16246" y="44429"/>
                    </a:cubicBezTo>
                    <a:cubicBezTo>
                      <a:pt x="16214" y="44328"/>
                      <a:pt x="16118" y="44263"/>
                      <a:pt x="16017" y="44263"/>
                    </a:cubicBezTo>
                    <a:close/>
                    <a:moveTo>
                      <a:pt x="71350" y="42481"/>
                    </a:moveTo>
                    <a:cubicBezTo>
                      <a:pt x="71319" y="42481"/>
                      <a:pt x="71287" y="42488"/>
                      <a:pt x="71257" y="42501"/>
                    </a:cubicBezTo>
                    <a:cubicBezTo>
                      <a:pt x="71135" y="42553"/>
                      <a:pt x="71079" y="42694"/>
                      <a:pt x="71131" y="42816"/>
                    </a:cubicBezTo>
                    <a:cubicBezTo>
                      <a:pt x="71300" y="43211"/>
                      <a:pt x="71475" y="43606"/>
                      <a:pt x="71658" y="43999"/>
                    </a:cubicBezTo>
                    <a:cubicBezTo>
                      <a:pt x="71152" y="44357"/>
                      <a:pt x="70643" y="44708"/>
                      <a:pt x="70130" y="45045"/>
                    </a:cubicBezTo>
                    <a:cubicBezTo>
                      <a:pt x="70021" y="45117"/>
                      <a:pt x="69989" y="45265"/>
                      <a:pt x="70062" y="45377"/>
                    </a:cubicBezTo>
                    <a:cubicBezTo>
                      <a:pt x="70109" y="45446"/>
                      <a:pt x="70185" y="45484"/>
                      <a:pt x="70263" y="45484"/>
                    </a:cubicBezTo>
                    <a:cubicBezTo>
                      <a:pt x="70308" y="45484"/>
                      <a:pt x="70354" y="45472"/>
                      <a:pt x="70394" y="45445"/>
                    </a:cubicBezTo>
                    <a:cubicBezTo>
                      <a:pt x="70887" y="45119"/>
                      <a:pt x="71378" y="44782"/>
                      <a:pt x="71864" y="44437"/>
                    </a:cubicBezTo>
                    <a:cubicBezTo>
                      <a:pt x="72026" y="44779"/>
                      <a:pt x="72192" y="45121"/>
                      <a:pt x="72364" y="45457"/>
                    </a:cubicBezTo>
                    <a:cubicBezTo>
                      <a:pt x="72406" y="45541"/>
                      <a:pt x="72490" y="45588"/>
                      <a:pt x="72578" y="45588"/>
                    </a:cubicBezTo>
                    <a:cubicBezTo>
                      <a:pt x="72615" y="45588"/>
                      <a:pt x="72652" y="45580"/>
                      <a:pt x="72687" y="45565"/>
                    </a:cubicBezTo>
                    <a:cubicBezTo>
                      <a:pt x="72805" y="45506"/>
                      <a:pt x="72852" y="45362"/>
                      <a:pt x="72793" y="45244"/>
                    </a:cubicBezTo>
                    <a:cubicBezTo>
                      <a:pt x="72610" y="44885"/>
                      <a:pt x="72434" y="44522"/>
                      <a:pt x="72260" y="44156"/>
                    </a:cubicBezTo>
                    <a:cubicBezTo>
                      <a:pt x="72435" y="44030"/>
                      <a:pt x="72609" y="43901"/>
                      <a:pt x="72783" y="43772"/>
                    </a:cubicBezTo>
                    <a:cubicBezTo>
                      <a:pt x="72889" y="43693"/>
                      <a:pt x="72911" y="43543"/>
                      <a:pt x="72832" y="43437"/>
                    </a:cubicBezTo>
                    <a:cubicBezTo>
                      <a:pt x="72784" y="43374"/>
                      <a:pt x="72711" y="43340"/>
                      <a:pt x="72638" y="43340"/>
                    </a:cubicBezTo>
                    <a:cubicBezTo>
                      <a:pt x="72589" y="43340"/>
                      <a:pt x="72539" y="43355"/>
                      <a:pt x="72496" y="43387"/>
                    </a:cubicBezTo>
                    <a:cubicBezTo>
                      <a:pt x="72349" y="43498"/>
                      <a:pt x="72202" y="43605"/>
                      <a:pt x="72054" y="43714"/>
                    </a:cubicBezTo>
                    <a:cubicBezTo>
                      <a:pt x="71887" y="43352"/>
                      <a:pt x="71727" y="42990"/>
                      <a:pt x="71571" y="42626"/>
                    </a:cubicBezTo>
                    <a:cubicBezTo>
                      <a:pt x="71532" y="42536"/>
                      <a:pt x="71443" y="42481"/>
                      <a:pt x="71350" y="42481"/>
                    </a:cubicBezTo>
                    <a:close/>
                    <a:moveTo>
                      <a:pt x="7448" y="44799"/>
                    </a:moveTo>
                    <a:cubicBezTo>
                      <a:pt x="7344" y="44799"/>
                      <a:pt x="7249" y="44868"/>
                      <a:pt x="7219" y="44973"/>
                    </a:cubicBezTo>
                    <a:cubicBezTo>
                      <a:pt x="7183" y="45100"/>
                      <a:pt x="7256" y="45232"/>
                      <a:pt x="7382" y="45270"/>
                    </a:cubicBezTo>
                    <a:cubicBezTo>
                      <a:pt x="8294" y="45532"/>
                      <a:pt x="9278" y="45674"/>
                      <a:pt x="10311" y="45691"/>
                    </a:cubicBezTo>
                    <a:lnTo>
                      <a:pt x="10315" y="45691"/>
                    </a:lnTo>
                    <a:cubicBezTo>
                      <a:pt x="10446" y="45691"/>
                      <a:pt x="10552" y="45586"/>
                      <a:pt x="10553" y="45456"/>
                    </a:cubicBezTo>
                    <a:cubicBezTo>
                      <a:pt x="10554" y="45323"/>
                      <a:pt x="10451" y="45214"/>
                      <a:pt x="10317" y="45211"/>
                    </a:cubicBezTo>
                    <a:cubicBezTo>
                      <a:pt x="9328" y="45196"/>
                      <a:pt x="8385" y="45058"/>
                      <a:pt x="7516" y="44809"/>
                    </a:cubicBezTo>
                    <a:cubicBezTo>
                      <a:pt x="7493" y="44802"/>
                      <a:pt x="7470" y="44799"/>
                      <a:pt x="7448" y="44799"/>
                    </a:cubicBezTo>
                    <a:close/>
                    <a:moveTo>
                      <a:pt x="67792" y="46529"/>
                    </a:moveTo>
                    <a:cubicBezTo>
                      <a:pt x="67751" y="46529"/>
                      <a:pt x="67710" y="46539"/>
                      <a:pt x="67673" y="46560"/>
                    </a:cubicBezTo>
                    <a:cubicBezTo>
                      <a:pt x="66842" y="47039"/>
                      <a:pt x="65985" y="47501"/>
                      <a:pt x="65129" y="47927"/>
                    </a:cubicBezTo>
                    <a:cubicBezTo>
                      <a:pt x="65010" y="47986"/>
                      <a:pt x="64963" y="48130"/>
                      <a:pt x="65022" y="48248"/>
                    </a:cubicBezTo>
                    <a:cubicBezTo>
                      <a:pt x="65065" y="48333"/>
                      <a:pt x="65149" y="48382"/>
                      <a:pt x="65236" y="48382"/>
                    </a:cubicBezTo>
                    <a:cubicBezTo>
                      <a:pt x="65274" y="48382"/>
                      <a:pt x="65310" y="48373"/>
                      <a:pt x="65344" y="48356"/>
                    </a:cubicBezTo>
                    <a:cubicBezTo>
                      <a:pt x="66210" y="47925"/>
                      <a:pt x="67073" y="47461"/>
                      <a:pt x="67912" y="46976"/>
                    </a:cubicBezTo>
                    <a:cubicBezTo>
                      <a:pt x="68028" y="46909"/>
                      <a:pt x="68067" y="46762"/>
                      <a:pt x="68001" y="46648"/>
                    </a:cubicBezTo>
                    <a:cubicBezTo>
                      <a:pt x="67956" y="46572"/>
                      <a:pt x="67875" y="46529"/>
                      <a:pt x="67792" y="46529"/>
                    </a:cubicBezTo>
                    <a:close/>
                    <a:moveTo>
                      <a:pt x="26507" y="46550"/>
                    </a:moveTo>
                    <a:cubicBezTo>
                      <a:pt x="26435" y="46550"/>
                      <a:pt x="26363" y="46583"/>
                      <a:pt x="26316" y="46645"/>
                    </a:cubicBezTo>
                    <a:cubicBezTo>
                      <a:pt x="26235" y="46751"/>
                      <a:pt x="26256" y="46902"/>
                      <a:pt x="26362" y="46981"/>
                    </a:cubicBezTo>
                    <a:cubicBezTo>
                      <a:pt x="27110" y="47548"/>
                      <a:pt x="27936" y="48089"/>
                      <a:pt x="28816" y="48589"/>
                    </a:cubicBezTo>
                    <a:cubicBezTo>
                      <a:pt x="28853" y="48610"/>
                      <a:pt x="28893" y="48620"/>
                      <a:pt x="28935" y="48620"/>
                    </a:cubicBezTo>
                    <a:cubicBezTo>
                      <a:pt x="29017" y="48620"/>
                      <a:pt x="29098" y="48576"/>
                      <a:pt x="29142" y="48499"/>
                    </a:cubicBezTo>
                    <a:cubicBezTo>
                      <a:pt x="29208" y="48383"/>
                      <a:pt x="29168" y="48236"/>
                      <a:pt x="29052" y="48172"/>
                    </a:cubicBezTo>
                    <a:cubicBezTo>
                      <a:pt x="28190" y="47682"/>
                      <a:pt x="27383" y="47152"/>
                      <a:pt x="26651" y="46599"/>
                    </a:cubicBezTo>
                    <a:cubicBezTo>
                      <a:pt x="26608" y="46566"/>
                      <a:pt x="26557" y="46550"/>
                      <a:pt x="26507" y="46550"/>
                    </a:cubicBezTo>
                    <a:close/>
                    <a:moveTo>
                      <a:pt x="62597" y="49114"/>
                    </a:moveTo>
                    <a:cubicBezTo>
                      <a:pt x="62566" y="49114"/>
                      <a:pt x="62535" y="49120"/>
                      <a:pt x="62505" y="49133"/>
                    </a:cubicBezTo>
                    <a:cubicBezTo>
                      <a:pt x="61621" y="49506"/>
                      <a:pt x="60714" y="49854"/>
                      <a:pt x="59810" y="50167"/>
                    </a:cubicBezTo>
                    <a:cubicBezTo>
                      <a:pt x="59685" y="50211"/>
                      <a:pt x="59618" y="50347"/>
                      <a:pt x="59662" y="50472"/>
                    </a:cubicBezTo>
                    <a:cubicBezTo>
                      <a:pt x="59698" y="50571"/>
                      <a:pt x="59791" y="50633"/>
                      <a:pt x="59889" y="50633"/>
                    </a:cubicBezTo>
                    <a:cubicBezTo>
                      <a:pt x="59917" y="50633"/>
                      <a:pt x="59943" y="50629"/>
                      <a:pt x="59967" y="50622"/>
                    </a:cubicBezTo>
                    <a:cubicBezTo>
                      <a:pt x="60881" y="50304"/>
                      <a:pt x="61797" y="49952"/>
                      <a:pt x="62691" y="49575"/>
                    </a:cubicBezTo>
                    <a:cubicBezTo>
                      <a:pt x="62813" y="49523"/>
                      <a:pt x="62869" y="49383"/>
                      <a:pt x="62819" y="49261"/>
                    </a:cubicBezTo>
                    <a:cubicBezTo>
                      <a:pt x="62780" y="49169"/>
                      <a:pt x="62691" y="49114"/>
                      <a:pt x="62597" y="49114"/>
                    </a:cubicBezTo>
                    <a:close/>
                    <a:moveTo>
                      <a:pt x="31529" y="49435"/>
                    </a:moveTo>
                    <a:cubicBezTo>
                      <a:pt x="31437" y="49435"/>
                      <a:pt x="31349" y="49488"/>
                      <a:pt x="31309" y="49579"/>
                    </a:cubicBezTo>
                    <a:cubicBezTo>
                      <a:pt x="31256" y="49699"/>
                      <a:pt x="31312" y="49841"/>
                      <a:pt x="31432" y="49895"/>
                    </a:cubicBezTo>
                    <a:cubicBezTo>
                      <a:pt x="32319" y="50284"/>
                      <a:pt x="33235" y="50640"/>
                      <a:pt x="34157" y="50953"/>
                    </a:cubicBezTo>
                    <a:cubicBezTo>
                      <a:pt x="34182" y="50962"/>
                      <a:pt x="34209" y="50966"/>
                      <a:pt x="34234" y="50966"/>
                    </a:cubicBezTo>
                    <a:cubicBezTo>
                      <a:pt x="34334" y="50966"/>
                      <a:pt x="34428" y="50904"/>
                      <a:pt x="34462" y="50804"/>
                    </a:cubicBezTo>
                    <a:cubicBezTo>
                      <a:pt x="34504" y="50678"/>
                      <a:pt x="34437" y="50541"/>
                      <a:pt x="34312" y="50499"/>
                    </a:cubicBezTo>
                    <a:cubicBezTo>
                      <a:pt x="33403" y="50190"/>
                      <a:pt x="32499" y="49838"/>
                      <a:pt x="31625" y="49456"/>
                    </a:cubicBezTo>
                    <a:cubicBezTo>
                      <a:pt x="31594" y="49442"/>
                      <a:pt x="31561" y="49435"/>
                      <a:pt x="31529" y="49435"/>
                    </a:cubicBezTo>
                    <a:close/>
                    <a:moveTo>
                      <a:pt x="57118" y="51010"/>
                    </a:moveTo>
                    <a:cubicBezTo>
                      <a:pt x="57097" y="51010"/>
                      <a:pt x="57076" y="51013"/>
                      <a:pt x="57055" y="51018"/>
                    </a:cubicBezTo>
                    <a:cubicBezTo>
                      <a:pt x="56129" y="51268"/>
                      <a:pt x="55184" y="51489"/>
                      <a:pt x="54245" y="51674"/>
                    </a:cubicBezTo>
                    <a:cubicBezTo>
                      <a:pt x="54115" y="51700"/>
                      <a:pt x="54030" y="51826"/>
                      <a:pt x="54056" y="51956"/>
                    </a:cubicBezTo>
                    <a:cubicBezTo>
                      <a:pt x="54079" y="52070"/>
                      <a:pt x="54179" y="52149"/>
                      <a:pt x="54291" y="52149"/>
                    </a:cubicBezTo>
                    <a:cubicBezTo>
                      <a:pt x="54306" y="52149"/>
                      <a:pt x="54321" y="52148"/>
                      <a:pt x="54338" y="52144"/>
                    </a:cubicBezTo>
                    <a:cubicBezTo>
                      <a:pt x="55288" y="51957"/>
                      <a:pt x="56244" y="51734"/>
                      <a:pt x="57182" y="51480"/>
                    </a:cubicBezTo>
                    <a:cubicBezTo>
                      <a:pt x="57308" y="51446"/>
                      <a:pt x="57385" y="51314"/>
                      <a:pt x="57349" y="51187"/>
                    </a:cubicBezTo>
                    <a:cubicBezTo>
                      <a:pt x="57320" y="51080"/>
                      <a:pt x="57224" y="51010"/>
                      <a:pt x="57118" y="51010"/>
                    </a:cubicBezTo>
                    <a:close/>
                    <a:moveTo>
                      <a:pt x="37015" y="51309"/>
                    </a:moveTo>
                    <a:cubicBezTo>
                      <a:pt x="36908" y="51309"/>
                      <a:pt x="36812" y="51383"/>
                      <a:pt x="36785" y="51492"/>
                    </a:cubicBezTo>
                    <a:cubicBezTo>
                      <a:pt x="36752" y="51619"/>
                      <a:pt x="36830" y="51749"/>
                      <a:pt x="36959" y="51782"/>
                    </a:cubicBezTo>
                    <a:cubicBezTo>
                      <a:pt x="37896" y="52019"/>
                      <a:pt x="38858" y="52221"/>
                      <a:pt x="39817" y="52384"/>
                    </a:cubicBezTo>
                    <a:cubicBezTo>
                      <a:pt x="39831" y="52385"/>
                      <a:pt x="39845" y="52386"/>
                      <a:pt x="39857" y="52386"/>
                    </a:cubicBezTo>
                    <a:cubicBezTo>
                      <a:pt x="39973" y="52386"/>
                      <a:pt x="40074" y="52305"/>
                      <a:pt x="40093" y="52187"/>
                    </a:cubicBezTo>
                    <a:cubicBezTo>
                      <a:pt x="40116" y="52056"/>
                      <a:pt x="40027" y="51933"/>
                      <a:pt x="39897" y="51910"/>
                    </a:cubicBezTo>
                    <a:cubicBezTo>
                      <a:pt x="38951" y="51749"/>
                      <a:pt x="38002" y="51550"/>
                      <a:pt x="37076" y="51318"/>
                    </a:cubicBezTo>
                    <a:cubicBezTo>
                      <a:pt x="37055" y="51312"/>
                      <a:pt x="37035" y="51309"/>
                      <a:pt x="37015" y="51309"/>
                    </a:cubicBezTo>
                    <a:close/>
                    <a:moveTo>
                      <a:pt x="51429" y="52130"/>
                    </a:moveTo>
                    <a:cubicBezTo>
                      <a:pt x="51418" y="52130"/>
                      <a:pt x="51408" y="52130"/>
                      <a:pt x="51397" y="52132"/>
                    </a:cubicBezTo>
                    <a:cubicBezTo>
                      <a:pt x="50444" y="52251"/>
                      <a:pt x="49478" y="52340"/>
                      <a:pt x="48523" y="52390"/>
                    </a:cubicBezTo>
                    <a:cubicBezTo>
                      <a:pt x="48391" y="52397"/>
                      <a:pt x="48289" y="52510"/>
                      <a:pt x="48296" y="52642"/>
                    </a:cubicBezTo>
                    <a:cubicBezTo>
                      <a:pt x="48302" y="52771"/>
                      <a:pt x="48408" y="52870"/>
                      <a:pt x="48534" y="52870"/>
                    </a:cubicBezTo>
                    <a:cubicBezTo>
                      <a:pt x="48539" y="52870"/>
                      <a:pt x="48543" y="52870"/>
                      <a:pt x="48550" y="52868"/>
                    </a:cubicBezTo>
                    <a:cubicBezTo>
                      <a:pt x="49517" y="52816"/>
                      <a:pt x="50494" y="52729"/>
                      <a:pt x="51458" y="52607"/>
                    </a:cubicBezTo>
                    <a:cubicBezTo>
                      <a:pt x="51589" y="52590"/>
                      <a:pt x="51682" y="52471"/>
                      <a:pt x="51665" y="52340"/>
                    </a:cubicBezTo>
                    <a:cubicBezTo>
                      <a:pt x="51650" y="52218"/>
                      <a:pt x="51551" y="52130"/>
                      <a:pt x="51429" y="52130"/>
                    </a:cubicBezTo>
                    <a:close/>
                    <a:moveTo>
                      <a:pt x="42755" y="52284"/>
                    </a:moveTo>
                    <a:cubicBezTo>
                      <a:pt x="42622" y="52284"/>
                      <a:pt x="42509" y="52371"/>
                      <a:pt x="42496" y="52502"/>
                    </a:cubicBezTo>
                    <a:cubicBezTo>
                      <a:pt x="42485" y="52633"/>
                      <a:pt x="42582" y="52751"/>
                      <a:pt x="42713" y="52763"/>
                    </a:cubicBezTo>
                    <a:cubicBezTo>
                      <a:pt x="43676" y="52852"/>
                      <a:pt x="44656" y="52905"/>
                      <a:pt x="45628" y="52922"/>
                    </a:cubicBezTo>
                    <a:lnTo>
                      <a:pt x="45632" y="52922"/>
                    </a:lnTo>
                    <a:cubicBezTo>
                      <a:pt x="45763" y="52922"/>
                      <a:pt x="45869" y="52818"/>
                      <a:pt x="45873" y="52686"/>
                    </a:cubicBezTo>
                    <a:cubicBezTo>
                      <a:pt x="45874" y="52554"/>
                      <a:pt x="45769" y="52446"/>
                      <a:pt x="45637" y="52442"/>
                    </a:cubicBezTo>
                    <a:cubicBezTo>
                      <a:pt x="44678" y="52425"/>
                      <a:pt x="43710" y="52372"/>
                      <a:pt x="42757" y="52284"/>
                    </a:cubicBezTo>
                    <a:cubicBezTo>
                      <a:pt x="42756" y="52284"/>
                      <a:pt x="42755" y="52284"/>
                      <a:pt x="42755" y="52284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5" name="Google Shape;4253;p57">
                <a:extLst>
                  <a:ext uri="{FF2B5EF4-FFF2-40B4-BE49-F238E27FC236}">
                    <a16:creationId xmlns:a16="http://schemas.microsoft.com/office/drawing/2014/main" id="{20F27CBC-0874-4B71-A7C8-231EED8AE1B7}"/>
                  </a:ext>
                </a:extLst>
              </p:cNvPr>
              <p:cNvSpPr/>
              <p:nvPr/>
            </p:nvSpPr>
            <p:spPr>
              <a:xfrm>
                <a:off x="3520350" y="2519625"/>
                <a:ext cx="3245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707" extrusionOk="0">
                    <a:moveTo>
                      <a:pt x="275" y="1"/>
                    </a:moveTo>
                    <a:cubicBezTo>
                      <a:pt x="233" y="1"/>
                      <a:pt x="191" y="12"/>
                      <a:pt x="153" y="34"/>
                    </a:cubicBezTo>
                    <a:cubicBezTo>
                      <a:pt x="39" y="100"/>
                      <a:pt x="0" y="247"/>
                      <a:pt x="68" y="362"/>
                    </a:cubicBezTo>
                    <a:cubicBezTo>
                      <a:pt x="312" y="776"/>
                      <a:pt x="564" y="1187"/>
                      <a:pt x="822" y="1595"/>
                    </a:cubicBezTo>
                    <a:cubicBezTo>
                      <a:pt x="869" y="1667"/>
                      <a:pt x="947" y="1707"/>
                      <a:pt x="1026" y="1707"/>
                    </a:cubicBezTo>
                    <a:cubicBezTo>
                      <a:pt x="1069" y="1707"/>
                      <a:pt x="1114" y="1694"/>
                      <a:pt x="1152" y="1670"/>
                    </a:cubicBezTo>
                    <a:cubicBezTo>
                      <a:pt x="1265" y="1600"/>
                      <a:pt x="1298" y="1452"/>
                      <a:pt x="1227" y="1340"/>
                    </a:cubicBezTo>
                    <a:cubicBezTo>
                      <a:pt x="972" y="938"/>
                      <a:pt x="723" y="529"/>
                      <a:pt x="480" y="119"/>
                    </a:cubicBezTo>
                    <a:cubicBezTo>
                      <a:pt x="436" y="43"/>
                      <a:pt x="356" y="1"/>
                      <a:pt x="275" y="1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247" name="Google Shape;4254;p57">
              <a:extLst>
                <a:ext uri="{FF2B5EF4-FFF2-40B4-BE49-F238E27FC236}">
                  <a16:creationId xmlns:a16="http://schemas.microsoft.com/office/drawing/2014/main" id="{DFB3EDEF-91F3-4326-94A7-D45DA2EEC0C1}"/>
                </a:ext>
              </a:extLst>
            </p:cNvPr>
            <p:cNvGrpSpPr/>
            <p:nvPr/>
          </p:nvGrpSpPr>
          <p:grpSpPr>
            <a:xfrm rot="925807">
              <a:off x="1598483" y="2664482"/>
              <a:ext cx="551102" cy="369507"/>
              <a:chOff x="2626275" y="1121400"/>
              <a:chExt cx="460225" cy="308575"/>
            </a:xfrm>
          </p:grpSpPr>
          <p:grpSp>
            <p:nvGrpSpPr>
              <p:cNvPr id="248" name="Google Shape;4255;p57">
                <a:extLst>
                  <a:ext uri="{FF2B5EF4-FFF2-40B4-BE49-F238E27FC236}">
                    <a16:creationId xmlns:a16="http://schemas.microsoft.com/office/drawing/2014/main" id="{15F217B5-CAE3-4CD3-8EDC-3325C8F8E911}"/>
                  </a:ext>
                </a:extLst>
              </p:cNvPr>
              <p:cNvGrpSpPr/>
              <p:nvPr/>
            </p:nvGrpSpPr>
            <p:grpSpPr>
              <a:xfrm>
                <a:off x="2671050" y="1121400"/>
                <a:ext cx="415450" cy="308575"/>
                <a:chOff x="2671050" y="1121400"/>
                <a:chExt cx="415450" cy="308575"/>
              </a:xfrm>
            </p:grpSpPr>
            <p:sp>
              <p:nvSpPr>
                <p:cNvPr id="252" name="Google Shape;4256;p57">
                  <a:extLst>
                    <a:ext uri="{FF2B5EF4-FFF2-40B4-BE49-F238E27FC236}">
                      <a16:creationId xmlns:a16="http://schemas.microsoft.com/office/drawing/2014/main" id="{4BE4850A-A9F4-4BF8-ADBD-6C289B292ED6}"/>
                    </a:ext>
                  </a:extLst>
                </p:cNvPr>
                <p:cNvSpPr/>
                <p:nvPr/>
              </p:nvSpPr>
              <p:spPr>
                <a:xfrm>
                  <a:off x="2683900" y="1128900"/>
                  <a:ext cx="387050" cy="28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2" h="11537" extrusionOk="0">
                      <a:moveTo>
                        <a:pt x="0" y="0"/>
                      </a:moveTo>
                      <a:lnTo>
                        <a:pt x="2963" y="4059"/>
                      </a:lnTo>
                      <a:lnTo>
                        <a:pt x="2563" y="11536"/>
                      </a:lnTo>
                      <a:lnTo>
                        <a:pt x="15481" y="17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4257;p57">
                  <a:extLst>
                    <a:ext uri="{FF2B5EF4-FFF2-40B4-BE49-F238E27FC236}">
                      <a16:creationId xmlns:a16="http://schemas.microsoft.com/office/drawing/2014/main" id="{397B3B3E-55AA-4EE6-8AE3-E2A115ADE41D}"/>
                    </a:ext>
                  </a:extLst>
                </p:cNvPr>
                <p:cNvSpPr/>
                <p:nvPr/>
              </p:nvSpPr>
              <p:spPr>
                <a:xfrm>
                  <a:off x="2671050" y="1121400"/>
                  <a:ext cx="415450" cy="30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18" h="12343" extrusionOk="0">
                      <a:moveTo>
                        <a:pt x="1028" y="598"/>
                      </a:moveTo>
                      <a:lnTo>
                        <a:pt x="15373" y="2173"/>
                      </a:lnTo>
                      <a:lnTo>
                        <a:pt x="3344" y="11333"/>
                      </a:lnTo>
                      <a:lnTo>
                        <a:pt x="3344" y="11333"/>
                      </a:lnTo>
                      <a:lnTo>
                        <a:pt x="3720" y="4286"/>
                      </a:lnTo>
                      <a:lnTo>
                        <a:pt x="1028" y="598"/>
                      </a:lnTo>
                      <a:close/>
                      <a:moveTo>
                        <a:pt x="0" y="1"/>
                      </a:moveTo>
                      <a:lnTo>
                        <a:pt x="3232" y="4430"/>
                      </a:lnTo>
                      <a:lnTo>
                        <a:pt x="2811" y="12342"/>
                      </a:lnTo>
                      <a:lnTo>
                        <a:pt x="2811" y="12342"/>
                      </a:lnTo>
                      <a:lnTo>
                        <a:pt x="16618" y="182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Google Shape;4258;p57">
                <a:extLst>
                  <a:ext uri="{FF2B5EF4-FFF2-40B4-BE49-F238E27FC236}">
                    <a16:creationId xmlns:a16="http://schemas.microsoft.com/office/drawing/2014/main" id="{0823FC8D-058F-48FD-8F5F-6BFDC094375A}"/>
                  </a:ext>
                </a:extLst>
              </p:cNvPr>
              <p:cNvGrpSpPr/>
              <p:nvPr/>
            </p:nvGrpSpPr>
            <p:grpSpPr>
              <a:xfrm>
                <a:off x="2626275" y="1170175"/>
                <a:ext cx="447725" cy="154300"/>
                <a:chOff x="2626275" y="1170175"/>
                <a:chExt cx="447725" cy="154300"/>
              </a:xfrm>
            </p:grpSpPr>
            <p:sp>
              <p:nvSpPr>
                <p:cNvPr id="250" name="Google Shape;4259;p57">
                  <a:extLst>
                    <a:ext uri="{FF2B5EF4-FFF2-40B4-BE49-F238E27FC236}">
                      <a16:creationId xmlns:a16="http://schemas.microsoft.com/office/drawing/2014/main" id="{7CEF4980-5857-4FEE-932F-ECAB2328CB16}"/>
                    </a:ext>
                  </a:extLst>
                </p:cNvPr>
                <p:cNvSpPr/>
                <p:nvPr/>
              </p:nvSpPr>
              <p:spPr>
                <a:xfrm>
                  <a:off x="2643125" y="1183625"/>
                  <a:ext cx="389175" cy="13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67" h="5363" extrusionOk="0">
                      <a:moveTo>
                        <a:pt x="15567" y="1"/>
                      </a:moveTo>
                      <a:lnTo>
                        <a:pt x="0" y="2725"/>
                      </a:lnTo>
                      <a:lnTo>
                        <a:pt x="4408" y="5362"/>
                      </a:lnTo>
                      <a:lnTo>
                        <a:pt x="155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1" name="Google Shape;4260;p57">
                  <a:extLst>
                    <a:ext uri="{FF2B5EF4-FFF2-40B4-BE49-F238E27FC236}">
                      <a16:creationId xmlns:a16="http://schemas.microsoft.com/office/drawing/2014/main" id="{D3900E75-5378-4E46-9B35-3DFA805D50F1}"/>
                    </a:ext>
                  </a:extLst>
                </p:cNvPr>
                <p:cNvSpPr/>
                <p:nvPr/>
              </p:nvSpPr>
              <p:spPr>
                <a:xfrm>
                  <a:off x="2626275" y="1170175"/>
                  <a:ext cx="447725" cy="15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9" h="6172" extrusionOk="0">
                      <a:moveTo>
                        <a:pt x="14573" y="1073"/>
                      </a:moveTo>
                      <a:lnTo>
                        <a:pt x="5093" y="5628"/>
                      </a:lnTo>
                      <a:lnTo>
                        <a:pt x="1351" y="3390"/>
                      </a:lnTo>
                      <a:lnTo>
                        <a:pt x="14573" y="1073"/>
                      </a:lnTo>
                      <a:close/>
                      <a:moveTo>
                        <a:pt x="17908" y="0"/>
                      </a:moveTo>
                      <a:lnTo>
                        <a:pt x="0" y="3138"/>
                      </a:lnTo>
                      <a:lnTo>
                        <a:pt x="5069" y="6171"/>
                      </a:lnTo>
                      <a:lnTo>
                        <a:pt x="17908" y="0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A54BDF1-0215-4AED-BA5E-158F4166E538}"/>
              </a:ext>
            </a:extLst>
          </p:cNvPr>
          <p:cNvSpPr txBox="1">
            <a:spLocks/>
          </p:cNvSpPr>
          <p:nvPr/>
        </p:nvSpPr>
        <p:spPr>
          <a:xfrm rot="21346546">
            <a:off x="4158544" y="2726415"/>
            <a:ext cx="4981220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การแก้โจทย์ปัญหาทำได้โดยอ่านทำความเข้าใจปัญหา วางแผนแก้ปัญหา หาคำตอบ และตรวจสอบความสมเหตุสมผลของคำตอบ</a:t>
            </a:r>
            <a:endParaRPr kumimoji="0" lang="en-US" sz="26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Gorditas"/>
            </a:endParaRPr>
          </a:p>
        </p:txBody>
      </p:sp>
      <p:grpSp>
        <p:nvGrpSpPr>
          <p:cNvPr id="153" name="กลุ่ม 152">
            <a:extLst>
              <a:ext uri="{FF2B5EF4-FFF2-40B4-BE49-F238E27FC236}">
                <a16:creationId xmlns:a16="http://schemas.microsoft.com/office/drawing/2014/main" id="{F40B4E5A-09C7-4096-882D-0CBC98716A9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4" name="รูปแบบอิสระ: รูปร่าง 153">
              <a:extLst>
                <a:ext uri="{FF2B5EF4-FFF2-40B4-BE49-F238E27FC236}">
                  <a16:creationId xmlns:a16="http://schemas.microsoft.com/office/drawing/2014/main" id="{2D002585-39BD-4817-BD76-3C56812A3A7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5" name="รูปแบบอิสระ: รูปร่าง 154">
              <a:extLst>
                <a:ext uri="{FF2B5EF4-FFF2-40B4-BE49-F238E27FC236}">
                  <a16:creationId xmlns:a16="http://schemas.microsoft.com/office/drawing/2014/main" id="{60D50900-90CE-473D-9A91-91D77C8BB44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6" name="กลุ่ม 155">
            <a:extLst>
              <a:ext uri="{FF2B5EF4-FFF2-40B4-BE49-F238E27FC236}">
                <a16:creationId xmlns:a16="http://schemas.microsoft.com/office/drawing/2014/main" id="{7B89BDBB-2F4A-441A-9444-A742A8911FE8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D5A1684D-3E11-4238-8B5A-E08B312B62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8" name="รูปแบบอิสระ: รูปร่าง 157">
              <a:extLst>
                <a:ext uri="{FF2B5EF4-FFF2-40B4-BE49-F238E27FC236}">
                  <a16:creationId xmlns:a16="http://schemas.microsoft.com/office/drawing/2014/main" id="{0E7FCA7E-E2B6-4C72-B409-7FF76A8D34B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4CAA9BEC-1CE1-4588-9068-53D1D173737E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9F4C45B9-DF23-4BBB-B111-40DA052B53D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610174A0-9752-4764-9914-394ADA98DD1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DC1E130D-FA0C-463F-9517-C59D6297B665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F086EE44-4F8B-4854-B125-6BF886F56C8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56BB0F1C-FFDB-4CFB-9061-7FC9CF100D2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137437A8-4C93-4109-AF16-CB2F47B197B9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58" name="รูปแบบอิสระ: รูปร่าง 257">
              <a:extLst>
                <a:ext uri="{FF2B5EF4-FFF2-40B4-BE49-F238E27FC236}">
                  <a16:creationId xmlns:a16="http://schemas.microsoft.com/office/drawing/2014/main" id="{F2F4F683-1ABB-4054-BACF-0DF1E30A8FF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59" name="รูปแบบอิสระ: รูปร่าง 258">
              <a:extLst>
                <a:ext uri="{FF2B5EF4-FFF2-40B4-BE49-F238E27FC236}">
                  <a16:creationId xmlns:a16="http://schemas.microsoft.com/office/drawing/2014/main" id="{70085283-BA62-4A91-BC58-4D8D78E5D10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1" name="กลุ่ม 260">
            <a:extLst>
              <a:ext uri="{FF2B5EF4-FFF2-40B4-BE49-F238E27FC236}">
                <a16:creationId xmlns:a16="http://schemas.microsoft.com/office/drawing/2014/main" id="{3234138C-09C0-4AA1-9D68-DAF076A22DD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62" name="รูปแบบอิสระ: รูปร่าง 261">
              <a:extLst>
                <a:ext uri="{FF2B5EF4-FFF2-40B4-BE49-F238E27FC236}">
                  <a16:creationId xmlns:a16="http://schemas.microsoft.com/office/drawing/2014/main" id="{4FE3EDE5-80C9-4313-B7A9-0DE9060E4B2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3" name="รูปแบบอิสระ: รูปร่าง 262">
              <a:extLst>
                <a:ext uri="{FF2B5EF4-FFF2-40B4-BE49-F238E27FC236}">
                  <a16:creationId xmlns:a16="http://schemas.microsoft.com/office/drawing/2014/main" id="{3C528F40-66F6-4F2D-AB4F-9315F9EC867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6AD80928-9FCE-4CC5-AFA2-112B02CC8ADC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65" name="รูปแบบอิสระ: รูปร่าง 264">
              <a:extLst>
                <a:ext uri="{FF2B5EF4-FFF2-40B4-BE49-F238E27FC236}">
                  <a16:creationId xmlns:a16="http://schemas.microsoft.com/office/drawing/2014/main" id="{15CECF20-7820-4131-B799-43C73E92B0E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6" name="รูปแบบอิสระ: รูปร่าง 265">
              <a:extLst>
                <a:ext uri="{FF2B5EF4-FFF2-40B4-BE49-F238E27FC236}">
                  <a16:creationId xmlns:a16="http://schemas.microsoft.com/office/drawing/2014/main" id="{BB8FCA63-A2A0-494C-B016-51A5F726B19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6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8D3BA11-4540-43B4-8D10-5B60CF4ABB2D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6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D834C39A-D64C-4651-99FE-B850D2FD76A6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6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3795CFF-F5DB-498B-BEFD-DA456F67A817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752DEC68-7DE9-4E24-AE4E-AC001A2AC101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72C77DA4-EA2D-4D79-AA15-5B8EC500FAC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4D1C986-01CF-4F2E-83ED-9638DF60EE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73" name="รูปภาพ 272">
            <a:hlinkClick r:id="rId10" action="ppaction://hlinksldjump"/>
            <a:extLst>
              <a:ext uri="{FF2B5EF4-FFF2-40B4-BE49-F238E27FC236}">
                <a16:creationId xmlns:a16="http://schemas.microsoft.com/office/drawing/2014/main" id="{266C8075-9CA5-49B6-939C-225DDAB92C1F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274" name="กลุ่ม 273">
            <a:extLst>
              <a:ext uri="{FF2B5EF4-FFF2-40B4-BE49-F238E27FC236}">
                <a16:creationId xmlns:a16="http://schemas.microsoft.com/office/drawing/2014/main" id="{ED3E9DAF-4C38-4DA5-BB46-F519692A7B11}"/>
              </a:ext>
            </a:extLst>
          </p:cNvPr>
          <p:cNvGrpSpPr/>
          <p:nvPr/>
        </p:nvGrpSpPr>
        <p:grpSpPr>
          <a:xfrm>
            <a:off x="4482336" y="1934718"/>
            <a:ext cx="3177667" cy="723718"/>
            <a:chOff x="4915160" y="2499914"/>
            <a:chExt cx="3177667" cy="723718"/>
          </a:xfrm>
        </p:grpSpPr>
        <p:sp>
          <p:nvSpPr>
            <p:cNvPr id="275" name="Google Shape;4975;p59">
              <a:extLst>
                <a:ext uri="{FF2B5EF4-FFF2-40B4-BE49-F238E27FC236}">
                  <a16:creationId xmlns:a16="http://schemas.microsoft.com/office/drawing/2014/main" id="{0FBC3818-FB95-4A60-9F03-3B65116D2ED5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276" name="Google Shape;4975;p59">
              <a:extLst>
                <a:ext uri="{FF2B5EF4-FFF2-40B4-BE49-F238E27FC236}">
                  <a16:creationId xmlns:a16="http://schemas.microsoft.com/office/drawing/2014/main" id="{0A737506-3BC5-4360-A879-7960DCE4A592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9788116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Google Shape;4259;p71">
            <a:extLst>
              <a:ext uri="{FF2B5EF4-FFF2-40B4-BE49-F238E27FC236}">
                <a16:creationId xmlns:a16="http://schemas.microsoft.com/office/drawing/2014/main" id="{2ADC597A-A676-44C9-ABDE-EEDE88F175E0}"/>
              </a:ext>
            </a:extLst>
          </p:cNvPr>
          <p:cNvSpPr txBox="1"/>
          <p:nvPr/>
        </p:nvSpPr>
        <p:spPr>
          <a:xfrm>
            <a:off x="1325881" y="676431"/>
            <a:ext cx="8648994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รูปใดที่แบ่งเป็นส่วนเท่า ๆ กัน ให้เขียนเศษส่วนแสดงจำนวนของแต่ละส่วนพร้อมทั้งบอกตัวเศษและตัวส่วน</a:t>
            </a:r>
          </a:p>
        </p:txBody>
      </p:sp>
      <p:grpSp>
        <p:nvGrpSpPr>
          <p:cNvPr id="92" name="Google Shape;3186;p51">
            <a:extLst>
              <a:ext uri="{FF2B5EF4-FFF2-40B4-BE49-F238E27FC236}">
                <a16:creationId xmlns:a16="http://schemas.microsoft.com/office/drawing/2014/main" id="{28237B0A-C4EC-475E-946D-2B0587857854}"/>
              </a:ext>
            </a:extLst>
          </p:cNvPr>
          <p:cNvGrpSpPr/>
          <p:nvPr/>
        </p:nvGrpSpPr>
        <p:grpSpPr>
          <a:xfrm rot="14045225">
            <a:off x="9865816" y="531288"/>
            <a:ext cx="292669" cy="583541"/>
            <a:chOff x="2518050" y="238125"/>
            <a:chExt cx="2610950" cy="5185750"/>
          </a:xfrm>
        </p:grpSpPr>
        <p:sp>
          <p:nvSpPr>
            <p:cNvPr id="95" name="Google Shape;3187;p51">
              <a:extLst>
                <a:ext uri="{FF2B5EF4-FFF2-40B4-BE49-F238E27FC236}">
                  <a16:creationId xmlns:a16="http://schemas.microsoft.com/office/drawing/2014/main" id="{A779AB3C-9D47-4261-B12B-BA59098AAF22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3188;p51">
              <a:extLst>
                <a:ext uri="{FF2B5EF4-FFF2-40B4-BE49-F238E27FC236}">
                  <a16:creationId xmlns:a16="http://schemas.microsoft.com/office/drawing/2014/main" id="{E690356F-024E-427B-AE51-3EA596F49B24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3189;p51">
              <a:extLst>
                <a:ext uri="{FF2B5EF4-FFF2-40B4-BE49-F238E27FC236}">
                  <a16:creationId xmlns:a16="http://schemas.microsoft.com/office/drawing/2014/main" id="{DD057B8F-9747-4E93-9E09-E619190B4504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3190;p51">
              <a:extLst>
                <a:ext uri="{FF2B5EF4-FFF2-40B4-BE49-F238E27FC236}">
                  <a16:creationId xmlns:a16="http://schemas.microsoft.com/office/drawing/2014/main" id="{D9069C40-4658-441E-ADC5-1ACFCC95F83D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3191;p51">
              <a:extLst>
                <a:ext uri="{FF2B5EF4-FFF2-40B4-BE49-F238E27FC236}">
                  <a16:creationId xmlns:a16="http://schemas.microsoft.com/office/drawing/2014/main" id="{2384DA9C-E928-4B19-8942-19F4249ADBE6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3192;p51">
              <a:extLst>
                <a:ext uri="{FF2B5EF4-FFF2-40B4-BE49-F238E27FC236}">
                  <a16:creationId xmlns:a16="http://schemas.microsoft.com/office/drawing/2014/main" id="{98DE0E78-797C-4841-AE75-C9D0F825CE97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3193;p51">
              <a:extLst>
                <a:ext uri="{FF2B5EF4-FFF2-40B4-BE49-F238E27FC236}">
                  <a16:creationId xmlns:a16="http://schemas.microsoft.com/office/drawing/2014/main" id="{A974DFFF-8B8C-4428-A31F-AA7D7BF6176D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13" name="Google Shape;8099;p68">
            <a:extLst>
              <a:ext uri="{FF2B5EF4-FFF2-40B4-BE49-F238E27FC236}">
                <a16:creationId xmlns:a16="http://schemas.microsoft.com/office/drawing/2014/main" id="{D77C1134-9891-4D17-B70A-F3931C288D36}"/>
              </a:ext>
            </a:extLst>
          </p:cNvPr>
          <p:cNvSpPr/>
          <p:nvPr/>
        </p:nvSpPr>
        <p:spPr>
          <a:xfrm rot="126129">
            <a:off x="1426016" y="1045251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50" name="กลุ่ม 49">
            <a:extLst>
              <a:ext uri="{FF2B5EF4-FFF2-40B4-BE49-F238E27FC236}">
                <a16:creationId xmlns:a16="http://schemas.microsoft.com/office/drawing/2014/main" id="{36C03E4C-4ACC-4E45-9BFD-ADCE7FB39528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1045E824-68D4-4521-8B58-66227FFCF89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2" name="รูปแบบอิสระ: รูปร่าง 51">
              <a:extLst>
                <a:ext uri="{FF2B5EF4-FFF2-40B4-BE49-F238E27FC236}">
                  <a16:creationId xmlns:a16="http://schemas.microsoft.com/office/drawing/2014/main" id="{13DAF06B-ABDF-4611-B99E-2E196E1CCEF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53" name="กลุ่ม 52">
            <a:extLst>
              <a:ext uri="{FF2B5EF4-FFF2-40B4-BE49-F238E27FC236}">
                <a16:creationId xmlns:a16="http://schemas.microsoft.com/office/drawing/2014/main" id="{D1B6CE3A-86BB-4C64-9FFA-98890B744EC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54" name="รูปแบบอิสระ: รูปร่าง 53">
              <a:extLst>
                <a:ext uri="{FF2B5EF4-FFF2-40B4-BE49-F238E27FC236}">
                  <a16:creationId xmlns:a16="http://schemas.microsoft.com/office/drawing/2014/main" id="{A1387F6A-CBBF-46CD-AF9C-1E190022D0C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5" name="รูปแบบอิสระ: รูปร่าง 54">
              <a:extLst>
                <a:ext uri="{FF2B5EF4-FFF2-40B4-BE49-F238E27FC236}">
                  <a16:creationId xmlns:a16="http://schemas.microsoft.com/office/drawing/2014/main" id="{2710BC1A-8FA0-4239-898E-347A538D545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56" name="กลุ่ม 55">
            <a:extLst>
              <a:ext uri="{FF2B5EF4-FFF2-40B4-BE49-F238E27FC236}">
                <a16:creationId xmlns:a16="http://schemas.microsoft.com/office/drawing/2014/main" id="{B096658C-3734-4C31-817A-00C5FB5CC5F0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C8E50404-FA2C-46DD-91D7-E4CCB18922A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8" name="รูปแบบอิสระ: รูปร่าง 57">
              <a:extLst>
                <a:ext uri="{FF2B5EF4-FFF2-40B4-BE49-F238E27FC236}">
                  <a16:creationId xmlns:a16="http://schemas.microsoft.com/office/drawing/2014/main" id="{D7971752-D32F-4454-80C5-E68DFB40437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59" name="กลุ่ม 58">
            <a:extLst>
              <a:ext uri="{FF2B5EF4-FFF2-40B4-BE49-F238E27FC236}">
                <a16:creationId xmlns:a16="http://schemas.microsoft.com/office/drawing/2014/main" id="{48603914-2597-4142-AEE9-14FFB3EF3629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D765F310-8FD6-472E-8EAC-862C046B358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1" name="รูปแบบอิสระ: รูปร่าง 60">
              <a:extLst>
                <a:ext uri="{FF2B5EF4-FFF2-40B4-BE49-F238E27FC236}">
                  <a16:creationId xmlns:a16="http://schemas.microsoft.com/office/drawing/2014/main" id="{6853A719-24EF-467A-BB68-A583ACEF1DB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50FD2039-34C0-4C31-97B7-B12CDE2527FD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64" name="รูปแบบอิสระ: รูปร่าง 63">
              <a:extLst>
                <a:ext uri="{FF2B5EF4-FFF2-40B4-BE49-F238E27FC236}">
                  <a16:creationId xmlns:a16="http://schemas.microsoft.com/office/drawing/2014/main" id="{453E48D8-39CD-4283-B848-EB62B0386A7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404FBAF3-9E67-496D-9F27-0ED1C4F562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6" name="กลุ่ม 65">
            <a:extLst>
              <a:ext uri="{FF2B5EF4-FFF2-40B4-BE49-F238E27FC236}">
                <a16:creationId xmlns:a16="http://schemas.microsoft.com/office/drawing/2014/main" id="{25AAD403-B2EF-4317-BB13-DD41B6B3B68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C9CED83D-770C-41DC-B9D9-876F08B5956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9" name="รูปแบบอิสระ: รูปร่าง 68">
              <a:extLst>
                <a:ext uri="{FF2B5EF4-FFF2-40B4-BE49-F238E27FC236}">
                  <a16:creationId xmlns:a16="http://schemas.microsoft.com/office/drawing/2014/main" id="{FFBD0EBA-ED5A-4721-B493-3CC819B1558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B8B9942F-8C11-492F-B6B1-0360722B04D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71" name="รูปแบบอิสระ: รูปร่าง 70">
              <a:extLst>
                <a:ext uri="{FF2B5EF4-FFF2-40B4-BE49-F238E27FC236}">
                  <a16:creationId xmlns:a16="http://schemas.microsoft.com/office/drawing/2014/main" id="{30DB168E-F57D-43E3-9B68-3D5C251EB03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CD6EE15F-399D-4B42-A49A-BF45C5D7FF0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7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ECC0093F-0194-4F34-AC0C-BCD1B0688A67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A0125EC-3F27-4224-9F2D-19C2D779ADB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CDB38F9-FC3E-48FE-9C3F-B34659A37B0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F90CEE37-12D2-46D2-AB34-C5FA0384D76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7D92383C-725A-4CF6-AE9D-A2074E8E5928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D61EE6A-A272-4DBC-A387-E22ABC157CA9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79" name="รูปภาพ 78">
            <a:hlinkClick r:id="rId10" action="ppaction://hlinksldjump"/>
            <a:extLst>
              <a:ext uri="{FF2B5EF4-FFF2-40B4-BE49-F238E27FC236}">
                <a16:creationId xmlns:a16="http://schemas.microsoft.com/office/drawing/2014/main" id="{186661A7-9279-43E8-905E-D30F6B68CCAB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80" name="Google Shape;8099;p68">
            <a:extLst>
              <a:ext uri="{FF2B5EF4-FFF2-40B4-BE49-F238E27FC236}">
                <a16:creationId xmlns:a16="http://schemas.microsoft.com/office/drawing/2014/main" id="{3885C2E4-BB7E-48DC-84E2-6BC9E035FC90}"/>
              </a:ext>
            </a:extLst>
          </p:cNvPr>
          <p:cNvSpPr/>
          <p:nvPr/>
        </p:nvSpPr>
        <p:spPr>
          <a:xfrm rot="126129">
            <a:off x="5617559" y="971442"/>
            <a:ext cx="420555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4DE0A377-6DED-4DDD-BFC1-20101036F583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1954" y="1533528"/>
            <a:ext cx="1752845" cy="1676634"/>
          </a:xfrm>
          <a:prstGeom prst="rect">
            <a:avLst/>
          </a:prstGeom>
        </p:spPr>
      </p:pic>
      <p:pic>
        <p:nvPicPr>
          <p:cNvPr id="9" name="รูปภาพ 8">
            <a:extLst>
              <a:ext uri="{FF2B5EF4-FFF2-40B4-BE49-F238E27FC236}">
                <a16:creationId xmlns:a16="http://schemas.microsoft.com/office/drawing/2014/main" id="{B122BF3F-C198-4032-BEED-E57A01A96E26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85642" y="1420830"/>
            <a:ext cx="1810003" cy="1676634"/>
          </a:xfrm>
          <a:prstGeom prst="rect">
            <a:avLst/>
          </a:prstGeom>
        </p:spPr>
      </p:pic>
      <p:pic>
        <p:nvPicPr>
          <p:cNvPr id="11" name="รูปภาพ 10">
            <a:extLst>
              <a:ext uri="{FF2B5EF4-FFF2-40B4-BE49-F238E27FC236}">
                <a16:creationId xmlns:a16="http://schemas.microsoft.com/office/drawing/2014/main" id="{A184B827-3D2B-4A69-8982-D31A9361FC38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89013" y="1468204"/>
            <a:ext cx="1667108" cy="1676634"/>
          </a:xfrm>
          <a:prstGeom prst="rect">
            <a:avLst/>
          </a:prstGeom>
        </p:spPr>
      </p:pic>
      <p:pic>
        <p:nvPicPr>
          <p:cNvPr id="17" name="รูปภาพ 16">
            <a:extLst>
              <a:ext uri="{FF2B5EF4-FFF2-40B4-BE49-F238E27FC236}">
                <a16:creationId xmlns:a16="http://schemas.microsoft.com/office/drawing/2014/main" id="{B1A078BD-7D15-47B3-9227-7FAB35DA11E4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5881" y="3598866"/>
            <a:ext cx="2086266" cy="1676634"/>
          </a:xfrm>
          <a:prstGeom prst="rect">
            <a:avLst/>
          </a:prstGeom>
        </p:spPr>
      </p:pic>
      <p:pic>
        <p:nvPicPr>
          <p:cNvPr id="21" name="รูปภาพ 20">
            <a:extLst>
              <a:ext uri="{FF2B5EF4-FFF2-40B4-BE49-F238E27FC236}">
                <a16:creationId xmlns:a16="http://schemas.microsoft.com/office/drawing/2014/main" id="{8031C7C2-2736-407A-B7E0-3FECD0B1811F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1820" y="3609518"/>
            <a:ext cx="1524213" cy="1676634"/>
          </a:xfrm>
          <a:prstGeom prst="rect">
            <a:avLst/>
          </a:prstGeom>
        </p:spPr>
      </p:pic>
      <p:sp>
        <p:nvSpPr>
          <p:cNvPr id="22" name="กล่องข้อความ 21">
            <a:extLst>
              <a:ext uri="{FF2B5EF4-FFF2-40B4-BE49-F238E27FC236}">
                <a16:creationId xmlns:a16="http://schemas.microsoft.com/office/drawing/2014/main" id="{00D0475A-98F7-4941-B6FD-5D06B537F599}"/>
              </a:ext>
            </a:extLst>
          </p:cNvPr>
          <p:cNvSpPr txBox="1"/>
          <p:nvPr/>
        </p:nvSpPr>
        <p:spPr>
          <a:xfrm>
            <a:off x="2024736" y="3108166"/>
            <a:ext cx="62228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 1</a:t>
            </a:r>
          </a:p>
        </p:txBody>
      </p:sp>
      <p:sp>
        <p:nvSpPr>
          <p:cNvPr id="93" name="กล่องข้อความ 92">
            <a:extLst>
              <a:ext uri="{FF2B5EF4-FFF2-40B4-BE49-F238E27FC236}">
                <a16:creationId xmlns:a16="http://schemas.microsoft.com/office/drawing/2014/main" id="{903A90E9-0A45-4024-A0F2-740B4AA1DB4A}"/>
              </a:ext>
            </a:extLst>
          </p:cNvPr>
          <p:cNvSpPr txBox="1"/>
          <p:nvPr/>
        </p:nvSpPr>
        <p:spPr>
          <a:xfrm>
            <a:off x="4823510" y="3106373"/>
            <a:ext cx="681597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 2</a:t>
            </a:r>
          </a:p>
        </p:txBody>
      </p:sp>
      <p:sp>
        <p:nvSpPr>
          <p:cNvPr id="94" name="กล่องข้อความ 93">
            <a:extLst>
              <a:ext uri="{FF2B5EF4-FFF2-40B4-BE49-F238E27FC236}">
                <a16:creationId xmlns:a16="http://schemas.microsoft.com/office/drawing/2014/main" id="{D5B278EB-E86A-48BD-9CD1-EC0737F2EA35}"/>
              </a:ext>
            </a:extLst>
          </p:cNvPr>
          <p:cNvSpPr txBox="1"/>
          <p:nvPr/>
        </p:nvSpPr>
        <p:spPr>
          <a:xfrm>
            <a:off x="8711424" y="3111932"/>
            <a:ext cx="676788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 3</a:t>
            </a:r>
          </a:p>
        </p:txBody>
      </p:sp>
      <p:sp>
        <p:nvSpPr>
          <p:cNvPr id="96" name="กล่องข้อความ 95">
            <a:extLst>
              <a:ext uri="{FF2B5EF4-FFF2-40B4-BE49-F238E27FC236}">
                <a16:creationId xmlns:a16="http://schemas.microsoft.com/office/drawing/2014/main" id="{746877B8-6712-4DF9-A358-4DBC685DE9A9}"/>
              </a:ext>
            </a:extLst>
          </p:cNvPr>
          <p:cNvSpPr txBox="1"/>
          <p:nvPr/>
        </p:nvSpPr>
        <p:spPr>
          <a:xfrm>
            <a:off x="2003772" y="5286152"/>
            <a:ext cx="68640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 4</a:t>
            </a:r>
          </a:p>
        </p:txBody>
      </p:sp>
      <p:sp>
        <p:nvSpPr>
          <p:cNvPr id="97" name="กล่องข้อความ 96">
            <a:extLst>
              <a:ext uri="{FF2B5EF4-FFF2-40B4-BE49-F238E27FC236}">
                <a16:creationId xmlns:a16="http://schemas.microsoft.com/office/drawing/2014/main" id="{EA1E2760-74AC-4F87-B807-9873CE3AD0CF}"/>
              </a:ext>
            </a:extLst>
          </p:cNvPr>
          <p:cNvSpPr txBox="1"/>
          <p:nvPr/>
        </p:nvSpPr>
        <p:spPr>
          <a:xfrm>
            <a:off x="6541436" y="5213418"/>
            <a:ext cx="691215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sz="2600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 5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8" name="Google Shape;4259;p71">
                <a:extLst>
                  <a:ext uri="{FF2B5EF4-FFF2-40B4-BE49-F238E27FC236}">
                    <a16:creationId xmlns:a16="http://schemas.microsoft.com/office/drawing/2014/main" id="{67D4E6C3-8968-49FD-B31A-00487260E6A8}"/>
                  </a:ext>
                </a:extLst>
              </p:cNvPr>
              <p:cNvSpPr txBox="1"/>
              <p:nvPr/>
            </p:nvSpPr>
            <p:spPr>
              <a:xfrm>
                <a:off x="5995645" y="1743078"/>
                <a:ext cx="1429098" cy="9768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6</m:t>
                        </m:r>
                      </m:den>
                    </m:f>
                  </m:oMath>
                </a14:m>
                <a:r>
                  <a:rPr kumimoji="0" lang="th-TH" sz="240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 	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:r>
                  <a:rPr kumimoji="0" lang="th-TH" sz="240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1 เป็นตัวเศษ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:r>
                  <a:rPr lang="th-TH" sz="2400" kern="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6 เป็นตัวส่วน</a:t>
                </a:r>
                <a:endParaRPr kumimoji="0" lang="en-US" sz="240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Didact Gothic"/>
                </a:endParaRPr>
              </a:p>
            </p:txBody>
          </p:sp>
        </mc:Choice>
        <mc:Fallback xmlns="">
          <p:sp>
            <p:nvSpPr>
              <p:cNvPr id="98" name="Google Shape;4259;p71">
                <a:extLst>
                  <a:ext uri="{FF2B5EF4-FFF2-40B4-BE49-F238E27FC236}">
                    <a16:creationId xmlns:a16="http://schemas.microsoft.com/office/drawing/2014/main" id="{67D4E6C3-8968-49FD-B31A-00487260E6A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95645" y="1743078"/>
                <a:ext cx="1429098" cy="976814"/>
              </a:xfrm>
              <a:prstGeom prst="rect">
                <a:avLst/>
              </a:prstGeom>
              <a:blipFill>
                <a:blip r:embed="rId17"/>
                <a:stretch>
                  <a:fillRect l="-6838" b="-593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9" name="Google Shape;4259;p71">
                <a:extLst>
                  <a:ext uri="{FF2B5EF4-FFF2-40B4-BE49-F238E27FC236}">
                    <a16:creationId xmlns:a16="http://schemas.microsoft.com/office/drawing/2014/main" id="{AEB3C0A6-5914-4D77-9643-189803F74447}"/>
                  </a:ext>
                </a:extLst>
              </p:cNvPr>
              <p:cNvSpPr txBox="1"/>
              <p:nvPr/>
            </p:nvSpPr>
            <p:spPr>
              <a:xfrm>
                <a:off x="3482887" y="3890853"/>
                <a:ext cx="1429098" cy="9768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12</m:t>
                        </m:r>
                      </m:den>
                    </m:f>
                  </m:oMath>
                </a14:m>
                <a:r>
                  <a:rPr kumimoji="0" lang="th-TH" sz="240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 	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:r>
                  <a:rPr kumimoji="0" lang="th-TH" sz="240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1 เป็นตัวเศษ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:r>
                  <a:rPr lang="th-TH" sz="2400" kern="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12 เป็นตัวส่วน</a:t>
                </a:r>
                <a:endParaRPr kumimoji="0" lang="en-US" sz="240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Didact Gothic"/>
                </a:endParaRPr>
              </a:p>
            </p:txBody>
          </p:sp>
        </mc:Choice>
        <mc:Fallback xmlns="">
          <p:sp>
            <p:nvSpPr>
              <p:cNvPr id="99" name="Google Shape;4259;p71">
                <a:extLst>
                  <a:ext uri="{FF2B5EF4-FFF2-40B4-BE49-F238E27FC236}">
                    <a16:creationId xmlns:a16="http://schemas.microsoft.com/office/drawing/2014/main" id="{AEB3C0A6-5914-4D77-9643-189803F744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82887" y="3890853"/>
                <a:ext cx="1429098" cy="976814"/>
              </a:xfrm>
              <a:prstGeom prst="rect">
                <a:avLst/>
              </a:prstGeom>
              <a:blipFill>
                <a:blip r:embed="rId18"/>
                <a:stretch>
                  <a:fillRect l="-6383" b="-59006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Google Shape;4259;p71">
                <a:extLst>
                  <a:ext uri="{FF2B5EF4-FFF2-40B4-BE49-F238E27FC236}">
                    <a16:creationId xmlns:a16="http://schemas.microsoft.com/office/drawing/2014/main" id="{40663309-F125-4DC6-A3ED-36C51FACED7F}"/>
                  </a:ext>
                </a:extLst>
              </p:cNvPr>
              <p:cNvSpPr txBox="1"/>
              <p:nvPr/>
            </p:nvSpPr>
            <p:spPr>
              <a:xfrm>
                <a:off x="7721992" y="3948776"/>
                <a:ext cx="1429098" cy="97681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91425" rIns="91425" bIns="91425" anchor="t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th-TH" sz="2400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</m:ctrlPr>
                      </m:fPr>
                      <m:num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1</m:t>
                        </m:r>
                      </m:num>
                      <m:den>
                        <m:r>
                          <m:rPr>
                            <m:nor/>
                          </m:rPr>
                          <a:rPr kumimoji="0" lang="th-TH" sz="2400" b="0" i="0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rgbClr val="FF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4804_KwangMD_PukluK" panose="02000000000000000000" pitchFamily="2" charset="0"/>
                            <a:sym typeface="Gorditas"/>
                          </a:rPr>
                          <m:t>3</m:t>
                        </m:r>
                      </m:den>
                    </m:f>
                  </m:oMath>
                </a14:m>
                <a:r>
                  <a:rPr kumimoji="0" lang="th-TH" sz="240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 	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:r>
                  <a:rPr kumimoji="0" lang="th-TH" sz="240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1 เป็นตัวเศษ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Didact Gothic"/>
                  <a:buNone/>
                  <a:tabLst>
                    <a:tab pos="361950" algn="l"/>
                    <a:tab pos="982663" algn="l"/>
                  </a:tabLst>
                  <a:defRPr/>
                </a:pPr>
                <a:r>
                  <a:rPr lang="th-TH" sz="2400" kern="0" dirty="0">
                    <a:solidFill>
                      <a:srgbClr val="FF0000"/>
                    </a:solidFill>
                    <a:latin typeface="4804_KwangMD_PukluK" panose="02000000000000000000" pitchFamily="2" charset="0"/>
                    <a:cs typeface="4804_KwangMD_PukluK" panose="02000000000000000000" pitchFamily="2" charset="0"/>
                    <a:sym typeface="Didact Gothic"/>
                  </a:rPr>
                  <a:t>3 เป็นตัวส่วน</a:t>
                </a:r>
                <a:endParaRPr kumimoji="0" lang="en-US" sz="240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Didact Gothic"/>
                </a:endParaRPr>
              </a:p>
            </p:txBody>
          </p:sp>
        </mc:Choice>
        <mc:Fallback xmlns="">
          <p:sp>
            <p:nvSpPr>
              <p:cNvPr id="100" name="Google Shape;4259;p71">
                <a:extLst>
                  <a:ext uri="{FF2B5EF4-FFF2-40B4-BE49-F238E27FC236}">
                    <a16:creationId xmlns:a16="http://schemas.microsoft.com/office/drawing/2014/main" id="{40663309-F125-4DC6-A3ED-36C51FACED7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21992" y="3948776"/>
                <a:ext cx="1429098" cy="976814"/>
              </a:xfrm>
              <a:prstGeom prst="rect">
                <a:avLst/>
              </a:prstGeom>
              <a:blipFill>
                <a:blip r:embed="rId19"/>
                <a:stretch>
                  <a:fillRect l="-6838" b="-59375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th-TH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54678001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20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8" grpId="0"/>
      <p:bldP spid="99" grpId="0"/>
      <p:bldP spid="100" grpId="0"/>
    </p:bldLst>
  </p:timing>
</p:sld>
</file>

<file path=ppt/theme/theme1.xml><?xml version="1.0" encoding="utf-8"?>
<a:theme xmlns:a="http://schemas.openxmlformats.org/drawingml/2006/main" name="ธีมของ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txDef>
      <a:spPr>
        <a:noFill/>
      </a:spPr>
      <a:bodyPr wrap="none" rtlCol="0">
        <a:spAutoFit/>
      </a:bodyPr>
      <a:lstStyle>
        <a:defPPr algn="l">
          <a:defRPr sz="2400" b="1" dirty="0" smtClean="0">
            <a:latin typeface="4804_KwangMD_PukluK" panose="02000000000000000000" pitchFamily="2" charset="0"/>
            <a:cs typeface="4804_KwangMD_PukluK" panose="02000000000000000000" pitchFamily="2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14456</TotalTime>
  <Words>5957</Words>
  <Application>Microsoft Office PowerPoint</Application>
  <PresentationFormat>แบบจอกว้าง</PresentationFormat>
  <Paragraphs>1325</Paragraphs>
  <Slides>85</Slides>
  <Notes>0</Notes>
  <HiddenSlides>0</HiddenSlides>
  <MMClips>0</MMClips>
  <ScaleCrop>false</ScaleCrop>
  <HeadingPairs>
    <vt:vector size="6" baseType="variant">
      <vt:variant>
        <vt:lpstr>ฟอนต์ที่ถูกใช้</vt:lpstr>
      </vt:variant>
      <vt:variant>
        <vt:i4>14</vt:i4>
      </vt:variant>
      <vt:variant>
        <vt:lpstr>ธีม</vt:lpstr>
      </vt:variant>
      <vt:variant>
        <vt:i4>1</vt:i4>
      </vt:variant>
      <vt:variant>
        <vt:lpstr>ชื่อเรื่องสไลด์</vt:lpstr>
      </vt:variant>
      <vt:variant>
        <vt:i4>85</vt:i4>
      </vt:variant>
    </vt:vector>
  </HeadingPairs>
  <TitlesOfParts>
    <vt:vector size="100" baseType="lpstr">
      <vt:lpstr>Karla</vt:lpstr>
      <vt:lpstr>Arial</vt:lpstr>
      <vt:lpstr>Bahiana</vt:lpstr>
      <vt:lpstr>Playfair Display</vt:lpstr>
      <vt:lpstr>Calibri Light</vt:lpstr>
      <vt:lpstr>Cabin</vt:lpstr>
      <vt:lpstr>Didact Gothic</vt:lpstr>
      <vt:lpstr>Cambria Math</vt:lpstr>
      <vt:lpstr>FC Candy</vt:lpstr>
      <vt:lpstr>Odibee Sans</vt:lpstr>
      <vt:lpstr>Amatic SC</vt:lpstr>
      <vt:lpstr>Calibri</vt:lpstr>
      <vt:lpstr>Gorditas</vt:lpstr>
      <vt:lpstr>4804_KwangMD_PukluK</vt:lpstr>
      <vt:lpstr>ธีมของ Office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งานนำเสนอ PowerPoint</dc:title>
  <dc:creator>GiGaBytE</dc:creator>
  <cp:lastModifiedBy>รับทำผลงาน เลื่อนขั้นวิทยฐานะ</cp:lastModifiedBy>
  <cp:revision>590</cp:revision>
  <dcterms:created xsi:type="dcterms:W3CDTF">2021-07-06T21:36:50Z</dcterms:created>
  <dcterms:modified xsi:type="dcterms:W3CDTF">2024-07-21T03:34:06Z</dcterms:modified>
</cp:coreProperties>
</file>