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373" r:id="rId4"/>
    <p:sldId id="374" r:id="rId5"/>
    <p:sldId id="258" r:id="rId6"/>
    <p:sldId id="273" r:id="rId7"/>
    <p:sldId id="375" r:id="rId8"/>
    <p:sldId id="376" r:id="rId9"/>
    <p:sldId id="363" r:id="rId10"/>
    <p:sldId id="377" r:id="rId11"/>
    <p:sldId id="378" r:id="rId12"/>
    <p:sldId id="379" r:id="rId13"/>
    <p:sldId id="380" r:id="rId14"/>
    <p:sldId id="272" r:id="rId15"/>
    <p:sldId id="267" r:id="rId16"/>
    <p:sldId id="381" r:id="rId17"/>
    <p:sldId id="382" r:id="rId18"/>
    <p:sldId id="383" r:id="rId19"/>
    <p:sldId id="384" r:id="rId20"/>
    <p:sldId id="385" r:id="rId21"/>
    <p:sldId id="322" r:id="rId22"/>
    <p:sldId id="268" r:id="rId23"/>
    <p:sldId id="386" r:id="rId24"/>
    <p:sldId id="324" r:id="rId25"/>
    <p:sldId id="387" r:id="rId26"/>
    <p:sldId id="364" r:id="rId27"/>
    <p:sldId id="388" r:id="rId28"/>
    <p:sldId id="391" r:id="rId29"/>
    <p:sldId id="392" r:id="rId30"/>
    <p:sldId id="393" r:id="rId31"/>
    <p:sldId id="389" r:id="rId32"/>
    <p:sldId id="394" r:id="rId33"/>
    <p:sldId id="323" r:id="rId34"/>
    <p:sldId id="269" r:id="rId35"/>
    <p:sldId id="395" r:id="rId36"/>
    <p:sldId id="340" r:id="rId37"/>
    <p:sldId id="306" r:id="rId38"/>
    <p:sldId id="367" r:id="rId39"/>
    <p:sldId id="396" r:id="rId40"/>
    <p:sldId id="397" r:id="rId41"/>
    <p:sldId id="342" r:id="rId42"/>
    <p:sldId id="270" r:id="rId43"/>
    <p:sldId id="398" r:id="rId44"/>
    <p:sldId id="399" r:id="rId45"/>
    <p:sldId id="400" r:id="rId46"/>
    <p:sldId id="401" r:id="rId47"/>
    <p:sldId id="402" r:id="rId48"/>
    <p:sldId id="370" r:id="rId49"/>
    <p:sldId id="403" r:id="rId50"/>
    <p:sldId id="372" r:id="rId51"/>
    <p:sldId id="312" r:id="rId52"/>
    <p:sldId id="404" r:id="rId53"/>
    <p:sldId id="405" r:id="rId54"/>
    <p:sldId id="343" r:id="rId55"/>
  </p:sldIdLst>
  <p:sldSz cx="12192000" cy="6858000"/>
  <p:notesSz cx="6858000" cy="9144000"/>
  <p:embeddedFontLst>
    <p:embeddedFont>
      <p:font typeface="4804_KwangMD_PukluK" panose="02000000000000000000" pitchFamily="2" charset="0"/>
      <p:regular r:id="rId56"/>
    </p:embeddedFont>
    <p:embeddedFont>
      <p:font typeface="Amatic SC" panose="00000500000000000000" pitchFamily="2" charset="-79"/>
      <p:regular r:id="rId57"/>
      <p:bold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Calibri Light" panose="020F0302020204030204" pitchFamily="34" charset="0"/>
      <p:regular r:id="rId63"/>
      <p:italic r:id="rId64"/>
    </p:embeddedFont>
    <p:embeddedFont>
      <p:font typeface="FC Candy" panose="020B0500040200020003" pitchFamily="34" charset="-34"/>
      <p:regular r:id="rId65"/>
      <p:italic r:id="rId66"/>
    </p:embeddedFont>
    <p:embeddedFont>
      <p:font typeface="Playfair Display" panose="00000500000000000000" pitchFamily="2" charset="0"/>
      <p:regular r:id="rId67"/>
      <p:bold r:id="rId68"/>
      <p:italic r:id="rId69"/>
      <p:boldItalic r:id="rId70"/>
    </p:embeddedFont>
    <p:embeddedFont>
      <p:font typeface="TH SarabunPSK" panose="020B0500040200020003" pitchFamily="34" charset="-34"/>
      <p:regular r:id="rId71"/>
      <p:bold r:id="rId72"/>
      <p:italic r:id="rId73"/>
      <p:boldItalic r:id="rId74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D2ED"/>
    <a:srgbClr val="A0C6E8"/>
    <a:srgbClr val="ED1C24"/>
    <a:srgbClr val="DEEBF7"/>
    <a:srgbClr val="D5ECEC"/>
    <a:srgbClr val="FFD2D6"/>
    <a:srgbClr val="BFE8E0"/>
    <a:srgbClr val="EFEFEF"/>
    <a:srgbClr val="FF949E"/>
    <a:srgbClr val="FED5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font" Target="fonts/font19.fntdata"/><Relationship Id="rId5" Type="http://schemas.openxmlformats.org/officeDocument/2006/relationships/slide" Target="slides/slide4.xml"/><Relationship Id="rId61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1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6E471F6-7C09-43EF-9E58-578A34B29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6C5A47AB-DE5A-4F7B-B593-6F4702D4B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D67F2E9D-6252-444A-BD02-54AE08C21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501E55F-F312-4FDE-840D-5E6A86D0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98FF877-5A0A-4048-897F-86919CA20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352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FC8A67F-1FD1-4C30-9B23-191AB12B4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659DE98A-8959-4066-847B-E7C0359A4C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1D70795-B981-46EC-8D75-21689FA0F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7BC9BD12-38C8-4DE0-8A4B-206CC5554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DF8C4571-3DC6-43B0-80C8-9C8148471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9678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0A50421E-DAA3-44E8-B97B-FEE3625965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0EDBD0FA-7474-4325-8DAE-0883C62B7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C52153D6-6465-4496-9DF2-D5F5AAD61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CD953E1-CB6C-4815-88B7-5C8763BA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D46744FE-E95A-4B27-A91E-851ECDEB1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7424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D349E81-0542-4BFB-B2FC-1EF413EF3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CFC084C-486B-4355-862A-7B15E7ACA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CB8060B7-FDBD-4B71-A460-3C58FCBEB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5D4831DB-3AFF-47AE-82D2-2FA368141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9ABCDF3-29D7-4566-9EC4-6CBFCF8AC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0733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76383D-E9D8-4DC3-8CF8-4B9CDD73B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768A493B-2165-4645-B16F-0A109B763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F9579EF2-E60F-4473-9D19-2AB1EE65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0C20EEB3-3A44-4965-B6D5-1BBB83A7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13DDE0D-E32C-400B-84FB-7C508E6EE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095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B56A575-D805-4590-B8AD-8D94AE7B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84D14D28-E38C-4AB9-94AD-E9811DCB2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031B4A3-978C-4F16-8E07-7798B1458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43E6D7A2-91CC-49E5-8B20-29C6D8E54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C06F5C27-8E92-4FDA-848E-8EB4A5982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163F2113-B204-41BE-8DD4-E99CCDD71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10486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C5B4374-F97F-486B-A75E-45EE4BB3F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E4C2D23C-5A04-497F-A7AB-B21FDD011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E4A853D-3292-4D02-B206-35B7C9B10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9BC169B9-23BD-4625-A6BC-35AEA5633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D5A6BB21-E893-4669-9DC0-55D6281A54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86069290-392E-4B1C-A3E2-AB6933028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43067735-E656-4905-8727-0B06968E0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4E765E17-1B8A-4DD9-BDC7-F4BF518CE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24675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84BE40F-12F6-411E-A8E4-64B67683B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CA7A4354-0ED0-40AD-B1F5-9D9C38859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D43697B4-BB37-4D54-9C33-19B1EE83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D5FFDDF9-B76A-4C26-B05C-3CE6361AF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95936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8EEC2A43-532E-4D7B-B1EE-249E93469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38F926FD-3F32-4AB0-8502-B2F9B889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160E937C-1C34-4ED4-B8A1-45F62F654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628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EC6B98C-BB1F-44FC-9A4F-BC8EABB7B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66E7BCE-CFAE-4213-9C65-9F67E304D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355E1056-C2CB-468C-88F3-5C7689153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EB8A3C6D-5794-4676-834E-7AE93B115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71AE9F98-C1A6-4678-9888-1DD512D3D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0308806C-E668-436B-A13E-0CDF69E60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131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8F52748-7C7F-4209-8F84-BBA38B5E4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86F812CD-8D55-4243-8003-AF6385B227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4AAC8422-25FE-44C5-A8E8-9116D8879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D2D718EB-D58E-4F48-A62E-921FD7FC8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8D803F6B-4236-4DA9-BC46-16339688A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D7185711-1B7B-40BF-98B0-E73B0A1FF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19320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3E7DDA6C-21CE-4FC3-9E7D-F4B5AEC73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0A53FEF2-7127-49A9-9C69-DFAB2E0FC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39A0F55-980D-4AD9-B208-B81FCD3ED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A3B17-B58E-4790-A9FC-E893A3F7E05E}" type="datetimeFigureOut">
              <a:rPr lang="th-TH" smtClean="0"/>
              <a:t>21/07/67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E2994D3-9398-40AD-93F5-0475E46A3C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79022FC-7393-46BB-8B5F-32B0AAB6D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C6C24-966C-46C8-B000-8F8C052E2B7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150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image" Target="../media/image12.png"/><Relationship Id="rId7" Type="http://schemas.openxmlformats.org/officeDocument/2006/relationships/slide" Target="slide3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11" Type="http://schemas.openxmlformats.org/officeDocument/2006/relationships/image" Target="../media/image13.png"/><Relationship Id="rId5" Type="http://schemas.openxmlformats.org/officeDocument/2006/relationships/slide" Target="slide15.xml"/><Relationship Id="rId10" Type="http://schemas.openxmlformats.org/officeDocument/2006/relationships/image" Target="../media/image3.png"/><Relationship Id="rId4" Type="http://schemas.openxmlformats.org/officeDocument/2006/relationships/slide" Target="slide5.xml"/><Relationship Id="rId9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10" Type="http://schemas.openxmlformats.org/officeDocument/2006/relationships/image" Target="../media/image14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5.png"/><Relationship Id="rId5" Type="http://schemas.openxmlformats.org/officeDocument/2006/relationships/slide" Target="slide22.xml"/><Relationship Id="rId10" Type="http://schemas.openxmlformats.org/officeDocument/2006/relationships/image" Target="../media/image15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12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17.png"/><Relationship Id="rId5" Type="http://schemas.openxmlformats.org/officeDocument/2006/relationships/slide" Target="slide22.xml"/><Relationship Id="rId10" Type="http://schemas.openxmlformats.org/officeDocument/2006/relationships/image" Target="../media/image16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22.png"/><Relationship Id="rId3" Type="http://schemas.openxmlformats.org/officeDocument/2006/relationships/slide" Target="slide5.xml"/><Relationship Id="rId7" Type="http://schemas.openxmlformats.org/officeDocument/2006/relationships/slide" Target="slide42.xml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20.png"/><Relationship Id="rId5" Type="http://schemas.openxmlformats.org/officeDocument/2006/relationships/slide" Target="slide22.xml"/><Relationship Id="rId10" Type="http://schemas.openxmlformats.org/officeDocument/2006/relationships/image" Target="../media/image19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24.png"/><Relationship Id="rId5" Type="http://schemas.openxmlformats.org/officeDocument/2006/relationships/slide" Target="slide22.xml"/><Relationship Id="rId10" Type="http://schemas.openxmlformats.org/officeDocument/2006/relationships/image" Target="../media/image23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26.png"/><Relationship Id="rId5" Type="http://schemas.openxmlformats.org/officeDocument/2006/relationships/slide" Target="slide22.xml"/><Relationship Id="rId10" Type="http://schemas.openxmlformats.org/officeDocument/2006/relationships/image" Target="../media/image25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28.png"/><Relationship Id="rId5" Type="http://schemas.openxmlformats.org/officeDocument/2006/relationships/slide" Target="slide22.xml"/><Relationship Id="rId10" Type="http://schemas.openxmlformats.org/officeDocument/2006/relationships/image" Target="../media/image27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30.png"/><Relationship Id="rId5" Type="http://schemas.openxmlformats.org/officeDocument/2006/relationships/slide" Target="slide22.xml"/><Relationship Id="rId10" Type="http://schemas.openxmlformats.org/officeDocument/2006/relationships/image" Target="../media/image29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31.png"/><Relationship Id="rId5" Type="http://schemas.openxmlformats.org/officeDocument/2006/relationships/slide" Target="slide22.xml"/><Relationship Id="rId10" Type="http://schemas.openxmlformats.org/officeDocument/2006/relationships/image" Target="../media/image29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32.png"/><Relationship Id="rId5" Type="http://schemas.openxmlformats.org/officeDocument/2006/relationships/slide" Target="slide22.xml"/><Relationship Id="rId10" Type="http://schemas.openxmlformats.org/officeDocument/2006/relationships/image" Target="../media/image29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7.png"/><Relationship Id="rId3" Type="http://schemas.openxmlformats.org/officeDocument/2006/relationships/slide" Target="slide5.xml"/><Relationship Id="rId7" Type="http://schemas.openxmlformats.org/officeDocument/2006/relationships/slide" Target="slide42.xml"/><Relationship Id="rId12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5.png"/><Relationship Id="rId5" Type="http://schemas.openxmlformats.org/officeDocument/2006/relationships/slide" Target="slide22.xml"/><Relationship Id="rId10" Type="http://schemas.openxmlformats.org/officeDocument/2006/relationships/image" Target="../media/image4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10" Type="http://schemas.openxmlformats.org/officeDocument/2006/relationships/image" Target="../media/image33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35.png"/><Relationship Id="rId5" Type="http://schemas.openxmlformats.org/officeDocument/2006/relationships/slide" Target="slide22.xml"/><Relationship Id="rId10" Type="http://schemas.openxmlformats.org/officeDocument/2006/relationships/image" Target="../media/image34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39.png"/><Relationship Id="rId3" Type="http://schemas.openxmlformats.org/officeDocument/2006/relationships/slide" Target="slide5.xml"/><Relationship Id="rId7" Type="http://schemas.openxmlformats.org/officeDocument/2006/relationships/slide" Target="slide42.xml"/><Relationship Id="rId12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37.png"/><Relationship Id="rId5" Type="http://schemas.openxmlformats.org/officeDocument/2006/relationships/slide" Target="slide22.xml"/><Relationship Id="rId10" Type="http://schemas.openxmlformats.org/officeDocument/2006/relationships/image" Target="../media/image36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10" Type="http://schemas.openxmlformats.org/officeDocument/2006/relationships/image" Target="../media/image5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10" Type="http://schemas.openxmlformats.org/officeDocument/2006/relationships/image" Target="../media/image40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slide" Target="slide42.xml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slide" Target="slide3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slide" Target="slide22.xml"/><Relationship Id="rId5" Type="http://schemas.openxmlformats.org/officeDocument/2006/relationships/image" Target="../media/image43.png"/><Relationship Id="rId15" Type="http://schemas.openxmlformats.org/officeDocument/2006/relationships/image" Target="../media/image3.png"/><Relationship Id="rId10" Type="http://schemas.openxmlformats.org/officeDocument/2006/relationships/slide" Target="slide15.xml"/><Relationship Id="rId4" Type="http://schemas.openxmlformats.org/officeDocument/2006/relationships/image" Target="../media/image42.png"/><Relationship Id="rId9" Type="http://schemas.openxmlformats.org/officeDocument/2006/relationships/slide" Target="slide5.xml"/><Relationship Id="rId14" Type="http://schemas.openxmlformats.org/officeDocument/2006/relationships/slide" Target="slide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10" Type="http://schemas.openxmlformats.org/officeDocument/2006/relationships/image" Target="../media/image47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image" Target="../media/image8.png"/><Relationship Id="rId7" Type="http://schemas.openxmlformats.org/officeDocument/2006/relationships/slide" Target="slide3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5.xml"/><Relationship Id="rId10" Type="http://schemas.openxmlformats.org/officeDocument/2006/relationships/image" Target="../media/image3.png"/><Relationship Id="rId4" Type="http://schemas.openxmlformats.org/officeDocument/2006/relationships/slide" Target="slide5.xml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10" Type="http://schemas.openxmlformats.org/officeDocument/2006/relationships/image" Target="../media/image9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22.xml"/><Relationship Id="rId10" Type="http://schemas.openxmlformats.org/officeDocument/2006/relationships/image" Target="../media/image10.png"/><Relationship Id="rId4" Type="http://schemas.openxmlformats.org/officeDocument/2006/relationships/slide" Target="slide15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image" Target="../media/image11.png"/><Relationship Id="rId7" Type="http://schemas.openxmlformats.org/officeDocument/2006/relationships/slide" Target="slide3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5.xml"/><Relationship Id="rId10" Type="http://schemas.openxmlformats.org/officeDocument/2006/relationships/image" Target="../media/image3.png"/><Relationship Id="rId4" Type="http://schemas.openxmlformats.org/officeDocument/2006/relationships/slide" Target="slide5.xml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75;p30">
            <a:extLst>
              <a:ext uri="{FF2B5EF4-FFF2-40B4-BE49-F238E27FC236}">
                <a16:creationId xmlns:a16="http://schemas.microsoft.com/office/drawing/2014/main" id="{BB103E2E-2B04-4A25-A1FE-0DAE77DF0428}"/>
              </a:ext>
            </a:extLst>
          </p:cNvPr>
          <p:cNvSpPr txBox="1">
            <a:spLocks/>
          </p:cNvSpPr>
          <p:nvPr/>
        </p:nvSpPr>
        <p:spPr>
          <a:xfrm>
            <a:off x="1565425" y="1669428"/>
            <a:ext cx="8905875" cy="1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4B5D"/>
              </a:buClr>
              <a:buSzPts val="5200"/>
              <a:buFont typeface="Amatic SC"/>
              <a:buNone/>
              <a:defRPr sz="5500" b="1" i="0" u="none" strike="noStrike" cap="none">
                <a:solidFill>
                  <a:srgbClr val="E04B5D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4B5D"/>
              </a:buClr>
              <a:buSzPts val="5200"/>
              <a:buFont typeface="Amatic SC"/>
              <a:buNone/>
              <a:tabLst/>
              <a:defRPr/>
            </a:pPr>
            <a:r>
              <a:rPr lang="th-TH" sz="6600" kern="0" dirty="0">
                <a:solidFill>
                  <a:srgbClr val="002060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บทที่ 5 แผนภูมิรูปภาพและตารางทางเดียว</a:t>
            </a:r>
            <a:endParaRPr kumimoji="0" lang="en-US" sz="6600" b="1" i="0" u="none" strike="noStrike" kern="0" cap="none" spc="0" normalizeH="0" baseline="0" noProof="0" dirty="0">
              <a:solidFill>
                <a:srgbClr val="002060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Amatic SC"/>
            </a:endParaRPr>
          </a:p>
        </p:txBody>
      </p:sp>
      <p:sp>
        <p:nvSpPr>
          <p:cNvPr id="7" name="Google Shape;1876;p30">
            <a:extLst>
              <a:ext uri="{FF2B5EF4-FFF2-40B4-BE49-F238E27FC236}">
                <a16:creationId xmlns:a16="http://schemas.microsoft.com/office/drawing/2014/main" id="{A236825B-DB45-43E4-9DF3-DBACDF8ED192}"/>
              </a:ext>
            </a:extLst>
          </p:cNvPr>
          <p:cNvSpPr txBox="1">
            <a:spLocks/>
          </p:cNvSpPr>
          <p:nvPr/>
        </p:nvSpPr>
        <p:spPr>
          <a:xfrm>
            <a:off x="3037200" y="3750180"/>
            <a:ext cx="61176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2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2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2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2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2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2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2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2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Cabin"/>
              <a:buNone/>
              <a:tabLst/>
              <a:defRPr/>
            </a:pPr>
            <a:r>
              <a:rPr lang="th-TH" sz="2000" kern="0" dirty="0">
                <a:solidFill>
                  <a:srgbClr val="595959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กลุ่มสาระการเรียนรู้คณิตศาสตร์	ชั้นประถมศึกษาปีที่ 3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Cabin"/>
            </a:endParaRPr>
          </a:p>
        </p:txBody>
      </p:sp>
      <p:grpSp>
        <p:nvGrpSpPr>
          <p:cNvPr id="52" name="Google Shape;650;p30">
            <a:extLst>
              <a:ext uri="{FF2B5EF4-FFF2-40B4-BE49-F238E27FC236}">
                <a16:creationId xmlns:a16="http://schemas.microsoft.com/office/drawing/2014/main" id="{D5BE268C-4062-4B94-9BF6-DE63A4B526F2}"/>
              </a:ext>
            </a:extLst>
          </p:cNvPr>
          <p:cNvGrpSpPr/>
          <p:nvPr/>
        </p:nvGrpSpPr>
        <p:grpSpPr>
          <a:xfrm flipH="1">
            <a:off x="6527714" y="4321743"/>
            <a:ext cx="820647" cy="572699"/>
            <a:chOff x="2497400" y="238075"/>
            <a:chExt cx="235075" cy="164050"/>
          </a:xfrm>
        </p:grpSpPr>
        <p:sp>
          <p:nvSpPr>
            <p:cNvPr id="53" name="Google Shape;651;p30">
              <a:extLst>
                <a:ext uri="{FF2B5EF4-FFF2-40B4-BE49-F238E27FC236}">
                  <a16:creationId xmlns:a16="http://schemas.microsoft.com/office/drawing/2014/main" id="{C8F27C1E-AC14-45E2-B4B0-DBAD0666033A}"/>
                </a:ext>
              </a:extLst>
            </p:cNvPr>
            <p:cNvSpPr/>
            <p:nvPr/>
          </p:nvSpPr>
          <p:spPr>
            <a:xfrm>
              <a:off x="2543200" y="307600"/>
              <a:ext cx="93725" cy="94525"/>
            </a:xfrm>
            <a:custGeom>
              <a:avLst/>
              <a:gdLst/>
              <a:ahLst/>
              <a:cxnLst/>
              <a:rect l="l" t="t" r="r" b="b"/>
              <a:pathLst>
                <a:path w="3749" h="3781" extrusionOk="0">
                  <a:moveTo>
                    <a:pt x="0" y="1"/>
                  </a:moveTo>
                  <a:lnTo>
                    <a:pt x="735" y="3780"/>
                  </a:lnTo>
                  <a:lnTo>
                    <a:pt x="3749" y="17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45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652;p30">
              <a:extLst>
                <a:ext uri="{FF2B5EF4-FFF2-40B4-BE49-F238E27FC236}">
                  <a16:creationId xmlns:a16="http://schemas.microsoft.com/office/drawing/2014/main" id="{DB6984C7-D968-4C3A-9038-E10F0024708A}"/>
                </a:ext>
              </a:extLst>
            </p:cNvPr>
            <p:cNvSpPr/>
            <p:nvPr/>
          </p:nvSpPr>
          <p:spPr>
            <a:xfrm>
              <a:off x="2561550" y="330225"/>
              <a:ext cx="75375" cy="71900"/>
            </a:xfrm>
            <a:custGeom>
              <a:avLst/>
              <a:gdLst/>
              <a:ahLst/>
              <a:cxnLst/>
              <a:rect l="l" t="t" r="r" b="b"/>
              <a:pathLst>
                <a:path w="3015" h="2876" extrusionOk="0">
                  <a:moveTo>
                    <a:pt x="1162" y="0"/>
                  </a:moveTo>
                  <a:lnTo>
                    <a:pt x="587" y="22"/>
                  </a:lnTo>
                  <a:lnTo>
                    <a:pt x="1" y="2875"/>
                  </a:lnTo>
                  <a:lnTo>
                    <a:pt x="3015" y="884"/>
                  </a:lnTo>
                  <a:lnTo>
                    <a:pt x="1162" y="0"/>
                  </a:lnTo>
                  <a:close/>
                </a:path>
              </a:pathLst>
            </a:custGeom>
            <a:solidFill>
              <a:srgbClr val="A45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653;p30">
              <a:extLst>
                <a:ext uri="{FF2B5EF4-FFF2-40B4-BE49-F238E27FC236}">
                  <a16:creationId xmlns:a16="http://schemas.microsoft.com/office/drawing/2014/main" id="{5B83A24A-E444-427F-81EB-D3122CC0986A}"/>
                </a:ext>
              </a:extLst>
            </p:cNvPr>
            <p:cNvSpPr/>
            <p:nvPr/>
          </p:nvSpPr>
          <p:spPr>
            <a:xfrm>
              <a:off x="2497400" y="238100"/>
              <a:ext cx="235075" cy="137400"/>
            </a:xfrm>
            <a:custGeom>
              <a:avLst/>
              <a:gdLst/>
              <a:ahLst/>
              <a:cxnLst/>
              <a:rect l="l" t="t" r="r" b="b"/>
              <a:pathLst>
                <a:path w="9403" h="5496" extrusionOk="0">
                  <a:moveTo>
                    <a:pt x="9168" y="0"/>
                  </a:moveTo>
                  <a:cubicBezTo>
                    <a:pt x="8049" y="0"/>
                    <a:pt x="1" y="1481"/>
                    <a:pt x="1" y="1481"/>
                  </a:cubicBezTo>
                  <a:lnTo>
                    <a:pt x="5676" y="5495"/>
                  </a:lnTo>
                  <a:cubicBezTo>
                    <a:pt x="5676" y="5495"/>
                    <a:pt x="9403" y="257"/>
                    <a:pt x="9296" y="22"/>
                  </a:cubicBezTo>
                  <a:cubicBezTo>
                    <a:pt x="9290" y="7"/>
                    <a:pt x="9246" y="0"/>
                    <a:pt x="9168" y="0"/>
                  </a:cubicBezTo>
                  <a:close/>
                </a:path>
              </a:pathLst>
            </a:custGeom>
            <a:solidFill>
              <a:srgbClr val="A45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654;p30">
              <a:extLst>
                <a:ext uri="{FF2B5EF4-FFF2-40B4-BE49-F238E27FC236}">
                  <a16:creationId xmlns:a16="http://schemas.microsoft.com/office/drawing/2014/main" id="{71A91FF0-739B-4D3B-93AA-50283C61B44E}"/>
                </a:ext>
              </a:extLst>
            </p:cNvPr>
            <p:cNvSpPr/>
            <p:nvPr/>
          </p:nvSpPr>
          <p:spPr>
            <a:xfrm>
              <a:off x="2497400" y="238075"/>
              <a:ext cx="232425" cy="69550"/>
            </a:xfrm>
            <a:custGeom>
              <a:avLst/>
              <a:gdLst/>
              <a:ahLst/>
              <a:cxnLst/>
              <a:rect l="l" t="t" r="r" b="b"/>
              <a:pathLst>
                <a:path w="9297" h="2782" extrusionOk="0">
                  <a:moveTo>
                    <a:pt x="9168" y="1"/>
                  </a:moveTo>
                  <a:cubicBezTo>
                    <a:pt x="8042" y="1"/>
                    <a:pt x="1" y="1482"/>
                    <a:pt x="1" y="1482"/>
                  </a:cubicBezTo>
                  <a:lnTo>
                    <a:pt x="1832" y="2782"/>
                  </a:lnTo>
                  <a:lnTo>
                    <a:pt x="9296" y="23"/>
                  </a:lnTo>
                  <a:lnTo>
                    <a:pt x="9286" y="13"/>
                  </a:lnTo>
                  <a:cubicBezTo>
                    <a:pt x="9267" y="5"/>
                    <a:pt x="9227" y="1"/>
                    <a:pt x="9168" y="1"/>
                  </a:cubicBezTo>
                  <a:close/>
                </a:path>
              </a:pathLst>
            </a:custGeom>
            <a:solidFill>
              <a:srgbClr val="B36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655;p30">
              <a:extLst>
                <a:ext uri="{FF2B5EF4-FFF2-40B4-BE49-F238E27FC236}">
                  <a16:creationId xmlns:a16="http://schemas.microsoft.com/office/drawing/2014/main" id="{0E206D83-1F04-4C81-A082-F7FFEBD726D8}"/>
                </a:ext>
              </a:extLst>
            </p:cNvPr>
            <p:cNvSpPr/>
            <p:nvPr/>
          </p:nvSpPr>
          <p:spPr>
            <a:xfrm>
              <a:off x="2576200" y="238650"/>
              <a:ext cx="156275" cy="136850"/>
            </a:xfrm>
            <a:custGeom>
              <a:avLst/>
              <a:gdLst/>
              <a:ahLst/>
              <a:cxnLst/>
              <a:rect l="l" t="t" r="r" b="b"/>
              <a:pathLst>
                <a:path w="6251" h="5474" extrusionOk="0">
                  <a:moveTo>
                    <a:pt x="6144" y="0"/>
                  </a:moveTo>
                  <a:lnTo>
                    <a:pt x="1" y="3685"/>
                  </a:lnTo>
                  <a:lnTo>
                    <a:pt x="2524" y="5473"/>
                  </a:lnTo>
                  <a:cubicBezTo>
                    <a:pt x="2524" y="5473"/>
                    <a:pt x="6251" y="235"/>
                    <a:pt x="6144" y="0"/>
                  </a:cubicBezTo>
                  <a:close/>
                </a:path>
              </a:pathLst>
            </a:custGeom>
            <a:solidFill>
              <a:srgbClr val="B36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8" name="Google Shape;656;p30">
            <a:extLst>
              <a:ext uri="{FF2B5EF4-FFF2-40B4-BE49-F238E27FC236}">
                <a16:creationId xmlns:a16="http://schemas.microsoft.com/office/drawing/2014/main" id="{64E31B49-D3AA-4CBD-B60F-D17D092EA8E9}"/>
              </a:ext>
            </a:extLst>
          </p:cNvPr>
          <p:cNvSpPr/>
          <p:nvPr/>
        </p:nvSpPr>
        <p:spPr>
          <a:xfrm flipH="1">
            <a:off x="7190786" y="4295407"/>
            <a:ext cx="3681650" cy="1377300"/>
          </a:xfrm>
          <a:custGeom>
            <a:avLst/>
            <a:gdLst/>
            <a:ahLst/>
            <a:cxnLst/>
            <a:rect l="l" t="t" r="r" b="b"/>
            <a:pathLst>
              <a:path w="147266" h="55092" extrusionOk="0">
                <a:moveTo>
                  <a:pt x="0" y="55092"/>
                </a:moveTo>
                <a:cubicBezTo>
                  <a:pt x="0" y="50534"/>
                  <a:pt x="6751" y="48778"/>
                  <a:pt x="10828" y="46739"/>
                </a:cubicBezTo>
                <a:cubicBezTo>
                  <a:pt x="16049" y="44128"/>
                  <a:pt x="20897" y="40805"/>
                  <a:pt x="25679" y="37457"/>
                </a:cubicBezTo>
                <a:cubicBezTo>
                  <a:pt x="33698" y="31843"/>
                  <a:pt x="49577" y="18159"/>
                  <a:pt x="53214" y="27247"/>
                </a:cubicBezTo>
                <a:cubicBezTo>
                  <a:pt x="54404" y="30220"/>
                  <a:pt x="53737" y="35405"/>
                  <a:pt x="50739" y="36529"/>
                </a:cubicBezTo>
                <a:cubicBezTo>
                  <a:pt x="44925" y="38709"/>
                  <a:pt x="37406" y="32336"/>
                  <a:pt x="34960" y="26629"/>
                </a:cubicBezTo>
                <a:cubicBezTo>
                  <a:pt x="31197" y="17850"/>
                  <a:pt x="37760" y="2957"/>
                  <a:pt x="47026" y="640"/>
                </a:cubicBezTo>
                <a:cubicBezTo>
                  <a:pt x="67314" y="-4434"/>
                  <a:pt x="81774" y="23985"/>
                  <a:pt x="99931" y="34363"/>
                </a:cubicBezTo>
                <a:cubicBezTo>
                  <a:pt x="113826" y="42305"/>
                  <a:pt x="132086" y="31390"/>
                  <a:pt x="147266" y="26319"/>
                </a:cubicBezTo>
              </a:path>
            </a:pathLst>
          </a:custGeom>
          <a:noFill/>
          <a:ln w="19050" cap="flat" cmpd="sng">
            <a:solidFill>
              <a:srgbClr val="A45DAF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3879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576ADBA-01F6-4165-97E9-97E133C9E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5962" y="782787"/>
            <a:ext cx="6115220" cy="2373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Google Shape;3720;p59">
            <a:extLst>
              <a:ext uri="{FF2B5EF4-FFF2-40B4-BE49-F238E27FC236}">
                <a16:creationId xmlns:a16="http://schemas.microsoft.com/office/drawing/2014/main" id="{C18C1F8C-F94D-43CD-BC42-EA50428758D6}"/>
              </a:ext>
            </a:extLst>
          </p:cNvPr>
          <p:cNvSpPr/>
          <p:nvPr/>
        </p:nvSpPr>
        <p:spPr>
          <a:xfrm>
            <a:off x="6442151" y="4493357"/>
            <a:ext cx="3648964" cy="1459120"/>
          </a:xfrm>
          <a:prstGeom prst="roundRect">
            <a:avLst>
              <a:gd name="adj" fmla="val 9158"/>
            </a:avLst>
          </a:prstGeom>
          <a:solidFill>
            <a:srgbClr val="FFD2D6"/>
          </a:solidFill>
          <a:ln>
            <a:noFill/>
          </a:ln>
        </p:spPr>
        <p:txBody>
          <a:bodyPr spcFirstLastPara="1" wrap="square" lIns="121900" tIns="60933" rIns="121900" bIns="121900" anchor="t" anchorCtr="0">
            <a:no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th-TH" sz="2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rPr>
              <a:t>การสอบถามเป็นการเก็บรวบรวมข้อมูลอีกวิธีหนึ่ง</a:t>
            </a:r>
            <a:r>
              <a:rPr kumimoji="0" lang="th-TH" sz="2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rPr>
              <a:t> ข้อมูลที่ได้จากการสอบถามเป็นข้อมูลที่เก็บมาโดยตรงจากสถานการณ์จริง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sp>
        <p:nvSpPr>
          <p:cNvPr id="19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7175B191-120D-4891-8C35-3A137566EE54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2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19F2A139-45BB-479B-93DD-FB923231E84C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4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66A433E-8A29-4413-8165-DD1913295731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6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BE59344C-DA4D-4925-B953-636662D40F1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" name="Google Shape;1193;p37">
            <a:hlinkClick r:id="rId8" action="ppaction://hlinksldjump"/>
            <a:extLst>
              <a:ext uri="{FF2B5EF4-FFF2-40B4-BE49-F238E27FC236}">
                <a16:creationId xmlns:a16="http://schemas.microsoft.com/office/drawing/2014/main" id="{C529DA48-0D87-467B-B1B2-C6FAD4200D74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9" name="รูปภาพ 28">
            <a:hlinkClick r:id="rId9" action="ppaction://hlinksldjump"/>
            <a:extLst>
              <a:ext uri="{FF2B5EF4-FFF2-40B4-BE49-F238E27FC236}">
                <a16:creationId xmlns:a16="http://schemas.microsoft.com/office/drawing/2014/main" id="{B1F2AED3-6387-4F79-B0D2-5C25C87BD5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30" name="Google Shape;587;p23">
            <a:extLst>
              <a:ext uri="{FF2B5EF4-FFF2-40B4-BE49-F238E27FC236}">
                <a16:creationId xmlns:a16="http://schemas.microsoft.com/office/drawing/2014/main" id="{42884714-30C0-4BF1-BB87-D899C71C9EE9}"/>
              </a:ext>
            </a:extLst>
          </p:cNvPr>
          <p:cNvSpPr/>
          <p:nvPr/>
        </p:nvSpPr>
        <p:spPr>
          <a:xfrm>
            <a:off x="1180511" y="382235"/>
            <a:ext cx="5540329" cy="577200"/>
          </a:xfrm>
          <a:custGeom>
            <a:avLst/>
            <a:gdLst/>
            <a:ahLst/>
            <a:cxnLst/>
            <a:rect l="l" t="t" r="r" b="b"/>
            <a:pathLst>
              <a:path w="48962" h="15462" extrusionOk="0">
                <a:moveTo>
                  <a:pt x="34516" y="1"/>
                </a:moveTo>
                <a:cubicBezTo>
                  <a:pt x="31347" y="1"/>
                  <a:pt x="28040" y="39"/>
                  <a:pt x="25083" y="108"/>
                </a:cubicBezTo>
                <a:cubicBezTo>
                  <a:pt x="23951" y="131"/>
                  <a:pt x="22675" y="140"/>
                  <a:pt x="21316" y="140"/>
                </a:cubicBezTo>
                <a:cubicBezTo>
                  <a:pt x="17798" y="140"/>
                  <a:pt x="13722" y="84"/>
                  <a:pt x="10133" y="84"/>
                </a:cubicBezTo>
                <a:cubicBezTo>
                  <a:pt x="5564" y="84"/>
                  <a:pt x="1785" y="174"/>
                  <a:pt x="951" y="583"/>
                </a:cubicBezTo>
                <a:cubicBezTo>
                  <a:pt x="1" y="1058"/>
                  <a:pt x="96" y="6284"/>
                  <a:pt x="191" y="8406"/>
                </a:cubicBezTo>
                <a:cubicBezTo>
                  <a:pt x="254" y="9197"/>
                  <a:pt x="64" y="12966"/>
                  <a:pt x="761" y="14803"/>
                </a:cubicBezTo>
                <a:cubicBezTo>
                  <a:pt x="955" y="15326"/>
                  <a:pt x="3573" y="15461"/>
                  <a:pt x="7296" y="15461"/>
                </a:cubicBezTo>
                <a:cubicBezTo>
                  <a:pt x="11258" y="15461"/>
                  <a:pt x="16474" y="15308"/>
                  <a:pt x="21351" y="15308"/>
                </a:cubicBezTo>
                <a:cubicBezTo>
                  <a:pt x="21593" y="15308"/>
                  <a:pt x="21834" y="15309"/>
                  <a:pt x="22074" y="15309"/>
                </a:cubicBezTo>
                <a:cubicBezTo>
                  <a:pt x="25346" y="15309"/>
                  <a:pt x="30943" y="15389"/>
                  <a:pt x="36138" y="15389"/>
                </a:cubicBezTo>
                <a:cubicBezTo>
                  <a:pt x="41806" y="15389"/>
                  <a:pt x="46996" y="15294"/>
                  <a:pt x="48170" y="14898"/>
                </a:cubicBezTo>
                <a:cubicBezTo>
                  <a:pt x="48930" y="14644"/>
                  <a:pt x="48803" y="10971"/>
                  <a:pt x="48771" y="8976"/>
                </a:cubicBezTo>
                <a:cubicBezTo>
                  <a:pt x="48740" y="6347"/>
                  <a:pt x="48961" y="1470"/>
                  <a:pt x="48265" y="647"/>
                </a:cubicBezTo>
                <a:cubicBezTo>
                  <a:pt x="47872" y="189"/>
                  <a:pt x="41530" y="1"/>
                  <a:pt x="34516" y="1"/>
                </a:cubicBezTo>
                <a:close/>
              </a:path>
            </a:pathLst>
          </a:custGeom>
          <a:solidFill>
            <a:srgbClr val="C1EB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th-TH" sz="2600" kern="0" dirty="0">
                <a:solidFill>
                  <a:srgbClr val="00000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สอบถาม</a:t>
            </a:r>
            <a:r>
              <a:rPr lang="th-TH" sz="2600" kern="0" noProof="0" dirty="0">
                <a:solidFill>
                  <a:srgbClr val="00000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เพื่อน ๆ ในห้องชอบกินไอศกรีมรสอะไรบ้าง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AD8F3D96-5494-4DDE-9B84-1ACF386212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6633" y="475662"/>
            <a:ext cx="1895748" cy="2680195"/>
          </a:xfrm>
          <a:prstGeom prst="rect">
            <a:avLst/>
          </a:prstGeom>
        </p:spPr>
      </p:pic>
      <p:sp>
        <p:nvSpPr>
          <p:cNvPr id="31" name="สี่เหลี่ยมผืนผ้า: มุมมน 30">
            <a:extLst>
              <a:ext uri="{FF2B5EF4-FFF2-40B4-BE49-F238E27FC236}">
                <a16:creationId xmlns:a16="http://schemas.microsoft.com/office/drawing/2014/main" id="{55B3EB3A-FC6F-4282-9E8B-A666AC0544A0}"/>
              </a:ext>
            </a:extLst>
          </p:cNvPr>
          <p:cNvSpPr/>
          <p:nvPr/>
        </p:nvSpPr>
        <p:spPr>
          <a:xfrm>
            <a:off x="1155671" y="3446303"/>
            <a:ext cx="4156839" cy="2677427"/>
          </a:xfrm>
          <a:prstGeom prst="roundRect">
            <a:avLst>
              <a:gd name="adj" fmla="val 377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จำนวนเพื่อนที่ชอบกินไอศกรีมรสต่าง ๆ</a:t>
            </a:r>
          </a:p>
          <a:p>
            <a:pPr algn="ctr"/>
            <a:endParaRPr lang="th-TH" sz="2600" b="1" dirty="0">
              <a:solidFill>
                <a:schemeClr val="tx1"/>
              </a:solidFill>
              <a:latin typeface="4804_KwangMD_PukluK" panose="02000000000000000000" pitchFamily="2" charset="0"/>
              <a:cs typeface="4804_KwangMD_PukluK" panose="02000000000000000000" pitchFamily="2" charset="0"/>
            </a:endParaRPr>
          </a:p>
        </p:txBody>
      </p:sp>
      <p:graphicFrame>
        <p:nvGraphicFramePr>
          <p:cNvPr id="10" name="ตาราง 10">
            <a:extLst>
              <a:ext uri="{FF2B5EF4-FFF2-40B4-BE49-F238E27FC236}">
                <a16:creationId xmlns:a16="http://schemas.microsoft.com/office/drawing/2014/main" id="{99DFBD2E-745C-49DC-A929-2CDF52F0A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675162"/>
              </p:ext>
            </p:extLst>
          </p:nvPr>
        </p:nvGraphicFramePr>
        <p:xfrm>
          <a:off x="1627572" y="4009902"/>
          <a:ext cx="30960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819617949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749018822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8749153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มะนาว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ส้ม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สตรอ</a:t>
                      </a:r>
                      <a:r>
                        <a:rPr lang="th-TH" sz="2600" b="0" dirty="0" err="1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ว์</a:t>
                      </a:r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เบอร์รี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ช็อกโกแลต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วานิลลา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10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6860933"/>
                  </a:ext>
                </a:extLst>
              </a:tr>
            </a:tbl>
          </a:graphicData>
        </a:graphic>
      </p:graphicFrame>
      <p:sp>
        <p:nvSpPr>
          <p:cNvPr id="32" name="Google Shape;587;p23">
            <a:extLst>
              <a:ext uri="{FF2B5EF4-FFF2-40B4-BE49-F238E27FC236}">
                <a16:creationId xmlns:a16="http://schemas.microsoft.com/office/drawing/2014/main" id="{DC2DCFEB-301D-4906-A2F0-13D5AA414926}"/>
              </a:ext>
            </a:extLst>
          </p:cNvPr>
          <p:cNvSpPr/>
          <p:nvPr/>
        </p:nvSpPr>
        <p:spPr>
          <a:xfrm>
            <a:off x="5674633" y="3536007"/>
            <a:ext cx="5184000" cy="577200"/>
          </a:xfrm>
          <a:custGeom>
            <a:avLst/>
            <a:gdLst/>
            <a:ahLst/>
            <a:cxnLst/>
            <a:rect l="l" t="t" r="r" b="b"/>
            <a:pathLst>
              <a:path w="48962" h="15462" extrusionOk="0">
                <a:moveTo>
                  <a:pt x="34516" y="1"/>
                </a:moveTo>
                <a:cubicBezTo>
                  <a:pt x="31347" y="1"/>
                  <a:pt x="28040" y="39"/>
                  <a:pt x="25083" y="108"/>
                </a:cubicBezTo>
                <a:cubicBezTo>
                  <a:pt x="23951" y="131"/>
                  <a:pt x="22675" y="140"/>
                  <a:pt x="21316" y="140"/>
                </a:cubicBezTo>
                <a:cubicBezTo>
                  <a:pt x="17798" y="140"/>
                  <a:pt x="13722" y="84"/>
                  <a:pt x="10133" y="84"/>
                </a:cubicBezTo>
                <a:cubicBezTo>
                  <a:pt x="5564" y="84"/>
                  <a:pt x="1785" y="174"/>
                  <a:pt x="951" y="583"/>
                </a:cubicBezTo>
                <a:cubicBezTo>
                  <a:pt x="1" y="1058"/>
                  <a:pt x="96" y="6284"/>
                  <a:pt x="191" y="8406"/>
                </a:cubicBezTo>
                <a:cubicBezTo>
                  <a:pt x="254" y="9197"/>
                  <a:pt x="64" y="12966"/>
                  <a:pt x="761" y="14803"/>
                </a:cubicBezTo>
                <a:cubicBezTo>
                  <a:pt x="955" y="15326"/>
                  <a:pt x="3573" y="15461"/>
                  <a:pt x="7296" y="15461"/>
                </a:cubicBezTo>
                <a:cubicBezTo>
                  <a:pt x="11258" y="15461"/>
                  <a:pt x="16474" y="15308"/>
                  <a:pt x="21351" y="15308"/>
                </a:cubicBezTo>
                <a:cubicBezTo>
                  <a:pt x="21593" y="15308"/>
                  <a:pt x="21834" y="15309"/>
                  <a:pt x="22074" y="15309"/>
                </a:cubicBezTo>
                <a:cubicBezTo>
                  <a:pt x="25346" y="15309"/>
                  <a:pt x="30943" y="15389"/>
                  <a:pt x="36138" y="15389"/>
                </a:cubicBezTo>
                <a:cubicBezTo>
                  <a:pt x="41806" y="15389"/>
                  <a:pt x="46996" y="15294"/>
                  <a:pt x="48170" y="14898"/>
                </a:cubicBezTo>
                <a:cubicBezTo>
                  <a:pt x="48930" y="14644"/>
                  <a:pt x="48803" y="10971"/>
                  <a:pt x="48771" y="8976"/>
                </a:cubicBezTo>
                <a:cubicBezTo>
                  <a:pt x="48740" y="6347"/>
                  <a:pt x="48961" y="1470"/>
                  <a:pt x="48265" y="647"/>
                </a:cubicBezTo>
                <a:cubicBezTo>
                  <a:pt x="47872" y="189"/>
                  <a:pt x="41530" y="1"/>
                  <a:pt x="34516" y="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th-TH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เพื่อนในห้องชอบกินไอศกรีมรสช็อกโกแลตมากที่สุด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8553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5" name="Google Shape;4259;p71">
            <a:extLst>
              <a:ext uri="{FF2B5EF4-FFF2-40B4-BE49-F238E27FC236}">
                <a16:creationId xmlns:a16="http://schemas.microsoft.com/office/drawing/2014/main" id="{2844FDE1-9690-4976-AD1E-D90CE70353A1}"/>
              </a:ext>
            </a:extLst>
          </p:cNvPr>
          <p:cNvSpPr txBox="1"/>
          <p:nvPr/>
        </p:nvSpPr>
        <p:spPr>
          <a:xfrm>
            <a:off x="3662513" y="674499"/>
            <a:ext cx="3842144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รู้จักเพื่อน</a:t>
            </a:r>
          </a:p>
        </p:txBody>
      </p:sp>
      <p:grpSp>
        <p:nvGrpSpPr>
          <p:cNvPr id="28" name="Google Shape;3186;p51">
            <a:extLst>
              <a:ext uri="{FF2B5EF4-FFF2-40B4-BE49-F238E27FC236}">
                <a16:creationId xmlns:a16="http://schemas.microsoft.com/office/drawing/2014/main" id="{C33F9B47-DB78-4837-A9BA-05236757176A}"/>
              </a:ext>
            </a:extLst>
          </p:cNvPr>
          <p:cNvGrpSpPr/>
          <p:nvPr/>
        </p:nvGrpSpPr>
        <p:grpSpPr>
          <a:xfrm rot="14045225">
            <a:off x="7518458" y="673041"/>
            <a:ext cx="292669" cy="583541"/>
            <a:chOff x="2518050" y="238125"/>
            <a:chExt cx="2610950" cy="5185750"/>
          </a:xfrm>
        </p:grpSpPr>
        <p:sp>
          <p:nvSpPr>
            <p:cNvPr id="33" name="Google Shape;3187;p51">
              <a:extLst>
                <a:ext uri="{FF2B5EF4-FFF2-40B4-BE49-F238E27FC236}">
                  <a16:creationId xmlns:a16="http://schemas.microsoft.com/office/drawing/2014/main" id="{07682435-C1F7-4A29-B572-EE55BEEE0EFD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0" name="Google Shape;3188;p51">
              <a:extLst>
                <a:ext uri="{FF2B5EF4-FFF2-40B4-BE49-F238E27FC236}">
                  <a16:creationId xmlns:a16="http://schemas.microsoft.com/office/drawing/2014/main" id="{518277E6-C355-4CE3-BA8A-23AFD5C1668E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1" name="Google Shape;3189;p51">
              <a:extLst>
                <a:ext uri="{FF2B5EF4-FFF2-40B4-BE49-F238E27FC236}">
                  <a16:creationId xmlns:a16="http://schemas.microsoft.com/office/drawing/2014/main" id="{F2450B8B-3CA2-4D2E-9268-39E6D5CEC7D9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2" name="Google Shape;3190;p51">
              <a:extLst>
                <a:ext uri="{FF2B5EF4-FFF2-40B4-BE49-F238E27FC236}">
                  <a16:creationId xmlns:a16="http://schemas.microsoft.com/office/drawing/2014/main" id="{C1D44406-0B6B-4256-9A54-C17A8F6084D9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3" name="Google Shape;3191;p51">
              <a:extLst>
                <a:ext uri="{FF2B5EF4-FFF2-40B4-BE49-F238E27FC236}">
                  <a16:creationId xmlns:a16="http://schemas.microsoft.com/office/drawing/2014/main" id="{384B343D-6D4D-4FBF-80F4-A06ADDBB85A9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4" name="Google Shape;3192;p51">
              <a:extLst>
                <a:ext uri="{FF2B5EF4-FFF2-40B4-BE49-F238E27FC236}">
                  <a16:creationId xmlns:a16="http://schemas.microsoft.com/office/drawing/2014/main" id="{739B144B-DDFA-41F3-9F7A-03C69EB39211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5" name="Google Shape;3193;p51">
              <a:extLst>
                <a:ext uri="{FF2B5EF4-FFF2-40B4-BE49-F238E27FC236}">
                  <a16:creationId xmlns:a16="http://schemas.microsoft.com/office/drawing/2014/main" id="{C9AB8A4F-A817-4F86-97DB-FF3EC266DF29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46" name="Google Shape;8099;p68">
            <a:extLst>
              <a:ext uri="{FF2B5EF4-FFF2-40B4-BE49-F238E27FC236}">
                <a16:creationId xmlns:a16="http://schemas.microsoft.com/office/drawing/2014/main" id="{ADE98692-5099-45B1-BF36-1B9E3564B855}"/>
              </a:ext>
            </a:extLst>
          </p:cNvPr>
          <p:cNvSpPr/>
          <p:nvPr/>
        </p:nvSpPr>
        <p:spPr>
          <a:xfrm rot="191175">
            <a:off x="3033655" y="1068994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498A2547-54C8-4907-AAEE-B0EBE2D3070D}"/>
              </a:ext>
            </a:extLst>
          </p:cNvPr>
          <p:cNvGrpSpPr/>
          <p:nvPr/>
        </p:nvGrpSpPr>
        <p:grpSpPr>
          <a:xfrm>
            <a:off x="1081709" y="599858"/>
            <a:ext cx="2641600" cy="733223"/>
            <a:chOff x="982795" y="710715"/>
            <a:chExt cx="2641600" cy="733223"/>
          </a:xfrm>
        </p:grpSpPr>
        <p:sp>
          <p:nvSpPr>
            <p:cNvPr id="48" name="Google Shape;698;p49">
              <a:extLst>
                <a:ext uri="{FF2B5EF4-FFF2-40B4-BE49-F238E27FC236}">
                  <a16:creationId xmlns:a16="http://schemas.microsoft.com/office/drawing/2014/main" id="{1C1F50CE-138B-4004-8F66-671CC16678C4}"/>
                </a:ext>
              </a:extLst>
            </p:cNvPr>
            <p:cNvSpPr/>
            <p:nvPr/>
          </p:nvSpPr>
          <p:spPr>
            <a:xfrm>
              <a:off x="991451" y="797186"/>
              <a:ext cx="2632944" cy="566289"/>
            </a:xfrm>
            <a:prstGeom prst="roundRect">
              <a:avLst>
                <a:gd name="adj" fmla="val 50000"/>
              </a:avLst>
            </a:prstGeom>
            <a:solidFill>
              <a:srgbClr val="FF4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1;p49">
              <a:extLst>
                <a:ext uri="{FF2B5EF4-FFF2-40B4-BE49-F238E27FC236}">
                  <a16:creationId xmlns:a16="http://schemas.microsoft.com/office/drawing/2014/main" id="{8DA3A93E-D227-4AC9-8AD6-D159FD219B87}"/>
                </a:ext>
              </a:extLst>
            </p:cNvPr>
            <p:cNvSpPr txBox="1">
              <a:spLocks/>
            </p:cNvSpPr>
            <p:nvPr/>
          </p:nvSpPr>
          <p:spPr>
            <a:xfrm>
              <a:off x="982795" y="710715"/>
              <a:ext cx="2641600" cy="733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400" b="0" i="0" u="none" strike="noStrike" cap="none">
                  <a:solidFill>
                    <a:schemeClr val="lt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B022B"/>
                </a:buClr>
                <a:buSzPts val="2500"/>
                <a:buFont typeface="Odibee Sans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Odibee Sans"/>
                </a:rPr>
                <a:t>กิจกรรม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Odibee Sans"/>
              </a:endParaRPr>
            </a:p>
          </p:txBody>
        </p:sp>
      </p:grpSp>
      <p:sp>
        <p:nvSpPr>
          <p:cNvPr id="50" name="Rectangle: Rounded Corners 50833">
            <a:extLst>
              <a:ext uri="{FF2B5EF4-FFF2-40B4-BE49-F238E27FC236}">
                <a16:creationId xmlns:a16="http://schemas.microsoft.com/office/drawing/2014/main" id="{68E016F0-02BB-46DE-817F-E25D57B3179D}"/>
              </a:ext>
            </a:extLst>
          </p:cNvPr>
          <p:cNvSpPr/>
          <p:nvPr/>
        </p:nvSpPr>
        <p:spPr>
          <a:xfrm>
            <a:off x="1306646" y="1436634"/>
            <a:ext cx="1519818" cy="461010"/>
          </a:xfrm>
          <a:prstGeom prst="roundRect">
            <a:avLst>
              <a:gd name="adj" fmla="val 15132"/>
            </a:avLst>
          </a:prstGeom>
          <a:solidFill>
            <a:srgbClr val="DA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  <a:tab pos="4231005" algn="l"/>
              </a:tabLst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Times New Roman" panose="02020603050405020304" pitchFamily="18" charset="0"/>
                <a:cs typeface="4804_KwangMD_PukluK" panose="02000000000000000000" pitchFamily="2" charset="0"/>
              </a:rPr>
              <a:t>อุปกรณ์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4804_KwangMD_PukluK" panose="02000000000000000000" pitchFamily="2" charset="0"/>
              <a:ea typeface="Times New Roman" panose="02020603050405020304" pitchFamily="18" charset="0"/>
              <a:cs typeface="4804_KwangMD_PukluK" panose="02000000000000000000" pitchFamily="2" charset="0"/>
            </a:endParaRPr>
          </a:p>
        </p:txBody>
      </p:sp>
      <p:sp>
        <p:nvSpPr>
          <p:cNvPr id="51" name="กล่องข้อความ 50">
            <a:extLst>
              <a:ext uri="{FF2B5EF4-FFF2-40B4-BE49-F238E27FC236}">
                <a16:creationId xmlns:a16="http://schemas.microsoft.com/office/drawing/2014/main" id="{7B276612-A78E-4A49-9B41-5DF6D7EBFDEC}"/>
              </a:ext>
            </a:extLst>
          </p:cNvPr>
          <p:cNvSpPr txBox="1"/>
          <p:nvPr/>
        </p:nvSpPr>
        <p:spPr>
          <a:xfrm>
            <a:off x="3116050" y="1436634"/>
            <a:ext cx="62108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แบบบันทึกกิจกรรม</a:t>
            </a:r>
          </a:p>
        </p:txBody>
      </p:sp>
      <p:sp>
        <p:nvSpPr>
          <p:cNvPr id="29" name="กล่องข้อความ 28">
            <a:extLst>
              <a:ext uri="{FF2B5EF4-FFF2-40B4-BE49-F238E27FC236}">
                <a16:creationId xmlns:a16="http://schemas.microsoft.com/office/drawing/2014/main" id="{FF889842-1E90-4F1D-9565-87BE447BDF47}"/>
              </a:ext>
            </a:extLst>
          </p:cNvPr>
          <p:cNvSpPr txBox="1"/>
          <p:nvPr/>
        </p:nvSpPr>
        <p:spPr>
          <a:xfrm>
            <a:off x="1864430" y="2783406"/>
            <a:ext cx="87161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ครูถามนักเรียนว่า ถ้าต้องการเก็บรวบรวมข้อมูลของเพื่อนในห้อง นักเรียนสนใจที่จะเก็บข้อมูลเรื่องอะไรบ้าง เช่น วันเกิด กีฬาที่ชอบ ดนตรีที่ชอบ สีที่ชอบ จากนั้นครูนำหัวข้อที่นักเรียนสนใจไปทำฉลาก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ครูแบ่งนักเรียนเป็นกลุ่ม กลุ่มละเท่า ๆ กัน แล้วให้แต่ละกลุ่มส่งตัวแทนมาจับฉลาก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ครูแจกแบบบันทึกกิจกรรมให้นักเรียนไปเก็บรวบรวมข้อมูลตามหัวข้อที่กลุ่มของตนเองจับฉลากได้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ให้นักเรียนแต่ละกลุ่มนำเสนอข้อมูลที่เก็บรวบรวมได้</a:t>
            </a:r>
          </a:p>
        </p:txBody>
      </p:sp>
      <p:sp>
        <p:nvSpPr>
          <p:cNvPr id="30" name="Rectangle: Rounded Corners 50833">
            <a:extLst>
              <a:ext uri="{FF2B5EF4-FFF2-40B4-BE49-F238E27FC236}">
                <a16:creationId xmlns:a16="http://schemas.microsoft.com/office/drawing/2014/main" id="{D999466B-F8A8-468F-8EC8-0967BAB89434}"/>
              </a:ext>
            </a:extLst>
          </p:cNvPr>
          <p:cNvSpPr/>
          <p:nvPr/>
        </p:nvSpPr>
        <p:spPr>
          <a:xfrm>
            <a:off x="1306646" y="2110020"/>
            <a:ext cx="1519818" cy="461010"/>
          </a:xfrm>
          <a:prstGeom prst="roundRect">
            <a:avLst>
              <a:gd name="adj" fmla="val 15132"/>
            </a:avLst>
          </a:prstGeom>
          <a:solidFill>
            <a:srgbClr val="DA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  <a:tab pos="4231005" algn="l"/>
              </a:tabLst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Times New Roman" panose="02020603050405020304" pitchFamily="18" charset="0"/>
                <a:cs typeface="4804_KwangMD_PukluK" panose="02000000000000000000" pitchFamily="2" charset="0"/>
              </a:rPr>
              <a:t>วิธีจัดกิจกรรม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4804_KwangMD_PukluK" panose="02000000000000000000" pitchFamily="2" charset="0"/>
              <a:ea typeface="Times New Roman" panose="02020603050405020304" pitchFamily="18" charset="0"/>
              <a:cs typeface="4804_KwangMD_Puklu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14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" name="สี่เหลี่ยมผืนผ้า: มุมมน 1">
            <a:extLst>
              <a:ext uri="{FF2B5EF4-FFF2-40B4-BE49-F238E27FC236}">
                <a16:creationId xmlns:a16="http://schemas.microsoft.com/office/drawing/2014/main" id="{C69918FB-4A92-43A4-A734-9D43678D07C9}"/>
              </a:ext>
            </a:extLst>
          </p:cNvPr>
          <p:cNvSpPr/>
          <p:nvPr/>
        </p:nvSpPr>
        <p:spPr>
          <a:xfrm>
            <a:off x="1499616" y="1097280"/>
            <a:ext cx="9006840" cy="4940474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A253AEE8-71E9-49C7-8DAA-CB71C85BD95A}"/>
              </a:ext>
            </a:extLst>
          </p:cNvPr>
          <p:cNvSpPr txBox="1"/>
          <p:nvPr/>
        </p:nvSpPr>
        <p:spPr>
          <a:xfrm>
            <a:off x="4690872" y="613981"/>
            <a:ext cx="24000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ตัวอย่างแบบบันทึกกิจกรรม</a:t>
            </a:r>
          </a:p>
        </p:txBody>
      </p:sp>
      <p:graphicFrame>
        <p:nvGraphicFramePr>
          <p:cNvPr id="5" name="ตาราง 5">
            <a:extLst>
              <a:ext uri="{FF2B5EF4-FFF2-40B4-BE49-F238E27FC236}">
                <a16:creationId xmlns:a16="http://schemas.microsoft.com/office/drawing/2014/main" id="{823946C3-C287-4BAD-9F3F-94CA4B361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284272"/>
              </p:ext>
            </p:extLst>
          </p:nvPr>
        </p:nvGraphicFramePr>
        <p:xfrm>
          <a:off x="2013712" y="1272774"/>
          <a:ext cx="8127999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60929004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31337145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32288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สีที่ชอบ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6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รอยขีด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6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(คน)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6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65991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เหลือง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94562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ชมพู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2301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เขียว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79061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ฟ้า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25522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ม่วง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1187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แดง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431619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อื่น 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589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1400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5" name="Google Shape;4259;p71">
            <a:extLst>
              <a:ext uri="{FF2B5EF4-FFF2-40B4-BE49-F238E27FC236}">
                <a16:creationId xmlns:a16="http://schemas.microsoft.com/office/drawing/2014/main" id="{2844FDE1-9690-4976-AD1E-D90CE70353A1}"/>
              </a:ext>
            </a:extLst>
          </p:cNvPr>
          <p:cNvSpPr txBox="1"/>
          <p:nvPr/>
        </p:nvSpPr>
        <p:spPr>
          <a:xfrm>
            <a:off x="3662512" y="674499"/>
            <a:ext cx="5179735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เขียนตัวเลขแสดงจำนวนรถแต่ละประเภทลงในตาราง</a:t>
            </a:r>
          </a:p>
        </p:txBody>
      </p:sp>
      <p:grpSp>
        <p:nvGrpSpPr>
          <p:cNvPr id="28" name="Google Shape;3186;p51">
            <a:extLst>
              <a:ext uri="{FF2B5EF4-FFF2-40B4-BE49-F238E27FC236}">
                <a16:creationId xmlns:a16="http://schemas.microsoft.com/office/drawing/2014/main" id="{C33F9B47-DB78-4837-A9BA-05236757176A}"/>
              </a:ext>
            </a:extLst>
          </p:cNvPr>
          <p:cNvGrpSpPr/>
          <p:nvPr/>
        </p:nvGrpSpPr>
        <p:grpSpPr>
          <a:xfrm rot="14045225">
            <a:off x="9357291" y="682584"/>
            <a:ext cx="292669" cy="583541"/>
            <a:chOff x="2518050" y="238125"/>
            <a:chExt cx="2610950" cy="5185750"/>
          </a:xfrm>
        </p:grpSpPr>
        <p:sp>
          <p:nvSpPr>
            <p:cNvPr id="33" name="Google Shape;3187;p51">
              <a:extLst>
                <a:ext uri="{FF2B5EF4-FFF2-40B4-BE49-F238E27FC236}">
                  <a16:creationId xmlns:a16="http://schemas.microsoft.com/office/drawing/2014/main" id="{07682435-C1F7-4A29-B572-EE55BEEE0EFD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0" name="Google Shape;3188;p51">
              <a:extLst>
                <a:ext uri="{FF2B5EF4-FFF2-40B4-BE49-F238E27FC236}">
                  <a16:creationId xmlns:a16="http://schemas.microsoft.com/office/drawing/2014/main" id="{518277E6-C355-4CE3-BA8A-23AFD5C1668E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1" name="Google Shape;3189;p51">
              <a:extLst>
                <a:ext uri="{FF2B5EF4-FFF2-40B4-BE49-F238E27FC236}">
                  <a16:creationId xmlns:a16="http://schemas.microsoft.com/office/drawing/2014/main" id="{F2450B8B-3CA2-4D2E-9268-39E6D5CEC7D9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2" name="Google Shape;3190;p51">
              <a:extLst>
                <a:ext uri="{FF2B5EF4-FFF2-40B4-BE49-F238E27FC236}">
                  <a16:creationId xmlns:a16="http://schemas.microsoft.com/office/drawing/2014/main" id="{C1D44406-0B6B-4256-9A54-C17A8F6084D9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3" name="Google Shape;3191;p51">
              <a:extLst>
                <a:ext uri="{FF2B5EF4-FFF2-40B4-BE49-F238E27FC236}">
                  <a16:creationId xmlns:a16="http://schemas.microsoft.com/office/drawing/2014/main" id="{384B343D-6D4D-4FBF-80F4-A06ADDBB85A9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4" name="Google Shape;3192;p51">
              <a:extLst>
                <a:ext uri="{FF2B5EF4-FFF2-40B4-BE49-F238E27FC236}">
                  <a16:creationId xmlns:a16="http://schemas.microsoft.com/office/drawing/2014/main" id="{739B144B-DDFA-41F3-9F7A-03C69EB39211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5" name="Google Shape;3193;p51">
              <a:extLst>
                <a:ext uri="{FF2B5EF4-FFF2-40B4-BE49-F238E27FC236}">
                  <a16:creationId xmlns:a16="http://schemas.microsoft.com/office/drawing/2014/main" id="{C9AB8A4F-A817-4F86-97DB-FF3EC266DF29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46" name="Google Shape;8099;p68">
            <a:extLst>
              <a:ext uri="{FF2B5EF4-FFF2-40B4-BE49-F238E27FC236}">
                <a16:creationId xmlns:a16="http://schemas.microsoft.com/office/drawing/2014/main" id="{ADE98692-5099-45B1-BF36-1B9E3564B855}"/>
              </a:ext>
            </a:extLst>
          </p:cNvPr>
          <p:cNvSpPr/>
          <p:nvPr/>
        </p:nvSpPr>
        <p:spPr>
          <a:xfrm rot="191175">
            <a:off x="3033655" y="1068994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498A2547-54C8-4907-AAEE-B0EBE2D3070D}"/>
              </a:ext>
            </a:extLst>
          </p:cNvPr>
          <p:cNvGrpSpPr/>
          <p:nvPr/>
        </p:nvGrpSpPr>
        <p:grpSpPr>
          <a:xfrm>
            <a:off x="1081709" y="599858"/>
            <a:ext cx="2641600" cy="733223"/>
            <a:chOff x="982795" y="710715"/>
            <a:chExt cx="2641600" cy="733223"/>
          </a:xfrm>
        </p:grpSpPr>
        <p:sp>
          <p:nvSpPr>
            <p:cNvPr id="48" name="Google Shape;698;p49">
              <a:extLst>
                <a:ext uri="{FF2B5EF4-FFF2-40B4-BE49-F238E27FC236}">
                  <a16:creationId xmlns:a16="http://schemas.microsoft.com/office/drawing/2014/main" id="{1C1F50CE-138B-4004-8F66-671CC16678C4}"/>
                </a:ext>
              </a:extLst>
            </p:cNvPr>
            <p:cNvSpPr/>
            <p:nvPr/>
          </p:nvSpPr>
          <p:spPr>
            <a:xfrm>
              <a:off x="991451" y="797186"/>
              <a:ext cx="2632944" cy="566289"/>
            </a:xfrm>
            <a:prstGeom prst="roundRect">
              <a:avLst>
                <a:gd name="adj" fmla="val 50000"/>
              </a:avLst>
            </a:prstGeom>
            <a:solidFill>
              <a:srgbClr val="FF4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1;p49">
              <a:extLst>
                <a:ext uri="{FF2B5EF4-FFF2-40B4-BE49-F238E27FC236}">
                  <a16:creationId xmlns:a16="http://schemas.microsoft.com/office/drawing/2014/main" id="{8DA3A93E-D227-4AC9-8AD6-D159FD219B87}"/>
                </a:ext>
              </a:extLst>
            </p:cNvPr>
            <p:cNvSpPr txBox="1">
              <a:spLocks/>
            </p:cNvSpPr>
            <p:nvPr/>
          </p:nvSpPr>
          <p:spPr>
            <a:xfrm>
              <a:off x="982795" y="710715"/>
              <a:ext cx="2641600" cy="733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400" b="0" i="0" u="none" strike="noStrike" cap="none">
                  <a:solidFill>
                    <a:schemeClr val="lt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B022B"/>
                </a:buClr>
                <a:buSzPts val="2500"/>
                <a:buFont typeface="Odibee Sans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Odibee Sans"/>
                </a:rPr>
                <a:t>ตรวจสอบความเข้าใจ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Odibee Sans"/>
              </a:endParaRPr>
            </a:p>
          </p:txBody>
        </p:sp>
      </p:grpSp>
      <p:sp>
        <p:nvSpPr>
          <p:cNvPr id="26" name="Google Shape;8099;p68">
            <a:extLst>
              <a:ext uri="{FF2B5EF4-FFF2-40B4-BE49-F238E27FC236}">
                <a16:creationId xmlns:a16="http://schemas.microsoft.com/office/drawing/2014/main" id="{B4639B5A-E6AC-4C33-AE0E-938ACBDCB620}"/>
              </a:ext>
            </a:extLst>
          </p:cNvPr>
          <p:cNvSpPr/>
          <p:nvPr/>
        </p:nvSpPr>
        <p:spPr>
          <a:xfrm rot="191175">
            <a:off x="4875993" y="1074959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9640EBEA-EC3F-4F39-B7BE-CEEEE5DD4CE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63"/>
          <a:stretch/>
        </p:blipFill>
        <p:spPr>
          <a:xfrm>
            <a:off x="997029" y="1511600"/>
            <a:ext cx="4690539" cy="265540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31C31CFC-54EE-4CE9-A881-5A8586604DA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4" b="34559"/>
          <a:stretch/>
        </p:blipFill>
        <p:spPr>
          <a:xfrm>
            <a:off x="1161287" y="4174978"/>
            <a:ext cx="2913765" cy="1737711"/>
          </a:xfrm>
          <a:prstGeom prst="rect">
            <a:avLst/>
          </a:prstGeom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06734754-7123-4536-B75F-17D461B3D16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4" t="71101" r="16559"/>
          <a:stretch/>
        </p:blipFill>
        <p:spPr>
          <a:xfrm>
            <a:off x="4138778" y="4253577"/>
            <a:ext cx="1630681" cy="767376"/>
          </a:xfrm>
          <a:prstGeom prst="rect">
            <a:avLst/>
          </a:prstGeom>
        </p:spPr>
      </p:pic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28513089-A3A5-4370-841E-2BA2A14C2AB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10" t="69733"/>
          <a:stretch/>
        </p:blipFill>
        <p:spPr>
          <a:xfrm>
            <a:off x="4311281" y="5128035"/>
            <a:ext cx="1207936" cy="803696"/>
          </a:xfrm>
          <a:prstGeom prst="rect">
            <a:avLst/>
          </a:prstGeom>
        </p:spPr>
      </p:pic>
      <p:sp>
        <p:nvSpPr>
          <p:cNvPr id="35" name="สี่เหลี่ยมผืนผ้า: มุมมน 34">
            <a:extLst>
              <a:ext uri="{FF2B5EF4-FFF2-40B4-BE49-F238E27FC236}">
                <a16:creationId xmlns:a16="http://schemas.microsoft.com/office/drawing/2014/main" id="{6524E1A2-5D01-4944-86D6-AEEE3F3D4DE8}"/>
              </a:ext>
            </a:extLst>
          </p:cNvPr>
          <p:cNvSpPr/>
          <p:nvPr/>
        </p:nvSpPr>
        <p:spPr>
          <a:xfrm>
            <a:off x="6422543" y="2059016"/>
            <a:ext cx="4608170" cy="3262791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6" name="กล่องข้อความ 35">
            <a:extLst>
              <a:ext uri="{FF2B5EF4-FFF2-40B4-BE49-F238E27FC236}">
                <a16:creationId xmlns:a16="http://schemas.microsoft.com/office/drawing/2014/main" id="{C15E132A-00B1-4A96-AF25-4117FEAAE005}"/>
              </a:ext>
            </a:extLst>
          </p:cNvPr>
          <p:cNvSpPr txBox="1"/>
          <p:nvPr/>
        </p:nvSpPr>
        <p:spPr>
          <a:xfrm>
            <a:off x="7717588" y="2106251"/>
            <a:ext cx="215636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จำนวนรถประเภทต่าง ๆ</a:t>
            </a:r>
          </a:p>
        </p:txBody>
      </p:sp>
      <p:graphicFrame>
        <p:nvGraphicFramePr>
          <p:cNvPr id="7" name="ตาราง 6">
            <a:extLst>
              <a:ext uri="{FF2B5EF4-FFF2-40B4-BE49-F238E27FC236}">
                <a16:creationId xmlns:a16="http://schemas.microsoft.com/office/drawing/2014/main" id="{4B487FBC-1A33-45E1-9678-B37768776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187742"/>
              </p:ext>
            </p:extLst>
          </p:nvPr>
        </p:nvGraphicFramePr>
        <p:xfrm>
          <a:off x="6599148" y="2672607"/>
          <a:ext cx="4263924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1962">
                  <a:extLst>
                    <a:ext uri="{9D8B030D-6E8A-4147-A177-3AD203B41FA5}">
                      <a16:colId xmlns:a16="http://schemas.microsoft.com/office/drawing/2014/main" val="799784015"/>
                    </a:ext>
                  </a:extLst>
                </a:gridCol>
                <a:gridCol w="2131962">
                  <a:extLst>
                    <a:ext uri="{9D8B030D-6E8A-4147-A177-3AD203B41FA5}">
                      <a16:colId xmlns:a16="http://schemas.microsoft.com/office/drawing/2014/main" val="93488726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ประเภทของรถ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6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(คัน)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6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2497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รถนั่งส่วนบุคคล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83045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รถประจำทาง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57781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รถบรรทุก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21045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รถจักรยานยนต์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dirty="0"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156341"/>
                  </a:ext>
                </a:extLst>
              </a:tr>
            </a:tbl>
          </a:graphicData>
        </a:graphic>
      </p:graphicFrame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613D72DB-90C5-4FCC-B2B8-D80CECB31C92}"/>
              </a:ext>
            </a:extLst>
          </p:cNvPr>
          <p:cNvSpPr txBox="1"/>
          <p:nvPr/>
        </p:nvSpPr>
        <p:spPr>
          <a:xfrm>
            <a:off x="9612111" y="3189697"/>
            <a:ext cx="34015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6</a:t>
            </a:r>
          </a:p>
        </p:txBody>
      </p:sp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4E4D0C22-C8F7-4F7C-89FF-0C6A13C59BD6}"/>
              </a:ext>
            </a:extLst>
          </p:cNvPr>
          <p:cNvSpPr txBox="1"/>
          <p:nvPr/>
        </p:nvSpPr>
        <p:spPr>
          <a:xfrm>
            <a:off x="9621944" y="3674066"/>
            <a:ext cx="34015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2</a:t>
            </a:r>
          </a:p>
        </p:txBody>
      </p:sp>
      <p:sp>
        <p:nvSpPr>
          <p:cNvPr id="39" name="กล่องข้อความ 38">
            <a:extLst>
              <a:ext uri="{FF2B5EF4-FFF2-40B4-BE49-F238E27FC236}">
                <a16:creationId xmlns:a16="http://schemas.microsoft.com/office/drawing/2014/main" id="{D1144568-BE58-46BE-BD2A-1FCF2409BCB2}"/>
              </a:ext>
            </a:extLst>
          </p:cNvPr>
          <p:cNvSpPr txBox="1"/>
          <p:nvPr/>
        </p:nvSpPr>
        <p:spPr>
          <a:xfrm>
            <a:off x="9617503" y="4158435"/>
            <a:ext cx="34015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4</a:t>
            </a:r>
          </a:p>
        </p:txBody>
      </p:sp>
      <p:sp>
        <p:nvSpPr>
          <p:cNvPr id="52" name="กล่องข้อความ 51">
            <a:extLst>
              <a:ext uri="{FF2B5EF4-FFF2-40B4-BE49-F238E27FC236}">
                <a16:creationId xmlns:a16="http://schemas.microsoft.com/office/drawing/2014/main" id="{E998B076-1501-4239-A6BA-A37D5C75DD9E}"/>
              </a:ext>
            </a:extLst>
          </p:cNvPr>
          <p:cNvSpPr txBox="1"/>
          <p:nvPr/>
        </p:nvSpPr>
        <p:spPr>
          <a:xfrm>
            <a:off x="9621944" y="4642804"/>
            <a:ext cx="33214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0605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4111;p57">
            <a:extLst>
              <a:ext uri="{FF2B5EF4-FFF2-40B4-BE49-F238E27FC236}">
                <a16:creationId xmlns:a16="http://schemas.microsoft.com/office/drawing/2014/main" id="{FF42544D-339C-4CC3-86D9-7BA4599B245F}"/>
              </a:ext>
            </a:extLst>
          </p:cNvPr>
          <p:cNvGrpSpPr/>
          <p:nvPr/>
        </p:nvGrpSpPr>
        <p:grpSpPr>
          <a:xfrm rot="-191527">
            <a:off x="2786346" y="1197549"/>
            <a:ext cx="6843613" cy="3341460"/>
            <a:chOff x="666700" y="727125"/>
            <a:chExt cx="7939189" cy="3876385"/>
          </a:xfrm>
        </p:grpSpPr>
        <p:sp>
          <p:nvSpPr>
            <p:cNvPr id="79" name="Google Shape;4112;p57">
              <a:extLst>
                <a:ext uri="{FF2B5EF4-FFF2-40B4-BE49-F238E27FC236}">
                  <a16:creationId xmlns:a16="http://schemas.microsoft.com/office/drawing/2014/main" id="{97E4D986-1FC0-4B95-A0DA-63D4CC7FDD1E}"/>
                </a:ext>
              </a:extLst>
            </p:cNvPr>
            <p:cNvSpPr/>
            <p:nvPr/>
          </p:nvSpPr>
          <p:spPr>
            <a:xfrm>
              <a:off x="666700" y="727125"/>
              <a:ext cx="7939189" cy="3876383"/>
            </a:xfrm>
            <a:custGeom>
              <a:avLst/>
              <a:gdLst/>
              <a:ahLst/>
              <a:cxnLst/>
              <a:rect l="l" t="t" r="r" b="b"/>
              <a:pathLst>
                <a:path w="199427" h="84906" extrusionOk="0">
                  <a:moveTo>
                    <a:pt x="1" y="0"/>
                  </a:moveTo>
                  <a:lnTo>
                    <a:pt x="1" y="84906"/>
                  </a:lnTo>
                  <a:lnTo>
                    <a:pt x="199426" y="84906"/>
                  </a:lnTo>
                  <a:lnTo>
                    <a:pt x="199426" y="0"/>
                  </a:lnTo>
                  <a:lnTo>
                    <a:pt x="191209" y="0"/>
                  </a:lnTo>
                  <a:lnTo>
                    <a:pt x="191209" y="3776"/>
                  </a:lnTo>
                  <a:cubicBezTo>
                    <a:pt x="192140" y="4492"/>
                    <a:pt x="192719" y="5486"/>
                    <a:pt x="192719" y="6586"/>
                  </a:cubicBezTo>
                  <a:cubicBezTo>
                    <a:pt x="192719" y="8766"/>
                    <a:pt x="190449" y="10533"/>
                    <a:pt x="187650" y="10533"/>
                  </a:cubicBezTo>
                  <a:cubicBezTo>
                    <a:pt x="184851" y="10533"/>
                    <a:pt x="182581" y="8766"/>
                    <a:pt x="182581" y="6586"/>
                  </a:cubicBezTo>
                  <a:cubicBezTo>
                    <a:pt x="182581" y="5486"/>
                    <a:pt x="183158" y="4492"/>
                    <a:pt x="184090" y="3776"/>
                  </a:cubicBezTo>
                  <a:lnTo>
                    <a:pt x="184090" y="0"/>
                  </a:lnTo>
                  <a:lnTo>
                    <a:pt x="173623" y="0"/>
                  </a:lnTo>
                  <a:lnTo>
                    <a:pt x="173623" y="3776"/>
                  </a:lnTo>
                  <a:cubicBezTo>
                    <a:pt x="174553" y="4492"/>
                    <a:pt x="175133" y="5486"/>
                    <a:pt x="175133" y="6586"/>
                  </a:cubicBezTo>
                  <a:cubicBezTo>
                    <a:pt x="175133" y="8766"/>
                    <a:pt x="172863" y="10533"/>
                    <a:pt x="170064" y="10533"/>
                  </a:cubicBezTo>
                  <a:cubicBezTo>
                    <a:pt x="167264" y="10533"/>
                    <a:pt x="164995" y="8766"/>
                    <a:pt x="164995" y="6586"/>
                  </a:cubicBezTo>
                  <a:cubicBezTo>
                    <a:pt x="164995" y="5486"/>
                    <a:pt x="165572" y="4492"/>
                    <a:pt x="166503" y="3776"/>
                  </a:cubicBezTo>
                  <a:lnTo>
                    <a:pt x="166503" y="0"/>
                  </a:lnTo>
                  <a:lnTo>
                    <a:pt x="156038" y="0"/>
                  </a:lnTo>
                  <a:lnTo>
                    <a:pt x="156038" y="3776"/>
                  </a:lnTo>
                  <a:cubicBezTo>
                    <a:pt x="156967" y="4492"/>
                    <a:pt x="157546" y="5486"/>
                    <a:pt x="157546" y="6586"/>
                  </a:cubicBezTo>
                  <a:cubicBezTo>
                    <a:pt x="157546" y="8766"/>
                    <a:pt x="155277" y="10533"/>
                    <a:pt x="152477" y="10533"/>
                  </a:cubicBezTo>
                  <a:cubicBezTo>
                    <a:pt x="149678" y="10533"/>
                    <a:pt x="147408" y="8766"/>
                    <a:pt x="147408" y="6586"/>
                  </a:cubicBezTo>
                  <a:cubicBezTo>
                    <a:pt x="147408" y="5486"/>
                    <a:pt x="147987" y="4492"/>
                    <a:pt x="148918" y="3776"/>
                  </a:cubicBezTo>
                  <a:lnTo>
                    <a:pt x="148918" y="0"/>
                  </a:lnTo>
                  <a:lnTo>
                    <a:pt x="138452" y="0"/>
                  </a:lnTo>
                  <a:lnTo>
                    <a:pt x="138452" y="3776"/>
                  </a:lnTo>
                  <a:cubicBezTo>
                    <a:pt x="139382" y="4492"/>
                    <a:pt x="139960" y="5486"/>
                    <a:pt x="139960" y="6586"/>
                  </a:cubicBezTo>
                  <a:cubicBezTo>
                    <a:pt x="139960" y="8766"/>
                    <a:pt x="137690" y="10533"/>
                    <a:pt x="134891" y="10533"/>
                  </a:cubicBezTo>
                  <a:cubicBezTo>
                    <a:pt x="132093" y="10533"/>
                    <a:pt x="129823" y="8766"/>
                    <a:pt x="129823" y="6586"/>
                  </a:cubicBezTo>
                  <a:cubicBezTo>
                    <a:pt x="129823" y="5486"/>
                    <a:pt x="130400" y="4492"/>
                    <a:pt x="131332" y="3776"/>
                  </a:cubicBezTo>
                  <a:lnTo>
                    <a:pt x="131332" y="0"/>
                  </a:lnTo>
                  <a:lnTo>
                    <a:pt x="120865" y="0"/>
                  </a:lnTo>
                  <a:lnTo>
                    <a:pt x="120865" y="3776"/>
                  </a:lnTo>
                  <a:cubicBezTo>
                    <a:pt x="121796" y="4492"/>
                    <a:pt x="122374" y="5486"/>
                    <a:pt x="122374" y="6586"/>
                  </a:cubicBezTo>
                  <a:cubicBezTo>
                    <a:pt x="122374" y="8766"/>
                    <a:pt x="120104" y="10533"/>
                    <a:pt x="117306" y="10533"/>
                  </a:cubicBezTo>
                  <a:cubicBezTo>
                    <a:pt x="114507" y="10533"/>
                    <a:pt x="112237" y="8766"/>
                    <a:pt x="112237" y="6586"/>
                  </a:cubicBezTo>
                  <a:cubicBezTo>
                    <a:pt x="112237" y="5486"/>
                    <a:pt x="112814" y="4492"/>
                    <a:pt x="113746" y="3776"/>
                  </a:cubicBezTo>
                  <a:lnTo>
                    <a:pt x="113746" y="0"/>
                  </a:lnTo>
                  <a:lnTo>
                    <a:pt x="103279" y="0"/>
                  </a:lnTo>
                  <a:lnTo>
                    <a:pt x="103279" y="3776"/>
                  </a:lnTo>
                  <a:cubicBezTo>
                    <a:pt x="104210" y="4492"/>
                    <a:pt x="104789" y="5486"/>
                    <a:pt x="104789" y="6586"/>
                  </a:cubicBezTo>
                  <a:cubicBezTo>
                    <a:pt x="104789" y="8766"/>
                    <a:pt x="102519" y="10533"/>
                    <a:pt x="99720" y="10533"/>
                  </a:cubicBezTo>
                  <a:cubicBezTo>
                    <a:pt x="96920" y="10533"/>
                    <a:pt x="94651" y="8766"/>
                    <a:pt x="94651" y="6586"/>
                  </a:cubicBezTo>
                  <a:cubicBezTo>
                    <a:pt x="94651" y="5486"/>
                    <a:pt x="95228" y="4492"/>
                    <a:pt x="96159" y="3776"/>
                  </a:cubicBezTo>
                  <a:lnTo>
                    <a:pt x="96159" y="0"/>
                  </a:lnTo>
                  <a:lnTo>
                    <a:pt x="85694" y="0"/>
                  </a:lnTo>
                  <a:lnTo>
                    <a:pt x="85694" y="3776"/>
                  </a:lnTo>
                  <a:cubicBezTo>
                    <a:pt x="86623" y="4492"/>
                    <a:pt x="87203" y="5486"/>
                    <a:pt x="87203" y="6586"/>
                  </a:cubicBezTo>
                  <a:cubicBezTo>
                    <a:pt x="87203" y="8766"/>
                    <a:pt x="84933" y="10533"/>
                    <a:pt x="82134" y="10533"/>
                  </a:cubicBezTo>
                  <a:cubicBezTo>
                    <a:pt x="79334" y="10533"/>
                    <a:pt x="77065" y="8766"/>
                    <a:pt x="77065" y="6586"/>
                  </a:cubicBezTo>
                  <a:cubicBezTo>
                    <a:pt x="77065" y="5486"/>
                    <a:pt x="77643" y="4492"/>
                    <a:pt x="78574" y="3776"/>
                  </a:cubicBezTo>
                  <a:lnTo>
                    <a:pt x="78574" y="0"/>
                  </a:lnTo>
                  <a:lnTo>
                    <a:pt x="68108" y="0"/>
                  </a:lnTo>
                  <a:lnTo>
                    <a:pt x="68108" y="3776"/>
                  </a:lnTo>
                  <a:cubicBezTo>
                    <a:pt x="69038" y="4492"/>
                    <a:pt x="69616" y="5486"/>
                    <a:pt x="69616" y="6586"/>
                  </a:cubicBezTo>
                  <a:cubicBezTo>
                    <a:pt x="69616" y="8766"/>
                    <a:pt x="67347" y="10533"/>
                    <a:pt x="64547" y="10533"/>
                  </a:cubicBezTo>
                  <a:cubicBezTo>
                    <a:pt x="61749" y="10533"/>
                    <a:pt x="59479" y="8766"/>
                    <a:pt x="59479" y="6586"/>
                  </a:cubicBezTo>
                  <a:cubicBezTo>
                    <a:pt x="59479" y="5486"/>
                    <a:pt x="60056" y="4492"/>
                    <a:pt x="60988" y="3776"/>
                  </a:cubicBezTo>
                  <a:lnTo>
                    <a:pt x="60988" y="0"/>
                  </a:lnTo>
                  <a:lnTo>
                    <a:pt x="50521" y="0"/>
                  </a:lnTo>
                  <a:lnTo>
                    <a:pt x="50521" y="3776"/>
                  </a:lnTo>
                  <a:cubicBezTo>
                    <a:pt x="51452" y="4492"/>
                    <a:pt x="52030" y="5486"/>
                    <a:pt x="52030" y="6586"/>
                  </a:cubicBezTo>
                  <a:cubicBezTo>
                    <a:pt x="52030" y="8766"/>
                    <a:pt x="49760" y="10533"/>
                    <a:pt x="46962" y="10533"/>
                  </a:cubicBezTo>
                  <a:cubicBezTo>
                    <a:pt x="44163" y="10533"/>
                    <a:pt x="41893" y="8766"/>
                    <a:pt x="41893" y="6586"/>
                  </a:cubicBezTo>
                  <a:cubicBezTo>
                    <a:pt x="41893" y="5486"/>
                    <a:pt x="42470" y="4492"/>
                    <a:pt x="43402" y="3776"/>
                  </a:cubicBezTo>
                  <a:lnTo>
                    <a:pt x="43402" y="0"/>
                  </a:lnTo>
                  <a:lnTo>
                    <a:pt x="32935" y="0"/>
                  </a:lnTo>
                  <a:lnTo>
                    <a:pt x="32935" y="3776"/>
                  </a:lnTo>
                  <a:cubicBezTo>
                    <a:pt x="33866" y="4492"/>
                    <a:pt x="34445" y="5486"/>
                    <a:pt x="34445" y="6586"/>
                  </a:cubicBezTo>
                  <a:cubicBezTo>
                    <a:pt x="34445" y="8766"/>
                    <a:pt x="32175" y="10533"/>
                    <a:pt x="29376" y="10533"/>
                  </a:cubicBezTo>
                  <a:cubicBezTo>
                    <a:pt x="26577" y="10533"/>
                    <a:pt x="24296" y="8765"/>
                    <a:pt x="24296" y="6586"/>
                  </a:cubicBezTo>
                  <a:cubicBezTo>
                    <a:pt x="24296" y="5486"/>
                    <a:pt x="24874" y="4492"/>
                    <a:pt x="25805" y="3776"/>
                  </a:cubicBezTo>
                  <a:lnTo>
                    <a:pt x="25805" y="0"/>
                  </a:lnTo>
                  <a:lnTo>
                    <a:pt x="15339" y="0"/>
                  </a:lnTo>
                  <a:lnTo>
                    <a:pt x="15339" y="3776"/>
                  </a:lnTo>
                  <a:cubicBezTo>
                    <a:pt x="16269" y="4492"/>
                    <a:pt x="16847" y="5486"/>
                    <a:pt x="16847" y="6586"/>
                  </a:cubicBezTo>
                  <a:cubicBezTo>
                    <a:pt x="16847" y="8766"/>
                    <a:pt x="14578" y="10533"/>
                    <a:pt x="11778" y="10533"/>
                  </a:cubicBezTo>
                  <a:cubicBezTo>
                    <a:pt x="8980" y="10533"/>
                    <a:pt x="6710" y="8766"/>
                    <a:pt x="6710" y="6586"/>
                  </a:cubicBezTo>
                  <a:cubicBezTo>
                    <a:pt x="6710" y="5486"/>
                    <a:pt x="7287" y="4492"/>
                    <a:pt x="8219" y="3776"/>
                  </a:cubicBezTo>
                  <a:lnTo>
                    <a:pt x="8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171450" dir="294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4113;p57">
              <a:extLst>
                <a:ext uri="{FF2B5EF4-FFF2-40B4-BE49-F238E27FC236}">
                  <a16:creationId xmlns:a16="http://schemas.microsoft.com/office/drawing/2014/main" id="{6C24E511-42A9-46F7-A0B5-601A9E150AB9}"/>
                </a:ext>
              </a:extLst>
            </p:cNvPr>
            <p:cNvSpPr/>
            <p:nvPr/>
          </p:nvSpPr>
          <p:spPr>
            <a:xfrm>
              <a:off x="677207" y="1468591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4114;p57">
              <a:extLst>
                <a:ext uri="{FF2B5EF4-FFF2-40B4-BE49-F238E27FC236}">
                  <a16:creationId xmlns:a16="http://schemas.microsoft.com/office/drawing/2014/main" id="{CA470BDE-7316-4699-94D9-C3CCD26309FC}"/>
                </a:ext>
              </a:extLst>
            </p:cNvPr>
            <p:cNvSpPr/>
            <p:nvPr/>
          </p:nvSpPr>
          <p:spPr>
            <a:xfrm>
              <a:off x="677207" y="1913149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4115;p57">
              <a:extLst>
                <a:ext uri="{FF2B5EF4-FFF2-40B4-BE49-F238E27FC236}">
                  <a16:creationId xmlns:a16="http://schemas.microsoft.com/office/drawing/2014/main" id="{AF828F65-F391-4BE4-91DC-5118700CC71E}"/>
                </a:ext>
              </a:extLst>
            </p:cNvPr>
            <p:cNvSpPr/>
            <p:nvPr/>
          </p:nvSpPr>
          <p:spPr>
            <a:xfrm>
              <a:off x="677207" y="2357588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4116;p57">
              <a:extLst>
                <a:ext uri="{FF2B5EF4-FFF2-40B4-BE49-F238E27FC236}">
                  <a16:creationId xmlns:a16="http://schemas.microsoft.com/office/drawing/2014/main" id="{210BC643-CBAC-47C9-916B-50E80FBA81D3}"/>
                </a:ext>
              </a:extLst>
            </p:cNvPr>
            <p:cNvSpPr/>
            <p:nvPr/>
          </p:nvSpPr>
          <p:spPr>
            <a:xfrm>
              <a:off x="677207" y="2802146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4117;p57">
              <a:extLst>
                <a:ext uri="{FF2B5EF4-FFF2-40B4-BE49-F238E27FC236}">
                  <a16:creationId xmlns:a16="http://schemas.microsoft.com/office/drawing/2014/main" id="{B289B9CA-2D6F-4414-B9C8-BEBE69308E41}"/>
                </a:ext>
              </a:extLst>
            </p:cNvPr>
            <p:cNvSpPr/>
            <p:nvPr/>
          </p:nvSpPr>
          <p:spPr>
            <a:xfrm>
              <a:off x="677207" y="3246704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4118;p57">
              <a:extLst>
                <a:ext uri="{FF2B5EF4-FFF2-40B4-BE49-F238E27FC236}">
                  <a16:creationId xmlns:a16="http://schemas.microsoft.com/office/drawing/2014/main" id="{6AC844D5-4D6B-45BF-9D62-6F746168B187}"/>
                </a:ext>
              </a:extLst>
            </p:cNvPr>
            <p:cNvSpPr/>
            <p:nvPr/>
          </p:nvSpPr>
          <p:spPr>
            <a:xfrm>
              <a:off x="677207" y="369114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4119;p57">
              <a:extLst>
                <a:ext uri="{FF2B5EF4-FFF2-40B4-BE49-F238E27FC236}">
                  <a16:creationId xmlns:a16="http://schemas.microsoft.com/office/drawing/2014/main" id="{3E40F82D-DB7F-4734-AAF8-6E25AF4C00BE}"/>
                </a:ext>
              </a:extLst>
            </p:cNvPr>
            <p:cNvSpPr/>
            <p:nvPr/>
          </p:nvSpPr>
          <p:spPr>
            <a:xfrm>
              <a:off x="326700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4120;p57">
              <a:extLst>
                <a:ext uri="{FF2B5EF4-FFF2-40B4-BE49-F238E27FC236}">
                  <a16:creationId xmlns:a16="http://schemas.microsoft.com/office/drawing/2014/main" id="{1B84D3CE-A737-41B2-BFBB-B6D5CA567B45}"/>
                </a:ext>
              </a:extLst>
            </p:cNvPr>
            <p:cNvSpPr/>
            <p:nvPr/>
          </p:nvSpPr>
          <p:spPr>
            <a:xfrm>
              <a:off x="2828063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4121;p57">
              <a:extLst>
                <a:ext uri="{FF2B5EF4-FFF2-40B4-BE49-F238E27FC236}">
                  <a16:creationId xmlns:a16="http://schemas.microsoft.com/office/drawing/2014/main" id="{D8289108-DF19-46C8-B554-9F01DA1FB122}"/>
                </a:ext>
              </a:extLst>
            </p:cNvPr>
            <p:cNvSpPr/>
            <p:nvPr/>
          </p:nvSpPr>
          <p:spPr>
            <a:xfrm>
              <a:off x="238915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122;p57">
              <a:extLst>
                <a:ext uri="{FF2B5EF4-FFF2-40B4-BE49-F238E27FC236}">
                  <a16:creationId xmlns:a16="http://schemas.microsoft.com/office/drawing/2014/main" id="{B5787AF1-E5BA-4B3E-BCB8-30A61C38173E}"/>
                </a:ext>
              </a:extLst>
            </p:cNvPr>
            <p:cNvSpPr/>
            <p:nvPr/>
          </p:nvSpPr>
          <p:spPr>
            <a:xfrm>
              <a:off x="1950174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4123;p57">
              <a:extLst>
                <a:ext uri="{FF2B5EF4-FFF2-40B4-BE49-F238E27FC236}">
                  <a16:creationId xmlns:a16="http://schemas.microsoft.com/office/drawing/2014/main" id="{E879FA9A-6757-4CF9-B6B9-833EFBF81ED6}"/>
                </a:ext>
              </a:extLst>
            </p:cNvPr>
            <p:cNvSpPr/>
            <p:nvPr/>
          </p:nvSpPr>
          <p:spPr>
            <a:xfrm>
              <a:off x="1511309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4124;p57">
              <a:extLst>
                <a:ext uri="{FF2B5EF4-FFF2-40B4-BE49-F238E27FC236}">
                  <a16:creationId xmlns:a16="http://schemas.microsoft.com/office/drawing/2014/main" id="{99B19D7F-56BE-4451-B02D-9956E8E695F5}"/>
                </a:ext>
              </a:extLst>
            </p:cNvPr>
            <p:cNvSpPr/>
            <p:nvPr/>
          </p:nvSpPr>
          <p:spPr>
            <a:xfrm>
              <a:off x="1072325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4125;p57">
              <a:extLst>
                <a:ext uri="{FF2B5EF4-FFF2-40B4-BE49-F238E27FC236}">
                  <a16:creationId xmlns:a16="http://schemas.microsoft.com/office/drawing/2014/main" id="{E93D5997-E599-46A7-926E-C83F65A4E85C}"/>
                </a:ext>
              </a:extLst>
            </p:cNvPr>
            <p:cNvSpPr/>
            <p:nvPr/>
          </p:nvSpPr>
          <p:spPr>
            <a:xfrm>
              <a:off x="5919783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4126;p57">
              <a:extLst>
                <a:ext uri="{FF2B5EF4-FFF2-40B4-BE49-F238E27FC236}">
                  <a16:creationId xmlns:a16="http://schemas.microsoft.com/office/drawing/2014/main" id="{7A8CC7FD-D0A9-45C3-A368-896D1AA15FA6}"/>
                </a:ext>
              </a:extLst>
            </p:cNvPr>
            <p:cNvSpPr/>
            <p:nvPr/>
          </p:nvSpPr>
          <p:spPr>
            <a:xfrm>
              <a:off x="5480799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4127;p57">
              <a:extLst>
                <a:ext uri="{FF2B5EF4-FFF2-40B4-BE49-F238E27FC236}">
                  <a16:creationId xmlns:a16="http://schemas.microsoft.com/office/drawing/2014/main" id="{B09CB5FC-087B-49FA-B47F-7DC8F10B7142}"/>
                </a:ext>
              </a:extLst>
            </p:cNvPr>
            <p:cNvSpPr/>
            <p:nvPr/>
          </p:nvSpPr>
          <p:spPr>
            <a:xfrm>
              <a:off x="5041894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4128;p57">
              <a:extLst>
                <a:ext uri="{FF2B5EF4-FFF2-40B4-BE49-F238E27FC236}">
                  <a16:creationId xmlns:a16="http://schemas.microsoft.com/office/drawing/2014/main" id="{6FE83AB8-D6AF-4061-B80E-855CCCA972EB}"/>
                </a:ext>
              </a:extLst>
            </p:cNvPr>
            <p:cNvSpPr/>
            <p:nvPr/>
          </p:nvSpPr>
          <p:spPr>
            <a:xfrm>
              <a:off x="4602950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4129;p57">
              <a:extLst>
                <a:ext uri="{FF2B5EF4-FFF2-40B4-BE49-F238E27FC236}">
                  <a16:creationId xmlns:a16="http://schemas.microsoft.com/office/drawing/2014/main" id="{65EE8388-DB64-497E-971F-E5647581AC72}"/>
                </a:ext>
              </a:extLst>
            </p:cNvPr>
            <p:cNvSpPr/>
            <p:nvPr/>
          </p:nvSpPr>
          <p:spPr>
            <a:xfrm>
              <a:off x="4164005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4130;p57">
              <a:extLst>
                <a:ext uri="{FF2B5EF4-FFF2-40B4-BE49-F238E27FC236}">
                  <a16:creationId xmlns:a16="http://schemas.microsoft.com/office/drawing/2014/main" id="{5323AC78-5D7C-44B9-9E05-D4F9F6E25DBC}"/>
                </a:ext>
              </a:extLst>
            </p:cNvPr>
            <p:cNvSpPr/>
            <p:nvPr/>
          </p:nvSpPr>
          <p:spPr>
            <a:xfrm>
              <a:off x="372510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4131;p57">
              <a:extLst>
                <a:ext uri="{FF2B5EF4-FFF2-40B4-BE49-F238E27FC236}">
                  <a16:creationId xmlns:a16="http://schemas.microsoft.com/office/drawing/2014/main" id="{66E99BE0-4F89-4BF4-893A-C6ADB8DD5C69}"/>
                </a:ext>
              </a:extLst>
            </p:cNvPr>
            <p:cNvSpPr/>
            <p:nvPr/>
          </p:nvSpPr>
          <p:spPr>
            <a:xfrm>
              <a:off x="8133614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4132;p57">
              <a:extLst>
                <a:ext uri="{FF2B5EF4-FFF2-40B4-BE49-F238E27FC236}">
                  <a16:creationId xmlns:a16="http://schemas.microsoft.com/office/drawing/2014/main" id="{CC3BF6F6-F327-431D-BF6F-16498170891E}"/>
                </a:ext>
              </a:extLst>
            </p:cNvPr>
            <p:cNvSpPr/>
            <p:nvPr/>
          </p:nvSpPr>
          <p:spPr>
            <a:xfrm>
              <a:off x="7694630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4133;p57">
              <a:extLst>
                <a:ext uri="{FF2B5EF4-FFF2-40B4-BE49-F238E27FC236}">
                  <a16:creationId xmlns:a16="http://schemas.microsoft.com/office/drawing/2014/main" id="{8ED7F6F2-4816-49AE-A579-3DD291F35E3F}"/>
                </a:ext>
              </a:extLst>
            </p:cNvPr>
            <p:cNvSpPr/>
            <p:nvPr/>
          </p:nvSpPr>
          <p:spPr>
            <a:xfrm>
              <a:off x="7255686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4134;p57">
              <a:extLst>
                <a:ext uri="{FF2B5EF4-FFF2-40B4-BE49-F238E27FC236}">
                  <a16:creationId xmlns:a16="http://schemas.microsoft.com/office/drawing/2014/main" id="{B56AA2BB-7300-4159-B473-CCFEEC444CAD}"/>
                </a:ext>
              </a:extLst>
            </p:cNvPr>
            <p:cNvSpPr/>
            <p:nvPr/>
          </p:nvSpPr>
          <p:spPr>
            <a:xfrm>
              <a:off x="681674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4135;p57">
              <a:extLst>
                <a:ext uri="{FF2B5EF4-FFF2-40B4-BE49-F238E27FC236}">
                  <a16:creationId xmlns:a16="http://schemas.microsoft.com/office/drawing/2014/main" id="{CA46053D-7BBF-4917-89A8-410D579A7AB4}"/>
                </a:ext>
              </a:extLst>
            </p:cNvPr>
            <p:cNvSpPr/>
            <p:nvPr/>
          </p:nvSpPr>
          <p:spPr>
            <a:xfrm>
              <a:off x="6377797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4136;p57">
              <a:extLst>
                <a:ext uri="{FF2B5EF4-FFF2-40B4-BE49-F238E27FC236}">
                  <a16:creationId xmlns:a16="http://schemas.microsoft.com/office/drawing/2014/main" id="{762F78BC-B3D7-49F1-A423-FCC6EFF6D7ED}"/>
                </a:ext>
              </a:extLst>
            </p:cNvPr>
            <p:cNvSpPr/>
            <p:nvPr/>
          </p:nvSpPr>
          <p:spPr>
            <a:xfrm>
              <a:off x="677207" y="413559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4137;p57">
            <a:extLst>
              <a:ext uri="{FF2B5EF4-FFF2-40B4-BE49-F238E27FC236}">
                <a16:creationId xmlns:a16="http://schemas.microsoft.com/office/drawing/2014/main" id="{19489933-888A-4DCF-B012-DA8F0BA52640}"/>
              </a:ext>
            </a:extLst>
          </p:cNvPr>
          <p:cNvGrpSpPr/>
          <p:nvPr/>
        </p:nvGrpSpPr>
        <p:grpSpPr>
          <a:xfrm>
            <a:off x="8585344" y="1493149"/>
            <a:ext cx="1249433" cy="952867"/>
            <a:chOff x="2293750" y="2140975"/>
            <a:chExt cx="937075" cy="714650"/>
          </a:xfrm>
        </p:grpSpPr>
        <p:sp>
          <p:nvSpPr>
            <p:cNvPr id="105" name="Google Shape;4138;p57">
              <a:extLst>
                <a:ext uri="{FF2B5EF4-FFF2-40B4-BE49-F238E27FC236}">
                  <a16:creationId xmlns:a16="http://schemas.microsoft.com/office/drawing/2014/main" id="{A6FED7FA-0EB3-46A9-ABC5-028861A96899}"/>
                </a:ext>
              </a:extLst>
            </p:cNvPr>
            <p:cNvSpPr/>
            <p:nvPr/>
          </p:nvSpPr>
          <p:spPr>
            <a:xfrm>
              <a:off x="2293750" y="2140975"/>
              <a:ext cx="937075" cy="714650"/>
            </a:xfrm>
            <a:custGeom>
              <a:avLst/>
              <a:gdLst/>
              <a:ahLst/>
              <a:cxnLst/>
              <a:rect l="l" t="t" r="r" b="b"/>
              <a:pathLst>
                <a:path w="37483" h="28586" extrusionOk="0">
                  <a:moveTo>
                    <a:pt x="28391" y="1"/>
                  </a:moveTo>
                  <a:cubicBezTo>
                    <a:pt x="28182" y="1"/>
                    <a:pt x="27976" y="76"/>
                    <a:pt x="27827" y="239"/>
                  </a:cubicBezTo>
                  <a:lnTo>
                    <a:pt x="25619" y="2658"/>
                  </a:lnTo>
                  <a:cubicBezTo>
                    <a:pt x="24493" y="1852"/>
                    <a:pt x="23214" y="1275"/>
                    <a:pt x="21858" y="969"/>
                  </a:cubicBezTo>
                  <a:cubicBezTo>
                    <a:pt x="20932" y="759"/>
                    <a:pt x="19992" y="665"/>
                    <a:pt x="19052" y="665"/>
                  </a:cubicBezTo>
                  <a:cubicBezTo>
                    <a:pt x="17388" y="665"/>
                    <a:pt x="15721" y="958"/>
                    <a:pt x="14121" y="1416"/>
                  </a:cubicBezTo>
                  <a:cubicBezTo>
                    <a:pt x="13109" y="1705"/>
                    <a:pt x="12102" y="2073"/>
                    <a:pt x="11169" y="2570"/>
                  </a:cubicBezTo>
                  <a:cubicBezTo>
                    <a:pt x="10460" y="1792"/>
                    <a:pt x="9750" y="1015"/>
                    <a:pt x="9041" y="239"/>
                  </a:cubicBezTo>
                  <a:cubicBezTo>
                    <a:pt x="8893" y="76"/>
                    <a:pt x="8686" y="1"/>
                    <a:pt x="8478" y="1"/>
                  </a:cubicBezTo>
                  <a:cubicBezTo>
                    <a:pt x="8117" y="1"/>
                    <a:pt x="7750" y="225"/>
                    <a:pt x="7669" y="601"/>
                  </a:cubicBezTo>
                  <a:cubicBezTo>
                    <a:pt x="7276" y="2407"/>
                    <a:pt x="6882" y="4215"/>
                    <a:pt x="6489" y="6021"/>
                  </a:cubicBezTo>
                  <a:cubicBezTo>
                    <a:pt x="6447" y="6216"/>
                    <a:pt x="6404" y="6410"/>
                    <a:pt x="6362" y="6604"/>
                  </a:cubicBezTo>
                  <a:cubicBezTo>
                    <a:pt x="5056" y="7886"/>
                    <a:pt x="4017" y="9402"/>
                    <a:pt x="3335" y="11104"/>
                  </a:cubicBezTo>
                  <a:cubicBezTo>
                    <a:pt x="2754" y="12552"/>
                    <a:pt x="2517" y="14085"/>
                    <a:pt x="2567" y="15626"/>
                  </a:cubicBezTo>
                  <a:cubicBezTo>
                    <a:pt x="2351" y="15570"/>
                    <a:pt x="2134" y="15514"/>
                    <a:pt x="1921" y="15457"/>
                  </a:cubicBezTo>
                  <a:cubicBezTo>
                    <a:pt x="1633" y="15384"/>
                    <a:pt x="1326" y="15270"/>
                    <a:pt x="1029" y="15260"/>
                  </a:cubicBezTo>
                  <a:cubicBezTo>
                    <a:pt x="1018" y="15259"/>
                    <a:pt x="1008" y="15259"/>
                    <a:pt x="998" y="15259"/>
                  </a:cubicBezTo>
                  <a:cubicBezTo>
                    <a:pt x="592" y="15259"/>
                    <a:pt x="195" y="15568"/>
                    <a:pt x="98" y="15965"/>
                  </a:cubicBezTo>
                  <a:cubicBezTo>
                    <a:pt x="1" y="16365"/>
                    <a:pt x="145" y="16824"/>
                    <a:pt x="518" y="17037"/>
                  </a:cubicBezTo>
                  <a:cubicBezTo>
                    <a:pt x="691" y="17136"/>
                    <a:pt x="897" y="17192"/>
                    <a:pt x="1102" y="17239"/>
                  </a:cubicBezTo>
                  <a:cubicBezTo>
                    <a:pt x="982" y="17247"/>
                    <a:pt x="863" y="17262"/>
                    <a:pt x="753" y="17293"/>
                  </a:cubicBezTo>
                  <a:cubicBezTo>
                    <a:pt x="343" y="17403"/>
                    <a:pt x="53" y="17823"/>
                    <a:pt x="67" y="18242"/>
                  </a:cubicBezTo>
                  <a:cubicBezTo>
                    <a:pt x="82" y="18697"/>
                    <a:pt x="406" y="19094"/>
                    <a:pt x="863" y="19156"/>
                  </a:cubicBezTo>
                  <a:cubicBezTo>
                    <a:pt x="890" y="19158"/>
                    <a:pt x="917" y="19158"/>
                    <a:pt x="943" y="19160"/>
                  </a:cubicBezTo>
                  <a:cubicBezTo>
                    <a:pt x="516" y="19319"/>
                    <a:pt x="233" y="19708"/>
                    <a:pt x="297" y="20183"/>
                  </a:cubicBezTo>
                  <a:cubicBezTo>
                    <a:pt x="359" y="20650"/>
                    <a:pt x="746" y="21008"/>
                    <a:pt x="1222" y="21025"/>
                  </a:cubicBezTo>
                  <a:cubicBezTo>
                    <a:pt x="1234" y="21025"/>
                    <a:pt x="1247" y="21026"/>
                    <a:pt x="1259" y="21026"/>
                  </a:cubicBezTo>
                  <a:cubicBezTo>
                    <a:pt x="1612" y="21026"/>
                    <a:pt x="2006" y="20870"/>
                    <a:pt x="2347" y="20788"/>
                  </a:cubicBezTo>
                  <a:cubicBezTo>
                    <a:pt x="2832" y="20671"/>
                    <a:pt x="3317" y="20556"/>
                    <a:pt x="3802" y="20437"/>
                  </a:cubicBezTo>
                  <a:cubicBezTo>
                    <a:pt x="5805" y="24446"/>
                    <a:pt x="9939" y="27116"/>
                    <a:pt x="14231" y="28101"/>
                  </a:cubicBezTo>
                  <a:cubicBezTo>
                    <a:pt x="15631" y="28422"/>
                    <a:pt x="17079" y="28585"/>
                    <a:pt x="18529" y="28585"/>
                  </a:cubicBezTo>
                  <a:cubicBezTo>
                    <a:pt x="22130" y="28585"/>
                    <a:pt x="25747" y="27582"/>
                    <a:pt x="28699" y="25519"/>
                  </a:cubicBezTo>
                  <a:cubicBezTo>
                    <a:pt x="30599" y="24191"/>
                    <a:pt x="32230" y="22447"/>
                    <a:pt x="33259" y="20362"/>
                  </a:cubicBezTo>
                  <a:cubicBezTo>
                    <a:pt x="33747" y="20478"/>
                    <a:pt x="34236" y="20596"/>
                    <a:pt x="34726" y="20715"/>
                  </a:cubicBezTo>
                  <a:cubicBezTo>
                    <a:pt x="35128" y="20811"/>
                    <a:pt x="35651" y="21001"/>
                    <a:pt x="36110" y="21001"/>
                  </a:cubicBezTo>
                  <a:cubicBezTo>
                    <a:pt x="36492" y="21001"/>
                    <a:pt x="36830" y="20868"/>
                    <a:pt x="37016" y="20436"/>
                  </a:cubicBezTo>
                  <a:cubicBezTo>
                    <a:pt x="37214" y="19980"/>
                    <a:pt x="37029" y="19460"/>
                    <a:pt x="36595" y="19223"/>
                  </a:cubicBezTo>
                  <a:cubicBezTo>
                    <a:pt x="36544" y="19196"/>
                    <a:pt x="36490" y="19171"/>
                    <a:pt x="36435" y="19150"/>
                  </a:cubicBezTo>
                  <a:cubicBezTo>
                    <a:pt x="36735" y="19114"/>
                    <a:pt x="37012" y="19001"/>
                    <a:pt x="37190" y="18673"/>
                  </a:cubicBezTo>
                  <a:cubicBezTo>
                    <a:pt x="37483" y="18138"/>
                    <a:pt x="37179" y="17410"/>
                    <a:pt x="36572" y="17279"/>
                  </a:cubicBezTo>
                  <a:cubicBezTo>
                    <a:pt x="36544" y="17273"/>
                    <a:pt x="36517" y="17272"/>
                    <a:pt x="36492" y="17269"/>
                  </a:cubicBezTo>
                  <a:cubicBezTo>
                    <a:pt x="36446" y="17260"/>
                    <a:pt x="36401" y="17253"/>
                    <a:pt x="36352" y="17249"/>
                  </a:cubicBezTo>
                  <a:lnTo>
                    <a:pt x="36240" y="17244"/>
                  </a:lnTo>
                  <a:cubicBezTo>
                    <a:pt x="36364" y="17213"/>
                    <a:pt x="36487" y="17179"/>
                    <a:pt x="36608" y="17139"/>
                  </a:cubicBezTo>
                  <a:cubicBezTo>
                    <a:pt x="37063" y="16989"/>
                    <a:pt x="37358" y="16576"/>
                    <a:pt x="37294" y="16092"/>
                  </a:cubicBezTo>
                  <a:cubicBezTo>
                    <a:pt x="37232" y="15642"/>
                    <a:pt x="36847" y="15254"/>
                    <a:pt x="36378" y="15254"/>
                  </a:cubicBezTo>
                  <a:cubicBezTo>
                    <a:pt x="36375" y="15254"/>
                    <a:pt x="36372" y="15254"/>
                    <a:pt x="36370" y="15254"/>
                  </a:cubicBezTo>
                  <a:cubicBezTo>
                    <a:pt x="36025" y="15255"/>
                    <a:pt x="35657" y="15401"/>
                    <a:pt x="35323" y="15488"/>
                  </a:cubicBezTo>
                  <a:cubicBezTo>
                    <a:pt x="35030" y="15564"/>
                    <a:pt x="34736" y="15639"/>
                    <a:pt x="34444" y="15716"/>
                  </a:cubicBezTo>
                  <a:cubicBezTo>
                    <a:pt x="34495" y="14525"/>
                    <a:pt x="34375" y="13337"/>
                    <a:pt x="34046" y="12175"/>
                  </a:cubicBezTo>
                  <a:cubicBezTo>
                    <a:pt x="33643" y="10753"/>
                    <a:pt x="32963" y="9402"/>
                    <a:pt x="32072" y="8224"/>
                  </a:cubicBezTo>
                  <a:cubicBezTo>
                    <a:pt x="31586" y="7580"/>
                    <a:pt x="31053" y="6978"/>
                    <a:pt x="30467" y="6423"/>
                  </a:cubicBezTo>
                  <a:cubicBezTo>
                    <a:pt x="30099" y="4729"/>
                    <a:pt x="29730" y="3035"/>
                    <a:pt x="29362" y="1340"/>
                  </a:cubicBezTo>
                  <a:cubicBezTo>
                    <a:pt x="29307" y="1093"/>
                    <a:pt x="29253" y="848"/>
                    <a:pt x="29200" y="601"/>
                  </a:cubicBezTo>
                  <a:cubicBezTo>
                    <a:pt x="29118" y="224"/>
                    <a:pt x="28751" y="1"/>
                    <a:pt x="283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1860000" algn="bl" rotWithShape="0">
                <a:srgbClr val="004468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4139;p57">
              <a:extLst>
                <a:ext uri="{FF2B5EF4-FFF2-40B4-BE49-F238E27FC236}">
                  <a16:creationId xmlns:a16="http://schemas.microsoft.com/office/drawing/2014/main" id="{E3944B80-01C7-402C-A513-E06D5C0C6322}"/>
                </a:ext>
              </a:extLst>
            </p:cNvPr>
            <p:cNvSpPr/>
            <p:nvPr/>
          </p:nvSpPr>
          <p:spPr>
            <a:xfrm>
              <a:off x="2466825" y="2161400"/>
              <a:ext cx="140800" cy="176300"/>
            </a:xfrm>
            <a:custGeom>
              <a:avLst/>
              <a:gdLst/>
              <a:ahLst/>
              <a:cxnLst/>
              <a:rect l="l" t="t" r="r" b="b"/>
              <a:pathLst>
                <a:path w="5632" h="7052" extrusionOk="0">
                  <a:moveTo>
                    <a:pt x="1534" y="0"/>
                  </a:moveTo>
                  <a:lnTo>
                    <a:pt x="1" y="7052"/>
                  </a:lnTo>
                  <a:lnTo>
                    <a:pt x="5632" y="4488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4140;p57">
              <a:extLst>
                <a:ext uri="{FF2B5EF4-FFF2-40B4-BE49-F238E27FC236}">
                  <a16:creationId xmlns:a16="http://schemas.microsoft.com/office/drawing/2014/main" id="{E6A5EFD7-17E7-4E2F-BF86-027E3E111E93}"/>
                </a:ext>
              </a:extLst>
            </p:cNvPr>
            <p:cNvSpPr/>
            <p:nvPr/>
          </p:nvSpPr>
          <p:spPr>
            <a:xfrm>
              <a:off x="2494475" y="2203700"/>
              <a:ext cx="89675" cy="109250"/>
            </a:xfrm>
            <a:custGeom>
              <a:avLst/>
              <a:gdLst/>
              <a:ahLst/>
              <a:cxnLst/>
              <a:rect l="l" t="t" r="r" b="b"/>
              <a:pathLst>
                <a:path w="3587" h="4370" extrusionOk="0">
                  <a:moveTo>
                    <a:pt x="831" y="458"/>
                  </a:moveTo>
                  <a:cubicBezTo>
                    <a:pt x="1305" y="927"/>
                    <a:pt x="2732" y="2330"/>
                    <a:pt x="3183" y="2762"/>
                  </a:cubicBezTo>
                  <a:lnTo>
                    <a:pt x="276" y="4012"/>
                  </a:lnTo>
                  <a:lnTo>
                    <a:pt x="831" y="458"/>
                  </a:lnTo>
                  <a:close/>
                  <a:moveTo>
                    <a:pt x="680" y="0"/>
                  </a:moveTo>
                  <a:lnTo>
                    <a:pt x="1" y="4370"/>
                  </a:lnTo>
                  <a:lnTo>
                    <a:pt x="1" y="4370"/>
                  </a:lnTo>
                  <a:lnTo>
                    <a:pt x="3586" y="2825"/>
                  </a:lnTo>
                  <a:lnTo>
                    <a:pt x="3452" y="2711"/>
                  </a:lnTo>
                  <a:cubicBezTo>
                    <a:pt x="3264" y="2548"/>
                    <a:pt x="855" y="173"/>
                    <a:pt x="832" y="150"/>
                  </a:cubicBezTo>
                  <a:lnTo>
                    <a:pt x="6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4141;p57">
              <a:extLst>
                <a:ext uri="{FF2B5EF4-FFF2-40B4-BE49-F238E27FC236}">
                  <a16:creationId xmlns:a16="http://schemas.microsoft.com/office/drawing/2014/main" id="{F9FF9FE8-BB14-433A-9275-9CD08099DA4D}"/>
                </a:ext>
              </a:extLst>
            </p:cNvPr>
            <p:cNvSpPr/>
            <p:nvPr/>
          </p:nvSpPr>
          <p:spPr>
            <a:xfrm>
              <a:off x="2901500" y="2161400"/>
              <a:ext cx="140850" cy="176300"/>
            </a:xfrm>
            <a:custGeom>
              <a:avLst/>
              <a:gdLst/>
              <a:ahLst/>
              <a:cxnLst/>
              <a:rect l="l" t="t" r="r" b="b"/>
              <a:pathLst>
                <a:path w="5634" h="7052" extrusionOk="0">
                  <a:moveTo>
                    <a:pt x="4099" y="0"/>
                  </a:moveTo>
                  <a:lnTo>
                    <a:pt x="1" y="4488"/>
                  </a:lnTo>
                  <a:lnTo>
                    <a:pt x="5633" y="7052"/>
                  </a:lnTo>
                  <a:lnTo>
                    <a:pt x="4099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4142;p57">
              <a:extLst>
                <a:ext uri="{FF2B5EF4-FFF2-40B4-BE49-F238E27FC236}">
                  <a16:creationId xmlns:a16="http://schemas.microsoft.com/office/drawing/2014/main" id="{E311C65A-8535-495E-8819-596DC171814F}"/>
                </a:ext>
              </a:extLst>
            </p:cNvPr>
            <p:cNvSpPr/>
            <p:nvPr/>
          </p:nvSpPr>
          <p:spPr>
            <a:xfrm>
              <a:off x="2925000" y="2203775"/>
              <a:ext cx="89700" cy="109175"/>
            </a:xfrm>
            <a:custGeom>
              <a:avLst/>
              <a:gdLst/>
              <a:ahLst/>
              <a:cxnLst/>
              <a:rect l="l" t="t" r="r" b="b"/>
              <a:pathLst>
                <a:path w="3588" h="4367" extrusionOk="0">
                  <a:moveTo>
                    <a:pt x="2756" y="452"/>
                  </a:moveTo>
                  <a:lnTo>
                    <a:pt x="3310" y="4007"/>
                  </a:lnTo>
                  <a:lnTo>
                    <a:pt x="3310" y="4007"/>
                  </a:lnTo>
                  <a:lnTo>
                    <a:pt x="403" y="2757"/>
                  </a:lnTo>
                  <a:cubicBezTo>
                    <a:pt x="854" y="2327"/>
                    <a:pt x="2281" y="924"/>
                    <a:pt x="2756" y="452"/>
                  </a:cubicBezTo>
                  <a:close/>
                  <a:moveTo>
                    <a:pt x="2905" y="0"/>
                  </a:moveTo>
                  <a:lnTo>
                    <a:pt x="2753" y="149"/>
                  </a:lnTo>
                  <a:cubicBezTo>
                    <a:pt x="2730" y="173"/>
                    <a:pt x="321" y="2548"/>
                    <a:pt x="133" y="2710"/>
                  </a:cubicBezTo>
                  <a:lnTo>
                    <a:pt x="0" y="2824"/>
                  </a:lnTo>
                  <a:lnTo>
                    <a:pt x="3588" y="4367"/>
                  </a:lnTo>
                  <a:lnTo>
                    <a:pt x="3588" y="4367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4143;p57">
              <a:extLst>
                <a:ext uri="{FF2B5EF4-FFF2-40B4-BE49-F238E27FC236}">
                  <a16:creationId xmlns:a16="http://schemas.microsoft.com/office/drawing/2014/main" id="{10AD1709-A1D6-468D-BEC7-883B3F6CEB3C}"/>
                </a:ext>
              </a:extLst>
            </p:cNvPr>
            <p:cNvSpPr/>
            <p:nvPr/>
          </p:nvSpPr>
          <p:spPr>
            <a:xfrm>
              <a:off x="2377700" y="2209400"/>
              <a:ext cx="757325" cy="625600"/>
            </a:xfrm>
            <a:custGeom>
              <a:avLst/>
              <a:gdLst/>
              <a:ahLst/>
              <a:cxnLst/>
              <a:rect l="l" t="t" r="r" b="b"/>
              <a:pathLst>
                <a:path w="30293" h="25024" extrusionOk="0">
                  <a:moveTo>
                    <a:pt x="15146" y="0"/>
                  </a:moveTo>
                  <a:cubicBezTo>
                    <a:pt x="11128" y="0"/>
                    <a:pt x="7277" y="1318"/>
                    <a:pt x="4436" y="3664"/>
                  </a:cubicBezTo>
                  <a:cubicBezTo>
                    <a:pt x="1595" y="6011"/>
                    <a:pt x="0" y="9192"/>
                    <a:pt x="0" y="12511"/>
                  </a:cubicBezTo>
                  <a:cubicBezTo>
                    <a:pt x="0" y="15830"/>
                    <a:pt x="1595" y="19013"/>
                    <a:pt x="4436" y="21358"/>
                  </a:cubicBezTo>
                  <a:cubicBezTo>
                    <a:pt x="7277" y="23705"/>
                    <a:pt x="11128" y="25023"/>
                    <a:pt x="15146" y="25023"/>
                  </a:cubicBezTo>
                  <a:cubicBezTo>
                    <a:pt x="19163" y="25023"/>
                    <a:pt x="23015" y="23705"/>
                    <a:pt x="25856" y="21358"/>
                  </a:cubicBezTo>
                  <a:cubicBezTo>
                    <a:pt x="28696" y="19013"/>
                    <a:pt x="30292" y="15830"/>
                    <a:pt x="30292" y="12511"/>
                  </a:cubicBezTo>
                  <a:cubicBezTo>
                    <a:pt x="30292" y="9192"/>
                    <a:pt x="28696" y="6011"/>
                    <a:pt x="25856" y="3664"/>
                  </a:cubicBezTo>
                  <a:cubicBezTo>
                    <a:pt x="23015" y="1318"/>
                    <a:pt x="19163" y="0"/>
                    <a:pt x="15146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4144;p57">
              <a:extLst>
                <a:ext uri="{FF2B5EF4-FFF2-40B4-BE49-F238E27FC236}">
                  <a16:creationId xmlns:a16="http://schemas.microsoft.com/office/drawing/2014/main" id="{B3F098C9-46EF-465B-BCEB-0E2E55B7FFAC}"/>
                </a:ext>
              </a:extLst>
            </p:cNvPr>
            <p:cNvSpPr/>
            <p:nvPr/>
          </p:nvSpPr>
          <p:spPr>
            <a:xfrm>
              <a:off x="2375750" y="2392675"/>
              <a:ext cx="355100" cy="381225"/>
            </a:xfrm>
            <a:custGeom>
              <a:avLst/>
              <a:gdLst/>
              <a:ahLst/>
              <a:cxnLst/>
              <a:rect l="l" t="t" r="r" b="b"/>
              <a:pathLst>
                <a:path w="14204" h="15249" extrusionOk="0">
                  <a:moveTo>
                    <a:pt x="2907" y="0"/>
                  </a:moveTo>
                  <a:cubicBezTo>
                    <a:pt x="1119" y="0"/>
                    <a:pt x="1" y="5198"/>
                    <a:pt x="2014" y="9487"/>
                  </a:cubicBezTo>
                  <a:cubicBezTo>
                    <a:pt x="4114" y="13962"/>
                    <a:pt x="8306" y="15152"/>
                    <a:pt x="10661" y="15247"/>
                  </a:cubicBezTo>
                  <a:cubicBezTo>
                    <a:pt x="10695" y="15248"/>
                    <a:pt x="10728" y="15249"/>
                    <a:pt x="10762" y="15249"/>
                  </a:cubicBezTo>
                  <a:cubicBezTo>
                    <a:pt x="13050" y="15249"/>
                    <a:pt x="14203" y="12124"/>
                    <a:pt x="10661" y="11123"/>
                  </a:cubicBezTo>
                  <a:cubicBezTo>
                    <a:pt x="10661" y="11123"/>
                    <a:pt x="6652" y="9819"/>
                    <a:pt x="5574" y="6059"/>
                  </a:cubicBezTo>
                  <a:cubicBezTo>
                    <a:pt x="4497" y="2299"/>
                    <a:pt x="5061" y="507"/>
                    <a:pt x="3141" y="30"/>
                  </a:cubicBezTo>
                  <a:cubicBezTo>
                    <a:pt x="3062" y="10"/>
                    <a:pt x="2984" y="0"/>
                    <a:pt x="2907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4145;p57">
              <a:extLst>
                <a:ext uri="{FF2B5EF4-FFF2-40B4-BE49-F238E27FC236}">
                  <a16:creationId xmlns:a16="http://schemas.microsoft.com/office/drawing/2014/main" id="{707A3DBB-8C63-46E7-9CF2-9D4C1AB36786}"/>
                </a:ext>
              </a:extLst>
            </p:cNvPr>
            <p:cNvSpPr/>
            <p:nvPr/>
          </p:nvSpPr>
          <p:spPr>
            <a:xfrm>
              <a:off x="2708000" y="2699025"/>
              <a:ext cx="149900" cy="90625"/>
            </a:xfrm>
            <a:custGeom>
              <a:avLst/>
              <a:gdLst/>
              <a:ahLst/>
              <a:cxnLst/>
              <a:rect l="l" t="t" r="r" b="b"/>
              <a:pathLst>
                <a:path w="5996" h="3625" extrusionOk="0">
                  <a:moveTo>
                    <a:pt x="3266" y="0"/>
                  </a:moveTo>
                  <a:cubicBezTo>
                    <a:pt x="1826" y="0"/>
                    <a:pt x="1" y="964"/>
                    <a:pt x="1095" y="3016"/>
                  </a:cubicBezTo>
                  <a:cubicBezTo>
                    <a:pt x="1095" y="3016"/>
                    <a:pt x="1703" y="3625"/>
                    <a:pt x="3127" y="3625"/>
                  </a:cubicBezTo>
                  <a:cubicBezTo>
                    <a:pt x="3381" y="3625"/>
                    <a:pt x="3660" y="3606"/>
                    <a:pt x="3966" y="3560"/>
                  </a:cubicBezTo>
                  <a:cubicBezTo>
                    <a:pt x="5996" y="3259"/>
                    <a:pt x="5524" y="769"/>
                    <a:pt x="4220" y="178"/>
                  </a:cubicBezTo>
                  <a:cubicBezTo>
                    <a:pt x="3960" y="60"/>
                    <a:pt x="3625" y="0"/>
                    <a:pt x="3266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4146;p57">
              <a:extLst>
                <a:ext uri="{FF2B5EF4-FFF2-40B4-BE49-F238E27FC236}">
                  <a16:creationId xmlns:a16="http://schemas.microsoft.com/office/drawing/2014/main" id="{BFD39387-FD48-4A7D-9851-882C7FEB6E90}"/>
                </a:ext>
              </a:extLst>
            </p:cNvPr>
            <p:cNvSpPr/>
            <p:nvPr/>
          </p:nvSpPr>
          <p:spPr>
            <a:xfrm>
              <a:off x="2489450" y="2177900"/>
              <a:ext cx="500100" cy="200100"/>
            </a:xfrm>
            <a:custGeom>
              <a:avLst/>
              <a:gdLst/>
              <a:ahLst/>
              <a:cxnLst/>
              <a:rect l="l" t="t" r="r" b="b"/>
              <a:pathLst>
                <a:path w="20004" h="8004" extrusionOk="0">
                  <a:moveTo>
                    <a:pt x="11210" y="1"/>
                  </a:moveTo>
                  <a:cubicBezTo>
                    <a:pt x="10231" y="1"/>
                    <a:pt x="9150" y="110"/>
                    <a:pt x="7962" y="367"/>
                  </a:cubicBezTo>
                  <a:cubicBezTo>
                    <a:pt x="1" y="2086"/>
                    <a:pt x="118" y="5943"/>
                    <a:pt x="2196" y="7141"/>
                  </a:cubicBezTo>
                  <a:cubicBezTo>
                    <a:pt x="2674" y="7417"/>
                    <a:pt x="3165" y="7523"/>
                    <a:pt x="3637" y="7523"/>
                  </a:cubicBezTo>
                  <a:cubicBezTo>
                    <a:pt x="4981" y="7523"/>
                    <a:pt x="6174" y="6662"/>
                    <a:pt x="6501" y="6404"/>
                  </a:cubicBezTo>
                  <a:lnTo>
                    <a:pt x="6501" y="6404"/>
                  </a:lnTo>
                  <a:cubicBezTo>
                    <a:pt x="6254" y="6620"/>
                    <a:pt x="5638" y="7273"/>
                    <a:pt x="6706" y="7661"/>
                  </a:cubicBezTo>
                  <a:cubicBezTo>
                    <a:pt x="6859" y="7716"/>
                    <a:pt x="7013" y="7741"/>
                    <a:pt x="7166" y="7741"/>
                  </a:cubicBezTo>
                  <a:cubicBezTo>
                    <a:pt x="7977" y="7741"/>
                    <a:pt x="8751" y="7054"/>
                    <a:pt x="9131" y="6657"/>
                  </a:cubicBezTo>
                  <a:lnTo>
                    <a:pt x="9131" y="6657"/>
                  </a:lnTo>
                  <a:cubicBezTo>
                    <a:pt x="8816" y="7054"/>
                    <a:pt x="8406" y="7761"/>
                    <a:pt x="9296" y="7945"/>
                  </a:cubicBezTo>
                  <a:cubicBezTo>
                    <a:pt x="9381" y="7963"/>
                    <a:pt x="9468" y="7971"/>
                    <a:pt x="9554" y="7971"/>
                  </a:cubicBezTo>
                  <a:cubicBezTo>
                    <a:pt x="10095" y="7971"/>
                    <a:pt x="10638" y="7648"/>
                    <a:pt x="11067" y="7298"/>
                  </a:cubicBezTo>
                  <a:lnTo>
                    <a:pt x="11067" y="7298"/>
                  </a:lnTo>
                  <a:cubicBezTo>
                    <a:pt x="10940" y="7578"/>
                    <a:pt x="11023" y="7848"/>
                    <a:pt x="11648" y="7973"/>
                  </a:cubicBezTo>
                  <a:cubicBezTo>
                    <a:pt x="11755" y="7994"/>
                    <a:pt x="11862" y="8004"/>
                    <a:pt x="11969" y="8004"/>
                  </a:cubicBezTo>
                  <a:cubicBezTo>
                    <a:pt x="13268" y="8004"/>
                    <a:pt x="14542" y="6542"/>
                    <a:pt x="14812" y="6213"/>
                  </a:cubicBezTo>
                  <a:lnTo>
                    <a:pt x="14812" y="6213"/>
                  </a:lnTo>
                  <a:cubicBezTo>
                    <a:pt x="14591" y="6500"/>
                    <a:pt x="13811" y="7634"/>
                    <a:pt x="15331" y="7634"/>
                  </a:cubicBezTo>
                  <a:cubicBezTo>
                    <a:pt x="15345" y="7634"/>
                    <a:pt x="15360" y="7634"/>
                    <a:pt x="15374" y="7633"/>
                  </a:cubicBezTo>
                  <a:cubicBezTo>
                    <a:pt x="17178" y="7610"/>
                    <a:pt x="20003" y="5239"/>
                    <a:pt x="19061" y="3547"/>
                  </a:cubicBezTo>
                  <a:cubicBezTo>
                    <a:pt x="19061" y="3547"/>
                    <a:pt x="16790" y="1"/>
                    <a:pt x="11210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147;p57">
              <a:extLst>
                <a:ext uri="{FF2B5EF4-FFF2-40B4-BE49-F238E27FC236}">
                  <a16:creationId xmlns:a16="http://schemas.microsoft.com/office/drawing/2014/main" id="{77DF6C08-5813-47C3-A9A2-82AA67EDE161}"/>
                </a:ext>
              </a:extLst>
            </p:cNvPr>
            <p:cNvSpPr/>
            <p:nvPr/>
          </p:nvSpPr>
          <p:spPr>
            <a:xfrm>
              <a:off x="2523350" y="2207675"/>
              <a:ext cx="352650" cy="132925"/>
            </a:xfrm>
            <a:custGeom>
              <a:avLst/>
              <a:gdLst/>
              <a:ahLst/>
              <a:cxnLst/>
              <a:rect l="l" t="t" r="r" b="b"/>
              <a:pathLst>
                <a:path w="14106" h="5317" extrusionOk="0">
                  <a:moveTo>
                    <a:pt x="8882" y="1"/>
                  </a:moveTo>
                  <a:cubicBezTo>
                    <a:pt x="8077" y="1"/>
                    <a:pt x="7212" y="150"/>
                    <a:pt x="6285" y="432"/>
                  </a:cubicBezTo>
                  <a:cubicBezTo>
                    <a:pt x="6147" y="473"/>
                    <a:pt x="0" y="2480"/>
                    <a:pt x="1145" y="4251"/>
                  </a:cubicBezTo>
                  <a:cubicBezTo>
                    <a:pt x="1392" y="4635"/>
                    <a:pt x="1805" y="4785"/>
                    <a:pt x="2300" y="4785"/>
                  </a:cubicBezTo>
                  <a:cubicBezTo>
                    <a:pt x="4092" y="4785"/>
                    <a:pt x="6965" y="2814"/>
                    <a:pt x="6965" y="2813"/>
                  </a:cubicBezTo>
                  <a:lnTo>
                    <a:pt x="6965" y="2813"/>
                  </a:lnTo>
                  <a:cubicBezTo>
                    <a:pt x="6965" y="2814"/>
                    <a:pt x="5168" y="4546"/>
                    <a:pt x="6119" y="5202"/>
                  </a:cubicBezTo>
                  <a:cubicBezTo>
                    <a:pt x="6234" y="5281"/>
                    <a:pt x="6369" y="5316"/>
                    <a:pt x="6520" y="5316"/>
                  </a:cubicBezTo>
                  <a:cubicBezTo>
                    <a:pt x="7619" y="5316"/>
                    <a:pt x="9497" y="3456"/>
                    <a:pt x="9497" y="3456"/>
                  </a:cubicBezTo>
                  <a:lnTo>
                    <a:pt x="9497" y="3456"/>
                  </a:lnTo>
                  <a:cubicBezTo>
                    <a:pt x="9497" y="3456"/>
                    <a:pt x="8507" y="4785"/>
                    <a:pt x="9122" y="5202"/>
                  </a:cubicBezTo>
                  <a:cubicBezTo>
                    <a:pt x="9166" y="5233"/>
                    <a:pt x="9231" y="5247"/>
                    <a:pt x="9312" y="5247"/>
                  </a:cubicBezTo>
                  <a:cubicBezTo>
                    <a:pt x="10355" y="5247"/>
                    <a:pt x="14106" y="2884"/>
                    <a:pt x="12450" y="1361"/>
                  </a:cubicBezTo>
                  <a:cubicBezTo>
                    <a:pt x="11438" y="429"/>
                    <a:pt x="10248" y="1"/>
                    <a:pt x="8882" y="1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4148;p57">
              <a:extLst>
                <a:ext uri="{FF2B5EF4-FFF2-40B4-BE49-F238E27FC236}">
                  <a16:creationId xmlns:a16="http://schemas.microsoft.com/office/drawing/2014/main" id="{A1E58145-BC40-4A85-B14A-54A340446FFD}"/>
                </a:ext>
              </a:extLst>
            </p:cNvPr>
            <p:cNvSpPr/>
            <p:nvPr/>
          </p:nvSpPr>
          <p:spPr>
            <a:xfrm>
              <a:off x="2710900" y="2555025"/>
              <a:ext cx="89400" cy="91625"/>
            </a:xfrm>
            <a:custGeom>
              <a:avLst/>
              <a:gdLst/>
              <a:ahLst/>
              <a:cxnLst/>
              <a:rect l="l" t="t" r="r" b="b"/>
              <a:pathLst>
                <a:path w="3576" h="3665" extrusionOk="0">
                  <a:moveTo>
                    <a:pt x="2437" y="0"/>
                  </a:moveTo>
                  <a:cubicBezTo>
                    <a:pt x="2088" y="0"/>
                    <a:pt x="1716" y="125"/>
                    <a:pt x="1423" y="242"/>
                  </a:cubicBezTo>
                  <a:cubicBezTo>
                    <a:pt x="928" y="438"/>
                    <a:pt x="481" y="729"/>
                    <a:pt x="100" y="1102"/>
                  </a:cubicBezTo>
                  <a:cubicBezTo>
                    <a:pt x="1" y="1200"/>
                    <a:pt x="95" y="1335"/>
                    <a:pt x="204" y="1335"/>
                  </a:cubicBezTo>
                  <a:cubicBezTo>
                    <a:pt x="236" y="1335"/>
                    <a:pt x="268" y="1324"/>
                    <a:pt x="298" y="1299"/>
                  </a:cubicBezTo>
                  <a:cubicBezTo>
                    <a:pt x="612" y="1025"/>
                    <a:pt x="977" y="802"/>
                    <a:pt x="1370" y="654"/>
                  </a:cubicBezTo>
                  <a:cubicBezTo>
                    <a:pt x="1671" y="541"/>
                    <a:pt x="2036" y="424"/>
                    <a:pt x="2371" y="424"/>
                  </a:cubicBezTo>
                  <a:cubicBezTo>
                    <a:pt x="2422" y="424"/>
                    <a:pt x="2472" y="427"/>
                    <a:pt x="2521" y="433"/>
                  </a:cubicBezTo>
                  <a:cubicBezTo>
                    <a:pt x="2855" y="473"/>
                    <a:pt x="2935" y="799"/>
                    <a:pt x="2802" y="1075"/>
                  </a:cubicBezTo>
                  <a:cubicBezTo>
                    <a:pt x="2639" y="1407"/>
                    <a:pt x="2212" y="1549"/>
                    <a:pt x="1890" y="1667"/>
                  </a:cubicBezTo>
                  <a:cubicBezTo>
                    <a:pt x="1618" y="1770"/>
                    <a:pt x="1694" y="2149"/>
                    <a:pt x="1956" y="2149"/>
                  </a:cubicBezTo>
                  <a:cubicBezTo>
                    <a:pt x="1976" y="2149"/>
                    <a:pt x="1998" y="2146"/>
                    <a:pt x="2020" y="2142"/>
                  </a:cubicBezTo>
                  <a:cubicBezTo>
                    <a:pt x="2074" y="2130"/>
                    <a:pt x="2128" y="2125"/>
                    <a:pt x="2183" y="2125"/>
                  </a:cubicBezTo>
                  <a:cubicBezTo>
                    <a:pt x="2380" y="2125"/>
                    <a:pt x="2576" y="2197"/>
                    <a:pt x="2726" y="2325"/>
                  </a:cubicBezTo>
                  <a:cubicBezTo>
                    <a:pt x="2917" y="2490"/>
                    <a:pt x="3058" y="2783"/>
                    <a:pt x="2910" y="3018"/>
                  </a:cubicBezTo>
                  <a:cubicBezTo>
                    <a:pt x="2793" y="3206"/>
                    <a:pt x="2554" y="3318"/>
                    <a:pt x="2336" y="3318"/>
                  </a:cubicBezTo>
                  <a:cubicBezTo>
                    <a:pt x="2325" y="3318"/>
                    <a:pt x="2315" y="3317"/>
                    <a:pt x="2304" y="3317"/>
                  </a:cubicBezTo>
                  <a:cubicBezTo>
                    <a:pt x="1946" y="3297"/>
                    <a:pt x="1620" y="3053"/>
                    <a:pt x="1331" y="2866"/>
                  </a:cubicBezTo>
                  <a:cubicBezTo>
                    <a:pt x="1300" y="2846"/>
                    <a:pt x="1270" y="2838"/>
                    <a:pt x="1241" y="2838"/>
                  </a:cubicBezTo>
                  <a:cubicBezTo>
                    <a:pt x="1095" y="2838"/>
                    <a:pt x="999" y="3065"/>
                    <a:pt x="1154" y="3168"/>
                  </a:cubicBezTo>
                  <a:cubicBezTo>
                    <a:pt x="1539" y="3424"/>
                    <a:pt x="1958" y="3657"/>
                    <a:pt x="2430" y="3665"/>
                  </a:cubicBezTo>
                  <a:cubicBezTo>
                    <a:pt x="2437" y="3665"/>
                    <a:pt x="2445" y="3665"/>
                    <a:pt x="2453" y="3665"/>
                  </a:cubicBezTo>
                  <a:cubicBezTo>
                    <a:pt x="2822" y="3665"/>
                    <a:pt x="3211" y="3499"/>
                    <a:pt x="3379" y="3152"/>
                  </a:cubicBezTo>
                  <a:cubicBezTo>
                    <a:pt x="3576" y="2747"/>
                    <a:pt x="3379" y="2249"/>
                    <a:pt x="3055" y="1967"/>
                  </a:cubicBezTo>
                  <a:cubicBezTo>
                    <a:pt x="2969" y="1892"/>
                    <a:pt x="2876" y="1831"/>
                    <a:pt x="2777" y="1782"/>
                  </a:cubicBezTo>
                  <a:cubicBezTo>
                    <a:pt x="2968" y="1655"/>
                    <a:pt x="3128" y="1494"/>
                    <a:pt x="3225" y="1276"/>
                  </a:cubicBezTo>
                  <a:cubicBezTo>
                    <a:pt x="3405" y="873"/>
                    <a:pt x="3346" y="320"/>
                    <a:pt x="2915" y="104"/>
                  </a:cubicBezTo>
                  <a:cubicBezTo>
                    <a:pt x="2769" y="30"/>
                    <a:pt x="2605" y="0"/>
                    <a:pt x="24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4149;p57">
              <a:extLst>
                <a:ext uri="{FF2B5EF4-FFF2-40B4-BE49-F238E27FC236}">
                  <a16:creationId xmlns:a16="http://schemas.microsoft.com/office/drawing/2014/main" id="{BD91018F-7A00-4ADC-A4B6-ADDE26268EEC}"/>
                </a:ext>
              </a:extLst>
            </p:cNvPr>
            <p:cNvSpPr/>
            <p:nvPr/>
          </p:nvSpPr>
          <p:spPr>
            <a:xfrm>
              <a:off x="2713825" y="2474900"/>
              <a:ext cx="98000" cy="36425"/>
            </a:xfrm>
            <a:custGeom>
              <a:avLst/>
              <a:gdLst/>
              <a:ahLst/>
              <a:cxnLst/>
              <a:rect l="l" t="t" r="r" b="b"/>
              <a:pathLst>
                <a:path w="3920" h="1457" extrusionOk="0">
                  <a:moveTo>
                    <a:pt x="1745" y="0"/>
                  </a:moveTo>
                  <a:cubicBezTo>
                    <a:pt x="877" y="0"/>
                    <a:pt x="1" y="119"/>
                    <a:pt x="51" y="339"/>
                  </a:cubicBezTo>
                  <a:cubicBezTo>
                    <a:pt x="134" y="713"/>
                    <a:pt x="1683" y="1457"/>
                    <a:pt x="1683" y="1457"/>
                  </a:cubicBezTo>
                  <a:cubicBezTo>
                    <a:pt x="1683" y="1457"/>
                    <a:pt x="3919" y="462"/>
                    <a:pt x="3215" y="173"/>
                  </a:cubicBezTo>
                  <a:cubicBezTo>
                    <a:pt x="2929" y="56"/>
                    <a:pt x="2339" y="0"/>
                    <a:pt x="17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4150;p57">
              <a:extLst>
                <a:ext uri="{FF2B5EF4-FFF2-40B4-BE49-F238E27FC236}">
                  <a16:creationId xmlns:a16="http://schemas.microsoft.com/office/drawing/2014/main" id="{D387BF62-B641-44D5-9667-742A5DA21D7A}"/>
                </a:ext>
              </a:extLst>
            </p:cNvPr>
            <p:cNvSpPr/>
            <p:nvPr/>
          </p:nvSpPr>
          <p:spPr>
            <a:xfrm>
              <a:off x="2751375" y="2486325"/>
              <a:ext cx="9600" cy="42900"/>
            </a:xfrm>
            <a:custGeom>
              <a:avLst/>
              <a:gdLst/>
              <a:ahLst/>
              <a:cxnLst/>
              <a:rect l="l" t="t" r="r" b="b"/>
              <a:pathLst>
                <a:path w="384" h="1716" extrusionOk="0">
                  <a:moveTo>
                    <a:pt x="191" y="1"/>
                  </a:moveTo>
                  <a:cubicBezTo>
                    <a:pt x="87" y="1"/>
                    <a:pt x="1" y="87"/>
                    <a:pt x="1" y="191"/>
                  </a:cubicBezTo>
                  <a:lnTo>
                    <a:pt x="1" y="1359"/>
                  </a:lnTo>
                  <a:lnTo>
                    <a:pt x="1" y="1525"/>
                  </a:lnTo>
                  <a:cubicBezTo>
                    <a:pt x="1" y="1627"/>
                    <a:pt x="89" y="1716"/>
                    <a:pt x="191" y="1716"/>
                  </a:cubicBezTo>
                  <a:cubicBezTo>
                    <a:pt x="297" y="1716"/>
                    <a:pt x="383" y="1627"/>
                    <a:pt x="383" y="1525"/>
                  </a:cubicBezTo>
                  <a:lnTo>
                    <a:pt x="383" y="357"/>
                  </a:lnTo>
                  <a:lnTo>
                    <a:pt x="383" y="191"/>
                  </a:lnTo>
                  <a:cubicBezTo>
                    <a:pt x="383" y="89"/>
                    <a:pt x="295" y="1"/>
                    <a:pt x="1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4151;p57">
              <a:extLst>
                <a:ext uri="{FF2B5EF4-FFF2-40B4-BE49-F238E27FC236}">
                  <a16:creationId xmlns:a16="http://schemas.microsoft.com/office/drawing/2014/main" id="{6E9497F1-135D-4C9D-84D4-3814C666B0A7}"/>
                </a:ext>
              </a:extLst>
            </p:cNvPr>
            <p:cNvSpPr/>
            <p:nvPr/>
          </p:nvSpPr>
          <p:spPr>
            <a:xfrm>
              <a:off x="2314150" y="254280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196" y="0"/>
                  </a:moveTo>
                  <a:cubicBezTo>
                    <a:pt x="51" y="0"/>
                    <a:pt x="1" y="231"/>
                    <a:pt x="161" y="272"/>
                  </a:cubicBezTo>
                  <a:cubicBezTo>
                    <a:pt x="1445" y="607"/>
                    <a:pt x="2727" y="938"/>
                    <a:pt x="4012" y="1272"/>
                  </a:cubicBezTo>
                  <a:lnTo>
                    <a:pt x="4553" y="1412"/>
                  </a:lnTo>
                  <a:cubicBezTo>
                    <a:pt x="4567" y="1416"/>
                    <a:pt x="4581" y="1418"/>
                    <a:pt x="4593" y="1418"/>
                  </a:cubicBezTo>
                  <a:cubicBezTo>
                    <a:pt x="4738" y="1418"/>
                    <a:pt x="4788" y="1187"/>
                    <a:pt x="4628" y="1145"/>
                  </a:cubicBezTo>
                  <a:cubicBezTo>
                    <a:pt x="3344" y="812"/>
                    <a:pt x="2060" y="480"/>
                    <a:pt x="776" y="147"/>
                  </a:cubicBezTo>
                  <a:lnTo>
                    <a:pt x="234" y="5"/>
                  </a:lnTo>
                  <a:cubicBezTo>
                    <a:pt x="221" y="2"/>
                    <a:pt x="208" y="0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152;p57">
              <a:extLst>
                <a:ext uri="{FF2B5EF4-FFF2-40B4-BE49-F238E27FC236}">
                  <a16:creationId xmlns:a16="http://schemas.microsoft.com/office/drawing/2014/main" id="{69E53D2B-7596-49C7-99B2-5A801F3263AD}"/>
                </a:ext>
              </a:extLst>
            </p:cNvPr>
            <p:cNvSpPr/>
            <p:nvPr/>
          </p:nvSpPr>
          <p:spPr>
            <a:xfrm>
              <a:off x="23146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4256" y="0"/>
                  </a:moveTo>
                  <a:cubicBezTo>
                    <a:pt x="4253" y="0"/>
                    <a:pt x="4250" y="0"/>
                    <a:pt x="4247" y="1"/>
                  </a:cubicBezTo>
                  <a:cubicBezTo>
                    <a:pt x="3060" y="66"/>
                    <a:pt x="1875" y="129"/>
                    <a:pt x="692" y="193"/>
                  </a:cubicBezTo>
                  <a:cubicBezTo>
                    <a:pt x="520" y="203"/>
                    <a:pt x="351" y="211"/>
                    <a:pt x="179" y="220"/>
                  </a:cubicBezTo>
                  <a:cubicBezTo>
                    <a:pt x="6" y="229"/>
                    <a:pt x="0" y="499"/>
                    <a:pt x="171" y="499"/>
                  </a:cubicBezTo>
                  <a:cubicBezTo>
                    <a:pt x="174" y="499"/>
                    <a:pt x="176" y="499"/>
                    <a:pt x="179" y="499"/>
                  </a:cubicBezTo>
                  <a:cubicBezTo>
                    <a:pt x="1364" y="434"/>
                    <a:pt x="2551" y="370"/>
                    <a:pt x="3734" y="305"/>
                  </a:cubicBezTo>
                  <a:cubicBezTo>
                    <a:pt x="3905" y="297"/>
                    <a:pt x="4075" y="286"/>
                    <a:pt x="4247" y="278"/>
                  </a:cubicBezTo>
                  <a:cubicBezTo>
                    <a:pt x="4420" y="269"/>
                    <a:pt x="4424" y="0"/>
                    <a:pt x="4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153;p57">
              <a:extLst>
                <a:ext uri="{FF2B5EF4-FFF2-40B4-BE49-F238E27FC236}">
                  <a16:creationId xmlns:a16="http://schemas.microsoft.com/office/drawing/2014/main" id="{F8D095F9-7793-429D-BB4F-BD62E33B0C53}"/>
                </a:ext>
              </a:extLst>
            </p:cNvPr>
            <p:cNvSpPr/>
            <p:nvPr/>
          </p:nvSpPr>
          <p:spPr>
            <a:xfrm>
              <a:off x="2319575" y="2612675"/>
              <a:ext cx="118700" cy="33300"/>
            </a:xfrm>
            <a:custGeom>
              <a:avLst/>
              <a:gdLst/>
              <a:ahLst/>
              <a:cxnLst/>
              <a:rect l="l" t="t" r="r" b="b"/>
              <a:pathLst>
                <a:path w="4748" h="1332" extrusionOk="0">
                  <a:moveTo>
                    <a:pt x="4564" y="0"/>
                  </a:moveTo>
                  <a:cubicBezTo>
                    <a:pt x="4550" y="0"/>
                    <a:pt x="4535" y="3"/>
                    <a:pt x="4520" y="8"/>
                  </a:cubicBezTo>
                  <a:cubicBezTo>
                    <a:pt x="4023" y="162"/>
                    <a:pt x="3502" y="257"/>
                    <a:pt x="2997" y="379"/>
                  </a:cubicBezTo>
                  <a:cubicBezTo>
                    <a:pt x="2230" y="563"/>
                    <a:pt x="1465" y="747"/>
                    <a:pt x="697" y="931"/>
                  </a:cubicBezTo>
                  <a:cubicBezTo>
                    <a:pt x="520" y="975"/>
                    <a:pt x="341" y="1017"/>
                    <a:pt x="162" y="1060"/>
                  </a:cubicBezTo>
                  <a:cubicBezTo>
                    <a:pt x="1" y="1097"/>
                    <a:pt x="53" y="1331"/>
                    <a:pt x="200" y="1331"/>
                  </a:cubicBezTo>
                  <a:cubicBezTo>
                    <a:pt x="211" y="1331"/>
                    <a:pt x="223" y="1330"/>
                    <a:pt x="235" y="1327"/>
                  </a:cubicBezTo>
                  <a:cubicBezTo>
                    <a:pt x="1491" y="1025"/>
                    <a:pt x="2747" y="725"/>
                    <a:pt x="4001" y="420"/>
                  </a:cubicBezTo>
                  <a:cubicBezTo>
                    <a:pt x="4198" y="371"/>
                    <a:pt x="4400" y="334"/>
                    <a:pt x="4593" y="273"/>
                  </a:cubicBezTo>
                  <a:cubicBezTo>
                    <a:pt x="4748" y="227"/>
                    <a:pt x="4702" y="0"/>
                    <a:pt x="45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154;p57">
              <a:extLst>
                <a:ext uri="{FF2B5EF4-FFF2-40B4-BE49-F238E27FC236}">
                  <a16:creationId xmlns:a16="http://schemas.microsoft.com/office/drawing/2014/main" id="{BC1C69AE-949A-4860-8C78-B5EABFE8283D}"/>
                </a:ext>
              </a:extLst>
            </p:cNvPr>
            <p:cNvSpPr/>
            <p:nvPr/>
          </p:nvSpPr>
          <p:spPr>
            <a:xfrm>
              <a:off x="3087750" y="254285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4594" y="1"/>
                  </a:moveTo>
                  <a:cubicBezTo>
                    <a:pt x="4582" y="1"/>
                    <a:pt x="4569" y="2"/>
                    <a:pt x="4555" y="6"/>
                  </a:cubicBezTo>
                  <a:cubicBezTo>
                    <a:pt x="3270" y="339"/>
                    <a:pt x="1987" y="671"/>
                    <a:pt x="702" y="1005"/>
                  </a:cubicBezTo>
                  <a:lnTo>
                    <a:pt x="161" y="1146"/>
                  </a:lnTo>
                  <a:cubicBezTo>
                    <a:pt x="1" y="1185"/>
                    <a:pt x="53" y="1418"/>
                    <a:pt x="198" y="1418"/>
                  </a:cubicBezTo>
                  <a:cubicBezTo>
                    <a:pt x="210" y="1418"/>
                    <a:pt x="223" y="1417"/>
                    <a:pt x="236" y="1413"/>
                  </a:cubicBezTo>
                  <a:cubicBezTo>
                    <a:pt x="1521" y="1078"/>
                    <a:pt x="2802" y="746"/>
                    <a:pt x="4087" y="413"/>
                  </a:cubicBezTo>
                  <a:lnTo>
                    <a:pt x="4628" y="273"/>
                  </a:lnTo>
                  <a:cubicBezTo>
                    <a:pt x="4788" y="230"/>
                    <a:pt x="4738" y="1"/>
                    <a:pt x="4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4155;p57">
              <a:extLst>
                <a:ext uri="{FF2B5EF4-FFF2-40B4-BE49-F238E27FC236}">
                  <a16:creationId xmlns:a16="http://schemas.microsoft.com/office/drawing/2014/main" id="{07575D43-74EB-46F0-881D-DD2F3BC800E3}"/>
                </a:ext>
              </a:extLst>
            </p:cNvPr>
            <p:cNvSpPr/>
            <p:nvPr/>
          </p:nvSpPr>
          <p:spPr>
            <a:xfrm>
              <a:off x="30964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170" y="0"/>
                  </a:moveTo>
                  <a:cubicBezTo>
                    <a:pt x="0" y="0"/>
                    <a:pt x="3" y="269"/>
                    <a:pt x="179" y="278"/>
                  </a:cubicBezTo>
                  <a:cubicBezTo>
                    <a:pt x="1364" y="343"/>
                    <a:pt x="2549" y="406"/>
                    <a:pt x="3733" y="471"/>
                  </a:cubicBezTo>
                  <a:cubicBezTo>
                    <a:pt x="3905" y="480"/>
                    <a:pt x="4075" y="490"/>
                    <a:pt x="4245" y="499"/>
                  </a:cubicBezTo>
                  <a:cubicBezTo>
                    <a:pt x="4248" y="499"/>
                    <a:pt x="4251" y="499"/>
                    <a:pt x="4254" y="499"/>
                  </a:cubicBezTo>
                  <a:cubicBezTo>
                    <a:pt x="4424" y="499"/>
                    <a:pt x="4422" y="231"/>
                    <a:pt x="4245" y="220"/>
                  </a:cubicBezTo>
                  <a:cubicBezTo>
                    <a:pt x="3060" y="155"/>
                    <a:pt x="1875" y="93"/>
                    <a:pt x="691" y="28"/>
                  </a:cubicBezTo>
                  <a:cubicBezTo>
                    <a:pt x="520" y="18"/>
                    <a:pt x="351" y="9"/>
                    <a:pt x="179" y="1"/>
                  </a:cubicBezTo>
                  <a:cubicBezTo>
                    <a:pt x="176" y="0"/>
                    <a:pt x="173" y="0"/>
                    <a:pt x="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156;p57">
              <a:extLst>
                <a:ext uri="{FF2B5EF4-FFF2-40B4-BE49-F238E27FC236}">
                  <a16:creationId xmlns:a16="http://schemas.microsoft.com/office/drawing/2014/main" id="{59BE540A-2903-4D32-8F98-1D39FDF8466E}"/>
                </a:ext>
              </a:extLst>
            </p:cNvPr>
            <p:cNvSpPr/>
            <p:nvPr/>
          </p:nvSpPr>
          <p:spPr>
            <a:xfrm>
              <a:off x="3083375" y="2612650"/>
              <a:ext cx="118675" cy="33325"/>
            </a:xfrm>
            <a:custGeom>
              <a:avLst/>
              <a:gdLst/>
              <a:ahLst/>
              <a:cxnLst/>
              <a:rect l="l" t="t" r="r" b="b"/>
              <a:pathLst>
                <a:path w="4747" h="1333" extrusionOk="0">
                  <a:moveTo>
                    <a:pt x="185" y="0"/>
                  </a:moveTo>
                  <a:cubicBezTo>
                    <a:pt x="47" y="0"/>
                    <a:pt x="0" y="228"/>
                    <a:pt x="154" y="276"/>
                  </a:cubicBezTo>
                  <a:cubicBezTo>
                    <a:pt x="651" y="430"/>
                    <a:pt x="1172" y="525"/>
                    <a:pt x="1677" y="647"/>
                  </a:cubicBezTo>
                  <a:cubicBezTo>
                    <a:pt x="2443" y="831"/>
                    <a:pt x="3208" y="1015"/>
                    <a:pt x="3975" y="1199"/>
                  </a:cubicBezTo>
                  <a:cubicBezTo>
                    <a:pt x="4154" y="1243"/>
                    <a:pt x="4333" y="1285"/>
                    <a:pt x="4512" y="1328"/>
                  </a:cubicBezTo>
                  <a:cubicBezTo>
                    <a:pt x="4524" y="1331"/>
                    <a:pt x="4536" y="1332"/>
                    <a:pt x="4547" y="1332"/>
                  </a:cubicBezTo>
                  <a:cubicBezTo>
                    <a:pt x="4694" y="1332"/>
                    <a:pt x="4747" y="1098"/>
                    <a:pt x="4585" y="1061"/>
                  </a:cubicBezTo>
                  <a:cubicBezTo>
                    <a:pt x="3330" y="759"/>
                    <a:pt x="2074" y="459"/>
                    <a:pt x="819" y="154"/>
                  </a:cubicBezTo>
                  <a:cubicBezTo>
                    <a:pt x="623" y="105"/>
                    <a:pt x="421" y="68"/>
                    <a:pt x="228" y="7"/>
                  </a:cubicBezTo>
                  <a:cubicBezTo>
                    <a:pt x="213" y="2"/>
                    <a:pt x="198" y="0"/>
                    <a:pt x="1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157;p57">
              <a:extLst>
                <a:ext uri="{FF2B5EF4-FFF2-40B4-BE49-F238E27FC236}">
                  <a16:creationId xmlns:a16="http://schemas.microsoft.com/office/drawing/2014/main" id="{A7EC0D28-8F25-46FF-8AE8-16C2FA79BB6E}"/>
                </a:ext>
              </a:extLst>
            </p:cNvPr>
            <p:cNvSpPr/>
            <p:nvPr/>
          </p:nvSpPr>
          <p:spPr>
            <a:xfrm>
              <a:off x="2438825" y="2579325"/>
              <a:ext cx="109725" cy="99975"/>
            </a:xfrm>
            <a:custGeom>
              <a:avLst/>
              <a:gdLst/>
              <a:ahLst/>
              <a:cxnLst/>
              <a:rect l="l" t="t" r="r" b="b"/>
              <a:pathLst>
                <a:path w="4389" h="3999" extrusionOk="0">
                  <a:moveTo>
                    <a:pt x="2194" y="1"/>
                  </a:moveTo>
                  <a:cubicBezTo>
                    <a:pt x="1682" y="1"/>
                    <a:pt x="1171" y="196"/>
                    <a:pt x="780" y="587"/>
                  </a:cubicBezTo>
                  <a:cubicBezTo>
                    <a:pt x="1" y="1368"/>
                    <a:pt x="1" y="2632"/>
                    <a:pt x="780" y="3413"/>
                  </a:cubicBezTo>
                  <a:cubicBezTo>
                    <a:pt x="1171" y="3803"/>
                    <a:pt x="1682" y="3999"/>
                    <a:pt x="2194" y="3999"/>
                  </a:cubicBezTo>
                  <a:cubicBezTo>
                    <a:pt x="2706" y="3999"/>
                    <a:pt x="3218" y="3803"/>
                    <a:pt x="3608" y="3413"/>
                  </a:cubicBezTo>
                  <a:cubicBezTo>
                    <a:pt x="4389" y="2632"/>
                    <a:pt x="4389" y="1368"/>
                    <a:pt x="3608" y="587"/>
                  </a:cubicBezTo>
                  <a:cubicBezTo>
                    <a:pt x="3218" y="196"/>
                    <a:pt x="2706" y="1"/>
                    <a:pt x="2194" y="1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4158;p57">
              <a:extLst>
                <a:ext uri="{FF2B5EF4-FFF2-40B4-BE49-F238E27FC236}">
                  <a16:creationId xmlns:a16="http://schemas.microsoft.com/office/drawing/2014/main" id="{C48CF3FF-CC36-40C3-8017-FC1B0BD58B52}"/>
                </a:ext>
              </a:extLst>
            </p:cNvPr>
            <p:cNvSpPr/>
            <p:nvPr/>
          </p:nvSpPr>
          <p:spPr>
            <a:xfrm>
              <a:off x="2974825" y="2562675"/>
              <a:ext cx="109775" cy="100000"/>
            </a:xfrm>
            <a:custGeom>
              <a:avLst/>
              <a:gdLst/>
              <a:ahLst/>
              <a:cxnLst/>
              <a:rect l="l" t="t" r="r" b="b"/>
              <a:pathLst>
                <a:path w="4391" h="4000" extrusionOk="0">
                  <a:moveTo>
                    <a:pt x="2196" y="0"/>
                  </a:moveTo>
                  <a:cubicBezTo>
                    <a:pt x="1684" y="0"/>
                    <a:pt x="1172" y="195"/>
                    <a:pt x="782" y="586"/>
                  </a:cubicBezTo>
                  <a:cubicBezTo>
                    <a:pt x="1" y="1367"/>
                    <a:pt x="1" y="2633"/>
                    <a:pt x="782" y="3414"/>
                  </a:cubicBezTo>
                  <a:cubicBezTo>
                    <a:pt x="1172" y="3804"/>
                    <a:pt x="1684" y="3999"/>
                    <a:pt x="2196" y="3999"/>
                  </a:cubicBezTo>
                  <a:cubicBezTo>
                    <a:pt x="2707" y="3999"/>
                    <a:pt x="3219" y="3804"/>
                    <a:pt x="3610" y="3414"/>
                  </a:cubicBezTo>
                  <a:cubicBezTo>
                    <a:pt x="4391" y="2633"/>
                    <a:pt x="4391" y="1367"/>
                    <a:pt x="3610" y="586"/>
                  </a:cubicBezTo>
                  <a:cubicBezTo>
                    <a:pt x="3219" y="195"/>
                    <a:pt x="2707" y="0"/>
                    <a:pt x="2196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4159;p57">
              <a:extLst>
                <a:ext uri="{FF2B5EF4-FFF2-40B4-BE49-F238E27FC236}">
                  <a16:creationId xmlns:a16="http://schemas.microsoft.com/office/drawing/2014/main" id="{3F76C299-C0CC-46FC-AF64-9B711562E43B}"/>
                </a:ext>
              </a:extLst>
            </p:cNvPr>
            <p:cNvSpPr/>
            <p:nvPr/>
          </p:nvSpPr>
          <p:spPr>
            <a:xfrm>
              <a:off x="2480775" y="2423950"/>
              <a:ext cx="142325" cy="102025"/>
            </a:xfrm>
            <a:custGeom>
              <a:avLst/>
              <a:gdLst/>
              <a:ahLst/>
              <a:cxnLst/>
              <a:rect l="l" t="t" r="r" b="b"/>
              <a:pathLst>
                <a:path w="5693" h="4081" extrusionOk="0">
                  <a:moveTo>
                    <a:pt x="2874" y="0"/>
                  </a:moveTo>
                  <a:cubicBezTo>
                    <a:pt x="1984" y="0"/>
                    <a:pt x="1159" y="560"/>
                    <a:pt x="661" y="1364"/>
                  </a:cubicBezTo>
                  <a:cubicBezTo>
                    <a:pt x="206" y="2094"/>
                    <a:pt x="9" y="2962"/>
                    <a:pt x="1" y="3815"/>
                  </a:cubicBezTo>
                  <a:cubicBezTo>
                    <a:pt x="1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50" y="3814"/>
                  </a:cubicBezTo>
                  <a:cubicBezTo>
                    <a:pt x="560" y="2670"/>
                    <a:pt x="976" y="1321"/>
                    <a:pt x="2050" y="742"/>
                  </a:cubicBezTo>
                  <a:cubicBezTo>
                    <a:pt x="2308" y="602"/>
                    <a:pt x="2568" y="540"/>
                    <a:pt x="2821" y="540"/>
                  </a:cubicBezTo>
                  <a:cubicBezTo>
                    <a:pt x="3543" y="540"/>
                    <a:pt x="4207" y="1044"/>
                    <a:pt x="4596" y="1697"/>
                  </a:cubicBezTo>
                  <a:cubicBezTo>
                    <a:pt x="4977" y="2335"/>
                    <a:pt x="5137" y="3076"/>
                    <a:pt x="5143" y="3815"/>
                  </a:cubicBezTo>
                  <a:cubicBezTo>
                    <a:pt x="5145" y="3991"/>
                    <a:pt x="5283" y="4080"/>
                    <a:pt x="5420" y="4080"/>
                  </a:cubicBezTo>
                  <a:cubicBezTo>
                    <a:pt x="5557" y="4080"/>
                    <a:pt x="5692" y="3992"/>
                    <a:pt x="5692" y="3815"/>
                  </a:cubicBezTo>
                  <a:cubicBezTo>
                    <a:pt x="5680" y="2464"/>
                    <a:pt x="5140" y="862"/>
                    <a:pt x="3840" y="228"/>
                  </a:cubicBezTo>
                  <a:cubicBezTo>
                    <a:pt x="3517" y="71"/>
                    <a:pt x="3192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4160;p57">
              <a:extLst>
                <a:ext uri="{FF2B5EF4-FFF2-40B4-BE49-F238E27FC236}">
                  <a16:creationId xmlns:a16="http://schemas.microsoft.com/office/drawing/2014/main" id="{E3868261-9915-42C4-A5A5-0CC36D8192F1}"/>
                </a:ext>
              </a:extLst>
            </p:cNvPr>
            <p:cNvSpPr/>
            <p:nvPr/>
          </p:nvSpPr>
          <p:spPr>
            <a:xfrm>
              <a:off x="2889225" y="2423950"/>
              <a:ext cx="142275" cy="102025"/>
            </a:xfrm>
            <a:custGeom>
              <a:avLst/>
              <a:gdLst/>
              <a:ahLst/>
              <a:cxnLst/>
              <a:rect l="l" t="t" r="r" b="b"/>
              <a:pathLst>
                <a:path w="5691" h="4081" extrusionOk="0">
                  <a:moveTo>
                    <a:pt x="2874" y="0"/>
                  </a:moveTo>
                  <a:cubicBezTo>
                    <a:pt x="1983" y="0"/>
                    <a:pt x="1158" y="560"/>
                    <a:pt x="659" y="1364"/>
                  </a:cubicBezTo>
                  <a:cubicBezTo>
                    <a:pt x="204" y="2094"/>
                    <a:pt x="8" y="2962"/>
                    <a:pt x="1" y="3815"/>
                  </a:cubicBezTo>
                  <a:cubicBezTo>
                    <a:pt x="0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49" y="3814"/>
                  </a:cubicBezTo>
                  <a:cubicBezTo>
                    <a:pt x="558" y="2670"/>
                    <a:pt x="975" y="1321"/>
                    <a:pt x="2049" y="742"/>
                  </a:cubicBezTo>
                  <a:cubicBezTo>
                    <a:pt x="2307" y="602"/>
                    <a:pt x="2567" y="540"/>
                    <a:pt x="2820" y="540"/>
                  </a:cubicBezTo>
                  <a:cubicBezTo>
                    <a:pt x="3541" y="540"/>
                    <a:pt x="4206" y="1044"/>
                    <a:pt x="4594" y="1697"/>
                  </a:cubicBezTo>
                  <a:cubicBezTo>
                    <a:pt x="4975" y="2335"/>
                    <a:pt x="5135" y="3076"/>
                    <a:pt x="5141" y="3815"/>
                  </a:cubicBezTo>
                  <a:cubicBezTo>
                    <a:pt x="5143" y="3991"/>
                    <a:pt x="5281" y="4080"/>
                    <a:pt x="5418" y="4080"/>
                  </a:cubicBezTo>
                  <a:cubicBezTo>
                    <a:pt x="5555" y="4080"/>
                    <a:pt x="5690" y="3992"/>
                    <a:pt x="5690" y="3815"/>
                  </a:cubicBezTo>
                  <a:cubicBezTo>
                    <a:pt x="5680" y="2464"/>
                    <a:pt x="5140" y="862"/>
                    <a:pt x="3839" y="228"/>
                  </a:cubicBezTo>
                  <a:cubicBezTo>
                    <a:pt x="3517" y="71"/>
                    <a:pt x="3191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4161;p57">
            <a:extLst>
              <a:ext uri="{FF2B5EF4-FFF2-40B4-BE49-F238E27FC236}">
                <a16:creationId xmlns:a16="http://schemas.microsoft.com/office/drawing/2014/main" id="{98B6E335-F90C-43EF-98BB-74EA0EB06094}"/>
              </a:ext>
            </a:extLst>
          </p:cNvPr>
          <p:cNvGrpSpPr/>
          <p:nvPr/>
        </p:nvGrpSpPr>
        <p:grpSpPr>
          <a:xfrm rot="-461358">
            <a:off x="1034969" y="1389036"/>
            <a:ext cx="2745377" cy="4598761"/>
            <a:chOff x="5238875" y="1507675"/>
            <a:chExt cx="2059050" cy="3449100"/>
          </a:xfrm>
        </p:grpSpPr>
        <p:sp>
          <p:nvSpPr>
            <p:cNvPr id="129" name="Google Shape;4162;p57">
              <a:extLst>
                <a:ext uri="{FF2B5EF4-FFF2-40B4-BE49-F238E27FC236}">
                  <a16:creationId xmlns:a16="http://schemas.microsoft.com/office/drawing/2014/main" id="{98B8B7CE-E6F0-40C5-BE29-461A888CC323}"/>
                </a:ext>
              </a:extLst>
            </p:cNvPr>
            <p:cNvSpPr/>
            <p:nvPr/>
          </p:nvSpPr>
          <p:spPr>
            <a:xfrm>
              <a:off x="5238875" y="1507675"/>
              <a:ext cx="2059050" cy="3449100"/>
            </a:xfrm>
            <a:custGeom>
              <a:avLst/>
              <a:gdLst/>
              <a:ahLst/>
              <a:cxnLst/>
              <a:rect l="l" t="t" r="r" b="b"/>
              <a:pathLst>
                <a:path w="82362" h="137964" extrusionOk="0">
                  <a:moveTo>
                    <a:pt x="34987" y="0"/>
                  </a:moveTo>
                  <a:cubicBezTo>
                    <a:pt x="33730" y="0"/>
                    <a:pt x="32427" y="275"/>
                    <a:pt x="31238" y="402"/>
                  </a:cubicBezTo>
                  <a:cubicBezTo>
                    <a:pt x="30055" y="530"/>
                    <a:pt x="29026" y="835"/>
                    <a:pt x="27924" y="1267"/>
                  </a:cubicBezTo>
                  <a:cubicBezTo>
                    <a:pt x="27645" y="1451"/>
                    <a:pt x="3033" y="13933"/>
                    <a:pt x="3033" y="13933"/>
                  </a:cubicBezTo>
                  <a:cubicBezTo>
                    <a:pt x="1862" y="14518"/>
                    <a:pt x="958" y="15509"/>
                    <a:pt x="495" y="16722"/>
                  </a:cubicBezTo>
                  <a:cubicBezTo>
                    <a:pt x="1" y="17997"/>
                    <a:pt x="54" y="19431"/>
                    <a:pt x="629" y="20648"/>
                  </a:cubicBezTo>
                  <a:lnTo>
                    <a:pt x="7338" y="34797"/>
                  </a:lnTo>
                  <a:cubicBezTo>
                    <a:pt x="7310" y="34926"/>
                    <a:pt x="7288" y="35057"/>
                    <a:pt x="7263" y="35194"/>
                  </a:cubicBezTo>
                  <a:cubicBezTo>
                    <a:pt x="7246" y="35286"/>
                    <a:pt x="7232" y="35375"/>
                    <a:pt x="7218" y="35461"/>
                  </a:cubicBezTo>
                  <a:lnTo>
                    <a:pt x="6920" y="35526"/>
                  </a:lnTo>
                  <a:lnTo>
                    <a:pt x="7095" y="36443"/>
                  </a:lnTo>
                  <a:cubicBezTo>
                    <a:pt x="7056" y="36862"/>
                    <a:pt x="7042" y="37158"/>
                    <a:pt x="7042" y="37213"/>
                  </a:cubicBezTo>
                  <a:lnTo>
                    <a:pt x="7023" y="37766"/>
                  </a:lnTo>
                  <a:lnTo>
                    <a:pt x="7171" y="38293"/>
                  </a:lnTo>
                  <a:cubicBezTo>
                    <a:pt x="7185" y="38340"/>
                    <a:pt x="7422" y="39177"/>
                    <a:pt x="7835" y="40285"/>
                  </a:cubicBezTo>
                  <a:lnTo>
                    <a:pt x="8490" y="43691"/>
                  </a:lnTo>
                  <a:lnTo>
                    <a:pt x="9079" y="46127"/>
                  </a:lnTo>
                  <a:lnTo>
                    <a:pt x="9366" y="47310"/>
                  </a:lnTo>
                  <a:lnTo>
                    <a:pt x="9528" y="47979"/>
                  </a:lnTo>
                  <a:lnTo>
                    <a:pt x="9721" y="48638"/>
                  </a:lnTo>
                  <a:lnTo>
                    <a:pt x="10415" y="50987"/>
                  </a:lnTo>
                  <a:lnTo>
                    <a:pt x="10424" y="51020"/>
                  </a:lnTo>
                  <a:cubicBezTo>
                    <a:pt x="10460" y="51134"/>
                    <a:pt x="10493" y="51257"/>
                    <a:pt x="10532" y="51385"/>
                  </a:cubicBezTo>
                  <a:cubicBezTo>
                    <a:pt x="10613" y="51659"/>
                    <a:pt x="10703" y="51969"/>
                    <a:pt x="10811" y="52289"/>
                  </a:cubicBezTo>
                  <a:lnTo>
                    <a:pt x="10820" y="52306"/>
                  </a:lnTo>
                  <a:lnTo>
                    <a:pt x="11230" y="53481"/>
                  </a:lnTo>
                  <a:lnTo>
                    <a:pt x="12086" y="55894"/>
                  </a:lnTo>
                  <a:lnTo>
                    <a:pt x="13068" y="58293"/>
                  </a:lnTo>
                  <a:lnTo>
                    <a:pt x="13079" y="58318"/>
                  </a:lnTo>
                  <a:cubicBezTo>
                    <a:pt x="13805" y="60011"/>
                    <a:pt x="14550" y="61602"/>
                    <a:pt x="15325" y="63100"/>
                  </a:cubicBezTo>
                  <a:cubicBezTo>
                    <a:pt x="15186" y="63370"/>
                    <a:pt x="15077" y="63663"/>
                    <a:pt x="14999" y="63970"/>
                  </a:cubicBezTo>
                  <a:cubicBezTo>
                    <a:pt x="14776" y="64880"/>
                    <a:pt x="14879" y="65823"/>
                    <a:pt x="15283" y="66660"/>
                  </a:cubicBezTo>
                  <a:cubicBezTo>
                    <a:pt x="15387" y="66894"/>
                    <a:pt x="15573" y="67273"/>
                    <a:pt x="15830" y="67667"/>
                  </a:cubicBezTo>
                  <a:cubicBezTo>
                    <a:pt x="16201" y="68227"/>
                    <a:pt x="16603" y="68646"/>
                    <a:pt x="17013" y="68953"/>
                  </a:cubicBezTo>
                  <a:cubicBezTo>
                    <a:pt x="17786" y="69965"/>
                    <a:pt x="18966" y="71450"/>
                    <a:pt x="20324" y="72948"/>
                  </a:cubicBezTo>
                  <a:cubicBezTo>
                    <a:pt x="21535" y="74276"/>
                    <a:pt x="22690" y="75394"/>
                    <a:pt x="23764" y="76284"/>
                  </a:cubicBezTo>
                  <a:lnTo>
                    <a:pt x="21401" y="92033"/>
                  </a:lnTo>
                  <a:lnTo>
                    <a:pt x="22682" y="92744"/>
                  </a:lnTo>
                  <a:cubicBezTo>
                    <a:pt x="22565" y="93623"/>
                    <a:pt x="22431" y="94633"/>
                    <a:pt x="22291" y="95746"/>
                  </a:cubicBezTo>
                  <a:lnTo>
                    <a:pt x="22107" y="97166"/>
                  </a:lnTo>
                  <a:lnTo>
                    <a:pt x="22118" y="97169"/>
                  </a:lnTo>
                  <a:cubicBezTo>
                    <a:pt x="21577" y="101724"/>
                    <a:pt x="20991" y="107655"/>
                    <a:pt x="20729" y="113673"/>
                  </a:cubicBezTo>
                  <a:lnTo>
                    <a:pt x="20617" y="116234"/>
                  </a:lnTo>
                  <a:lnTo>
                    <a:pt x="21089" y="116404"/>
                  </a:lnTo>
                  <a:cubicBezTo>
                    <a:pt x="21083" y="116767"/>
                    <a:pt x="21075" y="117124"/>
                    <a:pt x="21072" y="117475"/>
                  </a:cubicBezTo>
                  <a:lnTo>
                    <a:pt x="21033" y="119342"/>
                  </a:lnTo>
                  <a:lnTo>
                    <a:pt x="21058" y="119347"/>
                  </a:lnTo>
                  <a:cubicBezTo>
                    <a:pt x="21058" y="120368"/>
                    <a:pt x="21072" y="121342"/>
                    <a:pt x="21100" y="122263"/>
                  </a:cubicBezTo>
                  <a:cubicBezTo>
                    <a:pt x="21011" y="122349"/>
                    <a:pt x="20927" y="122444"/>
                    <a:pt x="20849" y="122539"/>
                  </a:cubicBezTo>
                  <a:cubicBezTo>
                    <a:pt x="20570" y="122664"/>
                    <a:pt x="20308" y="122818"/>
                    <a:pt x="20062" y="123002"/>
                  </a:cubicBezTo>
                  <a:cubicBezTo>
                    <a:pt x="19150" y="123683"/>
                    <a:pt x="18561" y="124715"/>
                    <a:pt x="18444" y="125836"/>
                  </a:cubicBezTo>
                  <a:cubicBezTo>
                    <a:pt x="18324" y="126994"/>
                    <a:pt x="18701" y="128118"/>
                    <a:pt x="19488" y="129022"/>
                  </a:cubicBezTo>
                  <a:cubicBezTo>
                    <a:pt x="19309" y="128994"/>
                    <a:pt x="19128" y="128981"/>
                    <a:pt x="18952" y="128981"/>
                  </a:cubicBezTo>
                  <a:cubicBezTo>
                    <a:pt x="17836" y="128981"/>
                    <a:pt x="16768" y="129513"/>
                    <a:pt x="16101" y="130409"/>
                  </a:cubicBezTo>
                  <a:cubicBezTo>
                    <a:pt x="15085" y="131773"/>
                    <a:pt x="15395" y="133310"/>
                    <a:pt x="15498" y="133815"/>
                  </a:cubicBezTo>
                  <a:cubicBezTo>
                    <a:pt x="15576" y="134200"/>
                    <a:pt x="15674" y="134535"/>
                    <a:pt x="15691" y="134596"/>
                  </a:cubicBezTo>
                  <a:lnTo>
                    <a:pt x="16249" y="136491"/>
                  </a:lnTo>
                  <a:lnTo>
                    <a:pt x="18160" y="136987"/>
                  </a:lnTo>
                  <a:cubicBezTo>
                    <a:pt x="20654" y="137634"/>
                    <a:pt x="23695" y="137964"/>
                    <a:pt x="27190" y="137964"/>
                  </a:cubicBezTo>
                  <a:cubicBezTo>
                    <a:pt x="31590" y="137964"/>
                    <a:pt x="35205" y="137442"/>
                    <a:pt x="35359" y="137420"/>
                  </a:cubicBezTo>
                  <a:lnTo>
                    <a:pt x="38327" y="136987"/>
                  </a:lnTo>
                  <a:cubicBezTo>
                    <a:pt x="38564" y="136951"/>
                    <a:pt x="38522" y="131444"/>
                    <a:pt x="38550" y="130978"/>
                  </a:cubicBezTo>
                  <a:cubicBezTo>
                    <a:pt x="38623" y="129658"/>
                    <a:pt x="38748" y="128319"/>
                    <a:pt x="38918" y="126977"/>
                  </a:cubicBezTo>
                  <a:cubicBezTo>
                    <a:pt x="38936" y="126839"/>
                    <a:pt x="39042" y="126773"/>
                    <a:pt x="39149" y="126773"/>
                  </a:cubicBezTo>
                  <a:cubicBezTo>
                    <a:pt x="39266" y="126773"/>
                    <a:pt x="39384" y="126853"/>
                    <a:pt x="39384" y="127005"/>
                  </a:cubicBezTo>
                  <a:cubicBezTo>
                    <a:pt x="39384" y="127954"/>
                    <a:pt x="39407" y="128902"/>
                    <a:pt x="39449" y="129859"/>
                  </a:cubicBezTo>
                  <a:cubicBezTo>
                    <a:pt x="39479" y="130537"/>
                    <a:pt x="39507" y="136973"/>
                    <a:pt x="39599" y="136987"/>
                  </a:cubicBezTo>
                  <a:lnTo>
                    <a:pt x="42568" y="137420"/>
                  </a:lnTo>
                  <a:cubicBezTo>
                    <a:pt x="42721" y="137439"/>
                    <a:pt x="46334" y="137964"/>
                    <a:pt x="50733" y="137964"/>
                  </a:cubicBezTo>
                  <a:cubicBezTo>
                    <a:pt x="54232" y="137964"/>
                    <a:pt x="57273" y="137634"/>
                    <a:pt x="59767" y="136987"/>
                  </a:cubicBezTo>
                  <a:lnTo>
                    <a:pt x="61678" y="136491"/>
                  </a:lnTo>
                  <a:lnTo>
                    <a:pt x="62236" y="134596"/>
                  </a:lnTo>
                  <a:cubicBezTo>
                    <a:pt x="62252" y="134535"/>
                    <a:pt x="62350" y="134200"/>
                    <a:pt x="62428" y="133815"/>
                  </a:cubicBezTo>
                  <a:cubicBezTo>
                    <a:pt x="62528" y="133310"/>
                    <a:pt x="62841" y="131773"/>
                    <a:pt x="61823" y="130409"/>
                  </a:cubicBezTo>
                  <a:cubicBezTo>
                    <a:pt x="61153" y="129513"/>
                    <a:pt x="60090" y="128981"/>
                    <a:pt x="58974" y="128981"/>
                  </a:cubicBezTo>
                  <a:cubicBezTo>
                    <a:pt x="58793" y="128981"/>
                    <a:pt x="58612" y="128994"/>
                    <a:pt x="58433" y="129022"/>
                  </a:cubicBezTo>
                  <a:cubicBezTo>
                    <a:pt x="59225" y="128118"/>
                    <a:pt x="59599" y="126994"/>
                    <a:pt x="59479" y="125834"/>
                  </a:cubicBezTo>
                  <a:cubicBezTo>
                    <a:pt x="59362" y="124712"/>
                    <a:pt x="58768" y="123674"/>
                    <a:pt x="57856" y="122996"/>
                  </a:cubicBezTo>
                  <a:cubicBezTo>
                    <a:pt x="57694" y="122876"/>
                    <a:pt x="57526" y="122773"/>
                    <a:pt x="57353" y="122678"/>
                  </a:cubicBezTo>
                  <a:cubicBezTo>
                    <a:pt x="57426" y="121897"/>
                    <a:pt x="57496" y="121094"/>
                    <a:pt x="57565" y="120271"/>
                  </a:cubicBezTo>
                  <a:lnTo>
                    <a:pt x="57577" y="120268"/>
                  </a:lnTo>
                  <a:lnTo>
                    <a:pt x="57666" y="119015"/>
                  </a:lnTo>
                  <a:cubicBezTo>
                    <a:pt x="57736" y="118114"/>
                    <a:pt x="57803" y="117196"/>
                    <a:pt x="57867" y="116262"/>
                  </a:cubicBezTo>
                  <a:lnTo>
                    <a:pt x="58899" y="115548"/>
                  </a:lnTo>
                  <a:lnTo>
                    <a:pt x="58999" y="113852"/>
                  </a:lnTo>
                  <a:cubicBezTo>
                    <a:pt x="59309" y="108582"/>
                    <a:pt x="59340" y="103206"/>
                    <a:pt x="59278" y="98823"/>
                  </a:cubicBezTo>
                  <a:lnTo>
                    <a:pt x="59295" y="98817"/>
                  </a:lnTo>
                  <a:lnTo>
                    <a:pt x="59242" y="96845"/>
                  </a:lnTo>
                  <a:cubicBezTo>
                    <a:pt x="59228" y="96145"/>
                    <a:pt x="59211" y="95478"/>
                    <a:pt x="59192" y="94850"/>
                  </a:cubicBezTo>
                  <a:lnTo>
                    <a:pt x="59758" y="94638"/>
                  </a:lnTo>
                  <a:lnTo>
                    <a:pt x="59541" y="79816"/>
                  </a:lnTo>
                  <a:cubicBezTo>
                    <a:pt x="60007" y="79601"/>
                    <a:pt x="60484" y="79345"/>
                    <a:pt x="60977" y="79046"/>
                  </a:cubicBezTo>
                  <a:cubicBezTo>
                    <a:pt x="62252" y="78271"/>
                    <a:pt x="63678" y="77177"/>
                    <a:pt x="65218" y="75796"/>
                  </a:cubicBezTo>
                  <a:cubicBezTo>
                    <a:pt x="66646" y="74513"/>
                    <a:pt x="67910" y="73216"/>
                    <a:pt x="68741" y="72323"/>
                  </a:cubicBezTo>
                  <a:cubicBezTo>
                    <a:pt x="69179" y="72055"/>
                    <a:pt x="69626" y="71673"/>
                    <a:pt x="70050" y="71137"/>
                  </a:cubicBezTo>
                  <a:cubicBezTo>
                    <a:pt x="70309" y="70808"/>
                    <a:pt x="70507" y="70493"/>
                    <a:pt x="70622" y="70289"/>
                  </a:cubicBezTo>
                  <a:cubicBezTo>
                    <a:pt x="71375" y="69078"/>
                    <a:pt x="71417" y="67591"/>
                    <a:pt x="70806" y="66367"/>
                  </a:cubicBezTo>
                  <a:cubicBezTo>
                    <a:pt x="71643" y="65139"/>
                    <a:pt x="72351" y="63953"/>
                    <a:pt x="72960" y="62910"/>
                  </a:cubicBezTo>
                  <a:lnTo>
                    <a:pt x="72976" y="62879"/>
                  </a:lnTo>
                  <a:cubicBezTo>
                    <a:pt x="74619" y="59984"/>
                    <a:pt x="76062" y="56798"/>
                    <a:pt x="77387" y="53140"/>
                  </a:cubicBezTo>
                  <a:lnTo>
                    <a:pt x="77398" y="53115"/>
                  </a:lnTo>
                  <a:lnTo>
                    <a:pt x="78246" y="50663"/>
                  </a:lnTo>
                  <a:lnTo>
                    <a:pt x="78958" y="48219"/>
                  </a:lnTo>
                  <a:lnTo>
                    <a:pt x="79298" y="47031"/>
                  </a:lnTo>
                  <a:lnTo>
                    <a:pt x="79309" y="46992"/>
                  </a:lnTo>
                  <a:cubicBezTo>
                    <a:pt x="79398" y="46660"/>
                    <a:pt x="79474" y="46342"/>
                    <a:pt x="79538" y="46063"/>
                  </a:cubicBezTo>
                  <a:cubicBezTo>
                    <a:pt x="79566" y="45943"/>
                    <a:pt x="79594" y="45820"/>
                    <a:pt x="79627" y="45700"/>
                  </a:cubicBezTo>
                  <a:lnTo>
                    <a:pt x="80191" y="43301"/>
                  </a:lnTo>
                  <a:lnTo>
                    <a:pt x="80347" y="42623"/>
                  </a:lnTo>
                  <a:lnTo>
                    <a:pt x="80472" y="41948"/>
                  </a:lnTo>
                  <a:lnTo>
                    <a:pt x="80693" y="40754"/>
                  </a:lnTo>
                  <a:lnTo>
                    <a:pt x="81142" y="38287"/>
                  </a:lnTo>
                  <a:lnTo>
                    <a:pt x="81295" y="37102"/>
                  </a:lnTo>
                  <a:cubicBezTo>
                    <a:pt x="81407" y="36711"/>
                    <a:pt x="81460" y="36304"/>
                    <a:pt x="81454" y="35891"/>
                  </a:cubicBezTo>
                  <a:lnTo>
                    <a:pt x="81546" y="35168"/>
                  </a:lnTo>
                  <a:cubicBezTo>
                    <a:pt x="82007" y="34348"/>
                    <a:pt x="82269" y="33458"/>
                    <a:pt x="82300" y="32549"/>
                  </a:cubicBezTo>
                  <a:cubicBezTo>
                    <a:pt x="82361" y="30855"/>
                    <a:pt x="81719" y="28928"/>
                    <a:pt x="80283" y="26475"/>
                  </a:cubicBezTo>
                  <a:cubicBezTo>
                    <a:pt x="79393" y="24955"/>
                    <a:pt x="78489" y="23755"/>
                    <a:pt x="78450" y="23708"/>
                  </a:cubicBezTo>
                  <a:lnTo>
                    <a:pt x="78137" y="23292"/>
                  </a:lnTo>
                  <a:cubicBezTo>
                    <a:pt x="78126" y="23278"/>
                    <a:pt x="78112" y="23264"/>
                    <a:pt x="78096" y="23253"/>
                  </a:cubicBezTo>
                  <a:lnTo>
                    <a:pt x="77666" y="22955"/>
                  </a:lnTo>
                  <a:cubicBezTo>
                    <a:pt x="77605" y="22913"/>
                    <a:pt x="77035" y="22520"/>
                    <a:pt x="76316" y="22118"/>
                  </a:cubicBezTo>
                  <a:cubicBezTo>
                    <a:pt x="75995" y="21939"/>
                    <a:pt x="75694" y="21786"/>
                    <a:pt x="75395" y="21655"/>
                  </a:cubicBezTo>
                  <a:lnTo>
                    <a:pt x="69894" y="9522"/>
                  </a:lnTo>
                  <a:cubicBezTo>
                    <a:pt x="69366" y="8364"/>
                    <a:pt x="68490" y="7555"/>
                    <a:pt x="67854" y="7081"/>
                  </a:cubicBezTo>
                  <a:cubicBezTo>
                    <a:pt x="67249" y="6635"/>
                    <a:pt x="66278" y="6049"/>
                    <a:pt x="65053" y="5812"/>
                  </a:cubicBezTo>
                  <a:lnTo>
                    <a:pt x="45290" y="1978"/>
                  </a:lnTo>
                  <a:lnTo>
                    <a:pt x="42439" y="1423"/>
                  </a:lnTo>
                  <a:lnTo>
                    <a:pt x="37231" y="416"/>
                  </a:lnTo>
                  <a:cubicBezTo>
                    <a:pt x="36526" y="106"/>
                    <a:pt x="35766" y="0"/>
                    <a:pt x="34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85725" dir="3420000" algn="bl" rotWithShape="0">
                <a:srgbClr val="004468">
                  <a:alpha val="18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4163;p57">
              <a:extLst>
                <a:ext uri="{FF2B5EF4-FFF2-40B4-BE49-F238E27FC236}">
                  <a16:creationId xmlns:a16="http://schemas.microsoft.com/office/drawing/2014/main" id="{154BEC3A-968D-41B0-BB3C-715352A74093}"/>
                </a:ext>
              </a:extLst>
            </p:cNvPr>
            <p:cNvSpPr/>
            <p:nvPr/>
          </p:nvSpPr>
          <p:spPr>
            <a:xfrm>
              <a:off x="6619650" y="2296700"/>
              <a:ext cx="577825" cy="962900"/>
            </a:xfrm>
            <a:custGeom>
              <a:avLst/>
              <a:gdLst/>
              <a:ahLst/>
              <a:cxnLst/>
              <a:rect l="l" t="t" r="r" b="b"/>
              <a:pathLst>
                <a:path w="23113" h="38516" extrusionOk="0">
                  <a:moveTo>
                    <a:pt x="64" y="28548"/>
                  </a:moveTo>
                  <a:cubicBezTo>
                    <a:pt x="44" y="28568"/>
                    <a:pt x="22" y="28584"/>
                    <a:pt x="2" y="28604"/>
                  </a:cubicBezTo>
                  <a:cubicBezTo>
                    <a:pt x="1" y="28605"/>
                    <a:pt x="1" y="28605"/>
                    <a:pt x="1" y="28605"/>
                  </a:cubicBezTo>
                  <a:cubicBezTo>
                    <a:pt x="2" y="28605"/>
                    <a:pt x="29" y="28583"/>
                    <a:pt x="41" y="28576"/>
                  </a:cubicBezTo>
                  <a:lnTo>
                    <a:pt x="70" y="28556"/>
                  </a:lnTo>
                  <a:lnTo>
                    <a:pt x="64" y="28548"/>
                  </a:lnTo>
                  <a:close/>
                  <a:moveTo>
                    <a:pt x="13845" y="0"/>
                  </a:moveTo>
                  <a:lnTo>
                    <a:pt x="12883" y="4227"/>
                  </a:lnTo>
                  <a:lnTo>
                    <a:pt x="12305" y="6300"/>
                  </a:lnTo>
                  <a:lnTo>
                    <a:pt x="12018" y="7337"/>
                  </a:lnTo>
                  <a:lnTo>
                    <a:pt x="11876" y="7856"/>
                  </a:lnTo>
                  <a:lnTo>
                    <a:pt x="11708" y="8361"/>
                  </a:lnTo>
                  <a:lnTo>
                    <a:pt x="11036" y="10384"/>
                  </a:lnTo>
                  <a:cubicBezTo>
                    <a:pt x="10919" y="10719"/>
                    <a:pt x="10818" y="11062"/>
                    <a:pt x="10693" y="11391"/>
                  </a:cubicBezTo>
                  <a:lnTo>
                    <a:pt x="10310" y="12376"/>
                  </a:lnTo>
                  <a:lnTo>
                    <a:pt x="9543" y="14343"/>
                  </a:lnTo>
                  <a:lnTo>
                    <a:pt x="8681" y="16251"/>
                  </a:lnTo>
                  <a:cubicBezTo>
                    <a:pt x="7507" y="18764"/>
                    <a:pt x="6184" y="21175"/>
                    <a:pt x="4667" y="23354"/>
                  </a:cubicBezTo>
                  <a:cubicBezTo>
                    <a:pt x="3900" y="24428"/>
                    <a:pt x="3116" y="25477"/>
                    <a:pt x="2279" y="26406"/>
                  </a:cubicBezTo>
                  <a:cubicBezTo>
                    <a:pt x="1871" y="26885"/>
                    <a:pt x="1442" y="27307"/>
                    <a:pt x="1026" y="27722"/>
                  </a:cubicBezTo>
                  <a:cubicBezTo>
                    <a:pt x="822" y="27904"/>
                    <a:pt x="608" y="28127"/>
                    <a:pt x="421" y="28275"/>
                  </a:cubicBezTo>
                  <a:lnTo>
                    <a:pt x="144" y="28503"/>
                  </a:lnTo>
                  <a:lnTo>
                    <a:pt x="70" y="28556"/>
                  </a:lnTo>
                  <a:lnTo>
                    <a:pt x="7828" y="38516"/>
                  </a:lnTo>
                  <a:lnTo>
                    <a:pt x="8109" y="38279"/>
                  </a:lnTo>
                  <a:lnTo>
                    <a:pt x="8288" y="38120"/>
                  </a:lnTo>
                  <a:lnTo>
                    <a:pt x="8611" y="37816"/>
                  </a:lnTo>
                  <a:cubicBezTo>
                    <a:pt x="8815" y="37620"/>
                    <a:pt x="8977" y="37445"/>
                    <a:pt x="9164" y="37258"/>
                  </a:cubicBezTo>
                  <a:cubicBezTo>
                    <a:pt x="9351" y="37068"/>
                    <a:pt x="9513" y="36892"/>
                    <a:pt x="9669" y="36714"/>
                  </a:cubicBezTo>
                  <a:lnTo>
                    <a:pt x="10149" y="36173"/>
                  </a:lnTo>
                  <a:cubicBezTo>
                    <a:pt x="10757" y="35456"/>
                    <a:pt x="11334" y="34739"/>
                    <a:pt x="11859" y="34011"/>
                  </a:cubicBezTo>
                  <a:cubicBezTo>
                    <a:pt x="12936" y="32563"/>
                    <a:pt x="13845" y="31081"/>
                    <a:pt x="14716" y="29589"/>
                  </a:cubicBezTo>
                  <a:cubicBezTo>
                    <a:pt x="16417" y="26590"/>
                    <a:pt x="17751" y="23501"/>
                    <a:pt x="18881" y="20382"/>
                  </a:cubicBezTo>
                  <a:lnTo>
                    <a:pt x="19690" y="18036"/>
                  </a:lnTo>
                  <a:lnTo>
                    <a:pt x="20382" y="15670"/>
                  </a:lnTo>
                  <a:lnTo>
                    <a:pt x="20719" y="14493"/>
                  </a:lnTo>
                  <a:cubicBezTo>
                    <a:pt x="20828" y="14097"/>
                    <a:pt x="20912" y="13701"/>
                    <a:pt x="21009" y="13308"/>
                  </a:cubicBezTo>
                  <a:lnTo>
                    <a:pt x="21567" y="10931"/>
                  </a:lnTo>
                  <a:lnTo>
                    <a:pt x="21704" y="10339"/>
                  </a:lnTo>
                  <a:lnTo>
                    <a:pt x="21816" y="9742"/>
                  </a:lnTo>
                  <a:lnTo>
                    <a:pt x="22033" y="8554"/>
                  </a:lnTo>
                  <a:lnTo>
                    <a:pt x="22471" y="6174"/>
                  </a:lnTo>
                  <a:lnTo>
                    <a:pt x="23113" y="1412"/>
                  </a:lnTo>
                  <a:lnTo>
                    <a:pt x="13845" y="0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4164;p57">
              <a:extLst>
                <a:ext uri="{FF2B5EF4-FFF2-40B4-BE49-F238E27FC236}">
                  <a16:creationId xmlns:a16="http://schemas.microsoft.com/office/drawing/2014/main" id="{AEEBAF65-4E5D-4C08-A7DB-203E75EC5109}"/>
                </a:ext>
              </a:extLst>
            </p:cNvPr>
            <p:cNvSpPr/>
            <p:nvPr/>
          </p:nvSpPr>
          <p:spPr>
            <a:xfrm>
              <a:off x="5513600" y="2415250"/>
              <a:ext cx="615400" cy="952875"/>
            </a:xfrm>
            <a:custGeom>
              <a:avLst/>
              <a:gdLst/>
              <a:ahLst/>
              <a:cxnLst/>
              <a:rect l="l" t="t" r="r" b="b"/>
              <a:pathLst>
                <a:path w="24616" h="38115" extrusionOk="0">
                  <a:moveTo>
                    <a:pt x="24551" y="27720"/>
                  </a:moveTo>
                  <a:lnTo>
                    <a:pt x="24544" y="27730"/>
                  </a:lnTo>
                  <a:lnTo>
                    <a:pt x="24544" y="27730"/>
                  </a:lnTo>
                  <a:lnTo>
                    <a:pt x="24573" y="27748"/>
                  </a:lnTo>
                  <a:cubicBezTo>
                    <a:pt x="24585" y="27753"/>
                    <a:pt x="24612" y="27775"/>
                    <a:pt x="24616" y="27775"/>
                  </a:cubicBezTo>
                  <a:cubicBezTo>
                    <a:pt x="24616" y="27775"/>
                    <a:pt x="24616" y="27774"/>
                    <a:pt x="24615" y="27773"/>
                  </a:cubicBezTo>
                  <a:lnTo>
                    <a:pt x="24551" y="27720"/>
                  </a:lnTo>
                  <a:close/>
                  <a:moveTo>
                    <a:pt x="9174" y="1"/>
                  </a:moveTo>
                  <a:lnTo>
                    <a:pt x="1" y="1934"/>
                  </a:lnTo>
                  <a:lnTo>
                    <a:pt x="908" y="6657"/>
                  </a:lnTo>
                  <a:lnTo>
                    <a:pt x="1477" y="9009"/>
                  </a:lnTo>
                  <a:lnTo>
                    <a:pt x="1761" y="10184"/>
                  </a:lnTo>
                  <a:lnTo>
                    <a:pt x="1906" y="10772"/>
                  </a:lnTo>
                  <a:lnTo>
                    <a:pt x="2076" y="11355"/>
                  </a:lnTo>
                  <a:lnTo>
                    <a:pt x="2771" y="13693"/>
                  </a:lnTo>
                  <a:cubicBezTo>
                    <a:pt x="2888" y="14081"/>
                    <a:pt x="2994" y="14474"/>
                    <a:pt x="3125" y="14862"/>
                  </a:cubicBezTo>
                  <a:lnTo>
                    <a:pt x="3530" y="16020"/>
                  </a:lnTo>
                  <a:lnTo>
                    <a:pt x="4353" y="18344"/>
                  </a:lnTo>
                  <a:lnTo>
                    <a:pt x="5296" y="20637"/>
                  </a:lnTo>
                  <a:cubicBezTo>
                    <a:pt x="6599" y="23686"/>
                    <a:pt x="8105" y="26699"/>
                    <a:pt x="9974" y="29592"/>
                  </a:cubicBezTo>
                  <a:cubicBezTo>
                    <a:pt x="10926" y="31037"/>
                    <a:pt x="11916" y="32463"/>
                    <a:pt x="13074" y="33847"/>
                  </a:cubicBezTo>
                  <a:cubicBezTo>
                    <a:pt x="13637" y="34541"/>
                    <a:pt x="14257" y="35225"/>
                    <a:pt x="14901" y="35908"/>
                  </a:cubicBezTo>
                  <a:lnTo>
                    <a:pt x="15412" y="36416"/>
                  </a:lnTo>
                  <a:cubicBezTo>
                    <a:pt x="15579" y="36586"/>
                    <a:pt x="15752" y="36756"/>
                    <a:pt x="15947" y="36935"/>
                  </a:cubicBezTo>
                  <a:cubicBezTo>
                    <a:pt x="16143" y="37111"/>
                    <a:pt x="16318" y="37275"/>
                    <a:pt x="16530" y="37459"/>
                  </a:cubicBezTo>
                  <a:lnTo>
                    <a:pt x="16874" y="37747"/>
                  </a:lnTo>
                  <a:lnTo>
                    <a:pt x="17058" y="37895"/>
                  </a:lnTo>
                  <a:lnTo>
                    <a:pt x="17353" y="38115"/>
                  </a:lnTo>
                  <a:lnTo>
                    <a:pt x="24544" y="27730"/>
                  </a:lnTo>
                  <a:lnTo>
                    <a:pt x="24544" y="27730"/>
                  </a:lnTo>
                  <a:lnTo>
                    <a:pt x="24465" y="27681"/>
                  </a:lnTo>
                  <a:lnTo>
                    <a:pt x="24174" y="27469"/>
                  </a:lnTo>
                  <a:cubicBezTo>
                    <a:pt x="23979" y="27332"/>
                    <a:pt x="23750" y="27120"/>
                    <a:pt x="23536" y="26953"/>
                  </a:cubicBezTo>
                  <a:cubicBezTo>
                    <a:pt x="23100" y="26565"/>
                    <a:pt x="22651" y="26163"/>
                    <a:pt x="22216" y="25709"/>
                  </a:cubicBezTo>
                  <a:cubicBezTo>
                    <a:pt x="21329" y="24830"/>
                    <a:pt x="20486" y="23826"/>
                    <a:pt x="19658" y="22796"/>
                  </a:cubicBezTo>
                  <a:cubicBezTo>
                    <a:pt x="18023" y="20707"/>
                    <a:pt x="16569" y="18372"/>
                    <a:pt x="15250" y="15931"/>
                  </a:cubicBezTo>
                  <a:lnTo>
                    <a:pt x="14285" y="14075"/>
                  </a:lnTo>
                  <a:lnTo>
                    <a:pt x="13406" y="12156"/>
                  </a:lnTo>
                  <a:lnTo>
                    <a:pt x="12968" y="11193"/>
                  </a:lnTo>
                  <a:cubicBezTo>
                    <a:pt x="12823" y="10870"/>
                    <a:pt x="12703" y="10535"/>
                    <a:pt x="12569" y="10206"/>
                  </a:cubicBezTo>
                  <a:lnTo>
                    <a:pt x="11782" y="8222"/>
                  </a:lnTo>
                  <a:lnTo>
                    <a:pt x="11587" y="7729"/>
                  </a:lnTo>
                  <a:lnTo>
                    <a:pt x="11411" y="7218"/>
                  </a:lnTo>
                  <a:lnTo>
                    <a:pt x="11065" y="6205"/>
                  </a:lnTo>
                  <a:lnTo>
                    <a:pt x="10373" y="4166"/>
                  </a:lnTo>
                  <a:lnTo>
                    <a:pt x="9174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4165;p57">
              <a:extLst>
                <a:ext uri="{FF2B5EF4-FFF2-40B4-BE49-F238E27FC236}">
                  <a16:creationId xmlns:a16="http://schemas.microsoft.com/office/drawing/2014/main" id="{BF919489-80F6-4925-821D-7EFD3D9C862C}"/>
                </a:ext>
              </a:extLst>
            </p:cNvPr>
            <p:cNvSpPr/>
            <p:nvPr/>
          </p:nvSpPr>
          <p:spPr>
            <a:xfrm>
              <a:off x="5820775" y="3731050"/>
              <a:ext cx="805000" cy="1029900"/>
            </a:xfrm>
            <a:custGeom>
              <a:avLst/>
              <a:gdLst/>
              <a:ahLst/>
              <a:cxnLst/>
              <a:rect l="l" t="t" r="r" b="b"/>
              <a:pathLst>
                <a:path w="32200" h="41196" extrusionOk="0">
                  <a:moveTo>
                    <a:pt x="3415" y="1"/>
                  </a:moveTo>
                  <a:cubicBezTo>
                    <a:pt x="3415" y="1"/>
                    <a:pt x="0" y="27798"/>
                    <a:pt x="1811" y="39309"/>
                  </a:cubicBezTo>
                  <a:cubicBezTo>
                    <a:pt x="1811" y="39309"/>
                    <a:pt x="4121" y="41193"/>
                    <a:pt x="7446" y="41193"/>
                  </a:cubicBezTo>
                  <a:cubicBezTo>
                    <a:pt x="8730" y="41193"/>
                    <a:pt x="10166" y="40912"/>
                    <a:pt x="11678" y="40132"/>
                  </a:cubicBezTo>
                  <a:lnTo>
                    <a:pt x="16242" y="13986"/>
                  </a:lnTo>
                  <a:lnTo>
                    <a:pt x="16251" y="13629"/>
                  </a:lnTo>
                  <a:cubicBezTo>
                    <a:pt x="16539" y="13625"/>
                    <a:pt x="16824" y="13623"/>
                    <a:pt x="17106" y="13623"/>
                  </a:cubicBezTo>
                  <a:cubicBezTo>
                    <a:pt x="17890" y="13623"/>
                    <a:pt x="18648" y="13639"/>
                    <a:pt x="19364" y="13665"/>
                  </a:cubicBezTo>
                  <a:lnTo>
                    <a:pt x="19372" y="13986"/>
                  </a:lnTo>
                  <a:lnTo>
                    <a:pt x="20031" y="40135"/>
                  </a:lnTo>
                  <a:cubicBezTo>
                    <a:pt x="21543" y="40915"/>
                    <a:pt x="22979" y="41196"/>
                    <a:pt x="24263" y="41196"/>
                  </a:cubicBezTo>
                  <a:cubicBezTo>
                    <a:pt x="27588" y="41196"/>
                    <a:pt x="29898" y="39312"/>
                    <a:pt x="29898" y="39312"/>
                  </a:cubicBezTo>
                  <a:cubicBezTo>
                    <a:pt x="31709" y="27798"/>
                    <a:pt x="32200" y="4"/>
                    <a:pt x="32200" y="4"/>
                  </a:cubicBezTo>
                  <a:lnTo>
                    <a:pt x="32200" y="4"/>
                  </a:lnTo>
                  <a:lnTo>
                    <a:pt x="26436" y="1173"/>
                  </a:lnTo>
                  <a:lnTo>
                    <a:pt x="9555" y="1245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4166;p57">
              <a:extLst>
                <a:ext uri="{FF2B5EF4-FFF2-40B4-BE49-F238E27FC236}">
                  <a16:creationId xmlns:a16="http://schemas.microsoft.com/office/drawing/2014/main" id="{F542068B-AA85-461C-845E-F5415C25A765}"/>
                </a:ext>
              </a:extLst>
            </p:cNvPr>
            <p:cNvSpPr/>
            <p:nvPr/>
          </p:nvSpPr>
          <p:spPr>
            <a:xfrm>
              <a:off x="5853625" y="3731125"/>
              <a:ext cx="772100" cy="740925"/>
            </a:xfrm>
            <a:custGeom>
              <a:avLst/>
              <a:gdLst/>
              <a:ahLst/>
              <a:cxnLst/>
              <a:rect l="l" t="t" r="r" b="b"/>
              <a:pathLst>
                <a:path w="30884" h="29637" extrusionOk="0">
                  <a:moveTo>
                    <a:pt x="2104" y="1"/>
                  </a:moveTo>
                  <a:cubicBezTo>
                    <a:pt x="2104" y="1"/>
                    <a:pt x="251" y="15088"/>
                    <a:pt x="0" y="27634"/>
                  </a:cubicBezTo>
                  <a:cubicBezTo>
                    <a:pt x="4419" y="28660"/>
                    <a:pt x="8520" y="29221"/>
                    <a:pt x="12228" y="29475"/>
                  </a:cubicBezTo>
                  <a:lnTo>
                    <a:pt x="14928" y="13983"/>
                  </a:lnTo>
                  <a:lnTo>
                    <a:pt x="14937" y="13626"/>
                  </a:lnTo>
                  <a:cubicBezTo>
                    <a:pt x="15225" y="13622"/>
                    <a:pt x="15510" y="13620"/>
                    <a:pt x="15792" y="13620"/>
                  </a:cubicBezTo>
                  <a:cubicBezTo>
                    <a:pt x="16576" y="13620"/>
                    <a:pt x="17334" y="13636"/>
                    <a:pt x="18050" y="13662"/>
                  </a:cubicBezTo>
                  <a:lnTo>
                    <a:pt x="18058" y="13983"/>
                  </a:lnTo>
                  <a:lnTo>
                    <a:pt x="18452" y="29637"/>
                  </a:lnTo>
                  <a:cubicBezTo>
                    <a:pt x="23295" y="29545"/>
                    <a:pt x="27131" y="28973"/>
                    <a:pt x="29695" y="28440"/>
                  </a:cubicBezTo>
                  <a:cubicBezTo>
                    <a:pt x="30604" y="15744"/>
                    <a:pt x="30883" y="1"/>
                    <a:pt x="30883" y="1"/>
                  </a:cubicBezTo>
                  <a:lnTo>
                    <a:pt x="30883" y="1"/>
                  </a:lnTo>
                  <a:lnTo>
                    <a:pt x="25119" y="1170"/>
                  </a:lnTo>
                  <a:lnTo>
                    <a:pt x="8238" y="1242"/>
                  </a:lnTo>
                  <a:lnTo>
                    <a:pt x="2104" y="1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4167;p57">
              <a:extLst>
                <a:ext uri="{FF2B5EF4-FFF2-40B4-BE49-F238E27FC236}">
                  <a16:creationId xmlns:a16="http://schemas.microsoft.com/office/drawing/2014/main" id="{85B18634-FF09-4FC0-B148-A2B3EA80D5F5}"/>
                </a:ext>
              </a:extLst>
            </p:cNvPr>
            <p:cNvSpPr/>
            <p:nvPr/>
          </p:nvSpPr>
          <p:spPr>
            <a:xfrm>
              <a:off x="5844475" y="3743550"/>
              <a:ext cx="799575" cy="654850"/>
            </a:xfrm>
            <a:custGeom>
              <a:avLst/>
              <a:gdLst/>
              <a:ahLst/>
              <a:cxnLst/>
              <a:rect l="l" t="t" r="r" b="b"/>
              <a:pathLst>
                <a:path w="31983" h="26194" extrusionOk="0">
                  <a:moveTo>
                    <a:pt x="2470" y="0"/>
                  </a:moveTo>
                  <a:cubicBezTo>
                    <a:pt x="2470" y="0"/>
                    <a:pt x="536" y="12125"/>
                    <a:pt x="1" y="24383"/>
                  </a:cubicBezTo>
                  <a:cubicBezTo>
                    <a:pt x="3864" y="25781"/>
                    <a:pt x="10013" y="25998"/>
                    <a:pt x="13897" y="26194"/>
                  </a:cubicBezTo>
                  <a:lnTo>
                    <a:pt x="15294" y="13980"/>
                  </a:lnTo>
                  <a:lnTo>
                    <a:pt x="15303" y="13626"/>
                  </a:lnTo>
                  <a:cubicBezTo>
                    <a:pt x="15601" y="13620"/>
                    <a:pt x="15896" y="13618"/>
                    <a:pt x="16188" y="13618"/>
                  </a:cubicBezTo>
                  <a:cubicBezTo>
                    <a:pt x="16961" y="13618"/>
                    <a:pt x="17709" y="13635"/>
                    <a:pt x="18416" y="13659"/>
                  </a:cubicBezTo>
                  <a:lnTo>
                    <a:pt x="18424" y="13980"/>
                  </a:lnTo>
                  <a:lnTo>
                    <a:pt x="18134" y="25862"/>
                  </a:lnTo>
                  <a:cubicBezTo>
                    <a:pt x="22110" y="25795"/>
                    <a:pt x="28663" y="26026"/>
                    <a:pt x="31291" y="24202"/>
                  </a:cubicBezTo>
                  <a:cubicBezTo>
                    <a:pt x="31983" y="12496"/>
                    <a:pt x="31249" y="0"/>
                    <a:pt x="31249" y="0"/>
                  </a:cubicBezTo>
                  <a:lnTo>
                    <a:pt x="25485" y="1169"/>
                  </a:lnTo>
                  <a:lnTo>
                    <a:pt x="8604" y="1242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4168;p57">
              <a:extLst>
                <a:ext uri="{FF2B5EF4-FFF2-40B4-BE49-F238E27FC236}">
                  <a16:creationId xmlns:a16="http://schemas.microsoft.com/office/drawing/2014/main" id="{C524FDAE-D149-465E-BCD8-F21273BDAC6B}"/>
                </a:ext>
              </a:extLst>
            </p:cNvPr>
            <p:cNvSpPr/>
            <p:nvPr/>
          </p:nvSpPr>
          <p:spPr>
            <a:xfrm>
              <a:off x="5887650" y="3743550"/>
              <a:ext cx="744275" cy="187675"/>
            </a:xfrm>
            <a:custGeom>
              <a:avLst/>
              <a:gdLst/>
              <a:ahLst/>
              <a:cxnLst/>
              <a:rect l="l" t="t" r="r" b="b"/>
              <a:pathLst>
                <a:path w="29771" h="7507" extrusionOk="0">
                  <a:moveTo>
                    <a:pt x="743" y="0"/>
                  </a:moveTo>
                  <a:cubicBezTo>
                    <a:pt x="743" y="0"/>
                    <a:pt x="419" y="2029"/>
                    <a:pt x="1" y="5273"/>
                  </a:cubicBezTo>
                  <a:cubicBezTo>
                    <a:pt x="5092" y="6877"/>
                    <a:pt x="10599" y="7506"/>
                    <a:pt x="16129" y="7506"/>
                  </a:cubicBezTo>
                  <a:cubicBezTo>
                    <a:pt x="20737" y="7506"/>
                    <a:pt x="25360" y="7069"/>
                    <a:pt x="29770" y="6395"/>
                  </a:cubicBezTo>
                  <a:cubicBezTo>
                    <a:pt x="29670" y="2539"/>
                    <a:pt x="29522" y="0"/>
                    <a:pt x="29522" y="0"/>
                  </a:cubicBezTo>
                  <a:lnTo>
                    <a:pt x="23758" y="1169"/>
                  </a:lnTo>
                  <a:lnTo>
                    <a:pt x="6877" y="1242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4169;p57">
              <a:extLst>
                <a:ext uri="{FF2B5EF4-FFF2-40B4-BE49-F238E27FC236}">
                  <a16:creationId xmlns:a16="http://schemas.microsoft.com/office/drawing/2014/main" id="{9B5D388C-CA82-43B8-9430-57738D2A2CE6}"/>
                </a:ext>
              </a:extLst>
            </p:cNvPr>
            <p:cNvSpPr/>
            <p:nvPr/>
          </p:nvSpPr>
          <p:spPr>
            <a:xfrm>
              <a:off x="6111600" y="4075350"/>
              <a:ext cx="306825" cy="10625"/>
            </a:xfrm>
            <a:custGeom>
              <a:avLst/>
              <a:gdLst/>
              <a:ahLst/>
              <a:cxnLst/>
              <a:rect l="l" t="t" r="r" b="b"/>
              <a:pathLst>
                <a:path w="12273" h="425" extrusionOk="0">
                  <a:moveTo>
                    <a:pt x="4638" y="1"/>
                  </a:moveTo>
                  <a:cubicBezTo>
                    <a:pt x="3121" y="1"/>
                    <a:pt x="1605" y="25"/>
                    <a:pt x="90" y="103"/>
                  </a:cubicBezTo>
                  <a:cubicBezTo>
                    <a:pt x="42" y="105"/>
                    <a:pt x="1" y="147"/>
                    <a:pt x="6" y="195"/>
                  </a:cubicBezTo>
                  <a:cubicBezTo>
                    <a:pt x="12" y="245"/>
                    <a:pt x="48" y="278"/>
                    <a:pt x="98" y="278"/>
                  </a:cubicBezTo>
                  <a:lnTo>
                    <a:pt x="6138" y="384"/>
                  </a:lnTo>
                  <a:lnTo>
                    <a:pt x="9157" y="423"/>
                  </a:lnTo>
                  <a:cubicBezTo>
                    <a:pt x="9409" y="424"/>
                    <a:pt x="9661" y="425"/>
                    <a:pt x="9914" y="425"/>
                  </a:cubicBezTo>
                  <a:cubicBezTo>
                    <a:pt x="10670" y="425"/>
                    <a:pt x="11425" y="420"/>
                    <a:pt x="12181" y="401"/>
                  </a:cubicBezTo>
                  <a:cubicBezTo>
                    <a:pt x="12231" y="398"/>
                    <a:pt x="12273" y="359"/>
                    <a:pt x="12273" y="306"/>
                  </a:cubicBezTo>
                  <a:cubicBezTo>
                    <a:pt x="12262" y="264"/>
                    <a:pt x="12225" y="228"/>
                    <a:pt x="12181" y="223"/>
                  </a:cubicBezTo>
                  <a:cubicBezTo>
                    <a:pt x="11176" y="147"/>
                    <a:pt x="10169" y="103"/>
                    <a:pt x="9159" y="66"/>
                  </a:cubicBezTo>
                  <a:cubicBezTo>
                    <a:pt x="8152" y="41"/>
                    <a:pt x="7145" y="10"/>
                    <a:pt x="6138" y="8"/>
                  </a:cubicBezTo>
                  <a:cubicBezTo>
                    <a:pt x="5638" y="4"/>
                    <a:pt x="5138" y="1"/>
                    <a:pt x="463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4170;p57">
              <a:extLst>
                <a:ext uri="{FF2B5EF4-FFF2-40B4-BE49-F238E27FC236}">
                  <a16:creationId xmlns:a16="http://schemas.microsoft.com/office/drawing/2014/main" id="{8FF6675C-A9F7-4DF8-9E70-A93615923F4B}"/>
                </a:ext>
              </a:extLst>
            </p:cNvPr>
            <p:cNvSpPr/>
            <p:nvPr/>
          </p:nvSpPr>
          <p:spPr>
            <a:xfrm>
              <a:off x="6262750" y="3703775"/>
              <a:ext cx="11300" cy="306450"/>
            </a:xfrm>
            <a:custGeom>
              <a:avLst/>
              <a:gdLst/>
              <a:ahLst/>
              <a:cxnLst/>
              <a:rect l="l" t="t" r="r" b="b"/>
              <a:pathLst>
                <a:path w="452" h="12258" extrusionOk="0">
                  <a:moveTo>
                    <a:pt x="224" y="1"/>
                  </a:moveTo>
                  <a:cubicBezTo>
                    <a:pt x="221" y="1"/>
                    <a:pt x="218" y="1"/>
                    <a:pt x="215" y="1"/>
                  </a:cubicBezTo>
                  <a:cubicBezTo>
                    <a:pt x="165" y="1"/>
                    <a:pt x="131" y="40"/>
                    <a:pt x="126" y="85"/>
                  </a:cubicBezTo>
                  <a:cubicBezTo>
                    <a:pt x="89" y="1092"/>
                    <a:pt x="78" y="2099"/>
                    <a:pt x="64" y="3109"/>
                  </a:cubicBezTo>
                  <a:lnTo>
                    <a:pt x="56" y="6128"/>
                  </a:lnTo>
                  <a:lnTo>
                    <a:pt x="50" y="9146"/>
                  </a:lnTo>
                  <a:cubicBezTo>
                    <a:pt x="39" y="10153"/>
                    <a:pt x="42" y="11160"/>
                    <a:pt x="6" y="12165"/>
                  </a:cubicBezTo>
                  <a:cubicBezTo>
                    <a:pt x="0" y="12212"/>
                    <a:pt x="39" y="12257"/>
                    <a:pt x="92" y="12257"/>
                  </a:cubicBezTo>
                  <a:cubicBezTo>
                    <a:pt x="95" y="12257"/>
                    <a:pt x="98" y="12257"/>
                    <a:pt x="101" y="12257"/>
                  </a:cubicBezTo>
                  <a:cubicBezTo>
                    <a:pt x="145" y="12257"/>
                    <a:pt x="182" y="12220"/>
                    <a:pt x="187" y="12179"/>
                  </a:cubicBezTo>
                  <a:cubicBezTo>
                    <a:pt x="385" y="10164"/>
                    <a:pt x="416" y="8147"/>
                    <a:pt x="438" y="6130"/>
                  </a:cubicBezTo>
                  <a:cubicBezTo>
                    <a:pt x="452" y="5123"/>
                    <a:pt x="438" y="4116"/>
                    <a:pt x="427" y="3106"/>
                  </a:cubicBezTo>
                  <a:cubicBezTo>
                    <a:pt x="402" y="2099"/>
                    <a:pt x="374" y="1092"/>
                    <a:pt x="312" y="85"/>
                  </a:cubicBezTo>
                  <a:cubicBezTo>
                    <a:pt x="307" y="38"/>
                    <a:pt x="270" y="1"/>
                    <a:pt x="22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4171;p57">
              <a:extLst>
                <a:ext uri="{FF2B5EF4-FFF2-40B4-BE49-F238E27FC236}">
                  <a16:creationId xmlns:a16="http://schemas.microsoft.com/office/drawing/2014/main" id="{D003035E-49CC-4F83-B0FC-ACD2123969D3}"/>
                </a:ext>
              </a:extLst>
            </p:cNvPr>
            <p:cNvSpPr/>
            <p:nvPr/>
          </p:nvSpPr>
          <p:spPr>
            <a:xfrm>
              <a:off x="6215950" y="3799400"/>
              <a:ext cx="52400" cy="195325"/>
            </a:xfrm>
            <a:custGeom>
              <a:avLst/>
              <a:gdLst/>
              <a:ahLst/>
              <a:cxnLst/>
              <a:rect l="l" t="t" r="r" b="b"/>
              <a:pathLst>
                <a:path w="2096" h="7813" extrusionOk="0">
                  <a:moveTo>
                    <a:pt x="232" y="1"/>
                  </a:moveTo>
                  <a:cubicBezTo>
                    <a:pt x="184" y="1"/>
                    <a:pt x="142" y="40"/>
                    <a:pt x="140" y="85"/>
                  </a:cubicBezTo>
                  <a:cubicBezTo>
                    <a:pt x="28" y="1502"/>
                    <a:pt x="0" y="2925"/>
                    <a:pt x="81" y="4347"/>
                  </a:cubicBezTo>
                  <a:cubicBezTo>
                    <a:pt x="123" y="5059"/>
                    <a:pt x="190" y="5773"/>
                    <a:pt x="393" y="6484"/>
                  </a:cubicBezTo>
                  <a:cubicBezTo>
                    <a:pt x="502" y="6836"/>
                    <a:pt x="661" y="7187"/>
                    <a:pt x="932" y="7475"/>
                  </a:cubicBezTo>
                  <a:cubicBezTo>
                    <a:pt x="1120" y="7679"/>
                    <a:pt x="1403" y="7813"/>
                    <a:pt x="1685" y="7813"/>
                  </a:cubicBezTo>
                  <a:cubicBezTo>
                    <a:pt x="1804" y="7813"/>
                    <a:pt x="1922" y="7789"/>
                    <a:pt x="2034" y="7737"/>
                  </a:cubicBezTo>
                  <a:cubicBezTo>
                    <a:pt x="2078" y="7715"/>
                    <a:pt x="2095" y="7662"/>
                    <a:pt x="2076" y="7617"/>
                  </a:cubicBezTo>
                  <a:cubicBezTo>
                    <a:pt x="2058" y="7584"/>
                    <a:pt x="2028" y="7566"/>
                    <a:pt x="1995" y="7566"/>
                  </a:cubicBezTo>
                  <a:cubicBezTo>
                    <a:pt x="1987" y="7566"/>
                    <a:pt x="1978" y="7567"/>
                    <a:pt x="1970" y="7570"/>
                  </a:cubicBezTo>
                  <a:lnTo>
                    <a:pt x="1964" y="7570"/>
                  </a:lnTo>
                  <a:cubicBezTo>
                    <a:pt x="1904" y="7586"/>
                    <a:pt x="1843" y="7594"/>
                    <a:pt x="1782" y="7594"/>
                  </a:cubicBezTo>
                  <a:cubicBezTo>
                    <a:pt x="1540" y="7594"/>
                    <a:pt x="1304" y="7468"/>
                    <a:pt x="1152" y="7271"/>
                  </a:cubicBezTo>
                  <a:cubicBezTo>
                    <a:pt x="949" y="7028"/>
                    <a:pt x="831" y="6708"/>
                    <a:pt x="742" y="6384"/>
                  </a:cubicBezTo>
                  <a:cubicBezTo>
                    <a:pt x="566" y="5728"/>
                    <a:pt x="525" y="5020"/>
                    <a:pt x="460" y="4322"/>
                  </a:cubicBezTo>
                  <a:cubicBezTo>
                    <a:pt x="366" y="2919"/>
                    <a:pt x="346" y="1505"/>
                    <a:pt x="321" y="93"/>
                  </a:cubicBezTo>
                  <a:cubicBezTo>
                    <a:pt x="321" y="43"/>
                    <a:pt x="279" y="1"/>
                    <a:pt x="23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4172;p57">
              <a:extLst>
                <a:ext uri="{FF2B5EF4-FFF2-40B4-BE49-F238E27FC236}">
                  <a16:creationId xmlns:a16="http://schemas.microsoft.com/office/drawing/2014/main" id="{7B81062E-71F1-4F8E-A801-7DCC4682B987}"/>
                </a:ext>
              </a:extLst>
            </p:cNvPr>
            <p:cNvSpPr/>
            <p:nvPr/>
          </p:nvSpPr>
          <p:spPr>
            <a:xfrm>
              <a:off x="6522050" y="3778825"/>
              <a:ext cx="92225" cy="154125"/>
            </a:xfrm>
            <a:custGeom>
              <a:avLst/>
              <a:gdLst/>
              <a:ahLst/>
              <a:cxnLst/>
              <a:rect l="l" t="t" r="r" b="b"/>
              <a:pathLst>
                <a:path w="3689" h="6165" extrusionOk="0">
                  <a:moveTo>
                    <a:pt x="131" y="1"/>
                  </a:moveTo>
                  <a:cubicBezTo>
                    <a:pt x="129" y="1"/>
                    <a:pt x="128" y="1"/>
                    <a:pt x="126" y="1"/>
                  </a:cubicBezTo>
                  <a:cubicBezTo>
                    <a:pt x="79" y="4"/>
                    <a:pt x="45" y="43"/>
                    <a:pt x="42" y="85"/>
                  </a:cubicBezTo>
                  <a:cubicBezTo>
                    <a:pt x="26" y="394"/>
                    <a:pt x="0" y="710"/>
                    <a:pt x="3" y="1019"/>
                  </a:cubicBezTo>
                  <a:lnTo>
                    <a:pt x="37" y="1491"/>
                  </a:lnTo>
                  <a:cubicBezTo>
                    <a:pt x="45" y="1647"/>
                    <a:pt x="65" y="1803"/>
                    <a:pt x="101" y="1957"/>
                  </a:cubicBezTo>
                  <a:lnTo>
                    <a:pt x="193" y="2425"/>
                  </a:lnTo>
                  <a:lnTo>
                    <a:pt x="335" y="2877"/>
                  </a:lnTo>
                  <a:cubicBezTo>
                    <a:pt x="377" y="3031"/>
                    <a:pt x="444" y="3176"/>
                    <a:pt x="514" y="3321"/>
                  </a:cubicBezTo>
                  <a:cubicBezTo>
                    <a:pt x="584" y="3463"/>
                    <a:pt x="634" y="3617"/>
                    <a:pt x="723" y="3750"/>
                  </a:cubicBezTo>
                  <a:cubicBezTo>
                    <a:pt x="1016" y="4320"/>
                    <a:pt x="1443" y="4808"/>
                    <a:pt x="1917" y="5226"/>
                  </a:cubicBezTo>
                  <a:cubicBezTo>
                    <a:pt x="2402" y="5636"/>
                    <a:pt x="2949" y="5968"/>
                    <a:pt x="3560" y="6161"/>
                  </a:cubicBezTo>
                  <a:cubicBezTo>
                    <a:pt x="3569" y="6163"/>
                    <a:pt x="3578" y="6164"/>
                    <a:pt x="3586" y="6164"/>
                  </a:cubicBezTo>
                  <a:cubicBezTo>
                    <a:pt x="3626" y="6164"/>
                    <a:pt x="3661" y="6139"/>
                    <a:pt x="3675" y="6099"/>
                  </a:cubicBezTo>
                  <a:cubicBezTo>
                    <a:pt x="3689" y="6058"/>
                    <a:pt x="3669" y="6013"/>
                    <a:pt x="3630" y="5993"/>
                  </a:cubicBezTo>
                  <a:lnTo>
                    <a:pt x="3624" y="5985"/>
                  </a:lnTo>
                  <a:cubicBezTo>
                    <a:pt x="3094" y="5717"/>
                    <a:pt x="2592" y="5366"/>
                    <a:pt x="2163" y="4953"/>
                  </a:cubicBezTo>
                  <a:cubicBezTo>
                    <a:pt x="1727" y="4548"/>
                    <a:pt x="1351" y="4077"/>
                    <a:pt x="1061" y="3561"/>
                  </a:cubicBezTo>
                  <a:cubicBezTo>
                    <a:pt x="974" y="3441"/>
                    <a:pt x="927" y="3296"/>
                    <a:pt x="857" y="3165"/>
                  </a:cubicBezTo>
                  <a:cubicBezTo>
                    <a:pt x="793" y="3031"/>
                    <a:pt x="729" y="2897"/>
                    <a:pt x="684" y="2752"/>
                  </a:cubicBezTo>
                  <a:lnTo>
                    <a:pt x="533" y="2330"/>
                  </a:lnTo>
                  <a:lnTo>
                    <a:pt x="425" y="1895"/>
                  </a:lnTo>
                  <a:cubicBezTo>
                    <a:pt x="335" y="1605"/>
                    <a:pt x="335" y="1301"/>
                    <a:pt x="279" y="1005"/>
                  </a:cubicBezTo>
                  <a:cubicBezTo>
                    <a:pt x="249" y="707"/>
                    <a:pt x="252" y="400"/>
                    <a:pt x="226" y="96"/>
                  </a:cubicBezTo>
                  <a:lnTo>
                    <a:pt x="224" y="85"/>
                  </a:lnTo>
                  <a:cubicBezTo>
                    <a:pt x="218" y="39"/>
                    <a:pt x="179" y="1"/>
                    <a:pt x="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4173;p57">
              <a:extLst>
                <a:ext uri="{FF2B5EF4-FFF2-40B4-BE49-F238E27FC236}">
                  <a16:creationId xmlns:a16="http://schemas.microsoft.com/office/drawing/2014/main" id="{F6844318-449D-4E5A-B1E4-3BA6AD04D942}"/>
                </a:ext>
              </a:extLst>
            </p:cNvPr>
            <p:cNvSpPr/>
            <p:nvPr/>
          </p:nvSpPr>
          <p:spPr>
            <a:xfrm>
              <a:off x="5904525" y="3778750"/>
              <a:ext cx="92150" cy="154075"/>
            </a:xfrm>
            <a:custGeom>
              <a:avLst/>
              <a:gdLst/>
              <a:ahLst/>
              <a:cxnLst/>
              <a:rect l="l" t="t" r="r" b="b"/>
              <a:pathLst>
                <a:path w="3686" h="6163" extrusionOk="0">
                  <a:moveTo>
                    <a:pt x="3561" y="1"/>
                  </a:moveTo>
                  <a:cubicBezTo>
                    <a:pt x="3558" y="1"/>
                    <a:pt x="3555" y="1"/>
                    <a:pt x="3552" y="1"/>
                  </a:cubicBezTo>
                  <a:cubicBezTo>
                    <a:pt x="3505" y="4"/>
                    <a:pt x="3471" y="37"/>
                    <a:pt x="3468" y="85"/>
                  </a:cubicBezTo>
                  <a:lnTo>
                    <a:pt x="3468" y="93"/>
                  </a:lnTo>
                  <a:cubicBezTo>
                    <a:pt x="3443" y="397"/>
                    <a:pt x="3446" y="704"/>
                    <a:pt x="3415" y="1005"/>
                  </a:cubicBezTo>
                  <a:cubicBezTo>
                    <a:pt x="3360" y="1301"/>
                    <a:pt x="3360" y="1608"/>
                    <a:pt x="3267" y="1893"/>
                  </a:cubicBezTo>
                  <a:lnTo>
                    <a:pt x="3161" y="2331"/>
                  </a:lnTo>
                  <a:lnTo>
                    <a:pt x="3011" y="2752"/>
                  </a:lnTo>
                  <a:cubicBezTo>
                    <a:pt x="2969" y="2894"/>
                    <a:pt x="2902" y="3031"/>
                    <a:pt x="2835" y="3162"/>
                  </a:cubicBezTo>
                  <a:cubicBezTo>
                    <a:pt x="2771" y="3296"/>
                    <a:pt x="2718" y="3438"/>
                    <a:pt x="2634" y="3561"/>
                  </a:cubicBezTo>
                  <a:cubicBezTo>
                    <a:pt x="2344" y="4080"/>
                    <a:pt x="1967" y="4549"/>
                    <a:pt x="1532" y="4953"/>
                  </a:cubicBezTo>
                  <a:cubicBezTo>
                    <a:pt x="1100" y="5363"/>
                    <a:pt x="600" y="5717"/>
                    <a:pt x="70" y="5985"/>
                  </a:cubicBezTo>
                  <a:lnTo>
                    <a:pt x="65" y="5988"/>
                  </a:lnTo>
                  <a:cubicBezTo>
                    <a:pt x="17" y="6013"/>
                    <a:pt x="1" y="6063"/>
                    <a:pt x="26" y="6111"/>
                  </a:cubicBezTo>
                  <a:cubicBezTo>
                    <a:pt x="37" y="6144"/>
                    <a:pt x="66" y="6163"/>
                    <a:pt x="99" y="6163"/>
                  </a:cubicBezTo>
                  <a:cubicBezTo>
                    <a:pt x="108" y="6163"/>
                    <a:pt x="117" y="6161"/>
                    <a:pt x="126" y="6158"/>
                  </a:cubicBezTo>
                  <a:cubicBezTo>
                    <a:pt x="737" y="5969"/>
                    <a:pt x="1284" y="5637"/>
                    <a:pt x="1769" y="5224"/>
                  </a:cubicBezTo>
                  <a:cubicBezTo>
                    <a:pt x="2244" y="4805"/>
                    <a:pt x="2673" y="4317"/>
                    <a:pt x="2966" y="3751"/>
                  </a:cubicBezTo>
                  <a:cubicBezTo>
                    <a:pt x="3053" y="3617"/>
                    <a:pt x="3106" y="3463"/>
                    <a:pt x="3175" y="3321"/>
                  </a:cubicBezTo>
                  <a:cubicBezTo>
                    <a:pt x="3240" y="3179"/>
                    <a:pt x="3307" y="3031"/>
                    <a:pt x="3351" y="2877"/>
                  </a:cubicBezTo>
                  <a:lnTo>
                    <a:pt x="3496" y="2425"/>
                  </a:lnTo>
                  <a:lnTo>
                    <a:pt x="3586" y="1957"/>
                  </a:lnTo>
                  <a:cubicBezTo>
                    <a:pt x="3622" y="1803"/>
                    <a:pt x="3641" y="1647"/>
                    <a:pt x="3650" y="1488"/>
                  </a:cubicBezTo>
                  <a:lnTo>
                    <a:pt x="3683" y="1019"/>
                  </a:lnTo>
                  <a:cubicBezTo>
                    <a:pt x="3686" y="704"/>
                    <a:pt x="3664" y="392"/>
                    <a:pt x="3644" y="85"/>
                  </a:cubicBezTo>
                  <a:cubicBezTo>
                    <a:pt x="3641" y="38"/>
                    <a:pt x="3605" y="1"/>
                    <a:pt x="35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4174;p57">
              <a:extLst>
                <a:ext uri="{FF2B5EF4-FFF2-40B4-BE49-F238E27FC236}">
                  <a16:creationId xmlns:a16="http://schemas.microsoft.com/office/drawing/2014/main" id="{93A4D00A-9E0C-41F9-8B24-F5E619736CAA}"/>
                </a:ext>
              </a:extLst>
            </p:cNvPr>
            <p:cNvSpPr/>
            <p:nvPr/>
          </p:nvSpPr>
          <p:spPr>
            <a:xfrm>
              <a:off x="5711550" y="2901475"/>
              <a:ext cx="391425" cy="496150"/>
            </a:xfrm>
            <a:custGeom>
              <a:avLst/>
              <a:gdLst/>
              <a:ahLst/>
              <a:cxnLst/>
              <a:rect l="l" t="t" r="r" b="b"/>
              <a:pathLst>
                <a:path w="15657" h="19846" extrusionOk="0">
                  <a:moveTo>
                    <a:pt x="11239" y="1"/>
                  </a:moveTo>
                  <a:cubicBezTo>
                    <a:pt x="11185" y="1"/>
                    <a:pt x="11137" y="17"/>
                    <a:pt x="11095" y="52"/>
                  </a:cubicBezTo>
                  <a:cubicBezTo>
                    <a:pt x="5530" y="4815"/>
                    <a:pt x="0" y="9892"/>
                    <a:pt x="0" y="9892"/>
                  </a:cubicBezTo>
                  <a:cubicBezTo>
                    <a:pt x="0" y="9892"/>
                    <a:pt x="6983" y="19776"/>
                    <a:pt x="11062" y="19846"/>
                  </a:cubicBezTo>
                  <a:lnTo>
                    <a:pt x="15657" y="2653"/>
                  </a:lnTo>
                  <a:lnTo>
                    <a:pt x="15657" y="2653"/>
                  </a:lnTo>
                  <a:cubicBezTo>
                    <a:pt x="15638" y="2653"/>
                    <a:pt x="15620" y="2653"/>
                    <a:pt x="15602" y="2653"/>
                  </a:cubicBezTo>
                  <a:cubicBezTo>
                    <a:pt x="13694" y="2653"/>
                    <a:pt x="11937" y="1"/>
                    <a:pt x="1123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4175;p57">
              <a:extLst>
                <a:ext uri="{FF2B5EF4-FFF2-40B4-BE49-F238E27FC236}">
                  <a16:creationId xmlns:a16="http://schemas.microsoft.com/office/drawing/2014/main" id="{86EC07E8-B2CC-4E69-96C0-2D473D8C247F}"/>
                </a:ext>
              </a:extLst>
            </p:cNvPr>
            <p:cNvSpPr/>
            <p:nvPr/>
          </p:nvSpPr>
          <p:spPr>
            <a:xfrm>
              <a:off x="5696625" y="2889350"/>
              <a:ext cx="308700" cy="275975"/>
            </a:xfrm>
            <a:custGeom>
              <a:avLst/>
              <a:gdLst/>
              <a:ahLst/>
              <a:cxnLst/>
              <a:rect l="l" t="t" r="r" b="b"/>
              <a:pathLst>
                <a:path w="12348" h="11039" extrusionOk="0">
                  <a:moveTo>
                    <a:pt x="10792" y="1"/>
                  </a:moveTo>
                  <a:cubicBezTo>
                    <a:pt x="10594" y="1"/>
                    <a:pt x="10409" y="109"/>
                    <a:pt x="10314" y="289"/>
                  </a:cubicBezTo>
                  <a:cubicBezTo>
                    <a:pt x="8665" y="3528"/>
                    <a:pt x="1398" y="8544"/>
                    <a:pt x="310" y="9214"/>
                  </a:cubicBezTo>
                  <a:cubicBezTo>
                    <a:pt x="73" y="9359"/>
                    <a:pt x="0" y="9663"/>
                    <a:pt x="140" y="9908"/>
                  </a:cubicBezTo>
                  <a:cubicBezTo>
                    <a:pt x="140" y="9908"/>
                    <a:pt x="585" y="11039"/>
                    <a:pt x="1187" y="11039"/>
                  </a:cubicBezTo>
                  <a:cubicBezTo>
                    <a:pt x="1287" y="11039"/>
                    <a:pt x="1391" y="11008"/>
                    <a:pt x="1498" y="10935"/>
                  </a:cubicBezTo>
                  <a:cubicBezTo>
                    <a:pt x="2704" y="10120"/>
                    <a:pt x="10311" y="4951"/>
                    <a:pt x="12217" y="1171"/>
                  </a:cubicBezTo>
                  <a:cubicBezTo>
                    <a:pt x="12348" y="911"/>
                    <a:pt x="12217" y="585"/>
                    <a:pt x="11938" y="459"/>
                  </a:cubicBezTo>
                  <a:lnTo>
                    <a:pt x="11017" y="49"/>
                  </a:lnTo>
                  <a:cubicBezTo>
                    <a:pt x="10943" y="16"/>
                    <a:pt x="10866" y="1"/>
                    <a:pt x="10792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4176;p57">
              <a:extLst>
                <a:ext uri="{FF2B5EF4-FFF2-40B4-BE49-F238E27FC236}">
                  <a16:creationId xmlns:a16="http://schemas.microsoft.com/office/drawing/2014/main" id="{DAEE0788-5943-4806-8B15-D3A760DECA28}"/>
                </a:ext>
              </a:extLst>
            </p:cNvPr>
            <p:cNvSpPr/>
            <p:nvPr/>
          </p:nvSpPr>
          <p:spPr>
            <a:xfrm>
              <a:off x="6587325" y="2944225"/>
              <a:ext cx="330475" cy="492250"/>
            </a:xfrm>
            <a:custGeom>
              <a:avLst/>
              <a:gdLst/>
              <a:ahLst/>
              <a:cxnLst/>
              <a:rect l="l" t="t" r="r" b="b"/>
              <a:pathLst>
                <a:path w="13219" h="19690" extrusionOk="0">
                  <a:moveTo>
                    <a:pt x="4309" y="1"/>
                  </a:moveTo>
                  <a:cubicBezTo>
                    <a:pt x="3677" y="1"/>
                    <a:pt x="1948" y="2025"/>
                    <a:pt x="335" y="2025"/>
                  </a:cubicBezTo>
                  <a:cubicBezTo>
                    <a:pt x="223" y="2025"/>
                    <a:pt x="111" y="2015"/>
                    <a:pt x="1" y="1994"/>
                  </a:cubicBezTo>
                  <a:lnTo>
                    <a:pt x="1" y="1994"/>
                  </a:lnTo>
                  <a:lnTo>
                    <a:pt x="1895" y="19668"/>
                  </a:lnTo>
                  <a:cubicBezTo>
                    <a:pt x="2001" y="19682"/>
                    <a:pt x="2110" y="19689"/>
                    <a:pt x="2221" y="19689"/>
                  </a:cubicBezTo>
                  <a:cubicBezTo>
                    <a:pt x="6024" y="19689"/>
                    <a:pt x="13219" y="11410"/>
                    <a:pt x="13219" y="11410"/>
                  </a:cubicBezTo>
                  <a:cubicBezTo>
                    <a:pt x="13219" y="11410"/>
                    <a:pt x="8883" y="5588"/>
                    <a:pt x="4473" y="75"/>
                  </a:cubicBezTo>
                  <a:cubicBezTo>
                    <a:pt x="4432" y="24"/>
                    <a:pt x="4377" y="1"/>
                    <a:pt x="430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4177;p57">
              <a:extLst>
                <a:ext uri="{FF2B5EF4-FFF2-40B4-BE49-F238E27FC236}">
                  <a16:creationId xmlns:a16="http://schemas.microsoft.com/office/drawing/2014/main" id="{92FEA0F3-D3AE-49FF-926A-BBDA602E72B3}"/>
                </a:ext>
              </a:extLst>
            </p:cNvPr>
            <p:cNvSpPr/>
            <p:nvPr/>
          </p:nvSpPr>
          <p:spPr>
            <a:xfrm>
              <a:off x="5869300" y="2967300"/>
              <a:ext cx="775325" cy="898700"/>
            </a:xfrm>
            <a:custGeom>
              <a:avLst/>
              <a:gdLst/>
              <a:ahLst/>
              <a:cxnLst/>
              <a:rect l="l" t="t" r="r" b="b"/>
              <a:pathLst>
                <a:path w="31013" h="35948" extrusionOk="0">
                  <a:moveTo>
                    <a:pt x="6827" y="1"/>
                  </a:moveTo>
                  <a:cubicBezTo>
                    <a:pt x="6501" y="1"/>
                    <a:pt x="6171" y="2"/>
                    <a:pt x="5840" y="6"/>
                  </a:cubicBezTo>
                  <a:cubicBezTo>
                    <a:pt x="4322" y="20"/>
                    <a:pt x="2241" y="16825"/>
                    <a:pt x="2241" y="16825"/>
                  </a:cubicBezTo>
                  <a:lnTo>
                    <a:pt x="1" y="31759"/>
                  </a:lnTo>
                  <a:cubicBezTo>
                    <a:pt x="1" y="31759"/>
                    <a:pt x="6205" y="35207"/>
                    <a:pt x="15055" y="35854"/>
                  </a:cubicBezTo>
                  <a:lnTo>
                    <a:pt x="15055" y="35860"/>
                  </a:lnTo>
                  <a:cubicBezTo>
                    <a:pt x="15096" y="35863"/>
                    <a:pt x="15135" y="35863"/>
                    <a:pt x="15177" y="35865"/>
                  </a:cubicBezTo>
                  <a:cubicBezTo>
                    <a:pt x="15219" y="35868"/>
                    <a:pt x="15258" y="35874"/>
                    <a:pt x="15300" y="35877"/>
                  </a:cubicBezTo>
                  <a:lnTo>
                    <a:pt x="15300" y="35874"/>
                  </a:lnTo>
                  <a:cubicBezTo>
                    <a:pt x="16140" y="35925"/>
                    <a:pt x="16961" y="35948"/>
                    <a:pt x="17761" y="35948"/>
                  </a:cubicBezTo>
                  <a:cubicBezTo>
                    <a:pt x="25400" y="35948"/>
                    <a:pt x="31012" y="33840"/>
                    <a:pt x="31012" y="33840"/>
                  </a:cubicBezTo>
                  <a:lnTo>
                    <a:pt x="30789" y="18745"/>
                  </a:lnTo>
                  <a:cubicBezTo>
                    <a:pt x="30524" y="11709"/>
                    <a:pt x="30446" y="890"/>
                    <a:pt x="30443" y="884"/>
                  </a:cubicBezTo>
                  <a:cubicBezTo>
                    <a:pt x="27959" y="477"/>
                    <a:pt x="25367" y="366"/>
                    <a:pt x="23151" y="366"/>
                  </a:cubicBezTo>
                  <a:cubicBezTo>
                    <a:pt x="20458" y="366"/>
                    <a:pt x="18320" y="530"/>
                    <a:pt x="17606" y="530"/>
                  </a:cubicBezTo>
                  <a:cubicBezTo>
                    <a:pt x="17587" y="530"/>
                    <a:pt x="17568" y="530"/>
                    <a:pt x="17551" y="530"/>
                  </a:cubicBezTo>
                  <a:cubicBezTo>
                    <a:pt x="16496" y="401"/>
                    <a:pt x="12060" y="1"/>
                    <a:pt x="6827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4178;p57">
              <a:extLst>
                <a:ext uri="{FF2B5EF4-FFF2-40B4-BE49-F238E27FC236}">
                  <a16:creationId xmlns:a16="http://schemas.microsoft.com/office/drawing/2014/main" id="{86FEA22B-0A36-4E06-AD73-543E457BA4A1}"/>
                </a:ext>
              </a:extLst>
            </p:cNvPr>
            <p:cNvSpPr/>
            <p:nvPr/>
          </p:nvSpPr>
          <p:spPr>
            <a:xfrm>
              <a:off x="6144525" y="3025875"/>
              <a:ext cx="354475" cy="184000"/>
            </a:xfrm>
            <a:custGeom>
              <a:avLst/>
              <a:gdLst/>
              <a:ahLst/>
              <a:cxnLst/>
              <a:rect l="l" t="t" r="r" b="b"/>
              <a:pathLst>
                <a:path w="14179" h="7360" extrusionOk="0">
                  <a:moveTo>
                    <a:pt x="1661" y="123"/>
                  </a:moveTo>
                  <a:cubicBezTo>
                    <a:pt x="182" y="123"/>
                    <a:pt x="215" y="1412"/>
                    <a:pt x="215" y="1412"/>
                  </a:cubicBezTo>
                  <a:cubicBezTo>
                    <a:pt x="0" y="4539"/>
                    <a:pt x="2425" y="6919"/>
                    <a:pt x="5549" y="7128"/>
                  </a:cubicBezTo>
                  <a:lnTo>
                    <a:pt x="8852" y="7349"/>
                  </a:lnTo>
                  <a:cubicBezTo>
                    <a:pt x="8964" y="7356"/>
                    <a:pt x="9075" y="7360"/>
                    <a:pt x="9186" y="7360"/>
                  </a:cubicBezTo>
                  <a:cubicBezTo>
                    <a:pt x="11751" y="7360"/>
                    <a:pt x="13912" y="5371"/>
                    <a:pt x="14086" y="2773"/>
                  </a:cubicBezTo>
                  <a:cubicBezTo>
                    <a:pt x="14086" y="2773"/>
                    <a:pt x="14178" y="1513"/>
                    <a:pt x="12610" y="1130"/>
                  </a:cubicBezTo>
                  <a:cubicBezTo>
                    <a:pt x="7987" y="0"/>
                    <a:pt x="3948" y="271"/>
                    <a:pt x="1842" y="129"/>
                  </a:cubicBezTo>
                  <a:cubicBezTo>
                    <a:pt x="1779" y="125"/>
                    <a:pt x="1719" y="123"/>
                    <a:pt x="1661" y="123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4179;p57">
              <a:extLst>
                <a:ext uri="{FF2B5EF4-FFF2-40B4-BE49-F238E27FC236}">
                  <a16:creationId xmlns:a16="http://schemas.microsoft.com/office/drawing/2014/main" id="{80E7B8BE-21DA-4879-9430-8763FDD7E3A1}"/>
                </a:ext>
              </a:extLst>
            </p:cNvPr>
            <p:cNvSpPr/>
            <p:nvPr/>
          </p:nvSpPr>
          <p:spPr>
            <a:xfrm>
              <a:off x="6683100" y="2936050"/>
              <a:ext cx="250525" cy="307975"/>
            </a:xfrm>
            <a:custGeom>
              <a:avLst/>
              <a:gdLst/>
              <a:ahLst/>
              <a:cxnLst/>
              <a:rect l="l" t="t" r="r" b="b"/>
              <a:pathLst>
                <a:path w="10021" h="12319" extrusionOk="0">
                  <a:moveTo>
                    <a:pt x="1457" y="1"/>
                  </a:moveTo>
                  <a:cubicBezTo>
                    <a:pt x="1411" y="1"/>
                    <a:pt x="1364" y="8"/>
                    <a:pt x="1317" y="23"/>
                  </a:cubicBezTo>
                  <a:lnTo>
                    <a:pt x="433" y="299"/>
                  </a:lnTo>
                  <a:cubicBezTo>
                    <a:pt x="159" y="382"/>
                    <a:pt x="0" y="684"/>
                    <a:pt x="87" y="963"/>
                  </a:cubicBezTo>
                  <a:cubicBezTo>
                    <a:pt x="1311" y="4977"/>
                    <a:pt x="7521" y="11187"/>
                    <a:pt x="8501" y="12169"/>
                  </a:cubicBezTo>
                  <a:cubicBezTo>
                    <a:pt x="8607" y="12275"/>
                    <a:pt x="8718" y="12318"/>
                    <a:pt x="8828" y="12318"/>
                  </a:cubicBezTo>
                  <a:cubicBezTo>
                    <a:pt x="9350" y="12318"/>
                    <a:pt x="9862" y="11341"/>
                    <a:pt x="9862" y="11341"/>
                  </a:cubicBezTo>
                  <a:cubicBezTo>
                    <a:pt x="10021" y="11123"/>
                    <a:pt x="9993" y="10808"/>
                    <a:pt x="9798" y="10629"/>
                  </a:cubicBezTo>
                  <a:cubicBezTo>
                    <a:pt x="8902" y="9812"/>
                    <a:pt x="2988" y="3803"/>
                    <a:pt x="1919" y="360"/>
                  </a:cubicBezTo>
                  <a:cubicBezTo>
                    <a:pt x="1856" y="143"/>
                    <a:pt x="1666" y="1"/>
                    <a:pt x="1457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4180;p57">
              <a:extLst>
                <a:ext uri="{FF2B5EF4-FFF2-40B4-BE49-F238E27FC236}">
                  <a16:creationId xmlns:a16="http://schemas.microsoft.com/office/drawing/2014/main" id="{6122C7AC-F684-4F46-9554-2128D82CF042}"/>
                </a:ext>
              </a:extLst>
            </p:cNvPr>
            <p:cNvSpPr/>
            <p:nvPr/>
          </p:nvSpPr>
          <p:spPr>
            <a:xfrm>
              <a:off x="6199400" y="2800050"/>
              <a:ext cx="263675" cy="374150"/>
            </a:xfrm>
            <a:custGeom>
              <a:avLst/>
              <a:gdLst/>
              <a:ahLst/>
              <a:cxnLst/>
              <a:rect l="l" t="t" r="r" b="b"/>
              <a:pathLst>
                <a:path w="10547" h="14966" extrusionOk="0">
                  <a:moveTo>
                    <a:pt x="5354" y="0"/>
                  </a:moveTo>
                  <a:cubicBezTo>
                    <a:pt x="2878" y="0"/>
                    <a:pt x="791" y="1928"/>
                    <a:pt x="623" y="4433"/>
                  </a:cubicBezTo>
                  <a:lnTo>
                    <a:pt x="174" y="11159"/>
                  </a:lnTo>
                  <a:cubicBezTo>
                    <a:pt x="1" y="13779"/>
                    <a:pt x="2068" y="14750"/>
                    <a:pt x="4682" y="14923"/>
                  </a:cubicBezTo>
                  <a:lnTo>
                    <a:pt x="4947" y="14939"/>
                  </a:lnTo>
                  <a:cubicBezTo>
                    <a:pt x="5202" y="14957"/>
                    <a:pt x="5453" y="14966"/>
                    <a:pt x="5698" y="14966"/>
                  </a:cubicBezTo>
                  <a:cubicBezTo>
                    <a:pt x="7969" y="14966"/>
                    <a:pt x="9760" y="14177"/>
                    <a:pt x="9919" y="11812"/>
                  </a:cubicBezTo>
                  <a:lnTo>
                    <a:pt x="10368" y="5086"/>
                  </a:lnTo>
                  <a:cubicBezTo>
                    <a:pt x="10546" y="2469"/>
                    <a:pt x="8560" y="204"/>
                    <a:pt x="5946" y="28"/>
                  </a:cubicBezTo>
                  <a:lnTo>
                    <a:pt x="5681" y="11"/>
                  </a:lnTo>
                  <a:cubicBezTo>
                    <a:pt x="5571" y="4"/>
                    <a:pt x="5462" y="0"/>
                    <a:pt x="535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4181;p57">
              <a:extLst>
                <a:ext uri="{FF2B5EF4-FFF2-40B4-BE49-F238E27FC236}">
                  <a16:creationId xmlns:a16="http://schemas.microsoft.com/office/drawing/2014/main" id="{2508AD3B-AF53-4603-8B8F-563EACA5C944}"/>
                </a:ext>
              </a:extLst>
            </p:cNvPr>
            <p:cNvSpPr/>
            <p:nvPr/>
          </p:nvSpPr>
          <p:spPr>
            <a:xfrm>
              <a:off x="6206175" y="2800050"/>
              <a:ext cx="256750" cy="280275"/>
            </a:xfrm>
            <a:custGeom>
              <a:avLst/>
              <a:gdLst/>
              <a:ahLst/>
              <a:cxnLst/>
              <a:rect l="l" t="t" r="r" b="b"/>
              <a:pathLst>
                <a:path w="10270" h="11211" extrusionOk="0">
                  <a:moveTo>
                    <a:pt x="5092" y="1"/>
                  </a:moveTo>
                  <a:cubicBezTo>
                    <a:pt x="2610" y="1"/>
                    <a:pt x="523" y="1926"/>
                    <a:pt x="352" y="4433"/>
                  </a:cubicBezTo>
                  <a:lnTo>
                    <a:pt x="0" y="9706"/>
                  </a:lnTo>
                  <a:cubicBezTo>
                    <a:pt x="3226" y="10892"/>
                    <a:pt x="6026" y="11210"/>
                    <a:pt x="8103" y="11210"/>
                  </a:cubicBezTo>
                  <a:cubicBezTo>
                    <a:pt x="8693" y="11210"/>
                    <a:pt x="9226" y="11184"/>
                    <a:pt x="9692" y="11145"/>
                  </a:cubicBezTo>
                  <a:lnTo>
                    <a:pt x="10097" y="5086"/>
                  </a:lnTo>
                  <a:cubicBezTo>
                    <a:pt x="10270" y="2466"/>
                    <a:pt x="8289" y="207"/>
                    <a:pt x="5675" y="28"/>
                  </a:cubicBezTo>
                  <a:lnTo>
                    <a:pt x="5410" y="11"/>
                  </a:lnTo>
                  <a:cubicBezTo>
                    <a:pt x="5303" y="4"/>
                    <a:pt x="5197" y="1"/>
                    <a:pt x="5092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4182;p57">
              <a:extLst>
                <a:ext uri="{FF2B5EF4-FFF2-40B4-BE49-F238E27FC236}">
                  <a16:creationId xmlns:a16="http://schemas.microsoft.com/office/drawing/2014/main" id="{DC90DB6E-9F0B-4F78-9079-926E145026C2}"/>
                </a:ext>
              </a:extLst>
            </p:cNvPr>
            <p:cNvSpPr/>
            <p:nvPr/>
          </p:nvSpPr>
          <p:spPr>
            <a:xfrm>
              <a:off x="6170325" y="1893175"/>
              <a:ext cx="121300" cy="172625"/>
            </a:xfrm>
            <a:custGeom>
              <a:avLst/>
              <a:gdLst/>
              <a:ahLst/>
              <a:cxnLst/>
              <a:rect l="l" t="t" r="r" b="b"/>
              <a:pathLst>
                <a:path w="4852" h="6905" extrusionOk="0">
                  <a:moveTo>
                    <a:pt x="4159" y="1"/>
                  </a:moveTo>
                  <a:cubicBezTo>
                    <a:pt x="3955" y="1"/>
                    <a:pt x="3747" y="101"/>
                    <a:pt x="3597" y="245"/>
                  </a:cubicBezTo>
                  <a:cubicBezTo>
                    <a:pt x="3399" y="438"/>
                    <a:pt x="3279" y="691"/>
                    <a:pt x="3167" y="942"/>
                  </a:cubicBezTo>
                  <a:cubicBezTo>
                    <a:pt x="2439" y="2616"/>
                    <a:pt x="1990" y="4410"/>
                    <a:pt x="1839" y="6229"/>
                  </a:cubicBezTo>
                  <a:cubicBezTo>
                    <a:pt x="1669" y="4834"/>
                    <a:pt x="1493" y="3445"/>
                    <a:pt x="1323" y="2053"/>
                  </a:cubicBezTo>
                  <a:cubicBezTo>
                    <a:pt x="1275" y="1662"/>
                    <a:pt x="1144" y="1180"/>
                    <a:pt x="759" y="1107"/>
                  </a:cubicBezTo>
                  <a:cubicBezTo>
                    <a:pt x="731" y="1102"/>
                    <a:pt x="702" y="1099"/>
                    <a:pt x="673" y="1099"/>
                  </a:cubicBezTo>
                  <a:cubicBezTo>
                    <a:pt x="429" y="1099"/>
                    <a:pt x="204" y="1293"/>
                    <a:pt x="107" y="1528"/>
                  </a:cubicBezTo>
                  <a:cubicBezTo>
                    <a:pt x="1" y="1791"/>
                    <a:pt x="23" y="2084"/>
                    <a:pt x="54" y="2362"/>
                  </a:cubicBezTo>
                  <a:cubicBezTo>
                    <a:pt x="238" y="3955"/>
                    <a:pt x="745" y="5509"/>
                    <a:pt x="1535" y="6904"/>
                  </a:cubicBezTo>
                  <a:lnTo>
                    <a:pt x="2327" y="6865"/>
                  </a:lnTo>
                  <a:cubicBezTo>
                    <a:pt x="3376" y="5211"/>
                    <a:pt x="4182" y="3398"/>
                    <a:pt x="4710" y="1509"/>
                  </a:cubicBezTo>
                  <a:cubicBezTo>
                    <a:pt x="4782" y="1241"/>
                    <a:pt x="4852" y="962"/>
                    <a:pt x="4819" y="683"/>
                  </a:cubicBezTo>
                  <a:cubicBezTo>
                    <a:pt x="4782" y="404"/>
                    <a:pt x="4615" y="125"/>
                    <a:pt x="4350" y="33"/>
                  </a:cubicBezTo>
                  <a:cubicBezTo>
                    <a:pt x="4288" y="11"/>
                    <a:pt x="4223" y="1"/>
                    <a:pt x="4159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4183;p57">
              <a:extLst>
                <a:ext uri="{FF2B5EF4-FFF2-40B4-BE49-F238E27FC236}">
                  <a16:creationId xmlns:a16="http://schemas.microsoft.com/office/drawing/2014/main" id="{19D049A3-86FF-401B-BAED-0E3AB5457B47}"/>
                </a:ext>
              </a:extLst>
            </p:cNvPr>
            <p:cNvSpPr/>
            <p:nvPr/>
          </p:nvSpPr>
          <p:spPr>
            <a:xfrm>
              <a:off x="5821600" y="1930575"/>
              <a:ext cx="1285225" cy="1106725"/>
            </a:xfrm>
            <a:custGeom>
              <a:avLst/>
              <a:gdLst/>
              <a:ahLst/>
              <a:cxnLst/>
              <a:rect l="l" t="t" r="r" b="b"/>
              <a:pathLst>
                <a:path w="51409" h="44269" extrusionOk="0">
                  <a:moveTo>
                    <a:pt x="26932" y="1"/>
                  </a:moveTo>
                  <a:cubicBezTo>
                    <a:pt x="21510" y="1"/>
                    <a:pt x="18823" y="3238"/>
                    <a:pt x="18823" y="3238"/>
                  </a:cubicBezTo>
                  <a:cubicBezTo>
                    <a:pt x="15980" y="2158"/>
                    <a:pt x="13778" y="1699"/>
                    <a:pt x="12016" y="1699"/>
                  </a:cubicBezTo>
                  <a:cubicBezTo>
                    <a:pt x="7272" y="1699"/>
                    <a:pt x="5716" y="5023"/>
                    <a:pt x="3429" y="8508"/>
                  </a:cubicBezTo>
                  <a:cubicBezTo>
                    <a:pt x="294" y="13284"/>
                    <a:pt x="1" y="22339"/>
                    <a:pt x="2908" y="31487"/>
                  </a:cubicBezTo>
                  <a:cubicBezTo>
                    <a:pt x="5812" y="40635"/>
                    <a:pt x="19208" y="43818"/>
                    <a:pt x="29265" y="44248"/>
                  </a:cubicBezTo>
                  <a:cubicBezTo>
                    <a:pt x="29590" y="44261"/>
                    <a:pt x="29906" y="44268"/>
                    <a:pt x="30215" y="44268"/>
                  </a:cubicBezTo>
                  <a:cubicBezTo>
                    <a:pt x="39494" y="44268"/>
                    <a:pt x="42095" y="38059"/>
                    <a:pt x="46674" y="27651"/>
                  </a:cubicBezTo>
                  <a:cubicBezTo>
                    <a:pt x="51408" y="16899"/>
                    <a:pt x="48158" y="9877"/>
                    <a:pt x="37286" y="3335"/>
                  </a:cubicBezTo>
                  <a:cubicBezTo>
                    <a:pt x="33128" y="832"/>
                    <a:pt x="29679" y="1"/>
                    <a:pt x="26932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4184;p57">
              <a:extLst>
                <a:ext uri="{FF2B5EF4-FFF2-40B4-BE49-F238E27FC236}">
                  <a16:creationId xmlns:a16="http://schemas.microsoft.com/office/drawing/2014/main" id="{237BB846-8267-4722-9494-2FA8D00D47F2}"/>
                </a:ext>
              </a:extLst>
            </p:cNvPr>
            <p:cNvSpPr/>
            <p:nvPr/>
          </p:nvSpPr>
          <p:spPr>
            <a:xfrm>
              <a:off x="5819225" y="1981500"/>
              <a:ext cx="439500" cy="920400"/>
            </a:xfrm>
            <a:custGeom>
              <a:avLst/>
              <a:gdLst/>
              <a:ahLst/>
              <a:cxnLst/>
              <a:rect l="l" t="t" r="r" b="b"/>
              <a:pathLst>
                <a:path w="17580" h="36816" extrusionOk="0">
                  <a:moveTo>
                    <a:pt x="13574" y="0"/>
                  </a:moveTo>
                  <a:cubicBezTo>
                    <a:pt x="12404" y="0"/>
                    <a:pt x="11208" y="206"/>
                    <a:pt x="10052" y="618"/>
                  </a:cubicBezTo>
                  <a:cubicBezTo>
                    <a:pt x="7759" y="1441"/>
                    <a:pt x="5670" y="3039"/>
                    <a:pt x="4010" y="5232"/>
                  </a:cubicBezTo>
                  <a:cubicBezTo>
                    <a:pt x="1973" y="7927"/>
                    <a:pt x="695" y="11381"/>
                    <a:pt x="319" y="15217"/>
                  </a:cubicBezTo>
                  <a:cubicBezTo>
                    <a:pt x="1" y="18442"/>
                    <a:pt x="296" y="21929"/>
                    <a:pt x="1217" y="25888"/>
                  </a:cubicBezTo>
                  <a:cubicBezTo>
                    <a:pt x="1599" y="27545"/>
                    <a:pt x="2090" y="29288"/>
                    <a:pt x="3075" y="30798"/>
                  </a:cubicBezTo>
                  <a:cubicBezTo>
                    <a:pt x="5059" y="33852"/>
                    <a:pt x="8487" y="35331"/>
                    <a:pt x="12438" y="36815"/>
                  </a:cubicBezTo>
                  <a:lnTo>
                    <a:pt x="12507" y="36628"/>
                  </a:lnTo>
                  <a:cubicBezTo>
                    <a:pt x="8590" y="35155"/>
                    <a:pt x="5193" y="33691"/>
                    <a:pt x="3240" y="30686"/>
                  </a:cubicBezTo>
                  <a:cubicBezTo>
                    <a:pt x="2272" y="29199"/>
                    <a:pt x="1783" y="27478"/>
                    <a:pt x="1404" y="25837"/>
                  </a:cubicBezTo>
                  <a:cubicBezTo>
                    <a:pt x="486" y="21901"/>
                    <a:pt x="199" y="18431"/>
                    <a:pt x="511" y="15231"/>
                  </a:cubicBezTo>
                  <a:cubicBezTo>
                    <a:pt x="885" y="11434"/>
                    <a:pt x="2146" y="8016"/>
                    <a:pt x="4163" y="5346"/>
                  </a:cubicBezTo>
                  <a:cubicBezTo>
                    <a:pt x="5798" y="3179"/>
                    <a:pt x="7860" y="1608"/>
                    <a:pt x="10119" y="799"/>
                  </a:cubicBezTo>
                  <a:cubicBezTo>
                    <a:pt x="11250" y="395"/>
                    <a:pt x="12421" y="193"/>
                    <a:pt x="13566" y="193"/>
                  </a:cubicBezTo>
                  <a:cubicBezTo>
                    <a:pt x="14949" y="193"/>
                    <a:pt x="16295" y="487"/>
                    <a:pt x="17490" y="1070"/>
                  </a:cubicBezTo>
                  <a:lnTo>
                    <a:pt x="17579" y="894"/>
                  </a:lnTo>
                  <a:cubicBezTo>
                    <a:pt x="16359" y="299"/>
                    <a:pt x="14985" y="0"/>
                    <a:pt x="13574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4185;p57">
              <a:extLst>
                <a:ext uri="{FF2B5EF4-FFF2-40B4-BE49-F238E27FC236}">
                  <a16:creationId xmlns:a16="http://schemas.microsoft.com/office/drawing/2014/main" id="{FE525A1B-2EFB-4BA0-8392-1EC0EDFFAAAC}"/>
                </a:ext>
              </a:extLst>
            </p:cNvPr>
            <p:cNvSpPr/>
            <p:nvPr/>
          </p:nvSpPr>
          <p:spPr>
            <a:xfrm>
              <a:off x="6303400" y="1917875"/>
              <a:ext cx="813675" cy="1118900"/>
            </a:xfrm>
            <a:custGeom>
              <a:avLst/>
              <a:gdLst/>
              <a:ahLst/>
              <a:cxnLst/>
              <a:rect l="l" t="t" r="r" b="b"/>
              <a:pathLst>
                <a:path w="32547" h="44756" extrusionOk="0">
                  <a:moveTo>
                    <a:pt x="8343" y="0"/>
                  </a:moveTo>
                  <a:cubicBezTo>
                    <a:pt x="3303" y="0"/>
                    <a:pt x="48" y="2680"/>
                    <a:pt x="0" y="2722"/>
                  </a:cubicBezTo>
                  <a:lnTo>
                    <a:pt x="126" y="2867"/>
                  </a:lnTo>
                  <a:cubicBezTo>
                    <a:pt x="172" y="2829"/>
                    <a:pt x="3372" y="194"/>
                    <a:pt x="8338" y="194"/>
                  </a:cubicBezTo>
                  <a:cubicBezTo>
                    <a:pt x="10677" y="194"/>
                    <a:pt x="13406" y="778"/>
                    <a:pt x="16382" y="2493"/>
                  </a:cubicBezTo>
                  <a:cubicBezTo>
                    <a:pt x="24514" y="7180"/>
                    <a:pt x="32317" y="13510"/>
                    <a:pt x="28537" y="24945"/>
                  </a:cubicBezTo>
                  <a:cubicBezTo>
                    <a:pt x="24495" y="37167"/>
                    <a:pt x="20731" y="42853"/>
                    <a:pt x="15964" y="43955"/>
                  </a:cubicBezTo>
                  <a:cubicBezTo>
                    <a:pt x="13953" y="44419"/>
                    <a:pt x="12009" y="44562"/>
                    <a:pt x="10370" y="44562"/>
                  </a:cubicBezTo>
                  <a:cubicBezTo>
                    <a:pt x="7710" y="44562"/>
                    <a:pt x="5854" y="44183"/>
                    <a:pt x="5823" y="44178"/>
                  </a:cubicBezTo>
                  <a:lnTo>
                    <a:pt x="5786" y="44368"/>
                  </a:lnTo>
                  <a:cubicBezTo>
                    <a:pt x="5817" y="44373"/>
                    <a:pt x="7686" y="44756"/>
                    <a:pt x="10367" y="44756"/>
                  </a:cubicBezTo>
                  <a:cubicBezTo>
                    <a:pt x="12022" y="44756"/>
                    <a:pt x="13980" y="44611"/>
                    <a:pt x="16011" y="44145"/>
                  </a:cubicBezTo>
                  <a:cubicBezTo>
                    <a:pt x="20854" y="43026"/>
                    <a:pt x="24654" y="37304"/>
                    <a:pt x="28721" y="25007"/>
                  </a:cubicBezTo>
                  <a:cubicBezTo>
                    <a:pt x="32546" y="13440"/>
                    <a:pt x="24679" y="7052"/>
                    <a:pt x="16480" y="2326"/>
                  </a:cubicBezTo>
                  <a:cubicBezTo>
                    <a:pt x="13472" y="592"/>
                    <a:pt x="10711" y="0"/>
                    <a:pt x="8343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4186;p57">
              <a:extLst>
                <a:ext uri="{FF2B5EF4-FFF2-40B4-BE49-F238E27FC236}">
                  <a16:creationId xmlns:a16="http://schemas.microsoft.com/office/drawing/2014/main" id="{A20634E2-3496-4597-88DA-EF1417F691A8}"/>
                </a:ext>
              </a:extLst>
            </p:cNvPr>
            <p:cNvSpPr/>
            <p:nvPr/>
          </p:nvSpPr>
          <p:spPr>
            <a:xfrm>
              <a:off x="5697725" y="2416900"/>
              <a:ext cx="342550" cy="301875"/>
            </a:xfrm>
            <a:custGeom>
              <a:avLst/>
              <a:gdLst/>
              <a:ahLst/>
              <a:cxnLst/>
              <a:rect l="l" t="t" r="r" b="b"/>
              <a:pathLst>
                <a:path w="13702" h="12075" extrusionOk="0">
                  <a:moveTo>
                    <a:pt x="6889" y="0"/>
                  </a:moveTo>
                  <a:cubicBezTo>
                    <a:pt x="4622" y="0"/>
                    <a:pt x="2445" y="1295"/>
                    <a:pt x="1415" y="3495"/>
                  </a:cubicBezTo>
                  <a:cubicBezTo>
                    <a:pt x="1" y="6519"/>
                    <a:pt x="1290" y="10106"/>
                    <a:pt x="4292" y="11512"/>
                  </a:cubicBezTo>
                  <a:cubicBezTo>
                    <a:pt x="5108" y="11894"/>
                    <a:pt x="5967" y="12075"/>
                    <a:pt x="6814" y="12075"/>
                  </a:cubicBezTo>
                  <a:cubicBezTo>
                    <a:pt x="9081" y="12075"/>
                    <a:pt x="11259" y="10780"/>
                    <a:pt x="12287" y="8580"/>
                  </a:cubicBezTo>
                  <a:cubicBezTo>
                    <a:pt x="13702" y="5556"/>
                    <a:pt x="12415" y="1969"/>
                    <a:pt x="9411" y="563"/>
                  </a:cubicBezTo>
                  <a:cubicBezTo>
                    <a:pt x="8595" y="181"/>
                    <a:pt x="7735" y="0"/>
                    <a:pt x="6889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4187;p57">
              <a:extLst>
                <a:ext uri="{FF2B5EF4-FFF2-40B4-BE49-F238E27FC236}">
                  <a16:creationId xmlns:a16="http://schemas.microsoft.com/office/drawing/2014/main" id="{4F7D4AC1-2B77-4A7B-A832-5242DD56D0D3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4188;p57">
              <a:extLst>
                <a:ext uri="{FF2B5EF4-FFF2-40B4-BE49-F238E27FC236}">
                  <a16:creationId xmlns:a16="http://schemas.microsoft.com/office/drawing/2014/main" id="{8DF19956-8525-4EEA-B7C0-E0A3B4393538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4189;p57">
              <a:extLst>
                <a:ext uri="{FF2B5EF4-FFF2-40B4-BE49-F238E27FC236}">
                  <a16:creationId xmlns:a16="http://schemas.microsoft.com/office/drawing/2014/main" id="{7DFD159F-CDDE-4174-A18A-7660467F3446}"/>
                </a:ext>
              </a:extLst>
            </p:cNvPr>
            <p:cNvSpPr/>
            <p:nvPr/>
          </p:nvSpPr>
          <p:spPr>
            <a:xfrm>
              <a:off x="5743350" y="2514975"/>
              <a:ext cx="251800" cy="101400"/>
            </a:xfrm>
            <a:custGeom>
              <a:avLst/>
              <a:gdLst/>
              <a:ahLst/>
              <a:cxnLst/>
              <a:rect l="l" t="t" r="r" b="b"/>
              <a:pathLst>
                <a:path w="10072" h="4056" extrusionOk="0">
                  <a:moveTo>
                    <a:pt x="3641" y="0"/>
                  </a:moveTo>
                  <a:cubicBezTo>
                    <a:pt x="3376" y="0"/>
                    <a:pt x="3111" y="14"/>
                    <a:pt x="2849" y="43"/>
                  </a:cubicBezTo>
                  <a:cubicBezTo>
                    <a:pt x="2377" y="93"/>
                    <a:pt x="1911" y="171"/>
                    <a:pt x="1457" y="303"/>
                  </a:cubicBezTo>
                  <a:cubicBezTo>
                    <a:pt x="1002" y="423"/>
                    <a:pt x="564" y="587"/>
                    <a:pt x="129" y="802"/>
                  </a:cubicBezTo>
                  <a:cubicBezTo>
                    <a:pt x="42" y="844"/>
                    <a:pt x="0" y="950"/>
                    <a:pt x="26" y="1039"/>
                  </a:cubicBezTo>
                  <a:cubicBezTo>
                    <a:pt x="52" y="1119"/>
                    <a:pt x="129" y="1169"/>
                    <a:pt x="209" y="1169"/>
                  </a:cubicBezTo>
                  <a:cubicBezTo>
                    <a:pt x="230" y="1169"/>
                    <a:pt x="251" y="1166"/>
                    <a:pt x="271" y="1159"/>
                  </a:cubicBezTo>
                  <a:lnTo>
                    <a:pt x="285" y="1151"/>
                  </a:lnTo>
                  <a:cubicBezTo>
                    <a:pt x="1119" y="861"/>
                    <a:pt x="2012" y="679"/>
                    <a:pt x="2893" y="601"/>
                  </a:cubicBezTo>
                  <a:cubicBezTo>
                    <a:pt x="3126" y="584"/>
                    <a:pt x="3359" y="574"/>
                    <a:pt x="3592" y="574"/>
                  </a:cubicBezTo>
                  <a:cubicBezTo>
                    <a:pt x="4247" y="574"/>
                    <a:pt x="4899" y="648"/>
                    <a:pt x="5524" y="819"/>
                  </a:cubicBezTo>
                  <a:cubicBezTo>
                    <a:pt x="6372" y="1050"/>
                    <a:pt x="7181" y="1438"/>
                    <a:pt x="7868" y="1999"/>
                  </a:cubicBezTo>
                  <a:cubicBezTo>
                    <a:pt x="8236" y="2250"/>
                    <a:pt x="8526" y="2590"/>
                    <a:pt x="8847" y="2903"/>
                  </a:cubicBezTo>
                  <a:cubicBezTo>
                    <a:pt x="9014" y="3053"/>
                    <a:pt x="9129" y="3246"/>
                    <a:pt x="9274" y="3422"/>
                  </a:cubicBezTo>
                  <a:lnTo>
                    <a:pt x="9681" y="3960"/>
                  </a:lnTo>
                  <a:lnTo>
                    <a:pt x="9698" y="3979"/>
                  </a:lnTo>
                  <a:cubicBezTo>
                    <a:pt x="9737" y="4029"/>
                    <a:pt x="9795" y="4055"/>
                    <a:pt x="9854" y="4055"/>
                  </a:cubicBezTo>
                  <a:cubicBezTo>
                    <a:pt x="9892" y="4055"/>
                    <a:pt x="9930" y="4044"/>
                    <a:pt x="9963" y="4021"/>
                  </a:cubicBezTo>
                  <a:cubicBezTo>
                    <a:pt x="10049" y="3957"/>
                    <a:pt x="10072" y="3840"/>
                    <a:pt x="10010" y="3748"/>
                  </a:cubicBezTo>
                  <a:lnTo>
                    <a:pt x="9614" y="3170"/>
                  </a:lnTo>
                  <a:cubicBezTo>
                    <a:pt x="9475" y="2984"/>
                    <a:pt x="9363" y="2769"/>
                    <a:pt x="9196" y="2604"/>
                  </a:cubicBezTo>
                  <a:cubicBezTo>
                    <a:pt x="8878" y="2255"/>
                    <a:pt x="8576" y="1890"/>
                    <a:pt x="8188" y="1608"/>
                  </a:cubicBezTo>
                  <a:cubicBezTo>
                    <a:pt x="7999" y="1466"/>
                    <a:pt x="7837" y="1287"/>
                    <a:pt x="7622" y="1176"/>
                  </a:cubicBezTo>
                  <a:lnTo>
                    <a:pt x="7008" y="802"/>
                  </a:lnTo>
                  <a:cubicBezTo>
                    <a:pt x="6576" y="601"/>
                    <a:pt x="6144" y="392"/>
                    <a:pt x="5678" y="283"/>
                  </a:cubicBezTo>
                  <a:cubicBezTo>
                    <a:pt x="5015" y="96"/>
                    <a:pt x="4327" y="0"/>
                    <a:pt x="3641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4190;p57">
              <a:extLst>
                <a:ext uri="{FF2B5EF4-FFF2-40B4-BE49-F238E27FC236}">
                  <a16:creationId xmlns:a16="http://schemas.microsoft.com/office/drawing/2014/main" id="{8A1464D5-2589-4F8A-A71A-A988EF7CD04D}"/>
                </a:ext>
              </a:extLst>
            </p:cNvPr>
            <p:cNvSpPr/>
            <p:nvPr/>
          </p:nvSpPr>
          <p:spPr>
            <a:xfrm>
              <a:off x="5828375" y="2590350"/>
              <a:ext cx="195375" cy="80125"/>
            </a:xfrm>
            <a:custGeom>
              <a:avLst/>
              <a:gdLst/>
              <a:ahLst/>
              <a:cxnLst/>
              <a:rect l="l" t="t" r="r" b="b"/>
              <a:pathLst>
                <a:path w="7815" h="3205" extrusionOk="0">
                  <a:moveTo>
                    <a:pt x="2780" y="0"/>
                  </a:moveTo>
                  <a:cubicBezTo>
                    <a:pt x="2585" y="0"/>
                    <a:pt x="2390" y="10"/>
                    <a:pt x="2196" y="30"/>
                  </a:cubicBezTo>
                  <a:cubicBezTo>
                    <a:pt x="1456" y="111"/>
                    <a:pt x="742" y="309"/>
                    <a:pt x="89" y="683"/>
                  </a:cubicBezTo>
                  <a:cubicBezTo>
                    <a:pt x="34" y="716"/>
                    <a:pt x="0" y="786"/>
                    <a:pt x="17" y="850"/>
                  </a:cubicBezTo>
                  <a:cubicBezTo>
                    <a:pt x="38" y="921"/>
                    <a:pt x="101" y="963"/>
                    <a:pt x="167" y="963"/>
                  </a:cubicBezTo>
                  <a:cubicBezTo>
                    <a:pt x="179" y="963"/>
                    <a:pt x="192" y="962"/>
                    <a:pt x="204" y="959"/>
                  </a:cubicBezTo>
                  <a:lnTo>
                    <a:pt x="218" y="953"/>
                  </a:lnTo>
                  <a:cubicBezTo>
                    <a:pt x="882" y="772"/>
                    <a:pt x="1571" y="646"/>
                    <a:pt x="2249" y="591"/>
                  </a:cubicBezTo>
                  <a:cubicBezTo>
                    <a:pt x="2434" y="577"/>
                    <a:pt x="2620" y="570"/>
                    <a:pt x="2806" y="570"/>
                  </a:cubicBezTo>
                  <a:cubicBezTo>
                    <a:pt x="3301" y="570"/>
                    <a:pt x="3794" y="623"/>
                    <a:pt x="4269" y="752"/>
                  </a:cubicBezTo>
                  <a:cubicBezTo>
                    <a:pt x="4919" y="925"/>
                    <a:pt x="5546" y="1213"/>
                    <a:pt x="6082" y="1642"/>
                  </a:cubicBezTo>
                  <a:cubicBezTo>
                    <a:pt x="6364" y="1832"/>
                    <a:pt x="6592" y="2094"/>
                    <a:pt x="6844" y="2329"/>
                  </a:cubicBezTo>
                  <a:cubicBezTo>
                    <a:pt x="7089" y="2571"/>
                    <a:pt x="7282" y="2864"/>
                    <a:pt x="7510" y="3129"/>
                  </a:cubicBezTo>
                  <a:lnTo>
                    <a:pt x="7527" y="3152"/>
                  </a:lnTo>
                  <a:cubicBezTo>
                    <a:pt x="7559" y="3187"/>
                    <a:pt x="7601" y="3205"/>
                    <a:pt x="7644" y="3205"/>
                  </a:cubicBezTo>
                  <a:cubicBezTo>
                    <a:pt x="7673" y="3205"/>
                    <a:pt x="7702" y="3196"/>
                    <a:pt x="7728" y="3180"/>
                  </a:cubicBezTo>
                  <a:cubicBezTo>
                    <a:pt x="7798" y="3129"/>
                    <a:pt x="7814" y="3040"/>
                    <a:pt x="7770" y="2970"/>
                  </a:cubicBezTo>
                  <a:cubicBezTo>
                    <a:pt x="7563" y="2669"/>
                    <a:pt x="7382" y="2348"/>
                    <a:pt x="7148" y="2066"/>
                  </a:cubicBezTo>
                  <a:cubicBezTo>
                    <a:pt x="6905" y="1796"/>
                    <a:pt x="6671" y="1503"/>
                    <a:pt x="6369" y="1280"/>
                  </a:cubicBezTo>
                  <a:cubicBezTo>
                    <a:pt x="6093" y="1023"/>
                    <a:pt x="5769" y="836"/>
                    <a:pt x="5454" y="641"/>
                  </a:cubicBezTo>
                  <a:cubicBezTo>
                    <a:pt x="5119" y="479"/>
                    <a:pt x="4776" y="317"/>
                    <a:pt x="4411" y="228"/>
                  </a:cubicBezTo>
                  <a:cubicBezTo>
                    <a:pt x="3880" y="78"/>
                    <a:pt x="3329" y="0"/>
                    <a:pt x="2780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4191;p57">
              <a:extLst>
                <a:ext uri="{FF2B5EF4-FFF2-40B4-BE49-F238E27FC236}">
                  <a16:creationId xmlns:a16="http://schemas.microsoft.com/office/drawing/2014/main" id="{954F2BAB-014B-44AA-98AF-3D691AE65BDF}"/>
                </a:ext>
              </a:extLst>
            </p:cNvPr>
            <p:cNvSpPr/>
            <p:nvPr/>
          </p:nvSpPr>
          <p:spPr>
            <a:xfrm>
              <a:off x="6719850" y="2664150"/>
              <a:ext cx="303750" cy="302150"/>
            </a:xfrm>
            <a:custGeom>
              <a:avLst/>
              <a:gdLst/>
              <a:ahLst/>
              <a:cxnLst/>
              <a:rect l="l" t="t" r="r" b="b"/>
              <a:pathLst>
                <a:path w="12150" h="12086" extrusionOk="0">
                  <a:moveTo>
                    <a:pt x="6072" y="0"/>
                  </a:moveTo>
                  <a:cubicBezTo>
                    <a:pt x="2820" y="0"/>
                    <a:pt x="147" y="2620"/>
                    <a:pt x="76" y="5910"/>
                  </a:cubicBezTo>
                  <a:cubicBezTo>
                    <a:pt x="0" y="9247"/>
                    <a:pt x="2628" y="12012"/>
                    <a:pt x="5940" y="12084"/>
                  </a:cubicBezTo>
                  <a:cubicBezTo>
                    <a:pt x="5986" y="12085"/>
                    <a:pt x="6032" y="12086"/>
                    <a:pt x="6078" y="12086"/>
                  </a:cubicBezTo>
                  <a:cubicBezTo>
                    <a:pt x="9330" y="12086"/>
                    <a:pt x="12003" y="9466"/>
                    <a:pt x="12075" y="6175"/>
                  </a:cubicBezTo>
                  <a:cubicBezTo>
                    <a:pt x="12150" y="2839"/>
                    <a:pt x="9522" y="74"/>
                    <a:pt x="6210" y="2"/>
                  </a:cubicBezTo>
                  <a:cubicBezTo>
                    <a:pt x="6164" y="1"/>
                    <a:pt x="6118" y="0"/>
                    <a:pt x="6072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4192;p57">
              <a:extLst>
                <a:ext uri="{FF2B5EF4-FFF2-40B4-BE49-F238E27FC236}">
                  <a16:creationId xmlns:a16="http://schemas.microsoft.com/office/drawing/2014/main" id="{1713AEEE-1CEE-4F94-87C6-E10A305DB5ED}"/>
                </a:ext>
              </a:extLst>
            </p:cNvPr>
            <p:cNvSpPr/>
            <p:nvPr/>
          </p:nvSpPr>
          <p:spPr>
            <a:xfrm>
              <a:off x="6741750" y="2765125"/>
              <a:ext cx="236725" cy="197350"/>
            </a:xfrm>
            <a:custGeom>
              <a:avLst/>
              <a:gdLst/>
              <a:ahLst/>
              <a:cxnLst/>
              <a:rect l="l" t="t" r="r" b="b"/>
              <a:pathLst>
                <a:path w="9469" h="7894" extrusionOk="0">
                  <a:moveTo>
                    <a:pt x="4701" y="1"/>
                  </a:moveTo>
                  <a:cubicBezTo>
                    <a:pt x="2168" y="1"/>
                    <a:pt x="97" y="1697"/>
                    <a:pt x="48" y="3844"/>
                  </a:cubicBezTo>
                  <a:cubicBezTo>
                    <a:pt x="0" y="6023"/>
                    <a:pt x="2056" y="7836"/>
                    <a:pt x="4645" y="7892"/>
                  </a:cubicBezTo>
                  <a:cubicBezTo>
                    <a:pt x="4688" y="7893"/>
                    <a:pt x="4731" y="7893"/>
                    <a:pt x="4774" y="7893"/>
                  </a:cubicBezTo>
                  <a:cubicBezTo>
                    <a:pt x="7302" y="7893"/>
                    <a:pt x="9372" y="6196"/>
                    <a:pt x="9419" y="4053"/>
                  </a:cubicBezTo>
                  <a:cubicBezTo>
                    <a:pt x="9469" y="1871"/>
                    <a:pt x="7410" y="58"/>
                    <a:pt x="4824" y="2"/>
                  </a:cubicBezTo>
                  <a:cubicBezTo>
                    <a:pt x="4783" y="1"/>
                    <a:pt x="4742" y="1"/>
                    <a:pt x="47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4193;p57">
              <a:extLst>
                <a:ext uri="{FF2B5EF4-FFF2-40B4-BE49-F238E27FC236}">
                  <a16:creationId xmlns:a16="http://schemas.microsoft.com/office/drawing/2014/main" id="{941DEAB0-6077-4DDB-98D2-24DA793A130D}"/>
                </a:ext>
              </a:extLst>
            </p:cNvPr>
            <p:cNvSpPr/>
            <p:nvPr/>
          </p:nvSpPr>
          <p:spPr>
            <a:xfrm>
              <a:off x="6738400" y="2764750"/>
              <a:ext cx="259050" cy="84300"/>
            </a:xfrm>
            <a:custGeom>
              <a:avLst/>
              <a:gdLst/>
              <a:ahLst/>
              <a:cxnLst/>
              <a:rect l="l" t="t" r="r" b="b"/>
              <a:pathLst>
                <a:path w="10362" h="3372" extrusionOk="0">
                  <a:moveTo>
                    <a:pt x="4135" y="0"/>
                  </a:moveTo>
                  <a:lnTo>
                    <a:pt x="3418" y="59"/>
                  </a:lnTo>
                  <a:cubicBezTo>
                    <a:pt x="3178" y="67"/>
                    <a:pt x="2952" y="154"/>
                    <a:pt x="2718" y="196"/>
                  </a:cubicBezTo>
                  <a:cubicBezTo>
                    <a:pt x="2246" y="277"/>
                    <a:pt x="1811" y="475"/>
                    <a:pt x="1370" y="642"/>
                  </a:cubicBezTo>
                  <a:cubicBezTo>
                    <a:pt x="1144" y="715"/>
                    <a:pt x="952" y="857"/>
                    <a:pt x="742" y="963"/>
                  </a:cubicBezTo>
                  <a:lnTo>
                    <a:pt x="129" y="1306"/>
                  </a:lnTo>
                  <a:cubicBezTo>
                    <a:pt x="37" y="1356"/>
                    <a:pt x="0" y="1476"/>
                    <a:pt x="56" y="1571"/>
                  </a:cubicBezTo>
                  <a:cubicBezTo>
                    <a:pt x="91" y="1634"/>
                    <a:pt x="158" y="1669"/>
                    <a:pt x="228" y="1669"/>
                  </a:cubicBezTo>
                  <a:cubicBezTo>
                    <a:pt x="257" y="1669"/>
                    <a:pt x="287" y="1663"/>
                    <a:pt x="316" y="1649"/>
                  </a:cubicBezTo>
                  <a:lnTo>
                    <a:pt x="338" y="1641"/>
                  </a:lnTo>
                  <a:lnTo>
                    <a:pt x="946" y="1342"/>
                  </a:lnTo>
                  <a:cubicBezTo>
                    <a:pt x="1153" y="1253"/>
                    <a:pt x="1339" y="1122"/>
                    <a:pt x="1557" y="1066"/>
                  </a:cubicBezTo>
                  <a:cubicBezTo>
                    <a:pt x="1981" y="932"/>
                    <a:pt x="2394" y="754"/>
                    <a:pt x="2832" y="695"/>
                  </a:cubicBezTo>
                  <a:cubicBezTo>
                    <a:pt x="3266" y="596"/>
                    <a:pt x="3708" y="549"/>
                    <a:pt x="4149" y="549"/>
                  </a:cubicBezTo>
                  <a:cubicBezTo>
                    <a:pt x="4587" y="549"/>
                    <a:pt x="5025" y="595"/>
                    <a:pt x="5454" y="681"/>
                  </a:cubicBezTo>
                  <a:cubicBezTo>
                    <a:pt x="6319" y="843"/>
                    <a:pt x="7142" y="1200"/>
                    <a:pt x="7907" y="1649"/>
                  </a:cubicBezTo>
                  <a:cubicBezTo>
                    <a:pt x="8660" y="2115"/>
                    <a:pt x="9382" y="2673"/>
                    <a:pt x="9999" y="3304"/>
                  </a:cubicBezTo>
                  <a:lnTo>
                    <a:pt x="10010" y="3315"/>
                  </a:lnTo>
                  <a:cubicBezTo>
                    <a:pt x="10047" y="3353"/>
                    <a:pt x="10097" y="3372"/>
                    <a:pt x="10147" y="3372"/>
                  </a:cubicBezTo>
                  <a:cubicBezTo>
                    <a:pt x="10197" y="3372"/>
                    <a:pt x="10246" y="3353"/>
                    <a:pt x="10284" y="3318"/>
                  </a:cubicBezTo>
                  <a:cubicBezTo>
                    <a:pt x="10356" y="3245"/>
                    <a:pt x="10362" y="3133"/>
                    <a:pt x="10303" y="3055"/>
                  </a:cubicBezTo>
                  <a:cubicBezTo>
                    <a:pt x="10010" y="2668"/>
                    <a:pt x="9689" y="2330"/>
                    <a:pt x="9332" y="2020"/>
                  </a:cubicBezTo>
                  <a:cubicBezTo>
                    <a:pt x="8984" y="1702"/>
                    <a:pt x="8601" y="1423"/>
                    <a:pt x="8200" y="1169"/>
                  </a:cubicBezTo>
                  <a:cubicBezTo>
                    <a:pt x="7402" y="659"/>
                    <a:pt x="6498" y="307"/>
                    <a:pt x="5558" y="129"/>
                  </a:cubicBezTo>
                  <a:cubicBezTo>
                    <a:pt x="5089" y="17"/>
                    <a:pt x="4609" y="14"/>
                    <a:pt x="413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4194;p57">
              <a:extLst>
                <a:ext uri="{FF2B5EF4-FFF2-40B4-BE49-F238E27FC236}">
                  <a16:creationId xmlns:a16="http://schemas.microsoft.com/office/drawing/2014/main" id="{A57CC560-46E2-4A81-A8A6-43AAC6FE906A}"/>
                </a:ext>
              </a:extLst>
            </p:cNvPr>
            <p:cNvSpPr/>
            <p:nvPr/>
          </p:nvSpPr>
          <p:spPr>
            <a:xfrm>
              <a:off x="6688675" y="2808200"/>
              <a:ext cx="200875" cy="66525"/>
            </a:xfrm>
            <a:custGeom>
              <a:avLst/>
              <a:gdLst/>
              <a:ahLst/>
              <a:cxnLst/>
              <a:rect l="l" t="t" r="r" b="b"/>
              <a:pathLst>
                <a:path w="8035" h="2661" extrusionOk="0">
                  <a:moveTo>
                    <a:pt x="3203" y="1"/>
                  </a:moveTo>
                  <a:cubicBezTo>
                    <a:pt x="2832" y="34"/>
                    <a:pt x="2458" y="59"/>
                    <a:pt x="2098" y="162"/>
                  </a:cubicBezTo>
                  <a:cubicBezTo>
                    <a:pt x="1730" y="229"/>
                    <a:pt x="1395" y="386"/>
                    <a:pt x="1052" y="525"/>
                  </a:cubicBezTo>
                  <a:cubicBezTo>
                    <a:pt x="717" y="676"/>
                    <a:pt x="410" y="882"/>
                    <a:pt x="98" y="1063"/>
                  </a:cubicBezTo>
                  <a:cubicBezTo>
                    <a:pt x="23" y="1105"/>
                    <a:pt x="0" y="1195"/>
                    <a:pt x="42" y="1270"/>
                  </a:cubicBezTo>
                  <a:cubicBezTo>
                    <a:pt x="68" y="1316"/>
                    <a:pt x="118" y="1344"/>
                    <a:pt x="170" y="1344"/>
                  </a:cubicBezTo>
                  <a:cubicBezTo>
                    <a:pt x="190" y="1344"/>
                    <a:pt x="210" y="1340"/>
                    <a:pt x="229" y="1331"/>
                  </a:cubicBezTo>
                  <a:lnTo>
                    <a:pt x="254" y="1320"/>
                  </a:lnTo>
                  <a:cubicBezTo>
                    <a:pt x="578" y="1186"/>
                    <a:pt x="882" y="1010"/>
                    <a:pt x="1205" y="899"/>
                  </a:cubicBezTo>
                  <a:cubicBezTo>
                    <a:pt x="1537" y="801"/>
                    <a:pt x="1855" y="670"/>
                    <a:pt x="2196" y="623"/>
                  </a:cubicBezTo>
                  <a:cubicBezTo>
                    <a:pt x="2513" y="554"/>
                    <a:pt x="2834" y="522"/>
                    <a:pt x="3156" y="522"/>
                  </a:cubicBezTo>
                  <a:cubicBezTo>
                    <a:pt x="3512" y="522"/>
                    <a:pt x="3867" y="561"/>
                    <a:pt x="4216" y="631"/>
                  </a:cubicBezTo>
                  <a:cubicBezTo>
                    <a:pt x="4877" y="759"/>
                    <a:pt x="5513" y="1036"/>
                    <a:pt x="6099" y="1384"/>
                  </a:cubicBezTo>
                  <a:cubicBezTo>
                    <a:pt x="6679" y="1736"/>
                    <a:pt x="7243" y="2154"/>
                    <a:pt x="7753" y="2612"/>
                  </a:cubicBezTo>
                  <a:lnTo>
                    <a:pt x="7764" y="2623"/>
                  </a:lnTo>
                  <a:cubicBezTo>
                    <a:pt x="7793" y="2648"/>
                    <a:pt x="7828" y="2660"/>
                    <a:pt x="7863" y="2660"/>
                  </a:cubicBezTo>
                  <a:cubicBezTo>
                    <a:pt x="7904" y="2660"/>
                    <a:pt x="7946" y="2643"/>
                    <a:pt x="7976" y="2609"/>
                  </a:cubicBezTo>
                  <a:cubicBezTo>
                    <a:pt x="8029" y="2553"/>
                    <a:pt x="8035" y="2475"/>
                    <a:pt x="7996" y="2419"/>
                  </a:cubicBezTo>
                  <a:cubicBezTo>
                    <a:pt x="7577" y="1800"/>
                    <a:pt x="7022" y="1301"/>
                    <a:pt x="6397" y="899"/>
                  </a:cubicBezTo>
                  <a:cubicBezTo>
                    <a:pt x="5770" y="503"/>
                    <a:pt x="5058" y="229"/>
                    <a:pt x="4324" y="93"/>
                  </a:cubicBezTo>
                  <a:cubicBezTo>
                    <a:pt x="3956" y="9"/>
                    <a:pt x="3580" y="3"/>
                    <a:pt x="3203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4195;p57">
              <a:extLst>
                <a:ext uri="{FF2B5EF4-FFF2-40B4-BE49-F238E27FC236}">
                  <a16:creationId xmlns:a16="http://schemas.microsoft.com/office/drawing/2014/main" id="{4F3DF2EB-AAE8-46D8-8EBC-9C5C8DA0B403}"/>
                </a:ext>
              </a:extLst>
            </p:cNvPr>
            <p:cNvSpPr/>
            <p:nvPr/>
          </p:nvSpPr>
          <p:spPr>
            <a:xfrm>
              <a:off x="5885000" y="2042225"/>
              <a:ext cx="1101150" cy="1012150"/>
            </a:xfrm>
            <a:custGeom>
              <a:avLst/>
              <a:gdLst/>
              <a:ahLst/>
              <a:cxnLst/>
              <a:rect l="l" t="t" r="r" b="b"/>
              <a:pathLst>
                <a:path w="44046" h="40486" extrusionOk="0">
                  <a:moveTo>
                    <a:pt x="22282" y="0"/>
                  </a:moveTo>
                  <a:cubicBezTo>
                    <a:pt x="14516" y="0"/>
                    <a:pt x="7119" y="4759"/>
                    <a:pt x="4029" y="12539"/>
                  </a:cubicBezTo>
                  <a:cubicBezTo>
                    <a:pt x="0" y="22666"/>
                    <a:pt x="3064" y="34135"/>
                    <a:pt x="14675" y="38814"/>
                  </a:cubicBezTo>
                  <a:cubicBezTo>
                    <a:pt x="17528" y="39963"/>
                    <a:pt x="20198" y="40485"/>
                    <a:pt x="22665" y="40485"/>
                  </a:cubicBezTo>
                  <a:cubicBezTo>
                    <a:pt x="30922" y="40485"/>
                    <a:pt x="36923" y="34636"/>
                    <a:pt x="40020" y="26840"/>
                  </a:cubicBezTo>
                  <a:cubicBezTo>
                    <a:pt x="44046" y="16710"/>
                    <a:pt x="39250" y="5297"/>
                    <a:pt x="29310" y="1350"/>
                  </a:cubicBezTo>
                  <a:cubicBezTo>
                    <a:pt x="27006" y="434"/>
                    <a:pt x="24627" y="0"/>
                    <a:pt x="2228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4196;p57">
              <a:extLst>
                <a:ext uri="{FF2B5EF4-FFF2-40B4-BE49-F238E27FC236}">
                  <a16:creationId xmlns:a16="http://schemas.microsoft.com/office/drawing/2014/main" id="{5FC1CA5D-CC8B-4BB4-8133-E646A57EBECB}"/>
                </a:ext>
              </a:extLst>
            </p:cNvPr>
            <p:cNvSpPr/>
            <p:nvPr/>
          </p:nvSpPr>
          <p:spPr>
            <a:xfrm>
              <a:off x="6060594" y="2678964"/>
              <a:ext cx="225137" cy="151020"/>
            </a:xfrm>
            <a:custGeom>
              <a:avLst/>
              <a:gdLst/>
              <a:ahLst/>
              <a:cxnLst/>
              <a:rect l="l" t="t" r="r" b="b"/>
              <a:pathLst>
                <a:path w="13411" h="8996" extrusionOk="0">
                  <a:moveTo>
                    <a:pt x="4581" y="0"/>
                  </a:moveTo>
                  <a:cubicBezTo>
                    <a:pt x="2872" y="0"/>
                    <a:pt x="1477" y="620"/>
                    <a:pt x="926" y="1796"/>
                  </a:cubicBezTo>
                  <a:cubicBezTo>
                    <a:pt x="0" y="3782"/>
                    <a:pt x="1833" y="6600"/>
                    <a:pt x="5025" y="8093"/>
                  </a:cubicBezTo>
                  <a:cubicBezTo>
                    <a:pt x="6327" y="8701"/>
                    <a:pt x="7653" y="8996"/>
                    <a:pt x="8830" y="8996"/>
                  </a:cubicBezTo>
                  <a:cubicBezTo>
                    <a:pt x="10540" y="8996"/>
                    <a:pt x="11935" y="8376"/>
                    <a:pt x="12485" y="7200"/>
                  </a:cubicBezTo>
                  <a:cubicBezTo>
                    <a:pt x="13411" y="5214"/>
                    <a:pt x="11578" y="2396"/>
                    <a:pt x="8386" y="903"/>
                  </a:cubicBezTo>
                  <a:cubicBezTo>
                    <a:pt x="7084" y="295"/>
                    <a:pt x="5758" y="0"/>
                    <a:pt x="4581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4197;p57">
              <a:extLst>
                <a:ext uri="{FF2B5EF4-FFF2-40B4-BE49-F238E27FC236}">
                  <a16:creationId xmlns:a16="http://schemas.microsoft.com/office/drawing/2014/main" id="{2435F844-E966-4F65-A53D-4873DFDDCE5F}"/>
                </a:ext>
              </a:extLst>
            </p:cNvPr>
            <p:cNvSpPr/>
            <p:nvPr/>
          </p:nvSpPr>
          <p:spPr>
            <a:xfrm>
              <a:off x="6485386" y="2778987"/>
              <a:ext cx="256456" cy="156047"/>
            </a:xfrm>
            <a:custGeom>
              <a:avLst/>
              <a:gdLst/>
              <a:ahLst/>
              <a:cxnLst/>
              <a:rect l="l" t="t" r="r" b="b"/>
              <a:pathLst>
                <a:path w="13233" h="8053" extrusionOk="0">
                  <a:moveTo>
                    <a:pt x="5783" y="0"/>
                  </a:moveTo>
                  <a:cubicBezTo>
                    <a:pt x="2892" y="0"/>
                    <a:pt x="552" y="1284"/>
                    <a:pt x="296" y="3165"/>
                  </a:cubicBezTo>
                  <a:cubicBezTo>
                    <a:pt x="0" y="5339"/>
                    <a:pt x="2589" y="7484"/>
                    <a:pt x="6079" y="7958"/>
                  </a:cubicBezTo>
                  <a:cubicBezTo>
                    <a:pt x="6547" y="8022"/>
                    <a:pt x="7007" y="8053"/>
                    <a:pt x="7453" y="8053"/>
                  </a:cubicBezTo>
                  <a:cubicBezTo>
                    <a:pt x="10344" y="8053"/>
                    <a:pt x="12680" y="6769"/>
                    <a:pt x="12936" y="4887"/>
                  </a:cubicBezTo>
                  <a:cubicBezTo>
                    <a:pt x="13232" y="2716"/>
                    <a:pt x="10640" y="571"/>
                    <a:pt x="7150" y="94"/>
                  </a:cubicBezTo>
                  <a:cubicBezTo>
                    <a:pt x="6685" y="31"/>
                    <a:pt x="6228" y="0"/>
                    <a:pt x="5783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4198;p57">
              <a:extLst>
                <a:ext uri="{FF2B5EF4-FFF2-40B4-BE49-F238E27FC236}">
                  <a16:creationId xmlns:a16="http://schemas.microsoft.com/office/drawing/2014/main" id="{2F2179A2-9A2B-4621-9D64-AA7291CED559}"/>
                </a:ext>
              </a:extLst>
            </p:cNvPr>
            <p:cNvSpPr/>
            <p:nvPr/>
          </p:nvSpPr>
          <p:spPr>
            <a:xfrm>
              <a:off x="6123450" y="2485850"/>
              <a:ext cx="159475" cy="140400"/>
            </a:xfrm>
            <a:custGeom>
              <a:avLst/>
              <a:gdLst/>
              <a:ahLst/>
              <a:cxnLst/>
              <a:rect l="l" t="t" r="r" b="b"/>
              <a:pathLst>
                <a:path w="6379" h="5616" extrusionOk="0">
                  <a:moveTo>
                    <a:pt x="3212" y="1"/>
                  </a:moveTo>
                  <a:cubicBezTo>
                    <a:pt x="2202" y="1"/>
                    <a:pt x="1222" y="553"/>
                    <a:pt x="718" y="1518"/>
                  </a:cubicBezTo>
                  <a:cubicBezTo>
                    <a:pt x="1" y="2896"/>
                    <a:pt x="522" y="4587"/>
                    <a:pt x="1887" y="5301"/>
                  </a:cubicBezTo>
                  <a:cubicBezTo>
                    <a:pt x="2296" y="5514"/>
                    <a:pt x="2734" y="5615"/>
                    <a:pt x="3167" y="5615"/>
                  </a:cubicBezTo>
                  <a:cubicBezTo>
                    <a:pt x="4177" y="5615"/>
                    <a:pt x="5157" y="5063"/>
                    <a:pt x="5661" y="4098"/>
                  </a:cubicBezTo>
                  <a:cubicBezTo>
                    <a:pt x="6378" y="2720"/>
                    <a:pt x="5859" y="1027"/>
                    <a:pt x="4492" y="315"/>
                  </a:cubicBezTo>
                  <a:cubicBezTo>
                    <a:pt x="4083" y="102"/>
                    <a:pt x="3645" y="1"/>
                    <a:pt x="3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4199;p57">
              <a:extLst>
                <a:ext uri="{FF2B5EF4-FFF2-40B4-BE49-F238E27FC236}">
                  <a16:creationId xmlns:a16="http://schemas.microsoft.com/office/drawing/2014/main" id="{65B3F69D-CF7C-4348-BFDF-39742BD6A6E1}"/>
                </a:ext>
              </a:extLst>
            </p:cNvPr>
            <p:cNvSpPr/>
            <p:nvPr/>
          </p:nvSpPr>
          <p:spPr>
            <a:xfrm>
              <a:off x="6540525" y="2573525"/>
              <a:ext cx="146150" cy="140675"/>
            </a:xfrm>
            <a:custGeom>
              <a:avLst/>
              <a:gdLst/>
              <a:ahLst/>
              <a:cxnLst/>
              <a:rect l="l" t="t" r="r" b="b"/>
              <a:pathLst>
                <a:path w="5846" h="5627" extrusionOk="0">
                  <a:moveTo>
                    <a:pt x="2926" y="0"/>
                  </a:moveTo>
                  <a:cubicBezTo>
                    <a:pt x="1512" y="0"/>
                    <a:pt x="296" y="1088"/>
                    <a:pt x="151" y="2541"/>
                  </a:cubicBezTo>
                  <a:cubicBezTo>
                    <a:pt x="1" y="4090"/>
                    <a:pt x="1117" y="5462"/>
                    <a:pt x="2648" y="5613"/>
                  </a:cubicBezTo>
                  <a:cubicBezTo>
                    <a:pt x="2740" y="5622"/>
                    <a:pt x="2831" y="5626"/>
                    <a:pt x="2922" y="5626"/>
                  </a:cubicBezTo>
                  <a:cubicBezTo>
                    <a:pt x="4337" y="5626"/>
                    <a:pt x="5553" y="4541"/>
                    <a:pt x="5695" y="3085"/>
                  </a:cubicBezTo>
                  <a:cubicBezTo>
                    <a:pt x="5845" y="1537"/>
                    <a:pt x="4729" y="162"/>
                    <a:pt x="3198" y="14"/>
                  </a:cubicBezTo>
                  <a:cubicBezTo>
                    <a:pt x="3106" y="5"/>
                    <a:pt x="3016" y="0"/>
                    <a:pt x="29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4200;p57">
              <a:extLst>
                <a:ext uri="{FF2B5EF4-FFF2-40B4-BE49-F238E27FC236}">
                  <a16:creationId xmlns:a16="http://schemas.microsoft.com/office/drawing/2014/main" id="{AC9145A2-11EE-4FC9-BC79-A1F47221BC87}"/>
                </a:ext>
              </a:extLst>
            </p:cNvPr>
            <p:cNvSpPr/>
            <p:nvPr/>
          </p:nvSpPr>
          <p:spPr>
            <a:xfrm>
              <a:off x="6320625" y="2842675"/>
              <a:ext cx="57350" cy="40050"/>
            </a:xfrm>
            <a:custGeom>
              <a:avLst/>
              <a:gdLst/>
              <a:ahLst/>
              <a:cxnLst/>
              <a:rect l="l" t="t" r="r" b="b"/>
              <a:pathLst>
                <a:path w="2294" h="1602" extrusionOk="0">
                  <a:moveTo>
                    <a:pt x="65" y="0"/>
                  </a:moveTo>
                  <a:cubicBezTo>
                    <a:pt x="59" y="0"/>
                    <a:pt x="54" y="1"/>
                    <a:pt x="48" y="2"/>
                  </a:cubicBezTo>
                  <a:cubicBezTo>
                    <a:pt x="20" y="11"/>
                    <a:pt x="1" y="47"/>
                    <a:pt x="12" y="78"/>
                  </a:cubicBezTo>
                  <a:cubicBezTo>
                    <a:pt x="176" y="524"/>
                    <a:pt x="511" y="895"/>
                    <a:pt x="902" y="1160"/>
                  </a:cubicBezTo>
                  <a:cubicBezTo>
                    <a:pt x="1292" y="1425"/>
                    <a:pt x="1755" y="1584"/>
                    <a:pt x="2227" y="1601"/>
                  </a:cubicBezTo>
                  <a:cubicBezTo>
                    <a:pt x="2257" y="1601"/>
                    <a:pt x="2285" y="1581"/>
                    <a:pt x="2288" y="1551"/>
                  </a:cubicBezTo>
                  <a:cubicBezTo>
                    <a:pt x="2294" y="1517"/>
                    <a:pt x="2271" y="1487"/>
                    <a:pt x="2238" y="1484"/>
                  </a:cubicBezTo>
                  <a:cubicBezTo>
                    <a:pt x="1792" y="1428"/>
                    <a:pt x="1368" y="1258"/>
                    <a:pt x="1005" y="1007"/>
                  </a:cubicBezTo>
                  <a:cubicBezTo>
                    <a:pt x="642" y="750"/>
                    <a:pt x="349" y="413"/>
                    <a:pt x="120" y="30"/>
                  </a:cubicBezTo>
                  <a:cubicBezTo>
                    <a:pt x="109" y="13"/>
                    <a:pt x="87" y="0"/>
                    <a:pt x="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4201;p57">
              <a:extLst>
                <a:ext uri="{FF2B5EF4-FFF2-40B4-BE49-F238E27FC236}">
                  <a16:creationId xmlns:a16="http://schemas.microsoft.com/office/drawing/2014/main" id="{72C20FDB-B787-4A5F-BB5E-58D38FB10B2B}"/>
                </a:ext>
              </a:extLst>
            </p:cNvPr>
            <p:cNvSpPr/>
            <p:nvPr/>
          </p:nvSpPr>
          <p:spPr>
            <a:xfrm>
              <a:off x="6071325" y="2324075"/>
              <a:ext cx="290125" cy="108625"/>
            </a:xfrm>
            <a:custGeom>
              <a:avLst/>
              <a:gdLst/>
              <a:ahLst/>
              <a:cxnLst/>
              <a:rect l="l" t="t" r="r" b="b"/>
              <a:pathLst>
                <a:path w="11605" h="4345" extrusionOk="0">
                  <a:moveTo>
                    <a:pt x="8367" y="1"/>
                  </a:moveTo>
                  <a:cubicBezTo>
                    <a:pt x="5848" y="1"/>
                    <a:pt x="1851" y="2342"/>
                    <a:pt x="1851" y="2342"/>
                  </a:cubicBezTo>
                  <a:cubicBezTo>
                    <a:pt x="0" y="4007"/>
                    <a:pt x="2642" y="4345"/>
                    <a:pt x="3935" y="4345"/>
                  </a:cubicBezTo>
                  <a:cubicBezTo>
                    <a:pt x="4111" y="4345"/>
                    <a:pt x="4262" y="4339"/>
                    <a:pt x="4373" y="4329"/>
                  </a:cubicBezTo>
                  <a:cubicBezTo>
                    <a:pt x="5300" y="4239"/>
                    <a:pt x="11605" y="2950"/>
                    <a:pt x="10051" y="702"/>
                  </a:cubicBezTo>
                  <a:cubicBezTo>
                    <a:pt x="9701" y="197"/>
                    <a:pt x="9096" y="1"/>
                    <a:pt x="8367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4202;p57">
              <a:extLst>
                <a:ext uri="{FF2B5EF4-FFF2-40B4-BE49-F238E27FC236}">
                  <a16:creationId xmlns:a16="http://schemas.microsoft.com/office/drawing/2014/main" id="{2F59E1EC-5120-434D-9A5C-D6865B1FACE7}"/>
                </a:ext>
              </a:extLst>
            </p:cNvPr>
            <p:cNvSpPr/>
            <p:nvPr/>
          </p:nvSpPr>
          <p:spPr>
            <a:xfrm>
              <a:off x="6571350" y="2430725"/>
              <a:ext cx="247175" cy="159175"/>
            </a:xfrm>
            <a:custGeom>
              <a:avLst/>
              <a:gdLst/>
              <a:ahLst/>
              <a:cxnLst/>
              <a:rect l="l" t="t" r="r" b="b"/>
              <a:pathLst>
                <a:path w="9887" h="6367" extrusionOk="0">
                  <a:moveTo>
                    <a:pt x="3120" y="0"/>
                  </a:moveTo>
                  <a:cubicBezTo>
                    <a:pt x="2816" y="0"/>
                    <a:pt x="2533" y="75"/>
                    <a:pt x="2280" y="244"/>
                  </a:cubicBezTo>
                  <a:cubicBezTo>
                    <a:pt x="1" y="1759"/>
                    <a:pt x="5382" y="5288"/>
                    <a:pt x="6214" y="5712"/>
                  </a:cubicBezTo>
                  <a:cubicBezTo>
                    <a:pt x="6647" y="5932"/>
                    <a:pt x="7814" y="6366"/>
                    <a:pt x="8646" y="6366"/>
                  </a:cubicBezTo>
                  <a:cubicBezTo>
                    <a:pt x="9404" y="6366"/>
                    <a:pt x="9886" y="6007"/>
                    <a:pt x="9288" y="4800"/>
                  </a:cubicBezTo>
                  <a:cubicBezTo>
                    <a:pt x="9288" y="4800"/>
                    <a:pt x="5549" y="0"/>
                    <a:pt x="3120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4203;p57">
              <a:extLst>
                <a:ext uri="{FF2B5EF4-FFF2-40B4-BE49-F238E27FC236}">
                  <a16:creationId xmlns:a16="http://schemas.microsoft.com/office/drawing/2014/main" id="{4FED9F19-E489-4FAA-9D32-47979810A78E}"/>
                </a:ext>
              </a:extLst>
            </p:cNvPr>
            <p:cNvSpPr/>
            <p:nvPr/>
          </p:nvSpPr>
          <p:spPr>
            <a:xfrm>
              <a:off x="6415350" y="2674000"/>
              <a:ext cx="89075" cy="91675"/>
            </a:xfrm>
            <a:custGeom>
              <a:avLst/>
              <a:gdLst/>
              <a:ahLst/>
              <a:cxnLst/>
              <a:rect l="l" t="t" r="r" b="b"/>
              <a:pathLst>
                <a:path w="3563" h="3667" extrusionOk="0">
                  <a:moveTo>
                    <a:pt x="173" y="1"/>
                  </a:moveTo>
                  <a:lnTo>
                    <a:pt x="0" y="3667"/>
                  </a:lnTo>
                  <a:cubicBezTo>
                    <a:pt x="0" y="3667"/>
                    <a:pt x="0" y="3667"/>
                    <a:pt x="0" y="3667"/>
                  </a:cubicBezTo>
                  <a:cubicBezTo>
                    <a:pt x="32" y="3667"/>
                    <a:pt x="3337" y="3661"/>
                    <a:pt x="3487" y="1385"/>
                  </a:cubicBezTo>
                  <a:cubicBezTo>
                    <a:pt x="3563" y="236"/>
                    <a:pt x="3017" y="9"/>
                    <a:pt x="2309" y="9"/>
                  </a:cubicBezTo>
                  <a:cubicBezTo>
                    <a:pt x="1847" y="9"/>
                    <a:pt x="1315" y="105"/>
                    <a:pt x="842" y="105"/>
                  </a:cubicBezTo>
                  <a:cubicBezTo>
                    <a:pt x="597" y="105"/>
                    <a:pt x="369" y="80"/>
                    <a:pt x="17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4204;p57">
              <a:extLst>
                <a:ext uri="{FF2B5EF4-FFF2-40B4-BE49-F238E27FC236}">
                  <a16:creationId xmlns:a16="http://schemas.microsoft.com/office/drawing/2014/main" id="{5A6CFA14-EF62-4268-9B70-3828C9926976}"/>
                </a:ext>
              </a:extLst>
            </p:cNvPr>
            <p:cNvSpPr/>
            <p:nvPr/>
          </p:nvSpPr>
          <p:spPr>
            <a:xfrm>
              <a:off x="6407100" y="2507150"/>
              <a:ext cx="100050" cy="260500"/>
            </a:xfrm>
            <a:custGeom>
              <a:avLst/>
              <a:gdLst/>
              <a:ahLst/>
              <a:cxnLst/>
              <a:rect l="l" t="t" r="r" b="b"/>
              <a:pathLst>
                <a:path w="4002" h="10420" extrusionOk="0">
                  <a:moveTo>
                    <a:pt x="1726" y="1"/>
                  </a:moveTo>
                  <a:cubicBezTo>
                    <a:pt x="1695" y="1"/>
                    <a:pt x="1668" y="18"/>
                    <a:pt x="1655" y="49"/>
                  </a:cubicBezTo>
                  <a:cubicBezTo>
                    <a:pt x="1145" y="1268"/>
                    <a:pt x="701" y="2510"/>
                    <a:pt x="352" y="3793"/>
                  </a:cubicBezTo>
                  <a:cubicBezTo>
                    <a:pt x="182" y="4440"/>
                    <a:pt x="37" y="5088"/>
                    <a:pt x="9" y="5779"/>
                  </a:cubicBezTo>
                  <a:cubicBezTo>
                    <a:pt x="1" y="5952"/>
                    <a:pt x="15" y="6131"/>
                    <a:pt x="51" y="6315"/>
                  </a:cubicBezTo>
                  <a:cubicBezTo>
                    <a:pt x="87" y="6494"/>
                    <a:pt x="177" y="6728"/>
                    <a:pt x="417" y="6845"/>
                  </a:cubicBezTo>
                  <a:cubicBezTo>
                    <a:pt x="674" y="6952"/>
                    <a:pt x="926" y="6977"/>
                    <a:pt x="1170" y="6977"/>
                  </a:cubicBezTo>
                  <a:cubicBezTo>
                    <a:pt x="1275" y="6977"/>
                    <a:pt x="1378" y="6972"/>
                    <a:pt x="1479" y="6968"/>
                  </a:cubicBezTo>
                  <a:cubicBezTo>
                    <a:pt x="1817" y="6951"/>
                    <a:pt x="2143" y="6901"/>
                    <a:pt x="2459" y="6884"/>
                  </a:cubicBezTo>
                  <a:cubicBezTo>
                    <a:pt x="2521" y="6881"/>
                    <a:pt x="2584" y="6880"/>
                    <a:pt x="2646" y="6880"/>
                  </a:cubicBezTo>
                  <a:cubicBezTo>
                    <a:pt x="2895" y="6880"/>
                    <a:pt x="3135" y="6908"/>
                    <a:pt x="3307" y="7015"/>
                  </a:cubicBezTo>
                  <a:cubicBezTo>
                    <a:pt x="3527" y="7141"/>
                    <a:pt x="3622" y="7425"/>
                    <a:pt x="3639" y="7724"/>
                  </a:cubicBezTo>
                  <a:cubicBezTo>
                    <a:pt x="3644" y="7875"/>
                    <a:pt x="3650" y="8034"/>
                    <a:pt x="3616" y="8181"/>
                  </a:cubicBezTo>
                  <a:lnTo>
                    <a:pt x="3586" y="8405"/>
                  </a:lnTo>
                  <a:cubicBezTo>
                    <a:pt x="3569" y="8477"/>
                    <a:pt x="3541" y="8547"/>
                    <a:pt x="3516" y="8617"/>
                  </a:cubicBezTo>
                  <a:cubicBezTo>
                    <a:pt x="3483" y="8767"/>
                    <a:pt x="3385" y="8884"/>
                    <a:pt x="3315" y="9018"/>
                  </a:cubicBezTo>
                  <a:cubicBezTo>
                    <a:pt x="3212" y="9130"/>
                    <a:pt x="3128" y="9258"/>
                    <a:pt x="3003" y="9353"/>
                  </a:cubicBezTo>
                  <a:cubicBezTo>
                    <a:pt x="2777" y="9562"/>
                    <a:pt x="2495" y="9713"/>
                    <a:pt x="2205" y="9841"/>
                  </a:cubicBezTo>
                  <a:cubicBezTo>
                    <a:pt x="1619" y="10092"/>
                    <a:pt x="966" y="10218"/>
                    <a:pt x="327" y="10263"/>
                  </a:cubicBezTo>
                  <a:lnTo>
                    <a:pt x="319" y="10263"/>
                  </a:lnTo>
                  <a:cubicBezTo>
                    <a:pt x="277" y="10265"/>
                    <a:pt x="246" y="10299"/>
                    <a:pt x="246" y="10341"/>
                  </a:cubicBezTo>
                  <a:cubicBezTo>
                    <a:pt x="246" y="10385"/>
                    <a:pt x="277" y="10419"/>
                    <a:pt x="322" y="10419"/>
                  </a:cubicBezTo>
                  <a:cubicBezTo>
                    <a:pt x="346" y="10419"/>
                    <a:pt x="371" y="10419"/>
                    <a:pt x="396" y="10419"/>
                  </a:cubicBezTo>
                  <a:cubicBezTo>
                    <a:pt x="1045" y="10419"/>
                    <a:pt x="1684" y="10313"/>
                    <a:pt x="2302" y="10092"/>
                  </a:cubicBezTo>
                  <a:cubicBezTo>
                    <a:pt x="2620" y="9967"/>
                    <a:pt x="2933" y="9813"/>
                    <a:pt x="3198" y="9582"/>
                  </a:cubicBezTo>
                  <a:cubicBezTo>
                    <a:pt x="3343" y="9481"/>
                    <a:pt x="3446" y="9334"/>
                    <a:pt x="3569" y="9205"/>
                  </a:cubicBezTo>
                  <a:cubicBezTo>
                    <a:pt x="3658" y="9052"/>
                    <a:pt x="3775" y="8912"/>
                    <a:pt x="3826" y="8739"/>
                  </a:cubicBezTo>
                  <a:cubicBezTo>
                    <a:pt x="3859" y="8656"/>
                    <a:pt x="3895" y="8572"/>
                    <a:pt x="3921" y="8488"/>
                  </a:cubicBezTo>
                  <a:lnTo>
                    <a:pt x="3965" y="8223"/>
                  </a:lnTo>
                  <a:cubicBezTo>
                    <a:pt x="4001" y="8045"/>
                    <a:pt x="4001" y="7875"/>
                    <a:pt x="3996" y="7696"/>
                  </a:cubicBezTo>
                  <a:cubicBezTo>
                    <a:pt x="3985" y="7517"/>
                    <a:pt x="3957" y="7336"/>
                    <a:pt x="3884" y="7155"/>
                  </a:cubicBezTo>
                  <a:cubicBezTo>
                    <a:pt x="3809" y="6973"/>
                    <a:pt x="3678" y="6803"/>
                    <a:pt x="3502" y="6695"/>
                  </a:cubicBezTo>
                  <a:cubicBezTo>
                    <a:pt x="3219" y="6524"/>
                    <a:pt x="2918" y="6492"/>
                    <a:pt x="2637" y="6492"/>
                  </a:cubicBezTo>
                  <a:cubicBezTo>
                    <a:pt x="2569" y="6492"/>
                    <a:pt x="2502" y="6494"/>
                    <a:pt x="2436" y="6496"/>
                  </a:cubicBezTo>
                  <a:cubicBezTo>
                    <a:pt x="2093" y="6510"/>
                    <a:pt x="1767" y="6552"/>
                    <a:pt x="1449" y="6575"/>
                  </a:cubicBezTo>
                  <a:cubicBezTo>
                    <a:pt x="1350" y="6581"/>
                    <a:pt x="1249" y="6585"/>
                    <a:pt x="1151" y="6585"/>
                  </a:cubicBezTo>
                  <a:cubicBezTo>
                    <a:pt x="937" y="6585"/>
                    <a:pt x="731" y="6564"/>
                    <a:pt x="567" y="6494"/>
                  </a:cubicBezTo>
                  <a:cubicBezTo>
                    <a:pt x="503" y="6469"/>
                    <a:pt x="442" y="6368"/>
                    <a:pt x="408" y="6229"/>
                  </a:cubicBezTo>
                  <a:cubicBezTo>
                    <a:pt x="386" y="6089"/>
                    <a:pt x="369" y="5938"/>
                    <a:pt x="375" y="5782"/>
                  </a:cubicBezTo>
                  <a:cubicBezTo>
                    <a:pt x="389" y="5152"/>
                    <a:pt x="531" y="4510"/>
                    <a:pt x="676" y="3874"/>
                  </a:cubicBezTo>
                  <a:cubicBezTo>
                    <a:pt x="824" y="3241"/>
                    <a:pt x="1005" y="2607"/>
                    <a:pt x="1198" y="1980"/>
                  </a:cubicBezTo>
                  <a:cubicBezTo>
                    <a:pt x="1387" y="1349"/>
                    <a:pt x="1591" y="730"/>
                    <a:pt x="1800" y="105"/>
                  </a:cubicBezTo>
                  <a:cubicBezTo>
                    <a:pt x="1814" y="63"/>
                    <a:pt x="1795" y="21"/>
                    <a:pt x="1758" y="7"/>
                  </a:cubicBezTo>
                  <a:cubicBezTo>
                    <a:pt x="1748" y="3"/>
                    <a:pt x="1737" y="1"/>
                    <a:pt x="17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4205;p57">
              <a:extLst>
                <a:ext uri="{FF2B5EF4-FFF2-40B4-BE49-F238E27FC236}">
                  <a16:creationId xmlns:a16="http://schemas.microsoft.com/office/drawing/2014/main" id="{DD9D6E21-AB01-4D6E-99EF-7700D3BA484E}"/>
                </a:ext>
              </a:extLst>
            </p:cNvPr>
            <p:cNvSpPr/>
            <p:nvPr/>
          </p:nvSpPr>
          <p:spPr>
            <a:xfrm>
              <a:off x="5857300" y="1949875"/>
              <a:ext cx="1199425" cy="700450"/>
            </a:xfrm>
            <a:custGeom>
              <a:avLst/>
              <a:gdLst/>
              <a:ahLst/>
              <a:cxnLst/>
              <a:rect l="l" t="t" r="r" b="b"/>
              <a:pathLst>
                <a:path w="47977" h="28018" extrusionOk="0">
                  <a:moveTo>
                    <a:pt x="25365" y="0"/>
                  </a:moveTo>
                  <a:cubicBezTo>
                    <a:pt x="20058" y="0"/>
                    <a:pt x="16726" y="2399"/>
                    <a:pt x="16726" y="2399"/>
                  </a:cubicBezTo>
                  <a:cubicBezTo>
                    <a:pt x="16726" y="2399"/>
                    <a:pt x="15202" y="1187"/>
                    <a:pt x="12884" y="1187"/>
                  </a:cubicBezTo>
                  <a:cubicBezTo>
                    <a:pt x="11282" y="1187"/>
                    <a:pt x="9300" y="1766"/>
                    <a:pt x="7179" y="3724"/>
                  </a:cubicBezTo>
                  <a:cubicBezTo>
                    <a:pt x="1990" y="8517"/>
                    <a:pt x="1" y="20025"/>
                    <a:pt x="4161" y="20106"/>
                  </a:cubicBezTo>
                  <a:cubicBezTo>
                    <a:pt x="4176" y="20106"/>
                    <a:pt x="4192" y="20106"/>
                    <a:pt x="4208" y="20106"/>
                  </a:cubicBezTo>
                  <a:cubicBezTo>
                    <a:pt x="8375" y="20106"/>
                    <a:pt x="15643" y="9870"/>
                    <a:pt x="15643" y="9870"/>
                  </a:cubicBezTo>
                  <a:cubicBezTo>
                    <a:pt x="20065" y="13795"/>
                    <a:pt x="21733" y="15762"/>
                    <a:pt x="25544" y="18356"/>
                  </a:cubicBezTo>
                  <a:cubicBezTo>
                    <a:pt x="27101" y="19417"/>
                    <a:pt x="28290" y="19788"/>
                    <a:pt x="29205" y="19788"/>
                  </a:cubicBezTo>
                  <a:cubicBezTo>
                    <a:pt x="31318" y="19788"/>
                    <a:pt x="31965" y="17810"/>
                    <a:pt x="32301" y="17810"/>
                  </a:cubicBezTo>
                  <a:cubicBezTo>
                    <a:pt x="32344" y="17810"/>
                    <a:pt x="32383" y="17843"/>
                    <a:pt x="32418" y="17918"/>
                  </a:cubicBezTo>
                  <a:cubicBezTo>
                    <a:pt x="35412" y="24221"/>
                    <a:pt x="42183" y="28017"/>
                    <a:pt x="42183" y="28017"/>
                  </a:cubicBezTo>
                  <a:cubicBezTo>
                    <a:pt x="46747" y="20566"/>
                    <a:pt x="47977" y="10707"/>
                    <a:pt x="36575" y="3512"/>
                  </a:cubicBezTo>
                  <a:cubicBezTo>
                    <a:pt x="32335" y="840"/>
                    <a:pt x="28505" y="0"/>
                    <a:pt x="25365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4206;p57">
              <a:extLst>
                <a:ext uri="{FF2B5EF4-FFF2-40B4-BE49-F238E27FC236}">
                  <a16:creationId xmlns:a16="http://schemas.microsoft.com/office/drawing/2014/main" id="{7AC8D29F-FD3B-486E-9D21-378A955249C5}"/>
                </a:ext>
              </a:extLst>
            </p:cNvPr>
            <p:cNvSpPr/>
            <p:nvPr/>
          </p:nvSpPr>
          <p:spPr>
            <a:xfrm>
              <a:off x="6253250" y="2163275"/>
              <a:ext cx="431750" cy="301175"/>
            </a:xfrm>
            <a:custGeom>
              <a:avLst/>
              <a:gdLst/>
              <a:ahLst/>
              <a:cxnLst/>
              <a:rect l="l" t="t" r="r" b="b"/>
              <a:pathLst>
                <a:path w="17270" h="12047" extrusionOk="0">
                  <a:moveTo>
                    <a:pt x="168" y="0"/>
                  </a:moveTo>
                  <a:lnTo>
                    <a:pt x="1" y="104"/>
                  </a:lnTo>
                  <a:cubicBezTo>
                    <a:pt x="2651" y="4598"/>
                    <a:pt x="6448" y="8336"/>
                    <a:pt x="10990" y="10914"/>
                  </a:cubicBezTo>
                  <a:cubicBezTo>
                    <a:pt x="12027" y="11505"/>
                    <a:pt x="13154" y="12047"/>
                    <a:pt x="14357" y="12047"/>
                  </a:cubicBezTo>
                  <a:cubicBezTo>
                    <a:pt x="14427" y="12047"/>
                    <a:pt x="14502" y="12047"/>
                    <a:pt x="14574" y="12036"/>
                  </a:cubicBezTo>
                  <a:cubicBezTo>
                    <a:pt x="15813" y="11966"/>
                    <a:pt x="17197" y="11056"/>
                    <a:pt x="17269" y="9709"/>
                  </a:cubicBezTo>
                  <a:lnTo>
                    <a:pt x="17074" y="9698"/>
                  </a:lnTo>
                  <a:cubicBezTo>
                    <a:pt x="17007" y="10939"/>
                    <a:pt x="15718" y="11776"/>
                    <a:pt x="14563" y="11840"/>
                  </a:cubicBezTo>
                  <a:cubicBezTo>
                    <a:pt x="14493" y="11844"/>
                    <a:pt x="14422" y="11846"/>
                    <a:pt x="14352" y="11846"/>
                  </a:cubicBezTo>
                  <a:cubicBezTo>
                    <a:pt x="13197" y="11846"/>
                    <a:pt x="12102" y="11320"/>
                    <a:pt x="11087" y="10741"/>
                  </a:cubicBezTo>
                  <a:cubicBezTo>
                    <a:pt x="6579" y="8183"/>
                    <a:pt x="2802" y="4467"/>
                    <a:pt x="168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4207;p57">
              <a:extLst>
                <a:ext uri="{FF2B5EF4-FFF2-40B4-BE49-F238E27FC236}">
                  <a16:creationId xmlns:a16="http://schemas.microsoft.com/office/drawing/2014/main" id="{FEFA431F-5A30-473C-8A24-21B09ED9D78C}"/>
                </a:ext>
              </a:extLst>
            </p:cNvPr>
            <p:cNvSpPr/>
            <p:nvPr/>
          </p:nvSpPr>
          <p:spPr>
            <a:xfrm>
              <a:off x="5886250" y="2163475"/>
              <a:ext cx="376450" cy="296375"/>
            </a:xfrm>
            <a:custGeom>
              <a:avLst/>
              <a:gdLst/>
              <a:ahLst/>
              <a:cxnLst/>
              <a:rect l="l" t="t" r="r" b="b"/>
              <a:pathLst>
                <a:path w="15058" h="11855" extrusionOk="0">
                  <a:moveTo>
                    <a:pt x="14873" y="1"/>
                  </a:moveTo>
                  <a:cubicBezTo>
                    <a:pt x="13339" y="4238"/>
                    <a:pt x="10407" y="7913"/>
                    <a:pt x="6613" y="10348"/>
                  </a:cubicBezTo>
                  <a:cubicBezTo>
                    <a:pt x="5697" y="10937"/>
                    <a:pt x="4478" y="11617"/>
                    <a:pt x="3153" y="11659"/>
                  </a:cubicBezTo>
                  <a:cubicBezTo>
                    <a:pt x="3132" y="11660"/>
                    <a:pt x="3111" y="11660"/>
                    <a:pt x="3089" y="11660"/>
                  </a:cubicBezTo>
                  <a:cubicBezTo>
                    <a:pt x="1963" y="11660"/>
                    <a:pt x="615" y="11085"/>
                    <a:pt x="185" y="9918"/>
                  </a:cubicBezTo>
                  <a:lnTo>
                    <a:pt x="1" y="9985"/>
                  </a:lnTo>
                  <a:cubicBezTo>
                    <a:pt x="475" y="11283"/>
                    <a:pt x="1889" y="11855"/>
                    <a:pt x="3047" y="11855"/>
                  </a:cubicBezTo>
                  <a:cubicBezTo>
                    <a:pt x="3083" y="11855"/>
                    <a:pt x="3120" y="11855"/>
                    <a:pt x="3156" y="11849"/>
                  </a:cubicBezTo>
                  <a:cubicBezTo>
                    <a:pt x="4529" y="11807"/>
                    <a:pt x="5781" y="11115"/>
                    <a:pt x="6716" y="10510"/>
                  </a:cubicBezTo>
                  <a:cubicBezTo>
                    <a:pt x="10546" y="8052"/>
                    <a:pt x="13506" y="4344"/>
                    <a:pt x="15057" y="68"/>
                  </a:cubicBezTo>
                  <a:lnTo>
                    <a:pt x="14873" y="1"/>
                  </a:ln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4208;p57">
              <a:extLst>
                <a:ext uri="{FF2B5EF4-FFF2-40B4-BE49-F238E27FC236}">
                  <a16:creationId xmlns:a16="http://schemas.microsoft.com/office/drawing/2014/main" id="{77C78FAA-4F9B-4F3A-A8A0-EACBE76ADF71}"/>
                </a:ext>
              </a:extLst>
            </p:cNvPr>
            <p:cNvSpPr/>
            <p:nvPr/>
          </p:nvSpPr>
          <p:spPr>
            <a:xfrm>
              <a:off x="6207500" y="2031750"/>
              <a:ext cx="401675" cy="332975"/>
            </a:xfrm>
            <a:custGeom>
              <a:avLst/>
              <a:gdLst/>
              <a:ahLst/>
              <a:cxnLst/>
              <a:rect l="l" t="t" r="r" b="b"/>
              <a:pathLst>
                <a:path w="16067" h="13319" extrusionOk="0">
                  <a:moveTo>
                    <a:pt x="201" y="1"/>
                  </a:moveTo>
                  <a:cubicBezTo>
                    <a:pt x="168" y="1"/>
                    <a:pt x="134" y="10"/>
                    <a:pt x="104" y="28"/>
                  </a:cubicBezTo>
                  <a:cubicBezTo>
                    <a:pt x="59" y="53"/>
                    <a:pt x="28" y="97"/>
                    <a:pt x="14" y="148"/>
                  </a:cubicBezTo>
                  <a:cubicBezTo>
                    <a:pt x="0" y="195"/>
                    <a:pt x="6" y="248"/>
                    <a:pt x="34" y="293"/>
                  </a:cubicBezTo>
                  <a:cubicBezTo>
                    <a:pt x="550" y="1144"/>
                    <a:pt x="1044" y="1911"/>
                    <a:pt x="1538" y="2633"/>
                  </a:cubicBezTo>
                  <a:cubicBezTo>
                    <a:pt x="2084" y="3426"/>
                    <a:pt x="2648" y="4173"/>
                    <a:pt x="3198" y="4865"/>
                  </a:cubicBezTo>
                  <a:cubicBezTo>
                    <a:pt x="4372" y="6333"/>
                    <a:pt x="5633" y="7716"/>
                    <a:pt x="6944" y="8983"/>
                  </a:cubicBezTo>
                  <a:cubicBezTo>
                    <a:pt x="7714" y="9725"/>
                    <a:pt x="8370" y="10319"/>
                    <a:pt x="9014" y="10849"/>
                  </a:cubicBezTo>
                  <a:cubicBezTo>
                    <a:pt x="9092" y="10911"/>
                    <a:pt x="9165" y="10972"/>
                    <a:pt x="9237" y="11033"/>
                  </a:cubicBezTo>
                  <a:cubicBezTo>
                    <a:pt x="9868" y="11555"/>
                    <a:pt x="10521" y="12096"/>
                    <a:pt x="11241" y="12551"/>
                  </a:cubicBezTo>
                  <a:cubicBezTo>
                    <a:pt x="11720" y="12847"/>
                    <a:pt x="12136" y="13042"/>
                    <a:pt x="12543" y="13159"/>
                  </a:cubicBezTo>
                  <a:cubicBezTo>
                    <a:pt x="12878" y="13265"/>
                    <a:pt x="13216" y="13318"/>
                    <a:pt x="13542" y="13318"/>
                  </a:cubicBezTo>
                  <a:cubicBezTo>
                    <a:pt x="13701" y="13318"/>
                    <a:pt x="13863" y="13307"/>
                    <a:pt x="14019" y="13276"/>
                  </a:cubicBezTo>
                  <a:cubicBezTo>
                    <a:pt x="14533" y="13182"/>
                    <a:pt x="14996" y="12961"/>
                    <a:pt x="15358" y="12643"/>
                  </a:cubicBezTo>
                  <a:cubicBezTo>
                    <a:pt x="15763" y="12306"/>
                    <a:pt x="16017" y="11820"/>
                    <a:pt x="16059" y="11315"/>
                  </a:cubicBezTo>
                  <a:cubicBezTo>
                    <a:pt x="16067" y="11212"/>
                    <a:pt x="15986" y="11117"/>
                    <a:pt x="15880" y="11109"/>
                  </a:cubicBezTo>
                  <a:cubicBezTo>
                    <a:pt x="15876" y="11109"/>
                    <a:pt x="15873" y="11108"/>
                    <a:pt x="15869" y="11108"/>
                  </a:cubicBezTo>
                  <a:cubicBezTo>
                    <a:pt x="15823" y="11108"/>
                    <a:pt x="15777" y="11125"/>
                    <a:pt x="15741" y="11156"/>
                  </a:cubicBezTo>
                  <a:cubicBezTo>
                    <a:pt x="15704" y="11187"/>
                    <a:pt x="15679" y="11234"/>
                    <a:pt x="15676" y="11285"/>
                  </a:cubicBezTo>
                  <a:cubicBezTo>
                    <a:pt x="15629" y="11686"/>
                    <a:pt x="15417" y="12066"/>
                    <a:pt x="15090" y="12328"/>
                  </a:cubicBezTo>
                  <a:cubicBezTo>
                    <a:pt x="15090" y="12331"/>
                    <a:pt x="15085" y="12331"/>
                    <a:pt x="15085" y="12331"/>
                  </a:cubicBezTo>
                  <a:cubicBezTo>
                    <a:pt x="14786" y="12585"/>
                    <a:pt x="14387" y="12763"/>
                    <a:pt x="13941" y="12844"/>
                  </a:cubicBezTo>
                  <a:cubicBezTo>
                    <a:pt x="13817" y="12864"/>
                    <a:pt x="13689" y="12875"/>
                    <a:pt x="13559" y="12875"/>
                  </a:cubicBezTo>
                  <a:cubicBezTo>
                    <a:pt x="13278" y="12875"/>
                    <a:pt x="12984" y="12828"/>
                    <a:pt x="12677" y="12732"/>
                  </a:cubicBezTo>
                  <a:cubicBezTo>
                    <a:pt x="12306" y="12618"/>
                    <a:pt x="11930" y="12434"/>
                    <a:pt x="11486" y="12161"/>
                  </a:cubicBezTo>
                  <a:cubicBezTo>
                    <a:pt x="10808" y="11723"/>
                    <a:pt x="10172" y="11190"/>
                    <a:pt x="9556" y="10674"/>
                  </a:cubicBezTo>
                  <a:cubicBezTo>
                    <a:pt x="9477" y="10612"/>
                    <a:pt x="9402" y="10545"/>
                    <a:pt x="9324" y="10484"/>
                  </a:cubicBezTo>
                  <a:cubicBezTo>
                    <a:pt x="8554" y="9828"/>
                    <a:pt x="7882" y="9223"/>
                    <a:pt x="7279" y="8643"/>
                  </a:cubicBezTo>
                  <a:cubicBezTo>
                    <a:pt x="5985" y="7407"/>
                    <a:pt x="4729" y="6043"/>
                    <a:pt x="3555" y="4589"/>
                  </a:cubicBezTo>
                  <a:cubicBezTo>
                    <a:pt x="2400" y="3152"/>
                    <a:pt x="1328" y="1643"/>
                    <a:pt x="366" y="95"/>
                  </a:cubicBezTo>
                  <a:cubicBezTo>
                    <a:pt x="363" y="95"/>
                    <a:pt x="363" y="92"/>
                    <a:pt x="363" y="92"/>
                  </a:cubicBezTo>
                  <a:cubicBezTo>
                    <a:pt x="326" y="33"/>
                    <a:pt x="264" y="1"/>
                    <a:pt x="2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4209;p57">
              <a:extLst>
                <a:ext uri="{FF2B5EF4-FFF2-40B4-BE49-F238E27FC236}">
                  <a16:creationId xmlns:a16="http://schemas.microsoft.com/office/drawing/2014/main" id="{03B8CC87-03FC-4D9C-B16E-461B0FC104F8}"/>
                </a:ext>
              </a:extLst>
            </p:cNvPr>
            <p:cNvSpPr/>
            <p:nvPr/>
          </p:nvSpPr>
          <p:spPr>
            <a:xfrm>
              <a:off x="6419600" y="2004425"/>
              <a:ext cx="527225" cy="556825"/>
            </a:xfrm>
            <a:custGeom>
              <a:avLst/>
              <a:gdLst/>
              <a:ahLst/>
              <a:cxnLst/>
              <a:rect l="l" t="t" r="r" b="b"/>
              <a:pathLst>
                <a:path w="21089" h="22273" extrusionOk="0">
                  <a:moveTo>
                    <a:pt x="1919" y="1"/>
                  </a:moveTo>
                  <a:cubicBezTo>
                    <a:pt x="1342" y="1"/>
                    <a:pt x="760" y="34"/>
                    <a:pt x="176" y="100"/>
                  </a:cubicBezTo>
                  <a:lnTo>
                    <a:pt x="170" y="100"/>
                  </a:lnTo>
                  <a:cubicBezTo>
                    <a:pt x="117" y="105"/>
                    <a:pt x="70" y="133"/>
                    <a:pt x="39" y="181"/>
                  </a:cubicBezTo>
                  <a:cubicBezTo>
                    <a:pt x="11" y="222"/>
                    <a:pt x="0" y="267"/>
                    <a:pt x="9" y="314"/>
                  </a:cubicBezTo>
                  <a:cubicBezTo>
                    <a:pt x="14" y="362"/>
                    <a:pt x="39" y="407"/>
                    <a:pt x="78" y="437"/>
                  </a:cubicBezTo>
                  <a:cubicBezTo>
                    <a:pt x="108" y="467"/>
                    <a:pt x="148" y="481"/>
                    <a:pt x="191" y="481"/>
                  </a:cubicBezTo>
                  <a:cubicBezTo>
                    <a:pt x="201" y="481"/>
                    <a:pt x="211" y="481"/>
                    <a:pt x="221" y="479"/>
                  </a:cubicBezTo>
                  <a:cubicBezTo>
                    <a:pt x="686" y="431"/>
                    <a:pt x="1159" y="407"/>
                    <a:pt x="1638" y="407"/>
                  </a:cubicBezTo>
                  <a:cubicBezTo>
                    <a:pt x="3860" y="407"/>
                    <a:pt x="6214" y="920"/>
                    <a:pt x="8523" y="1919"/>
                  </a:cubicBezTo>
                  <a:cubicBezTo>
                    <a:pt x="9831" y="2491"/>
                    <a:pt x="11090" y="3182"/>
                    <a:pt x="12273" y="3969"/>
                  </a:cubicBezTo>
                  <a:cubicBezTo>
                    <a:pt x="13561" y="4831"/>
                    <a:pt x="14658" y="5696"/>
                    <a:pt x="15620" y="6619"/>
                  </a:cubicBezTo>
                  <a:cubicBezTo>
                    <a:pt x="17858" y="8748"/>
                    <a:pt x="19417" y="11203"/>
                    <a:pt x="20126" y="13725"/>
                  </a:cubicBezTo>
                  <a:cubicBezTo>
                    <a:pt x="20313" y="14369"/>
                    <a:pt x="20452" y="15070"/>
                    <a:pt x="20541" y="15803"/>
                  </a:cubicBezTo>
                  <a:cubicBezTo>
                    <a:pt x="20628" y="16520"/>
                    <a:pt x="20653" y="17232"/>
                    <a:pt x="20611" y="17918"/>
                  </a:cubicBezTo>
                  <a:cubicBezTo>
                    <a:pt x="20541" y="19335"/>
                    <a:pt x="20182" y="20744"/>
                    <a:pt x="19573" y="21991"/>
                  </a:cubicBezTo>
                  <a:cubicBezTo>
                    <a:pt x="19554" y="22039"/>
                    <a:pt x="19551" y="22089"/>
                    <a:pt x="19565" y="22139"/>
                  </a:cubicBezTo>
                  <a:cubicBezTo>
                    <a:pt x="19579" y="22186"/>
                    <a:pt x="19612" y="22225"/>
                    <a:pt x="19654" y="22251"/>
                  </a:cubicBezTo>
                  <a:cubicBezTo>
                    <a:pt x="19682" y="22267"/>
                    <a:pt x="19713" y="22273"/>
                    <a:pt x="19746" y="22273"/>
                  </a:cubicBezTo>
                  <a:cubicBezTo>
                    <a:pt x="19766" y="22273"/>
                    <a:pt x="19783" y="22270"/>
                    <a:pt x="19802" y="22262"/>
                  </a:cubicBezTo>
                  <a:cubicBezTo>
                    <a:pt x="19852" y="22248"/>
                    <a:pt x="19891" y="22212"/>
                    <a:pt x="19917" y="22164"/>
                  </a:cubicBezTo>
                  <a:cubicBezTo>
                    <a:pt x="20561" y="20870"/>
                    <a:pt x="20949" y="19408"/>
                    <a:pt x="21035" y="17943"/>
                  </a:cubicBezTo>
                  <a:cubicBezTo>
                    <a:pt x="21088" y="17248"/>
                    <a:pt x="21066" y="16509"/>
                    <a:pt x="20979" y="15750"/>
                  </a:cubicBezTo>
                  <a:cubicBezTo>
                    <a:pt x="20893" y="14997"/>
                    <a:pt x="20754" y="14272"/>
                    <a:pt x="20558" y="13602"/>
                  </a:cubicBezTo>
                  <a:cubicBezTo>
                    <a:pt x="19833" y="10999"/>
                    <a:pt x="18240" y="8466"/>
                    <a:pt x="15949" y="6276"/>
                  </a:cubicBezTo>
                  <a:cubicBezTo>
                    <a:pt x="14928" y="5291"/>
                    <a:pt x="13782" y="4382"/>
                    <a:pt x="12538" y="3570"/>
                  </a:cubicBezTo>
                  <a:cubicBezTo>
                    <a:pt x="11324" y="2767"/>
                    <a:pt x="10032" y="2069"/>
                    <a:pt x="8704" y="1497"/>
                  </a:cubicBezTo>
                  <a:cubicBezTo>
                    <a:pt x="7231" y="878"/>
                    <a:pt x="5870" y="465"/>
                    <a:pt x="4534" y="236"/>
                  </a:cubicBezTo>
                  <a:cubicBezTo>
                    <a:pt x="3681" y="79"/>
                    <a:pt x="2806" y="1"/>
                    <a:pt x="1919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4210;p57">
              <a:extLst>
                <a:ext uri="{FF2B5EF4-FFF2-40B4-BE49-F238E27FC236}">
                  <a16:creationId xmlns:a16="http://schemas.microsoft.com/office/drawing/2014/main" id="{F167312B-7EC3-427B-A528-8725D3CEFC55}"/>
                </a:ext>
              </a:extLst>
            </p:cNvPr>
            <p:cNvSpPr/>
            <p:nvPr/>
          </p:nvSpPr>
          <p:spPr>
            <a:xfrm>
              <a:off x="5877675" y="2022325"/>
              <a:ext cx="237025" cy="338825"/>
            </a:xfrm>
            <a:custGeom>
              <a:avLst/>
              <a:gdLst/>
              <a:ahLst/>
              <a:cxnLst/>
              <a:rect l="l" t="t" r="r" b="b"/>
              <a:pathLst>
                <a:path w="9481" h="13553" extrusionOk="0">
                  <a:moveTo>
                    <a:pt x="9265" y="1"/>
                  </a:moveTo>
                  <a:cubicBezTo>
                    <a:pt x="9234" y="1"/>
                    <a:pt x="9204" y="8"/>
                    <a:pt x="9176" y="23"/>
                  </a:cubicBezTo>
                  <a:cubicBezTo>
                    <a:pt x="7965" y="653"/>
                    <a:pt x="6816" y="1462"/>
                    <a:pt x="5748" y="2427"/>
                  </a:cubicBezTo>
                  <a:cubicBezTo>
                    <a:pt x="4682" y="3390"/>
                    <a:pt x="3753" y="4453"/>
                    <a:pt x="2988" y="5580"/>
                  </a:cubicBezTo>
                  <a:cubicBezTo>
                    <a:pt x="2199" y="6738"/>
                    <a:pt x="1543" y="7982"/>
                    <a:pt x="1036" y="9279"/>
                  </a:cubicBezTo>
                  <a:cubicBezTo>
                    <a:pt x="525" y="10576"/>
                    <a:pt x="179" y="11943"/>
                    <a:pt x="9" y="13335"/>
                  </a:cubicBezTo>
                  <a:lnTo>
                    <a:pt x="9" y="13344"/>
                  </a:lnTo>
                  <a:cubicBezTo>
                    <a:pt x="1" y="13444"/>
                    <a:pt x="70" y="13531"/>
                    <a:pt x="168" y="13547"/>
                  </a:cubicBezTo>
                  <a:cubicBezTo>
                    <a:pt x="179" y="13553"/>
                    <a:pt x="193" y="13553"/>
                    <a:pt x="204" y="13553"/>
                  </a:cubicBezTo>
                  <a:cubicBezTo>
                    <a:pt x="240" y="13553"/>
                    <a:pt x="277" y="13542"/>
                    <a:pt x="316" y="13517"/>
                  </a:cubicBezTo>
                  <a:cubicBezTo>
                    <a:pt x="360" y="13486"/>
                    <a:pt x="388" y="13441"/>
                    <a:pt x="394" y="13388"/>
                  </a:cubicBezTo>
                  <a:cubicBezTo>
                    <a:pt x="796" y="10696"/>
                    <a:pt x="1831" y="8088"/>
                    <a:pt x="3390" y="5848"/>
                  </a:cubicBezTo>
                  <a:cubicBezTo>
                    <a:pt x="4202" y="4687"/>
                    <a:pt x="5103" y="3652"/>
                    <a:pt x="6063" y="2765"/>
                  </a:cubicBezTo>
                  <a:cubicBezTo>
                    <a:pt x="7067" y="1844"/>
                    <a:pt x="8175" y="1035"/>
                    <a:pt x="9360" y="360"/>
                  </a:cubicBezTo>
                  <a:cubicBezTo>
                    <a:pt x="9447" y="307"/>
                    <a:pt x="9480" y="198"/>
                    <a:pt x="9438" y="109"/>
                  </a:cubicBezTo>
                  <a:cubicBezTo>
                    <a:pt x="9416" y="64"/>
                    <a:pt x="9377" y="28"/>
                    <a:pt x="9330" y="11"/>
                  </a:cubicBezTo>
                  <a:cubicBezTo>
                    <a:pt x="9309" y="4"/>
                    <a:pt x="9287" y="1"/>
                    <a:pt x="926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4211;p57">
              <a:extLst>
                <a:ext uri="{FF2B5EF4-FFF2-40B4-BE49-F238E27FC236}">
                  <a16:creationId xmlns:a16="http://schemas.microsoft.com/office/drawing/2014/main" id="{34209428-7C01-4429-9BFC-DE774C2FAD72}"/>
                </a:ext>
              </a:extLst>
            </p:cNvPr>
            <p:cNvSpPr/>
            <p:nvPr/>
          </p:nvSpPr>
          <p:spPr>
            <a:xfrm>
              <a:off x="5955375" y="2113275"/>
              <a:ext cx="174525" cy="231500"/>
            </a:xfrm>
            <a:custGeom>
              <a:avLst/>
              <a:gdLst/>
              <a:ahLst/>
              <a:cxnLst/>
              <a:rect l="l" t="t" r="r" b="b"/>
              <a:pathLst>
                <a:path w="6981" h="9260" extrusionOk="0">
                  <a:moveTo>
                    <a:pt x="6780" y="1"/>
                  </a:moveTo>
                  <a:cubicBezTo>
                    <a:pt x="6697" y="1"/>
                    <a:pt x="6619" y="56"/>
                    <a:pt x="6595" y="140"/>
                  </a:cubicBezTo>
                  <a:cubicBezTo>
                    <a:pt x="6261" y="1275"/>
                    <a:pt x="5873" y="2344"/>
                    <a:pt x="5440" y="3312"/>
                  </a:cubicBezTo>
                  <a:cubicBezTo>
                    <a:pt x="5000" y="4285"/>
                    <a:pt x="4467" y="5287"/>
                    <a:pt x="3848" y="6283"/>
                  </a:cubicBezTo>
                  <a:cubicBezTo>
                    <a:pt x="3546" y="6763"/>
                    <a:pt x="3228" y="7231"/>
                    <a:pt x="2893" y="7678"/>
                  </a:cubicBezTo>
                  <a:cubicBezTo>
                    <a:pt x="2584" y="8116"/>
                    <a:pt x="2229" y="8542"/>
                    <a:pt x="1755" y="8746"/>
                  </a:cubicBezTo>
                  <a:cubicBezTo>
                    <a:pt x="1647" y="8794"/>
                    <a:pt x="1533" y="8818"/>
                    <a:pt x="1421" y="8818"/>
                  </a:cubicBezTo>
                  <a:cubicBezTo>
                    <a:pt x="1311" y="8818"/>
                    <a:pt x="1203" y="8795"/>
                    <a:pt x="1105" y="8749"/>
                  </a:cubicBezTo>
                  <a:cubicBezTo>
                    <a:pt x="915" y="8662"/>
                    <a:pt x="754" y="8484"/>
                    <a:pt x="642" y="8247"/>
                  </a:cubicBezTo>
                  <a:cubicBezTo>
                    <a:pt x="422" y="7772"/>
                    <a:pt x="519" y="7173"/>
                    <a:pt x="600" y="6693"/>
                  </a:cubicBezTo>
                  <a:cubicBezTo>
                    <a:pt x="611" y="6643"/>
                    <a:pt x="597" y="6590"/>
                    <a:pt x="570" y="6548"/>
                  </a:cubicBezTo>
                  <a:cubicBezTo>
                    <a:pt x="542" y="6511"/>
                    <a:pt x="500" y="6484"/>
                    <a:pt x="450" y="6472"/>
                  </a:cubicBezTo>
                  <a:cubicBezTo>
                    <a:pt x="436" y="6470"/>
                    <a:pt x="422" y="6468"/>
                    <a:pt x="409" y="6468"/>
                  </a:cubicBezTo>
                  <a:cubicBezTo>
                    <a:pt x="371" y="6468"/>
                    <a:pt x="336" y="6480"/>
                    <a:pt x="304" y="6500"/>
                  </a:cubicBezTo>
                  <a:cubicBezTo>
                    <a:pt x="263" y="6528"/>
                    <a:pt x="235" y="6570"/>
                    <a:pt x="224" y="6617"/>
                  </a:cubicBezTo>
                  <a:lnTo>
                    <a:pt x="224" y="6623"/>
                  </a:lnTo>
                  <a:lnTo>
                    <a:pt x="221" y="6640"/>
                  </a:lnTo>
                  <a:cubicBezTo>
                    <a:pt x="118" y="7195"/>
                    <a:pt x="0" y="7825"/>
                    <a:pt x="254" y="8417"/>
                  </a:cubicBezTo>
                  <a:cubicBezTo>
                    <a:pt x="394" y="8752"/>
                    <a:pt x="631" y="9011"/>
                    <a:pt x="921" y="9148"/>
                  </a:cubicBezTo>
                  <a:cubicBezTo>
                    <a:pt x="1077" y="9220"/>
                    <a:pt x="1256" y="9259"/>
                    <a:pt x="1434" y="9259"/>
                  </a:cubicBezTo>
                  <a:cubicBezTo>
                    <a:pt x="1602" y="9259"/>
                    <a:pt x="1772" y="9226"/>
                    <a:pt x="1931" y="9162"/>
                  </a:cubicBezTo>
                  <a:cubicBezTo>
                    <a:pt x="2536" y="8911"/>
                    <a:pt x="2944" y="8409"/>
                    <a:pt x="3273" y="7957"/>
                  </a:cubicBezTo>
                  <a:cubicBezTo>
                    <a:pt x="3616" y="7502"/>
                    <a:pt x="3948" y="7028"/>
                    <a:pt x="4255" y="6542"/>
                  </a:cubicBezTo>
                  <a:cubicBezTo>
                    <a:pt x="4843" y="5635"/>
                    <a:pt x="5371" y="4637"/>
                    <a:pt x="5865" y="3498"/>
                  </a:cubicBezTo>
                  <a:cubicBezTo>
                    <a:pt x="6107" y="2932"/>
                    <a:pt x="6308" y="2405"/>
                    <a:pt x="6487" y="1894"/>
                  </a:cubicBezTo>
                  <a:cubicBezTo>
                    <a:pt x="6651" y="1406"/>
                    <a:pt x="6810" y="865"/>
                    <a:pt x="6967" y="240"/>
                  </a:cubicBezTo>
                  <a:lnTo>
                    <a:pt x="6967" y="237"/>
                  </a:lnTo>
                  <a:cubicBezTo>
                    <a:pt x="6980" y="187"/>
                    <a:pt x="6972" y="131"/>
                    <a:pt x="6944" y="89"/>
                  </a:cubicBezTo>
                  <a:cubicBezTo>
                    <a:pt x="6916" y="45"/>
                    <a:pt x="6869" y="17"/>
                    <a:pt x="6821" y="6"/>
                  </a:cubicBezTo>
                  <a:cubicBezTo>
                    <a:pt x="6807" y="2"/>
                    <a:pt x="6793" y="1"/>
                    <a:pt x="6780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4212;p57">
              <a:extLst>
                <a:ext uri="{FF2B5EF4-FFF2-40B4-BE49-F238E27FC236}">
                  <a16:creationId xmlns:a16="http://schemas.microsoft.com/office/drawing/2014/main" id="{9DAAD490-8871-4A37-9B7A-AD8B37E5B2D2}"/>
                </a:ext>
              </a:extLst>
            </p:cNvPr>
            <p:cNvSpPr/>
            <p:nvPr/>
          </p:nvSpPr>
          <p:spPr>
            <a:xfrm>
              <a:off x="5977750" y="2093800"/>
              <a:ext cx="95375" cy="142375"/>
            </a:xfrm>
            <a:custGeom>
              <a:avLst/>
              <a:gdLst/>
              <a:ahLst/>
              <a:cxnLst/>
              <a:rect l="l" t="t" r="r" b="b"/>
              <a:pathLst>
                <a:path w="3815" h="5695" extrusionOk="0">
                  <a:moveTo>
                    <a:pt x="3615" y="1"/>
                  </a:moveTo>
                  <a:cubicBezTo>
                    <a:pt x="3575" y="1"/>
                    <a:pt x="3537" y="11"/>
                    <a:pt x="3505" y="37"/>
                  </a:cubicBezTo>
                  <a:cubicBezTo>
                    <a:pt x="2634" y="656"/>
                    <a:pt x="1881" y="1465"/>
                    <a:pt x="1267" y="2431"/>
                  </a:cubicBezTo>
                  <a:cubicBezTo>
                    <a:pt x="659" y="3388"/>
                    <a:pt x="241" y="4409"/>
                    <a:pt x="23" y="5463"/>
                  </a:cubicBezTo>
                  <a:cubicBezTo>
                    <a:pt x="1" y="5561"/>
                    <a:pt x="57" y="5658"/>
                    <a:pt x="154" y="5689"/>
                  </a:cubicBezTo>
                  <a:cubicBezTo>
                    <a:pt x="157" y="5692"/>
                    <a:pt x="163" y="5692"/>
                    <a:pt x="166" y="5692"/>
                  </a:cubicBezTo>
                  <a:cubicBezTo>
                    <a:pt x="182" y="5695"/>
                    <a:pt x="196" y="5695"/>
                    <a:pt x="210" y="5695"/>
                  </a:cubicBezTo>
                  <a:cubicBezTo>
                    <a:pt x="294" y="5695"/>
                    <a:pt x="372" y="5639"/>
                    <a:pt x="400" y="5561"/>
                  </a:cubicBezTo>
                  <a:cubicBezTo>
                    <a:pt x="679" y="4545"/>
                    <a:pt x="1111" y="3583"/>
                    <a:pt x="1678" y="2701"/>
                  </a:cubicBezTo>
                  <a:cubicBezTo>
                    <a:pt x="2236" y="1839"/>
                    <a:pt x="2930" y="1047"/>
                    <a:pt x="3748" y="344"/>
                  </a:cubicBezTo>
                  <a:cubicBezTo>
                    <a:pt x="3784" y="310"/>
                    <a:pt x="3809" y="266"/>
                    <a:pt x="3812" y="218"/>
                  </a:cubicBezTo>
                  <a:cubicBezTo>
                    <a:pt x="3815" y="168"/>
                    <a:pt x="3803" y="121"/>
                    <a:pt x="3773" y="82"/>
                  </a:cubicBezTo>
                  <a:cubicBezTo>
                    <a:pt x="3742" y="40"/>
                    <a:pt x="3700" y="15"/>
                    <a:pt x="3653" y="4"/>
                  </a:cubicBezTo>
                  <a:cubicBezTo>
                    <a:pt x="3640" y="2"/>
                    <a:pt x="3628" y="1"/>
                    <a:pt x="361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4213;p57">
              <a:extLst>
                <a:ext uri="{FF2B5EF4-FFF2-40B4-BE49-F238E27FC236}">
                  <a16:creationId xmlns:a16="http://schemas.microsoft.com/office/drawing/2014/main" id="{0275633D-101A-4686-9A51-50EEB51F0740}"/>
                </a:ext>
              </a:extLst>
            </p:cNvPr>
            <p:cNvSpPr/>
            <p:nvPr/>
          </p:nvSpPr>
          <p:spPr>
            <a:xfrm>
              <a:off x="6753250" y="2222775"/>
              <a:ext cx="107775" cy="243225"/>
            </a:xfrm>
            <a:custGeom>
              <a:avLst/>
              <a:gdLst/>
              <a:ahLst/>
              <a:cxnLst/>
              <a:rect l="l" t="t" r="r" b="b"/>
              <a:pathLst>
                <a:path w="4311" h="9729" extrusionOk="0">
                  <a:moveTo>
                    <a:pt x="216" y="1"/>
                  </a:moveTo>
                  <a:cubicBezTo>
                    <a:pt x="162" y="1"/>
                    <a:pt x="109" y="24"/>
                    <a:pt x="70" y="67"/>
                  </a:cubicBezTo>
                  <a:cubicBezTo>
                    <a:pt x="70" y="70"/>
                    <a:pt x="68" y="70"/>
                    <a:pt x="68" y="73"/>
                  </a:cubicBezTo>
                  <a:cubicBezTo>
                    <a:pt x="1" y="156"/>
                    <a:pt x="12" y="276"/>
                    <a:pt x="90" y="340"/>
                  </a:cubicBezTo>
                  <a:cubicBezTo>
                    <a:pt x="1393" y="1451"/>
                    <a:pt x="2400" y="2879"/>
                    <a:pt x="3002" y="4483"/>
                  </a:cubicBezTo>
                  <a:cubicBezTo>
                    <a:pt x="3619" y="6101"/>
                    <a:pt x="3837" y="7839"/>
                    <a:pt x="3630" y="9510"/>
                  </a:cubicBezTo>
                  <a:cubicBezTo>
                    <a:pt x="3616" y="9600"/>
                    <a:pt x="3672" y="9686"/>
                    <a:pt x="3764" y="9720"/>
                  </a:cubicBezTo>
                  <a:cubicBezTo>
                    <a:pt x="3770" y="9722"/>
                    <a:pt x="3781" y="9725"/>
                    <a:pt x="3786" y="9725"/>
                  </a:cubicBezTo>
                  <a:cubicBezTo>
                    <a:pt x="3798" y="9728"/>
                    <a:pt x="3806" y="9728"/>
                    <a:pt x="3814" y="9728"/>
                  </a:cubicBezTo>
                  <a:cubicBezTo>
                    <a:pt x="3853" y="9728"/>
                    <a:pt x="3892" y="9714"/>
                    <a:pt x="3926" y="9695"/>
                  </a:cubicBezTo>
                  <a:cubicBezTo>
                    <a:pt x="3968" y="9667"/>
                    <a:pt x="4001" y="9622"/>
                    <a:pt x="4007" y="9569"/>
                  </a:cubicBezTo>
                  <a:cubicBezTo>
                    <a:pt x="4311" y="7870"/>
                    <a:pt x="4113" y="6004"/>
                    <a:pt x="3446" y="4313"/>
                  </a:cubicBezTo>
                  <a:cubicBezTo>
                    <a:pt x="3117" y="3473"/>
                    <a:pt x="2690" y="2684"/>
                    <a:pt x="2174" y="1970"/>
                  </a:cubicBezTo>
                  <a:cubicBezTo>
                    <a:pt x="1661" y="1247"/>
                    <a:pt x="1038" y="600"/>
                    <a:pt x="333" y="42"/>
                  </a:cubicBezTo>
                  <a:lnTo>
                    <a:pt x="327" y="39"/>
                  </a:lnTo>
                  <a:cubicBezTo>
                    <a:pt x="294" y="13"/>
                    <a:pt x="255" y="1"/>
                    <a:pt x="216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4214;p57">
              <a:extLst>
                <a:ext uri="{FF2B5EF4-FFF2-40B4-BE49-F238E27FC236}">
                  <a16:creationId xmlns:a16="http://schemas.microsoft.com/office/drawing/2014/main" id="{F203DB2D-9464-4CC1-B5C4-33DBEBFB2886}"/>
                </a:ext>
              </a:extLst>
            </p:cNvPr>
            <p:cNvSpPr/>
            <p:nvPr/>
          </p:nvSpPr>
          <p:spPr>
            <a:xfrm>
              <a:off x="6325375" y="2783925"/>
              <a:ext cx="122700" cy="84750"/>
            </a:xfrm>
            <a:custGeom>
              <a:avLst/>
              <a:gdLst/>
              <a:ahLst/>
              <a:cxnLst/>
              <a:rect l="l" t="t" r="r" b="b"/>
              <a:pathLst>
                <a:path w="4908" h="3390" extrusionOk="0">
                  <a:moveTo>
                    <a:pt x="753" y="1"/>
                  </a:moveTo>
                  <a:cubicBezTo>
                    <a:pt x="444" y="1"/>
                    <a:pt x="166" y="223"/>
                    <a:pt x="117" y="525"/>
                  </a:cubicBezTo>
                  <a:cubicBezTo>
                    <a:pt x="0" y="1301"/>
                    <a:pt x="193" y="2687"/>
                    <a:pt x="1674" y="3220"/>
                  </a:cubicBezTo>
                  <a:cubicBezTo>
                    <a:pt x="2001" y="3338"/>
                    <a:pt x="2310" y="3390"/>
                    <a:pt x="2599" y="3390"/>
                  </a:cubicBezTo>
                  <a:cubicBezTo>
                    <a:pt x="3614" y="3390"/>
                    <a:pt x="4373" y="2750"/>
                    <a:pt x="4721" y="2107"/>
                  </a:cubicBezTo>
                  <a:cubicBezTo>
                    <a:pt x="4907" y="1761"/>
                    <a:pt x="4902" y="1390"/>
                    <a:pt x="4545" y="1228"/>
                  </a:cubicBezTo>
                  <a:cubicBezTo>
                    <a:pt x="3836" y="907"/>
                    <a:pt x="2556" y="400"/>
                    <a:pt x="899" y="17"/>
                  </a:cubicBezTo>
                  <a:cubicBezTo>
                    <a:pt x="850" y="6"/>
                    <a:pt x="801" y="1"/>
                    <a:pt x="7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4215;p57">
              <a:extLst>
                <a:ext uri="{FF2B5EF4-FFF2-40B4-BE49-F238E27FC236}">
                  <a16:creationId xmlns:a16="http://schemas.microsoft.com/office/drawing/2014/main" id="{73C8006E-9BC9-4397-AE2A-420FC031F800}"/>
                </a:ext>
              </a:extLst>
            </p:cNvPr>
            <p:cNvSpPr/>
            <p:nvPr/>
          </p:nvSpPr>
          <p:spPr>
            <a:xfrm>
              <a:off x="6301450" y="2074625"/>
              <a:ext cx="151925" cy="133575"/>
            </a:xfrm>
            <a:custGeom>
              <a:avLst/>
              <a:gdLst/>
              <a:ahLst/>
              <a:cxnLst/>
              <a:rect l="l" t="t" r="r" b="b"/>
              <a:pathLst>
                <a:path w="6077" h="5343" extrusionOk="0">
                  <a:moveTo>
                    <a:pt x="313" y="1"/>
                  </a:moveTo>
                  <a:lnTo>
                    <a:pt x="0" y="224"/>
                  </a:lnTo>
                  <a:cubicBezTo>
                    <a:pt x="1526" y="2366"/>
                    <a:pt x="3566" y="4138"/>
                    <a:pt x="5901" y="5343"/>
                  </a:cubicBezTo>
                  <a:lnTo>
                    <a:pt x="6077" y="5003"/>
                  </a:lnTo>
                  <a:cubicBezTo>
                    <a:pt x="3794" y="3823"/>
                    <a:pt x="1800" y="2093"/>
                    <a:pt x="313" y="1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4216;p57">
              <a:extLst>
                <a:ext uri="{FF2B5EF4-FFF2-40B4-BE49-F238E27FC236}">
                  <a16:creationId xmlns:a16="http://schemas.microsoft.com/office/drawing/2014/main" id="{CBF5B397-E6F2-462A-9492-51B992E91078}"/>
                </a:ext>
              </a:extLst>
            </p:cNvPr>
            <p:cNvSpPr/>
            <p:nvPr/>
          </p:nvSpPr>
          <p:spPr>
            <a:xfrm>
              <a:off x="6611250" y="4731975"/>
              <a:ext cx="124600" cy="103725"/>
            </a:xfrm>
            <a:custGeom>
              <a:avLst/>
              <a:gdLst/>
              <a:ahLst/>
              <a:cxnLst/>
              <a:rect l="l" t="t" r="r" b="b"/>
              <a:pathLst>
                <a:path w="4984" h="4149" extrusionOk="0">
                  <a:moveTo>
                    <a:pt x="642" y="0"/>
                  </a:moveTo>
                  <a:lnTo>
                    <a:pt x="642" y="0"/>
                  </a:lnTo>
                  <a:cubicBezTo>
                    <a:pt x="1" y="1406"/>
                    <a:pt x="171" y="2823"/>
                    <a:pt x="812" y="4149"/>
                  </a:cubicBezTo>
                  <a:cubicBezTo>
                    <a:pt x="2308" y="4026"/>
                    <a:pt x="2961" y="3844"/>
                    <a:pt x="4222" y="3579"/>
                  </a:cubicBezTo>
                  <a:cubicBezTo>
                    <a:pt x="4219" y="3579"/>
                    <a:pt x="4983" y="857"/>
                    <a:pt x="642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4217;p57">
              <a:extLst>
                <a:ext uri="{FF2B5EF4-FFF2-40B4-BE49-F238E27FC236}">
                  <a16:creationId xmlns:a16="http://schemas.microsoft.com/office/drawing/2014/main" id="{FB0ED8AA-BB81-44D6-9F54-FAAC71562BCA}"/>
                </a:ext>
              </a:extLst>
            </p:cNvPr>
            <p:cNvSpPr/>
            <p:nvPr/>
          </p:nvSpPr>
          <p:spPr>
            <a:xfrm>
              <a:off x="6315300" y="4631000"/>
              <a:ext cx="317800" cy="207575"/>
            </a:xfrm>
            <a:custGeom>
              <a:avLst/>
              <a:gdLst/>
              <a:ahLst/>
              <a:cxnLst/>
              <a:rect l="l" t="t" r="r" b="b"/>
              <a:pathLst>
                <a:path w="12712" h="8303" extrusionOk="0">
                  <a:moveTo>
                    <a:pt x="8131" y="1"/>
                  </a:moveTo>
                  <a:cubicBezTo>
                    <a:pt x="8009" y="1"/>
                    <a:pt x="7883" y="6"/>
                    <a:pt x="7752" y="16"/>
                  </a:cubicBezTo>
                  <a:cubicBezTo>
                    <a:pt x="5799" y="170"/>
                    <a:pt x="4845" y="1821"/>
                    <a:pt x="4942" y="2658"/>
                  </a:cubicBezTo>
                  <a:cubicBezTo>
                    <a:pt x="4940" y="2648"/>
                    <a:pt x="4937" y="2641"/>
                    <a:pt x="4934" y="2638"/>
                  </a:cubicBezTo>
                  <a:lnTo>
                    <a:pt x="4934" y="2638"/>
                  </a:lnTo>
                  <a:cubicBezTo>
                    <a:pt x="4776" y="2218"/>
                    <a:pt x="4456" y="1652"/>
                    <a:pt x="3422" y="1202"/>
                  </a:cubicBezTo>
                  <a:cubicBezTo>
                    <a:pt x="3099" y="1062"/>
                    <a:pt x="2770" y="997"/>
                    <a:pt x="2449" y="997"/>
                  </a:cubicBezTo>
                  <a:cubicBezTo>
                    <a:pt x="1155" y="997"/>
                    <a:pt x="0" y="2047"/>
                    <a:pt x="18" y="3462"/>
                  </a:cubicBezTo>
                  <a:lnTo>
                    <a:pt x="74" y="7928"/>
                  </a:lnTo>
                  <a:cubicBezTo>
                    <a:pt x="74" y="7928"/>
                    <a:pt x="3111" y="8303"/>
                    <a:pt x="7360" y="8303"/>
                  </a:cubicBezTo>
                  <a:cubicBezTo>
                    <a:pt x="8998" y="8303"/>
                    <a:pt x="10817" y="8247"/>
                    <a:pt x="12712" y="8093"/>
                  </a:cubicBezTo>
                  <a:cubicBezTo>
                    <a:pt x="12067" y="6770"/>
                    <a:pt x="11897" y="5350"/>
                    <a:pt x="12539" y="3950"/>
                  </a:cubicBezTo>
                  <a:cubicBezTo>
                    <a:pt x="11523" y="3752"/>
                    <a:pt x="11493" y="3735"/>
                    <a:pt x="11063" y="3716"/>
                  </a:cubicBezTo>
                  <a:cubicBezTo>
                    <a:pt x="11063" y="3716"/>
                    <a:pt x="11439" y="1"/>
                    <a:pt x="8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4218;p57">
              <a:extLst>
                <a:ext uri="{FF2B5EF4-FFF2-40B4-BE49-F238E27FC236}">
                  <a16:creationId xmlns:a16="http://schemas.microsoft.com/office/drawing/2014/main" id="{4C3C2F9F-A5DD-4C63-A0D9-079E9EC2DAB5}"/>
                </a:ext>
              </a:extLst>
            </p:cNvPr>
            <p:cNvSpPr/>
            <p:nvPr/>
          </p:nvSpPr>
          <p:spPr>
            <a:xfrm>
              <a:off x="631560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15907" y="0"/>
                  </a:moveTo>
                  <a:cubicBezTo>
                    <a:pt x="15902" y="0"/>
                    <a:pt x="15897" y="1"/>
                    <a:pt x="15891" y="2"/>
                  </a:cubicBezTo>
                  <a:cubicBezTo>
                    <a:pt x="12327" y="582"/>
                    <a:pt x="8751" y="742"/>
                    <a:pt x="5896" y="742"/>
                  </a:cubicBezTo>
                  <a:cubicBezTo>
                    <a:pt x="2411" y="742"/>
                    <a:pt x="1" y="504"/>
                    <a:pt x="1" y="504"/>
                  </a:cubicBezTo>
                  <a:lnTo>
                    <a:pt x="1" y="504"/>
                  </a:lnTo>
                  <a:lnTo>
                    <a:pt x="6" y="1506"/>
                  </a:lnTo>
                  <a:cubicBezTo>
                    <a:pt x="6" y="1506"/>
                    <a:pt x="3471" y="2010"/>
                    <a:pt x="7666" y="2010"/>
                  </a:cubicBezTo>
                  <a:cubicBezTo>
                    <a:pt x="10324" y="2010"/>
                    <a:pt x="13275" y="1808"/>
                    <a:pt x="15824" y="1146"/>
                  </a:cubicBezTo>
                  <a:cubicBezTo>
                    <a:pt x="15824" y="1146"/>
                    <a:pt x="16165" y="0"/>
                    <a:pt x="15907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4219;p57">
              <a:extLst>
                <a:ext uri="{FF2B5EF4-FFF2-40B4-BE49-F238E27FC236}">
                  <a16:creationId xmlns:a16="http://schemas.microsoft.com/office/drawing/2014/main" id="{EF8E2F63-01AD-42DD-98F9-7727FA38E9BC}"/>
                </a:ext>
              </a:extLst>
            </p:cNvPr>
            <p:cNvSpPr/>
            <p:nvPr/>
          </p:nvSpPr>
          <p:spPr>
            <a:xfrm>
              <a:off x="6361700" y="4727375"/>
              <a:ext cx="57425" cy="57200"/>
            </a:xfrm>
            <a:custGeom>
              <a:avLst/>
              <a:gdLst/>
              <a:ahLst/>
              <a:cxnLst/>
              <a:rect l="l" t="t" r="r" b="b"/>
              <a:pathLst>
                <a:path w="2297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11" y="3"/>
                    <a:pt x="1" y="519"/>
                    <a:pt x="4" y="1149"/>
                  </a:cubicBezTo>
                  <a:cubicBezTo>
                    <a:pt x="9" y="1781"/>
                    <a:pt x="520" y="2288"/>
                    <a:pt x="1151" y="2288"/>
                  </a:cubicBezTo>
                  <a:cubicBezTo>
                    <a:pt x="1152" y="2288"/>
                    <a:pt x="1154" y="2288"/>
                    <a:pt x="1156" y="2288"/>
                  </a:cubicBezTo>
                  <a:cubicBezTo>
                    <a:pt x="1786" y="2285"/>
                    <a:pt x="2297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4220;p57">
              <a:extLst>
                <a:ext uri="{FF2B5EF4-FFF2-40B4-BE49-F238E27FC236}">
                  <a16:creationId xmlns:a16="http://schemas.microsoft.com/office/drawing/2014/main" id="{F40D976D-08E2-44C2-9599-CF37BDE67578}"/>
                </a:ext>
              </a:extLst>
            </p:cNvPr>
            <p:cNvSpPr/>
            <p:nvPr/>
          </p:nvSpPr>
          <p:spPr>
            <a:xfrm>
              <a:off x="6485575" y="4720450"/>
              <a:ext cx="110625" cy="18025"/>
            </a:xfrm>
            <a:custGeom>
              <a:avLst/>
              <a:gdLst/>
              <a:ahLst/>
              <a:cxnLst/>
              <a:rect l="l" t="t" r="r" b="b"/>
              <a:pathLst>
                <a:path w="4425" h="721" extrusionOk="0">
                  <a:moveTo>
                    <a:pt x="4195" y="0"/>
                  </a:moveTo>
                  <a:cubicBezTo>
                    <a:pt x="4190" y="0"/>
                    <a:pt x="4185" y="0"/>
                    <a:pt x="4180" y="1"/>
                  </a:cubicBezTo>
                  <a:lnTo>
                    <a:pt x="221" y="266"/>
                  </a:lnTo>
                  <a:cubicBezTo>
                    <a:pt x="95" y="277"/>
                    <a:pt x="0" y="383"/>
                    <a:pt x="9" y="506"/>
                  </a:cubicBezTo>
                  <a:cubicBezTo>
                    <a:pt x="20" y="629"/>
                    <a:pt x="118" y="721"/>
                    <a:pt x="235" y="721"/>
                  </a:cubicBezTo>
                  <a:lnTo>
                    <a:pt x="249" y="721"/>
                  </a:lnTo>
                  <a:lnTo>
                    <a:pt x="4207" y="456"/>
                  </a:lnTo>
                  <a:cubicBezTo>
                    <a:pt x="4333" y="444"/>
                    <a:pt x="4425" y="338"/>
                    <a:pt x="4419" y="216"/>
                  </a:cubicBezTo>
                  <a:cubicBezTo>
                    <a:pt x="4414" y="90"/>
                    <a:pt x="4314" y="0"/>
                    <a:pt x="4195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4221;p57">
              <a:extLst>
                <a:ext uri="{FF2B5EF4-FFF2-40B4-BE49-F238E27FC236}">
                  <a16:creationId xmlns:a16="http://schemas.microsoft.com/office/drawing/2014/main" id="{3638C819-3D76-4D0D-BB00-8ADFCBFF8981}"/>
                </a:ext>
              </a:extLst>
            </p:cNvPr>
            <p:cNvSpPr/>
            <p:nvPr/>
          </p:nvSpPr>
          <p:spPr>
            <a:xfrm>
              <a:off x="6478175" y="4621525"/>
              <a:ext cx="161900" cy="95400"/>
            </a:xfrm>
            <a:custGeom>
              <a:avLst/>
              <a:gdLst/>
              <a:ahLst/>
              <a:cxnLst/>
              <a:rect l="l" t="t" r="r" b="b"/>
              <a:pathLst>
                <a:path w="6476" h="3816" extrusionOk="0">
                  <a:moveTo>
                    <a:pt x="4392" y="454"/>
                  </a:moveTo>
                  <a:cubicBezTo>
                    <a:pt x="4417" y="454"/>
                    <a:pt x="4436" y="459"/>
                    <a:pt x="4450" y="471"/>
                  </a:cubicBezTo>
                  <a:cubicBezTo>
                    <a:pt x="4503" y="512"/>
                    <a:pt x="4501" y="660"/>
                    <a:pt x="4439" y="844"/>
                  </a:cubicBezTo>
                  <a:cubicBezTo>
                    <a:pt x="4241" y="1450"/>
                    <a:pt x="3937" y="2016"/>
                    <a:pt x="3547" y="2518"/>
                  </a:cubicBezTo>
                  <a:lnTo>
                    <a:pt x="3474" y="2591"/>
                  </a:lnTo>
                  <a:cubicBezTo>
                    <a:pt x="3516" y="2432"/>
                    <a:pt x="3552" y="2267"/>
                    <a:pt x="3586" y="2111"/>
                  </a:cubicBezTo>
                  <a:cubicBezTo>
                    <a:pt x="3694" y="1634"/>
                    <a:pt x="3798" y="1179"/>
                    <a:pt x="4049" y="761"/>
                  </a:cubicBezTo>
                  <a:cubicBezTo>
                    <a:pt x="4110" y="660"/>
                    <a:pt x="4183" y="546"/>
                    <a:pt x="4277" y="487"/>
                  </a:cubicBezTo>
                  <a:cubicBezTo>
                    <a:pt x="4311" y="465"/>
                    <a:pt x="4353" y="454"/>
                    <a:pt x="4392" y="454"/>
                  </a:cubicBezTo>
                  <a:close/>
                  <a:moveTo>
                    <a:pt x="5759" y="1536"/>
                  </a:moveTo>
                  <a:cubicBezTo>
                    <a:pt x="5868" y="1536"/>
                    <a:pt x="5979" y="1606"/>
                    <a:pt x="5988" y="1679"/>
                  </a:cubicBezTo>
                  <a:cubicBezTo>
                    <a:pt x="5996" y="1732"/>
                    <a:pt x="5960" y="1824"/>
                    <a:pt x="5776" y="1974"/>
                  </a:cubicBezTo>
                  <a:cubicBezTo>
                    <a:pt x="5187" y="2457"/>
                    <a:pt x="4467" y="2795"/>
                    <a:pt x="3795" y="2926"/>
                  </a:cubicBezTo>
                  <a:cubicBezTo>
                    <a:pt x="3825" y="2892"/>
                    <a:pt x="3853" y="2853"/>
                    <a:pt x="3887" y="2814"/>
                  </a:cubicBezTo>
                  <a:cubicBezTo>
                    <a:pt x="4314" y="2401"/>
                    <a:pt x="4785" y="2030"/>
                    <a:pt x="5296" y="1720"/>
                  </a:cubicBezTo>
                  <a:cubicBezTo>
                    <a:pt x="5444" y="1626"/>
                    <a:pt x="5605" y="1536"/>
                    <a:pt x="5759" y="1536"/>
                  </a:cubicBezTo>
                  <a:close/>
                  <a:moveTo>
                    <a:pt x="4391" y="1"/>
                  </a:moveTo>
                  <a:cubicBezTo>
                    <a:pt x="4272" y="1"/>
                    <a:pt x="4148" y="36"/>
                    <a:pt x="4035" y="105"/>
                  </a:cubicBezTo>
                  <a:cubicBezTo>
                    <a:pt x="3867" y="214"/>
                    <a:pt x="3756" y="373"/>
                    <a:pt x="3664" y="526"/>
                  </a:cubicBezTo>
                  <a:cubicBezTo>
                    <a:pt x="3374" y="1006"/>
                    <a:pt x="3256" y="1514"/>
                    <a:pt x="3142" y="2011"/>
                  </a:cubicBezTo>
                  <a:cubicBezTo>
                    <a:pt x="3053" y="2401"/>
                    <a:pt x="2969" y="2769"/>
                    <a:pt x="2804" y="3107"/>
                  </a:cubicBezTo>
                  <a:lnTo>
                    <a:pt x="218" y="3364"/>
                  </a:lnTo>
                  <a:cubicBezTo>
                    <a:pt x="93" y="3378"/>
                    <a:pt x="1" y="3484"/>
                    <a:pt x="15" y="3609"/>
                  </a:cubicBezTo>
                  <a:cubicBezTo>
                    <a:pt x="26" y="3729"/>
                    <a:pt x="126" y="3816"/>
                    <a:pt x="241" y="3816"/>
                  </a:cubicBezTo>
                  <a:cubicBezTo>
                    <a:pt x="249" y="3816"/>
                    <a:pt x="255" y="3816"/>
                    <a:pt x="263" y="3813"/>
                  </a:cubicBezTo>
                  <a:lnTo>
                    <a:pt x="3025" y="3539"/>
                  </a:lnTo>
                  <a:cubicBezTo>
                    <a:pt x="3053" y="3551"/>
                    <a:pt x="3081" y="3559"/>
                    <a:pt x="3109" y="3559"/>
                  </a:cubicBezTo>
                  <a:cubicBezTo>
                    <a:pt x="3148" y="3559"/>
                    <a:pt x="3184" y="3545"/>
                    <a:pt x="3220" y="3523"/>
                  </a:cubicBezTo>
                  <a:lnTo>
                    <a:pt x="4409" y="3405"/>
                  </a:lnTo>
                  <a:cubicBezTo>
                    <a:pt x="4534" y="3392"/>
                    <a:pt x="4626" y="3283"/>
                    <a:pt x="4612" y="3157"/>
                  </a:cubicBezTo>
                  <a:cubicBezTo>
                    <a:pt x="5173" y="2940"/>
                    <a:pt x="5681" y="2630"/>
                    <a:pt x="6063" y="2323"/>
                  </a:cubicBezTo>
                  <a:cubicBezTo>
                    <a:pt x="6166" y="2239"/>
                    <a:pt x="6476" y="1985"/>
                    <a:pt x="6440" y="1628"/>
                  </a:cubicBezTo>
                  <a:cubicBezTo>
                    <a:pt x="6403" y="1290"/>
                    <a:pt x="6070" y="1084"/>
                    <a:pt x="5765" y="1084"/>
                  </a:cubicBezTo>
                  <a:cubicBezTo>
                    <a:pt x="5763" y="1084"/>
                    <a:pt x="5761" y="1084"/>
                    <a:pt x="5759" y="1084"/>
                  </a:cubicBezTo>
                  <a:cubicBezTo>
                    <a:pt x="5485" y="1090"/>
                    <a:pt x="5257" y="1215"/>
                    <a:pt x="5059" y="1335"/>
                  </a:cubicBezTo>
                  <a:cubicBezTo>
                    <a:pt x="4908" y="1430"/>
                    <a:pt x="4760" y="1525"/>
                    <a:pt x="4618" y="1626"/>
                  </a:cubicBezTo>
                  <a:cubicBezTo>
                    <a:pt x="4715" y="1416"/>
                    <a:pt x="4799" y="1204"/>
                    <a:pt x="4869" y="984"/>
                  </a:cubicBezTo>
                  <a:cubicBezTo>
                    <a:pt x="5033" y="490"/>
                    <a:pt x="4886" y="239"/>
                    <a:pt x="4732" y="116"/>
                  </a:cubicBezTo>
                  <a:cubicBezTo>
                    <a:pt x="4636" y="39"/>
                    <a:pt x="4517" y="1"/>
                    <a:pt x="4391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4222;p57">
              <a:extLst>
                <a:ext uri="{FF2B5EF4-FFF2-40B4-BE49-F238E27FC236}">
                  <a16:creationId xmlns:a16="http://schemas.microsoft.com/office/drawing/2014/main" id="{37144B87-8972-42D6-8284-759DF5E80AF9}"/>
                </a:ext>
              </a:extLst>
            </p:cNvPr>
            <p:cNvSpPr/>
            <p:nvPr/>
          </p:nvSpPr>
          <p:spPr>
            <a:xfrm>
              <a:off x="5690350" y="4731975"/>
              <a:ext cx="124650" cy="103725"/>
            </a:xfrm>
            <a:custGeom>
              <a:avLst/>
              <a:gdLst/>
              <a:ahLst/>
              <a:cxnLst/>
              <a:rect l="l" t="t" r="r" b="b"/>
              <a:pathLst>
                <a:path w="4986" h="4149" extrusionOk="0">
                  <a:moveTo>
                    <a:pt x="4344" y="0"/>
                  </a:moveTo>
                  <a:lnTo>
                    <a:pt x="4344" y="0"/>
                  </a:lnTo>
                  <a:cubicBezTo>
                    <a:pt x="0" y="857"/>
                    <a:pt x="765" y="3579"/>
                    <a:pt x="765" y="3579"/>
                  </a:cubicBezTo>
                  <a:cubicBezTo>
                    <a:pt x="2026" y="3844"/>
                    <a:pt x="2678" y="4026"/>
                    <a:pt x="4174" y="4149"/>
                  </a:cubicBezTo>
                  <a:cubicBezTo>
                    <a:pt x="4815" y="2823"/>
                    <a:pt x="4986" y="1406"/>
                    <a:pt x="4344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4223;p57">
              <a:extLst>
                <a:ext uri="{FF2B5EF4-FFF2-40B4-BE49-F238E27FC236}">
                  <a16:creationId xmlns:a16="http://schemas.microsoft.com/office/drawing/2014/main" id="{6073D796-60A0-4CBD-AA2E-06B3EC4E3CA5}"/>
                </a:ext>
              </a:extLst>
            </p:cNvPr>
            <p:cNvSpPr/>
            <p:nvPr/>
          </p:nvSpPr>
          <p:spPr>
            <a:xfrm>
              <a:off x="5793000" y="4631000"/>
              <a:ext cx="317875" cy="207575"/>
            </a:xfrm>
            <a:custGeom>
              <a:avLst/>
              <a:gdLst/>
              <a:ahLst/>
              <a:cxnLst/>
              <a:rect l="l" t="t" r="r" b="b"/>
              <a:pathLst>
                <a:path w="12715" h="8303" extrusionOk="0">
                  <a:moveTo>
                    <a:pt x="4585" y="1"/>
                  </a:moveTo>
                  <a:cubicBezTo>
                    <a:pt x="1276" y="1"/>
                    <a:pt x="1652" y="3716"/>
                    <a:pt x="1652" y="3716"/>
                  </a:cubicBezTo>
                  <a:cubicBezTo>
                    <a:pt x="1223" y="3735"/>
                    <a:pt x="1192" y="3752"/>
                    <a:pt x="177" y="3950"/>
                  </a:cubicBezTo>
                  <a:cubicBezTo>
                    <a:pt x="818" y="5350"/>
                    <a:pt x="642" y="6770"/>
                    <a:pt x="1" y="8093"/>
                  </a:cubicBezTo>
                  <a:cubicBezTo>
                    <a:pt x="1895" y="8247"/>
                    <a:pt x="3714" y="8303"/>
                    <a:pt x="5353" y="8303"/>
                  </a:cubicBezTo>
                  <a:cubicBezTo>
                    <a:pt x="9602" y="8303"/>
                    <a:pt x="12639" y="7928"/>
                    <a:pt x="12639" y="7928"/>
                  </a:cubicBezTo>
                  <a:lnTo>
                    <a:pt x="12694" y="3462"/>
                  </a:lnTo>
                  <a:cubicBezTo>
                    <a:pt x="12714" y="2047"/>
                    <a:pt x="11560" y="997"/>
                    <a:pt x="10265" y="997"/>
                  </a:cubicBezTo>
                  <a:cubicBezTo>
                    <a:pt x="9944" y="997"/>
                    <a:pt x="9614" y="1062"/>
                    <a:pt x="9291" y="1202"/>
                  </a:cubicBezTo>
                  <a:cubicBezTo>
                    <a:pt x="8255" y="1654"/>
                    <a:pt x="7937" y="2223"/>
                    <a:pt x="7776" y="2643"/>
                  </a:cubicBezTo>
                  <a:lnTo>
                    <a:pt x="7776" y="2643"/>
                  </a:lnTo>
                  <a:cubicBezTo>
                    <a:pt x="7774" y="2646"/>
                    <a:pt x="7772" y="2652"/>
                    <a:pt x="7770" y="2658"/>
                  </a:cubicBezTo>
                  <a:cubicBezTo>
                    <a:pt x="7868" y="1821"/>
                    <a:pt x="6917" y="170"/>
                    <a:pt x="4964" y="16"/>
                  </a:cubicBezTo>
                  <a:cubicBezTo>
                    <a:pt x="4832" y="6"/>
                    <a:pt x="4706" y="1"/>
                    <a:pt x="458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4224;p57">
              <a:extLst>
                <a:ext uri="{FF2B5EF4-FFF2-40B4-BE49-F238E27FC236}">
                  <a16:creationId xmlns:a16="http://schemas.microsoft.com/office/drawing/2014/main" id="{4F4AA93C-4A65-45F9-920D-9FB341966F5E}"/>
                </a:ext>
              </a:extLst>
            </p:cNvPr>
            <p:cNvSpPr/>
            <p:nvPr/>
          </p:nvSpPr>
          <p:spPr>
            <a:xfrm>
              <a:off x="6015350" y="4727375"/>
              <a:ext cx="57350" cy="57200"/>
            </a:xfrm>
            <a:custGeom>
              <a:avLst/>
              <a:gdLst/>
              <a:ahLst/>
              <a:cxnLst/>
              <a:rect l="l" t="t" r="r" b="b"/>
              <a:pathLst>
                <a:path w="2294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08" y="3"/>
                    <a:pt x="1" y="519"/>
                    <a:pt x="3" y="1149"/>
                  </a:cubicBezTo>
                  <a:cubicBezTo>
                    <a:pt x="6" y="1781"/>
                    <a:pt x="519" y="2288"/>
                    <a:pt x="1148" y="2288"/>
                  </a:cubicBezTo>
                  <a:cubicBezTo>
                    <a:pt x="1149" y="2288"/>
                    <a:pt x="1151" y="2288"/>
                    <a:pt x="1153" y="2288"/>
                  </a:cubicBezTo>
                  <a:cubicBezTo>
                    <a:pt x="1786" y="2285"/>
                    <a:pt x="2294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4225;p57">
              <a:extLst>
                <a:ext uri="{FF2B5EF4-FFF2-40B4-BE49-F238E27FC236}">
                  <a16:creationId xmlns:a16="http://schemas.microsoft.com/office/drawing/2014/main" id="{7C2AE2F3-9CD5-4783-B393-81F2C61FE3BE}"/>
                </a:ext>
              </a:extLst>
            </p:cNvPr>
            <p:cNvSpPr/>
            <p:nvPr/>
          </p:nvSpPr>
          <p:spPr>
            <a:xfrm>
              <a:off x="570645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258" y="0"/>
                  </a:moveTo>
                  <a:cubicBezTo>
                    <a:pt x="0" y="0"/>
                    <a:pt x="338" y="1146"/>
                    <a:pt x="338" y="1146"/>
                  </a:cubicBezTo>
                  <a:cubicBezTo>
                    <a:pt x="2888" y="1808"/>
                    <a:pt x="5840" y="2010"/>
                    <a:pt x="8498" y="2010"/>
                  </a:cubicBezTo>
                  <a:cubicBezTo>
                    <a:pt x="12693" y="2010"/>
                    <a:pt x="16156" y="1506"/>
                    <a:pt x="16156" y="1506"/>
                  </a:cubicBezTo>
                  <a:lnTo>
                    <a:pt x="16165" y="504"/>
                  </a:lnTo>
                  <a:lnTo>
                    <a:pt x="16165" y="504"/>
                  </a:lnTo>
                  <a:cubicBezTo>
                    <a:pt x="16164" y="504"/>
                    <a:pt x="13754" y="742"/>
                    <a:pt x="10269" y="742"/>
                  </a:cubicBezTo>
                  <a:cubicBezTo>
                    <a:pt x="7414" y="742"/>
                    <a:pt x="3838" y="582"/>
                    <a:pt x="274" y="2"/>
                  </a:cubicBezTo>
                  <a:cubicBezTo>
                    <a:pt x="268" y="1"/>
                    <a:pt x="263" y="0"/>
                    <a:pt x="258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4226;p57">
              <a:extLst>
                <a:ext uri="{FF2B5EF4-FFF2-40B4-BE49-F238E27FC236}">
                  <a16:creationId xmlns:a16="http://schemas.microsoft.com/office/drawing/2014/main" id="{092896C2-75E5-41AC-8B2F-461DDDC20746}"/>
                </a:ext>
              </a:extLst>
            </p:cNvPr>
            <p:cNvSpPr/>
            <p:nvPr/>
          </p:nvSpPr>
          <p:spPr>
            <a:xfrm>
              <a:off x="5829825" y="4720450"/>
              <a:ext cx="110725" cy="18025"/>
            </a:xfrm>
            <a:custGeom>
              <a:avLst/>
              <a:gdLst/>
              <a:ahLst/>
              <a:cxnLst/>
              <a:rect l="l" t="t" r="r" b="b"/>
              <a:pathLst>
                <a:path w="4429" h="721" extrusionOk="0">
                  <a:moveTo>
                    <a:pt x="236" y="0"/>
                  </a:moveTo>
                  <a:cubicBezTo>
                    <a:pt x="120" y="0"/>
                    <a:pt x="17" y="90"/>
                    <a:pt x="6" y="216"/>
                  </a:cubicBezTo>
                  <a:cubicBezTo>
                    <a:pt x="1" y="338"/>
                    <a:pt x="96" y="444"/>
                    <a:pt x="221" y="456"/>
                  </a:cubicBezTo>
                  <a:lnTo>
                    <a:pt x="4177" y="721"/>
                  </a:lnTo>
                  <a:lnTo>
                    <a:pt x="4191" y="721"/>
                  </a:lnTo>
                  <a:cubicBezTo>
                    <a:pt x="4311" y="721"/>
                    <a:pt x="4409" y="629"/>
                    <a:pt x="4420" y="506"/>
                  </a:cubicBezTo>
                  <a:cubicBezTo>
                    <a:pt x="4428" y="383"/>
                    <a:pt x="4336" y="277"/>
                    <a:pt x="4211" y="266"/>
                  </a:cubicBezTo>
                  <a:lnTo>
                    <a:pt x="252" y="1"/>
                  </a:lnTo>
                  <a:cubicBezTo>
                    <a:pt x="247" y="0"/>
                    <a:pt x="242" y="0"/>
                    <a:pt x="236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4227;p57">
              <a:extLst>
                <a:ext uri="{FF2B5EF4-FFF2-40B4-BE49-F238E27FC236}">
                  <a16:creationId xmlns:a16="http://schemas.microsoft.com/office/drawing/2014/main" id="{B615D586-671A-449A-9394-EF2055EC8753}"/>
                </a:ext>
              </a:extLst>
            </p:cNvPr>
            <p:cNvSpPr/>
            <p:nvPr/>
          </p:nvSpPr>
          <p:spPr>
            <a:xfrm>
              <a:off x="5786025" y="4621600"/>
              <a:ext cx="161975" cy="95400"/>
            </a:xfrm>
            <a:custGeom>
              <a:avLst/>
              <a:gdLst/>
              <a:ahLst/>
              <a:cxnLst/>
              <a:rect l="l" t="t" r="r" b="b"/>
              <a:pathLst>
                <a:path w="6479" h="3816" extrusionOk="0">
                  <a:moveTo>
                    <a:pt x="2090" y="448"/>
                  </a:moveTo>
                  <a:cubicBezTo>
                    <a:pt x="2124" y="448"/>
                    <a:pt x="2166" y="462"/>
                    <a:pt x="2205" y="482"/>
                  </a:cubicBezTo>
                  <a:cubicBezTo>
                    <a:pt x="2300" y="543"/>
                    <a:pt x="2369" y="657"/>
                    <a:pt x="2431" y="755"/>
                  </a:cubicBezTo>
                  <a:cubicBezTo>
                    <a:pt x="2682" y="1173"/>
                    <a:pt x="2788" y="1625"/>
                    <a:pt x="2897" y="2105"/>
                  </a:cubicBezTo>
                  <a:cubicBezTo>
                    <a:pt x="2927" y="2264"/>
                    <a:pt x="2964" y="2429"/>
                    <a:pt x="3008" y="2585"/>
                  </a:cubicBezTo>
                  <a:lnTo>
                    <a:pt x="2933" y="2513"/>
                  </a:lnTo>
                  <a:cubicBezTo>
                    <a:pt x="2545" y="2010"/>
                    <a:pt x="2241" y="1444"/>
                    <a:pt x="2040" y="839"/>
                  </a:cubicBezTo>
                  <a:cubicBezTo>
                    <a:pt x="1982" y="655"/>
                    <a:pt x="1979" y="509"/>
                    <a:pt x="2032" y="465"/>
                  </a:cubicBezTo>
                  <a:cubicBezTo>
                    <a:pt x="2046" y="454"/>
                    <a:pt x="2065" y="448"/>
                    <a:pt x="2090" y="448"/>
                  </a:cubicBezTo>
                  <a:close/>
                  <a:moveTo>
                    <a:pt x="721" y="1536"/>
                  </a:moveTo>
                  <a:cubicBezTo>
                    <a:pt x="874" y="1539"/>
                    <a:pt x="1033" y="1625"/>
                    <a:pt x="1184" y="1720"/>
                  </a:cubicBezTo>
                  <a:cubicBezTo>
                    <a:pt x="1694" y="2035"/>
                    <a:pt x="2168" y="2404"/>
                    <a:pt x="2592" y="2817"/>
                  </a:cubicBezTo>
                  <a:cubicBezTo>
                    <a:pt x="2620" y="2853"/>
                    <a:pt x="2651" y="2889"/>
                    <a:pt x="2685" y="2925"/>
                  </a:cubicBezTo>
                  <a:cubicBezTo>
                    <a:pt x="2015" y="2794"/>
                    <a:pt x="1292" y="2457"/>
                    <a:pt x="704" y="1974"/>
                  </a:cubicBezTo>
                  <a:cubicBezTo>
                    <a:pt x="517" y="1821"/>
                    <a:pt x="483" y="1729"/>
                    <a:pt x="489" y="1678"/>
                  </a:cubicBezTo>
                  <a:cubicBezTo>
                    <a:pt x="497" y="1606"/>
                    <a:pt x="612" y="1536"/>
                    <a:pt x="721" y="1536"/>
                  </a:cubicBezTo>
                  <a:close/>
                  <a:moveTo>
                    <a:pt x="2088" y="1"/>
                  </a:moveTo>
                  <a:cubicBezTo>
                    <a:pt x="1963" y="1"/>
                    <a:pt x="1842" y="39"/>
                    <a:pt x="1744" y="116"/>
                  </a:cubicBezTo>
                  <a:cubicBezTo>
                    <a:pt x="1591" y="239"/>
                    <a:pt x="1446" y="490"/>
                    <a:pt x="1610" y="984"/>
                  </a:cubicBezTo>
                  <a:cubicBezTo>
                    <a:pt x="1680" y="1204"/>
                    <a:pt x="1767" y="1416"/>
                    <a:pt x="1862" y="1625"/>
                  </a:cubicBezTo>
                  <a:cubicBezTo>
                    <a:pt x="1717" y="1525"/>
                    <a:pt x="1571" y="1427"/>
                    <a:pt x="1421" y="1335"/>
                  </a:cubicBezTo>
                  <a:cubicBezTo>
                    <a:pt x="1226" y="1215"/>
                    <a:pt x="991" y="1090"/>
                    <a:pt x="723" y="1084"/>
                  </a:cubicBezTo>
                  <a:lnTo>
                    <a:pt x="721" y="1084"/>
                  </a:lnTo>
                  <a:cubicBezTo>
                    <a:pt x="717" y="1084"/>
                    <a:pt x="712" y="1084"/>
                    <a:pt x="708" y="1084"/>
                  </a:cubicBezTo>
                  <a:cubicBezTo>
                    <a:pt x="405" y="1084"/>
                    <a:pt x="76" y="1290"/>
                    <a:pt x="40" y="1631"/>
                  </a:cubicBezTo>
                  <a:cubicBezTo>
                    <a:pt x="1" y="1985"/>
                    <a:pt x="316" y="2239"/>
                    <a:pt x="416" y="2323"/>
                  </a:cubicBezTo>
                  <a:cubicBezTo>
                    <a:pt x="796" y="2632"/>
                    <a:pt x="1306" y="2945"/>
                    <a:pt x="1867" y="3157"/>
                  </a:cubicBezTo>
                  <a:cubicBezTo>
                    <a:pt x="1853" y="3283"/>
                    <a:pt x="1945" y="3391"/>
                    <a:pt x="2071" y="3405"/>
                  </a:cubicBezTo>
                  <a:lnTo>
                    <a:pt x="3259" y="3522"/>
                  </a:lnTo>
                  <a:cubicBezTo>
                    <a:pt x="3293" y="3545"/>
                    <a:pt x="3332" y="3559"/>
                    <a:pt x="3371" y="3559"/>
                  </a:cubicBezTo>
                  <a:cubicBezTo>
                    <a:pt x="3399" y="3559"/>
                    <a:pt x="3427" y="3550"/>
                    <a:pt x="3455" y="3539"/>
                  </a:cubicBezTo>
                  <a:lnTo>
                    <a:pt x="6216" y="3813"/>
                  </a:lnTo>
                  <a:cubicBezTo>
                    <a:pt x="6222" y="3813"/>
                    <a:pt x="6230" y="3815"/>
                    <a:pt x="6236" y="3815"/>
                  </a:cubicBezTo>
                  <a:cubicBezTo>
                    <a:pt x="6353" y="3815"/>
                    <a:pt x="6454" y="3729"/>
                    <a:pt x="6465" y="3612"/>
                  </a:cubicBezTo>
                  <a:cubicBezTo>
                    <a:pt x="6479" y="3483"/>
                    <a:pt x="6387" y="3377"/>
                    <a:pt x="6261" y="3363"/>
                  </a:cubicBezTo>
                  <a:lnTo>
                    <a:pt x="3675" y="3107"/>
                  </a:lnTo>
                  <a:cubicBezTo>
                    <a:pt x="3510" y="2769"/>
                    <a:pt x="3427" y="2401"/>
                    <a:pt x="3335" y="2010"/>
                  </a:cubicBezTo>
                  <a:cubicBezTo>
                    <a:pt x="3223" y="1517"/>
                    <a:pt x="3106" y="1009"/>
                    <a:pt x="2816" y="526"/>
                  </a:cubicBezTo>
                  <a:cubicBezTo>
                    <a:pt x="2721" y="370"/>
                    <a:pt x="2609" y="211"/>
                    <a:pt x="2442" y="105"/>
                  </a:cubicBezTo>
                  <a:cubicBezTo>
                    <a:pt x="2332" y="35"/>
                    <a:pt x="2208" y="1"/>
                    <a:pt x="2088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4228;p57">
              <a:extLst>
                <a:ext uri="{FF2B5EF4-FFF2-40B4-BE49-F238E27FC236}">
                  <a16:creationId xmlns:a16="http://schemas.microsoft.com/office/drawing/2014/main" id="{E5B0CBEF-BBA8-4419-B068-BE69AAC926D4}"/>
                </a:ext>
              </a:extLst>
            </p:cNvPr>
            <p:cNvSpPr/>
            <p:nvPr/>
          </p:nvSpPr>
          <p:spPr>
            <a:xfrm>
              <a:off x="6083150" y="1657775"/>
              <a:ext cx="977700" cy="804300"/>
            </a:xfrm>
            <a:custGeom>
              <a:avLst/>
              <a:gdLst/>
              <a:ahLst/>
              <a:cxnLst/>
              <a:rect l="l" t="t" r="r" b="b"/>
              <a:pathLst>
                <a:path w="39108" h="32172" extrusionOk="0">
                  <a:moveTo>
                    <a:pt x="0" y="0"/>
                  </a:moveTo>
                  <a:cubicBezTo>
                    <a:pt x="0" y="0"/>
                    <a:pt x="10362" y="23936"/>
                    <a:pt x="10680" y="24469"/>
                  </a:cubicBezTo>
                  <a:cubicBezTo>
                    <a:pt x="22341" y="28944"/>
                    <a:pt x="39108" y="32172"/>
                    <a:pt x="39108" y="32172"/>
                  </a:cubicBezTo>
                  <a:lnTo>
                    <a:pt x="28679" y="67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4229;p57">
              <a:extLst>
                <a:ext uri="{FF2B5EF4-FFF2-40B4-BE49-F238E27FC236}">
                  <a16:creationId xmlns:a16="http://schemas.microsoft.com/office/drawing/2014/main" id="{AE3497EC-4B84-4456-8850-20A33802DF3B}"/>
                </a:ext>
              </a:extLst>
            </p:cNvPr>
            <p:cNvSpPr/>
            <p:nvPr/>
          </p:nvSpPr>
          <p:spPr>
            <a:xfrm>
              <a:off x="6079450" y="1647925"/>
              <a:ext cx="1022350" cy="809900"/>
            </a:xfrm>
            <a:custGeom>
              <a:avLst/>
              <a:gdLst/>
              <a:ahLst/>
              <a:cxnLst/>
              <a:rect l="l" t="t" r="r" b="b"/>
              <a:pathLst>
                <a:path w="40894" h="32396" extrusionOk="0">
                  <a:moveTo>
                    <a:pt x="0" y="1"/>
                  </a:moveTo>
                  <a:cubicBezTo>
                    <a:pt x="1" y="1"/>
                    <a:pt x="10663" y="24428"/>
                    <a:pt x="10649" y="24470"/>
                  </a:cubicBezTo>
                  <a:cubicBezTo>
                    <a:pt x="23011" y="29026"/>
                    <a:pt x="40893" y="32396"/>
                    <a:pt x="40893" y="32396"/>
                  </a:cubicBezTo>
                  <a:lnTo>
                    <a:pt x="30549" y="6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4230;p57">
              <a:extLst>
                <a:ext uri="{FF2B5EF4-FFF2-40B4-BE49-F238E27FC236}">
                  <a16:creationId xmlns:a16="http://schemas.microsoft.com/office/drawing/2014/main" id="{65ECE51A-D6CD-4ADB-8550-008D046ED53C}"/>
                </a:ext>
              </a:extLst>
            </p:cNvPr>
            <p:cNvSpPr/>
            <p:nvPr/>
          </p:nvSpPr>
          <p:spPr>
            <a:xfrm>
              <a:off x="6076300" y="1638800"/>
              <a:ext cx="1061050" cy="813175"/>
            </a:xfrm>
            <a:custGeom>
              <a:avLst/>
              <a:gdLst/>
              <a:ahLst/>
              <a:cxnLst/>
              <a:rect l="l" t="t" r="r" b="b"/>
              <a:pathLst>
                <a:path w="42442" h="3252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0661" y="24422"/>
                    <a:pt x="10650" y="24467"/>
                  </a:cubicBezTo>
                  <a:cubicBezTo>
                    <a:pt x="21608" y="28445"/>
                    <a:pt x="42442" y="32526"/>
                    <a:pt x="42442" y="32526"/>
                  </a:cubicBezTo>
                  <a:lnTo>
                    <a:pt x="30549" y="69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4231;p57">
              <a:extLst>
                <a:ext uri="{FF2B5EF4-FFF2-40B4-BE49-F238E27FC236}">
                  <a16:creationId xmlns:a16="http://schemas.microsoft.com/office/drawing/2014/main" id="{A412D64F-7877-4DAE-8F4D-EE04DA10CB84}"/>
                </a:ext>
              </a:extLst>
            </p:cNvPr>
            <p:cNvSpPr/>
            <p:nvPr/>
          </p:nvSpPr>
          <p:spPr>
            <a:xfrm>
              <a:off x="5480825" y="1669750"/>
              <a:ext cx="894375" cy="944450"/>
            </a:xfrm>
            <a:custGeom>
              <a:avLst/>
              <a:gdLst/>
              <a:ahLst/>
              <a:cxnLst/>
              <a:rect l="l" t="t" r="r" b="b"/>
              <a:pathLst>
                <a:path w="35775" h="37778" extrusionOk="0">
                  <a:moveTo>
                    <a:pt x="23940" y="1"/>
                  </a:moveTo>
                  <a:lnTo>
                    <a:pt x="1" y="13124"/>
                  </a:lnTo>
                  <a:lnTo>
                    <a:pt x="12998" y="37777"/>
                  </a:lnTo>
                  <a:cubicBezTo>
                    <a:pt x="12998" y="37777"/>
                    <a:pt x="27673" y="30730"/>
                    <a:pt x="35774" y="23898"/>
                  </a:cubicBezTo>
                  <a:cubicBezTo>
                    <a:pt x="35724" y="23865"/>
                    <a:pt x="23940" y="1"/>
                    <a:pt x="239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4232;p57">
              <a:extLst>
                <a:ext uri="{FF2B5EF4-FFF2-40B4-BE49-F238E27FC236}">
                  <a16:creationId xmlns:a16="http://schemas.microsoft.com/office/drawing/2014/main" id="{CFEF1CA0-BAF5-4B68-9BDF-BDC9976362DF}"/>
                </a:ext>
              </a:extLst>
            </p:cNvPr>
            <p:cNvSpPr/>
            <p:nvPr/>
          </p:nvSpPr>
          <p:spPr>
            <a:xfrm>
              <a:off x="5431600" y="1660425"/>
              <a:ext cx="939050" cy="960400"/>
            </a:xfrm>
            <a:custGeom>
              <a:avLst/>
              <a:gdLst/>
              <a:ahLst/>
              <a:cxnLst/>
              <a:rect l="l" t="t" r="r" b="b"/>
              <a:pathLst>
                <a:path w="37562" h="38416" extrusionOk="0">
                  <a:moveTo>
                    <a:pt x="25697" y="0"/>
                  </a:moveTo>
                  <a:lnTo>
                    <a:pt x="0" y="13793"/>
                  </a:lnTo>
                  <a:lnTo>
                    <a:pt x="13073" y="38415"/>
                  </a:lnTo>
                  <a:cubicBezTo>
                    <a:pt x="13073" y="38415"/>
                    <a:pt x="28796" y="30964"/>
                    <a:pt x="37562" y="23881"/>
                  </a:cubicBezTo>
                  <a:cubicBezTo>
                    <a:pt x="37509" y="23853"/>
                    <a:pt x="25697" y="0"/>
                    <a:pt x="256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4233;p57">
              <a:extLst>
                <a:ext uri="{FF2B5EF4-FFF2-40B4-BE49-F238E27FC236}">
                  <a16:creationId xmlns:a16="http://schemas.microsoft.com/office/drawing/2014/main" id="{F631E0CD-610F-4F58-B27B-62638C37DA4C}"/>
                </a:ext>
              </a:extLst>
            </p:cNvPr>
            <p:cNvSpPr/>
            <p:nvPr/>
          </p:nvSpPr>
          <p:spPr>
            <a:xfrm>
              <a:off x="5426350" y="1651700"/>
              <a:ext cx="939075" cy="973175"/>
            </a:xfrm>
            <a:custGeom>
              <a:avLst/>
              <a:gdLst/>
              <a:ahLst/>
              <a:cxnLst/>
              <a:rect l="l" t="t" r="r" b="b"/>
              <a:pathLst>
                <a:path w="37563" h="38927" extrusionOk="0">
                  <a:moveTo>
                    <a:pt x="25698" y="0"/>
                  </a:moveTo>
                  <a:lnTo>
                    <a:pt x="1" y="13793"/>
                  </a:lnTo>
                  <a:lnTo>
                    <a:pt x="11565" y="38926"/>
                  </a:lnTo>
                  <a:cubicBezTo>
                    <a:pt x="11565" y="38926"/>
                    <a:pt x="29740" y="30108"/>
                    <a:pt x="37563" y="23886"/>
                  </a:cubicBezTo>
                  <a:cubicBezTo>
                    <a:pt x="37510" y="23853"/>
                    <a:pt x="25698" y="0"/>
                    <a:pt x="256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4234;p57">
              <a:extLst>
                <a:ext uri="{FF2B5EF4-FFF2-40B4-BE49-F238E27FC236}">
                  <a16:creationId xmlns:a16="http://schemas.microsoft.com/office/drawing/2014/main" id="{75B9FFF1-2BF4-457F-B412-39926782E78E}"/>
                </a:ext>
              </a:extLst>
            </p:cNvPr>
            <p:cNvSpPr/>
            <p:nvPr/>
          </p:nvSpPr>
          <p:spPr>
            <a:xfrm>
              <a:off x="6087100" y="1596550"/>
              <a:ext cx="1105350" cy="826050"/>
            </a:xfrm>
            <a:custGeom>
              <a:avLst/>
              <a:gdLst/>
              <a:ahLst/>
              <a:cxnLst/>
              <a:rect l="l" t="t" r="r" b="b"/>
              <a:pathLst>
                <a:path w="44214" h="33042" extrusionOk="0">
                  <a:moveTo>
                    <a:pt x="989" y="0"/>
                  </a:moveTo>
                  <a:cubicBezTo>
                    <a:pt x="307" y="0"/>
                    <a:pt x="1" y="448"/>
                    <a:pt x="300" y="1116"/>
                  </a:cubicBezTo>
                  <a:lnTo>
                    <a:pt x="11426" y="25632"/>
                  </a:lnTo>
                  <a:cubicBezTo>
                    <a:pt x="11777" y="26405"/>
                    <a:pt x="12823" y="27183"/>
                    <a:pt x="13758" y="27365"/>
                  </a:cubicBezTo>
                  <a:lnTo>
                    <a:pt x="42855" y="33003"/>
                  </a:lnTo>
                  <a:cubicBezTo>
                    <a:pt x="42989" y="33029"/>
                    <a:pt x="43114" y="33041"/>
                    <a:pt x="43228" y="33041"/>
                  </a:cubicBezTo>
                  <a:cubicBezTo>
                    <a:pt x="43909" y="33041"/>
                    <a:pt x="44214" y="32596"/>
                    <a:pt x="43913" y="31929"/>
                  </a:cubicBezTo>
                  <a:lnTo>
                    <a:pt x="32787" y="7415"/>
                  </a:lnTo>
                  <a:cubicBezTo>
                    <a:pt x="32435" y="6639"/>
                    <a:pt x="31389" y="5861"/>
                    <a:pt x="30455" y="5680"/>
                  </a:cubicBezTo>
                  <a:lnTo>
                    <a:pt x="1360" y="39"/>
                  </a:lnTo>
                  <a:cubicBezTo>
                    <a:pt x="1227" y="13"/>
                    <a:pt x="1103" y="0"/>
                    <a:pt x="98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4235;p57">
              <a:extLst>
                <a:ext uri="{FF2B5EF4-FFF2-40B4-BE49-F238E27FC236}">
                  <a16:creationId xmlns:a16="http://schemas.microsoft.com/office/drawing/2014/main" id="{69DDCBA1-D2B1-493A-9C46-D28DCBC3614E}"/>
                </a:ext>
              </a:extLst>
            </p:cNvPr>
            <p:cNvSpPr/>
            <p:nvPr/>
          </p:nvSpPr>
          <p:spPr>
            <a:xfrm>
              <a:off x="6087050" y="1596550"/>
              <a:ext cx="1095650" cy="818775"/>
            </a:xfrm>
            <a:custGeom>
              <a:avLst/>
              <a:gdLst/>
              <a:ahLst/>
              <a:cxnLst/>
              <a:rect l="l" t="t" r="r" b="b"/>
              <a:pathLst>
                <a:path w="43826" h="32751" extrusionOk="0">
                  <a:moveTo>
                    <a:pt x="979" y="0"/>
                  </a:moveTo>
                  <a:cubicBezTo>
                    <a:pt x="303" y="0"/>
                    <a:pt x="1" y="445"/>
                    <a:pt x="302" y="1104"/>
                  </a:cubicBezTo>
                  <a:lnTo>
                    <a:pt x="11330" y="25403"/>
                  </a:lnTo>
                  <a:cubicBezTo>
                    <a:pt x="11679" y="26173"/>
                    <a:pt x="12714" y="26941"/>
                    <a:pt x="13640" y="27125"/>
                  </a:cubicBezTo>
                  <a:lnTo>
                    <a:pt x="42481" y="32713"/>
                  </a:lnTo>
                  <a:cubicBezTo>
                    <a:pt x="42612" y="32738"/>
                    <a:pt x="42735" y="32750"/>
                    <a:pt x="42847" y="32750"/>
                  </a:cubicBezTo>
                  <a:cubicBezTo>
                    <a:pt x="43524" y="32750"/>
                    <a:pt x="43826" y="32307"/>
                    <a:pt x="43527" y="31647"/>
                  </a:cubicBezTo>
                  <a:lnTo>
                    <a:pt x="32499" y="7348"/>
                  </a:lnTo>
                  <a:cubicBezTo>
                    <a:pt x="32150" y="6578"/>
                    <a:pt x="31115" y="5811"/>
                    <a:pt x="30189" y="5629"/>
                  </a:cubicBezTo>
                  <a:lnTo>
                    <a:pt x="1348" y="39"/>
                  </a:lnTo>
                  <a:cubicBezTo>
                    <a:pt x="1215" y="13"/>
                    <a:pt x="1092" y="0"/>
                    <a:pt x="97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4236;p57">
              <a:extLst>
                <a:ext uri="{FF2B5EF4-FFF2-40B4-BE49-F238E27FC236}">
                  <a16:creationId xmlns:a16="http://schemas.microsoft.com/office/drawing/2014/main" id="{68FA46AA-9ECD-46EC-8735-DC0D61C90974}"/>
                </a:ext>
              </a:extLst>
            </p:cNvPr>
            <p:cNvSpPr/>
            <p:nvPr/>
          </p:nvSpPr>
          <p:spPr>
            <a:xfrm>
              <a:off x="6108525" y="1609850"/>
              <a:ext cx="1052750" cy="792250"/>
            </a:xfrm>
            <a:custGeom>
              <a:avLst/>
              <a:gdLst/>
              <a:ahLst/>
              <a:cxnLst/>
              <a:rect l="l" t="t" r="r" b="b"/>
              <a:pathLst>
                <a:path w="42110" h="31690" extrusionOk="0">
                  <a:moveTo>
                    <a:pt x="1175" y="586"/>
                  </a:moveTo>
                  <a:cubicBezTo>
                    <a:pt x="1267" y="586"/>
                    <a:pt x="1365" y="597"/>
                    <a:pt x="1468" y="617"/>
                  </a:cubicBezTo>
                  <a:lnTo>
                    <a:pt x="28856" y="5929"/>
                  </a:lnTo>
                  <a:cubicBezTo>
                    <a:pt x="29640" y="6082"/>
                    <a:pt x="30549" y="6752"/>
                    <a:pt x="30839" y="7393"/>
                  </a:cubicBezTo>
                  <a:lnTo>
                    <a:pt x="41306" y="30470"/>
                  </a:lnTo>
                  <a:cubicBezTo>
                    <a:pt x="41404" y="30685"/>
                    <a:pt x="41418" y="30867"/>
                    <a:pt x="41337" y="30967"/>
                  </a:cubicBezTo>
                  <a:cubicBezTo>
                    <a:pt x="41266" y="31057"/>
                    <a:pt x="41119" y="31102"/>
                    <a:pt x="40926" y="31102"/>
                  </a:cubicBezTo>
                  <a:cubicBezTo>
                    <a:pt x="40837" y="31102"/>
                    <a:pt x="40739" y="31092"/>
                    <a:pt x="40634" y="31073"/>
                  </a:cubicBezTo>
                  <a:lnTo>
                    <a:pt x="13250" y="25761"/>
                  </a:lnTo>
                  <a:cubicBezTo>
                    <a:pt x="12463" y="25608"/>
                    <a:pt x="11553" y="24938"/>
                    <a:pt x="11266" y="24297"/>
                  </a:cubicBezTo>
                  <a:lnTo>
                    <a:pt x="796" y="1222"/>
                  </a:lnTo>
                  <a:cubicBezTo>
                    <a:pt x="698" y="1005"/>
                    <a:pt x="684" y="823"/>
                    <a:pt x="765" y="723"/>
                  </a:cubicBezTo>
                  <a:cubicBezTo>
                    <a:pt x="835" y="634"/>
                    <a:pt x="986" y="586"/>
                    <a:pt x="1175" y="586"/>
                  </a:cubicBezTo>
                  <a:close/>
                  <a:moveTo>
                    <a:pt x="1173" y="0"/>
                  </a:moveTo>
                  <a:cubicBezTo>
                    <a:pt x="793" y="0"/>
                    <a:pt x="493" y="123"/>
                    <a:pt x="308" y="360"/>
                  </a:cubicBezTo>
                  <a:cubicBezTo>
                    <a:pt x="179" y="525"/>
                    <a:pt x="1" y="885"/>
                    <a:pt x="266" y="1465"/>
                  </a:cubicBezTo>
                  <a:lnTo>
                    <a:pt x="10736" y="24542"/>
                  </a:lnTo>
                  <a:cubicBezTo>
                    <a:pt x="11104" y="25357"/>
                    <a:pt x="12161" y="26149"/>
                    <a:pt x="13141" y="26336"/>
                  </a:cubicBezTo>
                  <a:lnTo>
                    <a:pt x="40525" y="31648"/>
                  </a:lnTo>
                  <a:cubicBezTo>
                    <a:pt x="40668" y="31676"/>
                    <a:pt x="40804" y="31690"/>
                    <a:pt x="40935" y="31690"/>
                  </a:cubicBezTo>
                  <a:cubicBezTo>
                    <a:pt x="41315" y="31690"/>
                    <a:pt x="41613" y="31564"/>
                    <a:pt x="41803" y="31330"/>
                  </a:cubicBezTo>
                  <a:cubicBezTo>
                    <a:pt x="41931" y="31168"/>
                    <a:pt x="42110" y="30808"/>
                    <a:pt x="41845" y="30225"/>
                  </a:cubicBezTo>
                  <a:lnTo>
                    <a:pt x="31375" y="7151"/>
                  </a:lnTo>
                  <a:cubicBezTo>
                    <a:pt x="31007" y="6333"/>
                    <a:pt x="29946" y="5544"/>
                    <a:pt x="28970" y="5354"/>
                  </a:cubicBezTo>
                  <a:lnTo>
                    <a:pt x="1585" y="42"/>
                  </a:lnTo>
                  <a:cubicBezTo>
                    <a:pt x="1440" y="14"/>
                    <a:pt x="1302" y="0"/>
                    <a:pt x="11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4237;p57">
              <a:extLst>
                <a:ext uri="{FF2B5EF4-FFF2-40B4-BE49-F238E27FC236}">
                  <a16:creationId xmlns:a16="http://schemas.microsoft.com/office/drawing/2014/main" id="{D28068A1-381B-4FA6-8CBE-33EBF2230E34}"/>
                </a:ext>
              </a:extLst>
            </p:cNvPr>
            <p:cNvSpPr/>
            <p:nvPr/>
          </p:nvSpPr>
          <p:spPr>
            <a:xfrm>
              <a:off x="5324325" y="1617275"/>
              <a:ext cx="1003500" cy="991300"/>
            </a:xfrm>
            <a:custGeom>
              <a:avLst/>
              <a:gdLst/>
              <a:ahLst/>
              <a:cxnLst/>
              <a:rect l="l" t="t" r="r" b="b"/>
              <a:pathLst>
                <a:path w="40140" h="39652" extrusionOk="0">
                  <a:moveTo>
                    <a:pt x="27015" y="0"/>
                  </a:moveTo>
                  <a:cubicBezTo>
                    <a:pt x="26764" y="0"/>
                    <a:pt x="26506" y="58"/>
                    <a:pt x="26261" y="180"/>
                  </a:cubicBezTo>
                  <a:lnTo>
                    <a:pt x="1169" y="12670"/>
                  </a:lnTo>
                  <a:cubicBezTo>
                    <a:pt x="363" y="13069"/>
                    <a:pt x="0" y="14012"/>
                    <a:pt x="360" y="14771"/>
                  </a:cubicBezTo>
                  <a:lnTo>
                    <a:pt x="11768" y="38822"/>
                  </a:lnTo>
                  <a:cubicBezTo>
                    <a:pt x="12020" y="39349"/>
                    <a:pt x="12553" y="39651"/>
                    <a:pt x="13124" y="39651"/>
                  </a:cubicBezTo>
                  <a:cubicBezTo>
                    <a:pt x="13375" y="39651"/>
                    <a:pt x="13634" y="39593"/>
                    <a:pt x="13880" y="39469"/>
                  </a:cubicBezTo>
                  <a:lnTo>
                    <a:pt x="38971" y="26982"/>
                  </a:lnTo>
                  <a:cubicBezTo>
                    <a:pt x="39777" y="26580"/>
                    <a:pt x="40140" y="25640"/>
                    <a:pt x="39780" y="24878"/>
                  </a:cubicBezTo>
                  <a:lnTo>
                    <a:pt x="28373" y="831"/>
                  </a:lnTo>
                  <a:cubicBezTo>
                    <a:pt x="28120" y="303"/>
                    <a:pt x="27587" y="0"/>
                    <a:pt x="270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4238;p57">
              <a:extLst>
                <a:ext uri="{FF2B5EF4-FFF2-40B4-BE49-F238E27FC236}">
                  <a16:creationId xmlns:a16="http://schemas.microsoft.com/office/drawing/2014/main" id="{0DF2FDF7-26CF-4E08-A81B-236301A8A060}"/>
                </a:ext>
              </a:extLst>
            </p:cNvPr>
            <p:cNvSpPr/>
            <p:nvPr/>
          </p:nvSpPr>
          <p:spPr>
            <a:xfrm>
              <a:off x="5330450" y="1617200"/>
              <a:ext cx="994725" cy="982650"/>
            </a:xfrm>
            <a:custGeom>
              <a:avLst/>
              <a:gdLst/>
              <a:ahLst/>
              <a:cxnLst/>
              <a:rect l="l" t="t" r="r" b="b"/>
              <a:pathLst>
                <a:path w="39789" h="39306" extrusionOk="0">
                  <a:moveTo>
                    <a:pt x="26777" y="0"/>
                  </a:moveTo>
                  <a:cubicBezTo>
                    <a:pt x="26529" y="0"/>
                    <a:pt x="26273" y="57"/>
                    <a:pt x="26030" y="178"/>
                  </a:cubicBezTo>
                  <a:lnTo>
                    <a:pt x="1159" y="12559"/>
                  </a:lnTo>
                  <a:cubicBezTo>
                    <a:pt x="361" y="12955"/>
                    <a:pt x="1" y="13890"/>
                    <a:pt x="355" y="14643"/>
                  </a:cubicBezTo>
                  <a:lnTo>
                    <a:pt x="11665" y="38482"/>
                  </a:lnTo>
                  <a:cubicBezTo>
                    <a:pt x="11915" y="39005"/>
                    <a:pt x="12445" y="39305"/>
                    <a:pt x="13012" y="39305"/>
                  </a:cubicBezTo>
                  <a:cubicBezTo>
                    <a:pt x="13261" y="39305"/>
                    <a:pt x="13517" y="39248"/>
                    <a:pt x="13760" y="39126"/>
                  </a:cubicBezTo>
                  <a:lnTo>
                    <a:pt x="38631" y="26748"/>
                  </a:lnTo>
                  <a:cubicBezTo>
                    <a:pt x="39432" y="26349"/>
                    <a:pt x="39789" y="25414"/>
                    <a:pt x="39435" y="24661"/>
                  </a:cubicBezTo>
                  <a:lnTo>
                    <a:pt x="28128" y="822"/>
                  </a:lnTo>
                  <a:cubicBezTo>
                    <a:pt x="27875" y="299"/>
                    <a:pt x="27345" y="0"/>
                    <a:pt x="2677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4239;p57">
              <a:extLst>
                <a:ext uri="{FF2B5EF4-FFF2-40B4-BE49-F238E27FC236}">
                  <a16:creationId xmlns:a16="http://schemas.microsoft.com/office/drawing/2014/main" id="{5455A158-4F00-4708-9851-46FDDB675A6D}"/>
                </a:ext>
              </a:extLst>
            </p:cNvPr>
            <p:cNvSpPr/>
            <p:nvPr/>
          </p:nvSpPr>
          <p:spPr>
            <a:xfrm>
              <a:off x="5342325" y="1629875"/>
              <a:ext cx="970650" cy="957250"/>
            </a:xfrm>
            <a:custGeom>
              <a:avLst/>
              <a:gdLst/>
              <a:ahLst/>
              <a:cxnLst/>
              <a:rect l="l" t="t" r="r" b="b"/>
              <a:pathLst>
                <a:path w="38826" h="38290" extrusionOk="0">
                  <a:moveTo>
                    <a:pt x="26021" y="591"/>
                  </a:moveTo>
                  <a:cubicBezTo>
                    <a:pt x="26158" y="591"/>
                    <a:pt x="26295" y="613"/>
                    <a:pt x="26425" y="658"/>
                  </a:cubicBezTo>
                  <a:cubicBezTo>
                    <a:pt x="26704" y="756"/>
                    <a:pt x="26927" y="951"/>
                    <a:pt x="27050" y="1211"/>
                  </a:cubicBezTo>
                  <a:lnTo>
                    <a:pt x="37897" y="24079"/>
                  </a:lnTo>
                  <a:cubicBezTo>
                    <a:pt x="38170" y="24656"/>
                    <a:pt x="37888" y="25379"/>
                    <a:pt x="37263" y="25688"/>
                  </a:cubicBezTo>
                  <a:lnTo>
                    <a:pt x="13408" y="37565"/>
                  </a:lnTo>
                  <a:cubicBezTo>
                    <a:pt x="13219" y="37659"/>
                    <a:pt x="13019" y="37706"/>
                    <a:pt x="12822" y="37706"/>
                  </a:cubicBezTo>
                  <a:cubicBezTo>
                    <a:pt x="12688" y="37706"/>
                    <a:pt x="12554" y="37684"/>
                    <a:pt x="12426" y="37640"/>
                  </a:cubicBezTo>
                  <a:cubicBezTo>
                    <a:pt x="12141" y="37542"/>
                    <a:pt x="11918" y="37344"/>
                    <a:pt x="11793" y="37082"/>
                  </a:cubicBezTo>
                  <a:lnTo>
                    <a:pt x="949" y="14217"/>
                  </a:lnTo>
                  <a:cubicBezTo>
                    <a:pt x="672" y="13637"/>
                    <a:pt x="954" y="12917"/>
                    <a:pt x="1579" y="12604"/>
                  </a:cubicBezTo>
                  <a:lnTo>
                    <a:pt x="25432" y="731"/>
                  </a:lnTo>
                  <a:cubicBezTo>
                    <a:pt x="25619" y="638"/>
                    <a:pt x="25821" y="591"/>
                    <a:pt x="26021" y="591"/>
                  </a:cubicBezTo>
                  <a:close/>
                  <a:moveTo>
                    <a:pt x="26018" y="0"/>
                  </a:moveTo>
                  <a:cubicBezTo>
                    <a:pt x="25728" y="0"/>
                    <a:pt x="25435" y="68"/>
                    <a:pt x="25167" y="201"/>
                  </a:cubicBezTo>
                  <a:lnTo>
                    <a:pt x="1314" y="12074"/>
                  </a:lnTo>
                  <a:cubicBezTo>
                    <a:pt x="405" y="12526"/>
                    <a:pt x="0" y="13600"/>
                    <a:pt x="410" y="14465"/>
                  </a:cubicBezTo>
                  <a:lnTo>
                    <a:pt x="11257" y="37330"/>
                  </a:lnTo>
                  <a:cubicBezTo>
                    <a:pt x="11449" y="37738"/>
                    <a:pt x="11793" y="38042"/>
                    <a:pt x="12225" y="38192"/>
                  </a:cubicBezTo>
                  <a:cubicBezTo>
                    <a:pt x="12415" y="38256"/>
                    <a:pt x="12613" y="38290"/>
                    <a:pt x="12811" y="38290"/>
                  </a:cubicBezTo>
                  <a:cubicBezTo>
                    <a:pt x="13104" y="38290"/>
                    <a:pt x="13397" y="38220"/>
                    <a:pt x="13659" y="38083"/>
                  </a:cubicBezTo>
                  <a:lnTo>
                    <a:pt x="37512" y="26210"/>
                  </a:lnTo>
                  <a:cubicBezTo>
                    <a:pt x="38421" y="25758"/>
                    <a:pt x="38826" y="24684"/>
                    <a:pt x="38416" y="23819"/>
                  </a:cubicBezTo>
                  <a:lnTo>
                    <a:pt x="27569" y="954"/>
                  </a:lnTo>
                  <a:cubicBezTo>
                    <a:pt x="27382" y="550"/>
                    <a:pt x="27036" y="246"/>
                    <a:pt x="26606" y="98"/>
                  </a:cubicBezTo>
                  <a:cubicBezTo>
                    <a:pt x="26418" y="33"/>
                    <a:pt x="26219" y="0"/>
                    <a:pt x="2601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4240;p57">
              <a:extLst>
                <a:ext uri="{FF2B5EF4-FFF2-40B4-BE49-F238E27FC236}">
                  <a16:creationId xmlns:a16="http://schemas.microsoft.com/office/drawing/2014/main" id="{915EC70A-549F-4F61-85A3-30FE61194D6A}"/>
                </a:ext>
              </a:extLst>
            </p:cNvPr>
            <p:cNvSpPr/>
            <p:nvPr/>
          </p:nvSpPr>
          <p:spPr>
            <a:xfrm>
              <a:off x="5976025" y="1594825"/>
              <a:ext cx="485800" cy="696775"/>
            </a:xfrm>
            <a:custGeom>
              <a:avLst/>
              <a:gdLst/>
              <a:ahLst/>
              <a:cxnLst/>
              <a:rect l="l" t="t" r="r" b="b"/>
              <a:pathLst>
                <a:path w="19432" h="27871" extrusionOk="0">
                  <a:moveTo>
                    <a:pt x="5764" y="0"/>
                  </a:moveTo>
                  <a:cubicBezTo>
                    <a:pt x="5720" y="0"/>
                    <a:pt x="5676" y="2"/>
                    <a:pt x="5633" y="7"/>
                  </a:cubicBezTo>
                  <a:lnTo>
                    <a:pt x="767" y="551"/>
                  </a:lnTo>
                  <a:cubicBezTo>
                    <a:pt x="260" y="607"/>
                    <a:pt x="0" y="978"/>
                    <a:pt x="193" y="1380"/>
                  </a:cubicBezTo>
                  <a:lnTo>
                    <a:pt x="12529" y="27238"/>
                  </a:lnTo>
                  <a:cubicBezTo>
                    <a:pt x="12705" y="27606"/>
                    <a:pt x="13196" y="27870"/>
                    <a:pt x="13667" y="27870"/>
                  </a:cubicBezTo>
                  <a:cubicBezTo>
                    <a:pt x="13711" y="27870"/>
                    <a:pt x="13755" y="27868"/>
                    <a:pt x="13798" y="27863"/>
                  </a:cubicBezTo>
                  <a:lnTo>
                    <a:pt x="18664" y="27319"/>
                  </a:lnTo>
                  <a:cubicBezTo>
                    <a:pt x="19174" y="27263"/>
                    <a:pt x="19431" y="26890"/>
                    <a:pt x="19239" y="26488"/>
                  </a:cubicBezTo>
                  <a:lnTo>
                    <a:pt x="6902" y="629"/>
                  </a:lnTo>
                  <a:cubicBezTo>
                    <a:pt x="6726" y="265"/>
                    <a:pt x="6235" y="0"/>
                    <a:pt x="576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4241;p57">
              <a:extLst>
                <a:ext uri="{FF2B5EF4-FFF2-40B4-BE49-F238E27FC236}">
                  <a16:creationId xmlns:a16="http://schemas.microsoft.com/office/drawing/2014/main" id="{DC075B3B-BAFB-4364-A0CE-05AD0B40FEB5}"/>
                </a:ext>
              </a:extLst>
            </p:cNvPr>
            <p:cNvSpPr/>
            <p:nvPr/>
          </p:nvSpPr>
          <p:spPr>
            <a:xfrm>
              <a:off x="6596050" y="2037400"/>
              <a:ext cx="310650" cy="210900"/>
            </a:xfrm>
            <a:custGeom>
              <a:avLst/>
              <a:gdLst/>
              <a:ahLst/>
              <a:cxnLst/>
              <a:rect l="l" t="t" r="r" b="b"/>
              <a:pathLst>
                <a:path w="12426" h="8436" extrusionOk="0">
                  <a:moveTo>
                    <a:pt x="1601" y="316"/>
                  </a:moveTo>
                  <a:cubicBezTo>
                    <a:pt x="1692" y="316"/>
                    <a:pt x="1787" y="324"/>
                    <a:pt x="1886" y="340"/>
                  </a:cubicBezTo>
                  <a:lnTo>
                    <a:pt x="8693" y="1428"/>
                  </a:lnTo>
                  <a:cubicBezTo>
                    <a:pt x="9675" y="1584"/>
                    <a:pt x="10683" y="2488"/>
                    <a:pt x="10948" y="3445"/>
                  </a:cubicBezTo>
                  <a:lnTo>
                    <a:pt x="11829" y="6648"/>
                  </a:lnTo>
                  <a:cubicBezTo>
                    <a:pt x="12068" y="7513"/>
                    <a:pt x="11623" y="8124"/>
                    <a:pt x="10811" y="8124"/>
                  </a:cubicBezTo>
                  <a:cubicBezTo>
                    <a:pt x="10723" y="8124"/>
                    <a:pt x="10629" y="8117"/>
                    <a:pt x="10532" y="8101"/>
                  </a:cubicBezTo>
                  <a:lnTo>
                    <a:pt x="3725" y="7013"/>
                  </a:lnTo>
                  <a:cubicBezTo>
                    <a:pt x="2746" y="6857"/>
                    <a:pt x="1738" y="5953"/>
                    <a:pt x="1473" y="4994"/>
                  </a:cubicBezTo>
                  <a:lnTo>
                    <a:pt x="589" y="1794"/>
                  </a:lnTo>
                  <a:cubicBezTo>
                    <a:pt x="351" y="929"/>
                    <a:pt x="798" y="316"/>
                    <a:pt x="1601" y="316"/>
                  </a:cubicBezTo>
                  <a:close/>
                  <a:moveTo>
                    <a:pt x="1473" y="0"/>
                  </a:moveTo>
                  <a:cubicBezTo>
                    <a:pt x="527" y="0"/>
                    <a:pt x="1" y="724"/>
                    <a:pt x="279" y="1741"/>
                  </a:cubicBezTo>
                  <a:lnTo>
                    <a:pt x="1161" y="4941"/>
                  </a:lnTo>
                  <a:cubicBezTo>
                    <a:pt x="1473" y="6068"/>
                    <a:pt x="2662" y="7136"/>
                    <a:pt x="3817" y="7320"/>
                  </a:cubicBezTo>
                  <a:lnTo>
                    <a:pt x="10624" y="8408"/>
                  </a:lnTo>
                  <a:cubicBezTo>
                    <a:pt x="10739" y="8427"/>
                    <a:pt x="10849" y="8436"/>
                    <a:pt x="10954" y="8436"/>
                  </a:cubicBezTo>
                  <a:cubicBezTo>
                    <a:pt x="11900" y="8436"/>
                    <a:pt x="12426" y="7712"/>
                    <a:pt x="12147" y="6695"/>
                  </a:cubicBezTo>
                  <a:lnTo>
                    <a:pt x="11266" y="3495"/>
                  </a:lnTo>
                  <a:cubicBezTo>
                    <a:pt x="10953" y="2368"/>
                    <a:pt x="9765" y="1303"/>
                    <a:pt x="8610" y="1116"/>
                  </a:cubicBezTo>
                  <a:lnTo>
                    <a:pt x="1803" y="28"/>
                  </a:lnTo>
                  <a:cubicBezTo>
                    <a:pt x="1688" y="9"/>
                    <a:pt x="1578" y="0"/>
                    <a:pt x="14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4242;p57">
              <a:extLst>
                <a:ext uri="{FF2B5EF4-FFF2-40B4-BE49-F238E27FC236}">
                  <a16:creationId xmlns:a16="http://schemas.microsoft.com/office/drawing/2014/main" id="{7E804CF6-230B-4688-9A9F-E533E95D31EB}"/>
                </a:ext>
              </a:extLst>
            </p:cNvPr>
            <p:cNvSpPr/>
            <p:nvPr/>
          </p:nvSpPr>
          <p:spPr>
            <a:xfrm>
              <a:off x="6604925" y="2045300"/>
              <a:ext cx="292775" cy="195225"/>
            </a:xfrm>
            <a:custGeom>
              <a:avLst/>
              <a:gdLst/>
              <a:ahLst/>
              <a:cxnLst/>
              <a:rect l="l" t="t" r="r" b="b"/>
              <a:pathLst>
                <a:path w="11711" h="7809" extrusionOk="0">
                  <a:moveTo>
                    <a:pt x="1246" y="0"/>
                  </a:moveTo>
                  <a:cubicBezTo>
                    <a:pt x="444" y="0"/>
                    <a:pt x="1" y="613"/>
                    <a:pt x="234" y="1478"/>
                  </a:cubicBezTo>
                  <a:lnTo>
                    <a:pt x="1118" y="4678"/>
                  </a:lnTo>
                  <a:cubicBezTo>
                    <a:pt x="1383" y="5637"/>
                    <a:pt x="2391" y="6541"/>
                    <a:pt x="3370" y="6697"/>
                  </a:cubicBezTo>
                  <a:lnTo>
                    <a:pt x="10177" y="7785"/>
                  </a:lnTo>
                  <a:cubicBezTo>
                    <a:pt x="10275" y="7801"/>
                    <a:pt x="10369" y="7809"/>
                    <a:pt x="10459" y="7809"/>
                  </a:cubicBezTo>
                  <a:cubicBezTo>
                    <a:pt x="11264" y="7809"/>
                    <a:pt x="11710" y="7198"/>
                    <a:pt x="11474" y="6332"/>
                  </a:cubicBezTo>
                  <a:lnTo>
                    <a:pt x="10593" y="3129"/>
                  </a:lnTo>
                  <a:cubicBezTo>
                    <a:pt x="10328" y="2172"/>
                    <a:pt x="9320" y="1268"/>
                    <a:pt x="8338" y="1112"/>
                  </a:cubicBezTo>
                  <a:lnTo>
                    <a:pt x="1531" y="24"/>
                  </a:lnTo>
                  <a:cubicBezTo>
                    <a:pt x="1432" y="8"/>
                    <a:pt x="1337" y="0"/>
                    <a:pt x="1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4243;p57">
              <a:extLst>
                <a:ext uri="{FF2B5EF4-FFF2-40B4-BE49-F238E27FC236}">
                  <a16:creationId xmlns:a16="http://schemas.microsoft.com/office/drawing/2014/main" id="{749CF0A8-6AE2-47F8-AF6B-9D9F1DBBFA57}"/>
                </a:ext>
              </a:extLst>
            </p:cNvPr>
            <p:cNvSpPr/>
            <p:nvPr/>
          </p:nvSpPr>
          <p:spPr>
            <a:xfrm>
              <a:off x="6662175" y="2184550"/>
              <a:ext cx="212950" cy="35250"/>
            </a:xfrm>
            <a:custGeom>
              <a:avLst/>
              <a:gdLst/>
              <a:ahLst/>
              <a:cxnLst/>
              <a:rect l="l" t="t" r="r" b="b"/>
              <a:pathLst>
                <a:path w="8518" h="1410" extrusionOk="0">
                  <a:moveTo>
                    <a:pt x="0" y="0"/>
                  </a:moveTo>
                  <a:lnTo>
                    <a:pt x="14" y="48"/>
                  </a:lnTo>
                  <a:lnTo>
                    <a:pt x="201" y="78"/>
                  </a:lnTo>
                  <a:lnTo>
                    <a:pt x="187" y="34"/>
                  </a:lnTo>
                  <a:lnTo>
                    <a:pt x="0" y="0"/>
                  </a:lnTo>
                  <a:close/>
                  <a:moveTo>
                    <a:pt x="377" y="62"/>
                  </a:moveTo>
                  <a:lnTo>
                    <a:pt x="388" y="106"/>
                  </a:lnTo>
                  <a:lnTo>
                    <a:pt x="578" y="137"/>
                  </a:lnTo>
                  <a:lnTo>
                    <a:pt x="564" y="92"/>
                  </a:lnTo>
                  <a:lnTo>
                    <a:pt x="377" y="62"/>
                  </a:lnTo>
                  <a:close/>
                  <a:moveTo>
                    <a:pt x="756" y="120"/>
                  </a:moveTo>
                  <a:lnTo>
                    <a:pt x="770" y="165"/>
                  </a:lnTo>
                  <a:lnTo>
                    <a:pt x="957" y="196"/>
                  </a:lnTo>
                  <a:lnTo>
                    <a:pt x="943" y="151"/>
                  </a:lnTo>
                  <a:lnTo>
                    <a:pt x="756" y="120"/>
                  </a:lnTo>
                  <a:close/>
                  <a:moveTo>
                    <a:pt x="1133" y="182"/>
                  </a:moveTo>
                  <a:lnTo>
                    <a:pt x="1147" y="229"/>
                  </a:lnTo>
                  <a:lnTo>
                    <a:pt x="1334" y="260"/>
                  </a:lnTo>
                  <a:lnTo>
                    <a:pt x="1334" y="260"/>
                  </a:lnTo>
                  <a:lnTo>
                    <a:pt x="1320" y="215"/>
                  </a:lnTo>
                  <a:lnTo>
                    <a:pt x="1133" y="182"/>
                  </a:lnTo>
                  <a:close/>
                  <a:moveTo>
                    <a:pt x="1509" y="243"/>
                  </a:moveTo>
                  <a:lnTo>
                    <a:pt x="1523" y="288"/>
                  </a:lnTo>
                  <a:lnTo>
                    <a:pt x="1710" y="318"/>
                  </a:lnTo>
                  <a:lnTo>
                    <a:pt x="1710" y="318"/>
                  </a:lnTo>
                  <a:lnTo>
                    <a:pt x="1696" y="274"/>
                  </a:lnTo>
                  <a:lnTo>
                    <a:pt x="1509" y="243"/>
                  </a:lnTo>
                  <a:close/>
                  <a:moveTo>
                    <a:pt x="1889" y="304"/>
                  </a:moveTo>
                  <a:lnTo>
                    <a:pt x="1903" y="349"/>
                  </a:lnTo>
                  <a:lnTo>
                    <a:pt x="2092" y="382"/>
                  </a:lnTo>
                  <a:lnTo>
                    <a:pt x="2079" y="335"/>
                  </a:lnTo>
                  <a:lnTo>
                    <a:pt x="1889" y="304"/>
                  </a:lnTo>
                  <a:close/>
                  <a:moveTo>
                    <a:pt x="2265" y="363"/>
                  </a:moveTo>
                  <a:lnTo>
                    <a:pt x="2279" y="410"/>
                  </a:lnTo>
                  <a:lnTo>
                    <a:pt x="2469" y="441"/>
                  </a:lnTo>
                  <a:lnTo>
                    <a:pt x="2455" y="396"/>
                  </a:lnTo>
                  <a:lnTo>
                    <a:pt x="2265" y="363"/>
                  </a:lnTo>
                  <a:close/>
                  <a:moveTo>
                    <a:pt x="2645" y="424"/>
                  </a:moveTo>
                  <a:lnTo>
                    <a:pt x="2659" y="469"/>
                  </a:lnTo>
                  <a:lnTo>
                    <a:pt x="2849" y="500"/>
                  </a:lnTo>
                  <a:lnTo>
                    <a:pt x="2849" y="500"/>
                  </a:lnTo>
                  <a:lnTo>
                    <a:pt x="2835" y="455"/>
                  </a:lnTo>
                  <a:lnTo>
                    <a:pt x="2645" y="424"/>
                  </a:lnTo>
                  <a:close/>
                  <a:moveTo>
                    <a:pt x="3021" y="486"/>
                  </a:moveTo>
                  <a:lnTo>
                    <a:pt x="3035" y="530"/>
                  </a:lnTo>
                  <a:lnTo>
                    <a:pt x="3225" y="564"/>
                  </a:lnTo>
                  <a:lnTo>
                    <a:pt x="3225" y="564"/>
                  </a:lnTo>
                  <a:lnTo>
                    <a:pt x="3211" y="516"/>
                  </a:lnTo>
                  <a:lnTo>
                    <a:pt x="3021" y="486"/>
                  </a:lnTo>
                  <a:close/>
                  <a:moveTo>
                    <a:pt x="3404" y="544"/>
                  </a:moveTo>
                  <a:lnTo>
                    <a:pt x="3418" y="592"/>
                  </a:lnTo>
                  <a:lnTo>
                    <a:pt x="3605" y="622"/>
                  </a:lnTo>
                  <a:lnTo>
                    <a:pt x="3591" y="578"/>
                  </a:lnTo>
                  <a:lnTo>
                    <a:pt x="3404" y="544"/>
                  </a:lnTo>
                  <a:close/>
                  <a:moveTo>
                    <a:pt x="3780" y="608"/>
                  </a:moveTo>
                  <a:lnTo>
                    <a:pt x="3794" y="653"/>
                  </a:lnTo>
                  <a:lnTo>
                    <a:pt x="3981" y="684"/>
                  </a:lnTo>
                  <a:lnTo>
                    <a:pt x="3967" y="639"/>
                  </a:lnTo>
                  <a:lnTo>
                    <a:pt x="3780" y="608"/>
                  </a:lnTo>
                  <a:close/>
                  <a:moveTo>
                    <a:pt x="4157" y="667"/>
                  </a:moveTo>
                  <a:lnTo>
                    <a:pt x="4171" y="712"/>
                  </a:lnTo>
                  <a:lnTo>
                    <a:pt x="4358" y="745"/>
                  </a:lnTo>
                  <a:lnTo>
                    <a:pt x="4344" y="698"/>
                  </a:lnTo>
                  <a:lnTo>
                    <a:pt x="4157" y="667"/>
                  </a:lnTo>
                  <a:close/>
                  <a:moveTo>
                    <a:pt x="4536" y="731"/>
                  </a:moveTo>
                  <a:lnTo>
                    <a:pt x="4550" y="776"/>
                  </a:lnTo>
                  <a:lnTo>
                    <a:pt x="4737" y="807"/>
                  </a:lnTo>
                  <a:lnTo>
                    <a:pt x="4723" y="762"/>
                  </a:lnTo>
                  <a:lnTo>
                    <a:pt x="4536" y="731"/>
                  </a:lnTo>
                  <a:close/>
                  <a:moveTo>
                    <a:pt x="4913" y="790"/>
                  </a:moveTo>
                  <a:lnTo>
                    <a:pt x="4927" y="834"/>
                  </a:lnTo>
                  <a:lnTo>
                    <a:pt x="5114" y="865"/>
                  </a:lnTo>
                  <a:lnTo>
                    <a:pt x="5100" y="820"/>
                  </a:lnTo>
                  <a:lnTo>
                    <a:pt x="4913" y="790"/>
                  </a:lnTo>
                  <a:close/>
                  <a:moveTo>
                    <a:pt x="5292" y="848"/>
                  </a:moveTo>
                  <a:lnTo>
                    <a:pt x="5306" y="893"/>
                  </a:lnTo>
                  <a:lnTo>
                    <a:pt x="5493" y="926"/>
                  </a:lnTo>
                  <a:lnTo>
                    <a:pt x="5493" y="926"/>
                  </a:lnTo>
                  <a:lnTo>
                    <a:pt x="5479" y="879"/>
                  </a:lnTo>
                  <a:lnTo>
                    <a:pt x="5292" y="848"/>
                  </a:lnTo>
                  <a:close/>
                  <a:moveTo>
                    <a:pt x="5669" y="913"/>
                  </a:moveTo>
                  <a:lnTo>
                    <a:pt x="5683" y="957"/>
                  </a:lnTo>
                  <a:lnTo>
                    <a:pt x="5870" y="988"/>
                  </a:lnTo>
                  <a:lnTo>
                    <a:pt x="5859" y="943"/>
                  </a:lnTo>
                  <a:lnTo>
                    <a:pt x="5669" y="913"/>
                  </a:lnTo>
                  <a:close/>
                  <a:moveTo>
                    <a:pt x="6048" y="971"/>
                  </a:moveTo>
                  <a:lnTo>
                    <a:pt x="6062" y="1016"/>
                  </a:lnTo>
                  <a:lnTo>
                    <a:pt x="6252" y="1046"/>
                  </a:lnTo>
                  <a:lnTo>
                    <a:pt x="6238" y="1002"/>
                  </a:lnTo>
                  <a:lnTo>
                    <a:pt x="6048" y="971"/>
                  </a:lnTo>
                  <a:close/>
                  <a:moveTo>
                    <a:pt x="6425" y="1030"/>
                  </a:moveTo>
                  <a:lnTo>
                    <a:pt x="6439" y="1074"/>
                  </a:lnTo>
                  <a:lnTo>
                    <a:pt x="6629" y="1108"/>
                  </a:lnTo>
                  <a:lnTo>
                    <a:pt x="6629" y="1108"/>
                  </a:lnTo>
                  <a:lnTo>
                    <a:pt x="6615" y="1060"/>
                  </a:lnTo>
                  <a:lnTo>
                    <a:pt x="6425" y="1030"/>
                  </a:lnTo>
                  <a:close/>
                  <a:moveTo>
                    <a:pt x="6807" y="1094"/>
                  </a:moveTo>
                  <a:lnTo>
                    <a:pt x="6821" y="1138"/>
                  </a:lnTo>
                  <a:lnTo>
                    <a:pt x="7008" y="1169"/>
                  </a:lnTo>
                  <a:lnTo>
                    <a:pt x="7008" y="1169"/>
                  </a:lnTo>
                  <a:lnTo>
                    <a:pt x="6994" y="1125"/>
                  </a:lnTo>
                  <a:lnTo>
                    <a:pt x="6807" y="1094"/>
                  </a:lnTo>
                  <a:close/>
                  <a:moveTo>
                    <a:pt x="7184" y="1152"/>
                  </a:moveTo>
                  <a:lnTo>
                    <a:pt x="7198" y="1197"/>
                  </a:lnTo>
                  <a:lnTo>
                    <a:pt x="7385" y="1228"/>
                  </a:lnTo>
                  <a:lnTo>
                    <a:pt x="7371" y="1183"/>
                  </a:lnTo>
                  <a:lnTo>
                    <a:pt x="7184" y="1152"/>
                  </a:lnTo>
                  <a:close/>
                  <a:moveTo>
                    <a:pt x="7560" y="1211"/>
                  </a:moveTo>
                  <a:lnTo>
                    <a:pt x="7572" y="1256"/>
                  </a:lnTo>
                  <a:lnTo>
                    <a:pt x="7761" y="1289"/>
                  </a:lnTo>
                  <a:lnTo>
                    <a:pt x="7761" y="1289"/>
                  </a:lnTo>
                  <a:lnTo>
                    <a:pt x="7747" y="1242"/>
                  </a:lnTo>
                  <a:lnTo>
                    <a:pt x="7560" y="1211"/>
                  </a:lnTo>
                  <a:close/>
                  <a:moveTo>
                    <a:pt x="7940" y="1275"/>
                  </a:moveTo>
                  <a:lnTo>
                    <a:pt x="7954" y="1320"/>
                  </a:lnTo>
                  <a:lnTo>
                    <a:pt x="8141" y="1351"/>
                  </a:lnTo>
                  <a:lnTo>
                    <a:pt x="8141" y="1351"/>
                  </a:lnTo>
                  <a:lnTo>
                    <a:pt x="8127" y="1306"/>
                  </a:lnTo>
                  <a:lnTo>
                    <a:pt x="7940" y="1275"/>
                  </a:lnTo>
                  <a:close/>
                  <a:moveTo>
                    <a:pt x="8317" y="1334"/>
                  </a:moveTo>
                  <a:lnTo>
                    <a:pt x="8330" y="1378"/>
                  </a:lnTo>
                  <a:lnTo>
                    <a:pt x="8517" y="1409"/>
                  </a:lnTo>
                  <a:lnTo>
                    <a:pt x="8517" y="1409"/>
                  </a:lnTo>
                  <a:lnTo>
                    <a:pt x="8503" y="1364"/>
                  </a:lnTo>
                  <a:lnTo>
                    <a:pt x="8317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4244;p57">
              <a:extLst>
                <a:ext uri="{FF2B5EF4-FFF2-40B4-BE49-F238E27FC236}">
                  <a16:creationId xmlns:a16="http://schemas.microsoft.com/office/drawing/2014/main" id="{B42918B0-503C-4BED-872A-C2E348C2C737}"/>
                </a:ext>
              </a:extLst>
            </p:cNvPr>
            <p:cNvSpPr/>
            <p:nvPr/>
          </p:nvSpPr>
          <p:spPr>
            <a:xfrm>
              <a:off x="6652050" y="2148125"/>
              <a:ext cx="213100" cy="35325"/>
            </a:xfrm>
            <a:custGeom>
              <a:avLst/>
              <a:gdLst/>
              <a:ahLst/>
              <a:cxnLst/>
              <a:rect l="l" t="t" r="r" b="b"/>
              <a:pathLst>
                <a:path w="8524" h="1413" extrusionOk="0">
                  <a:moveTo>
                    <a:pt x="1" y="1"/>
                  </a:moveTo>
                  <a:lnTo>
                    <a:pt x="15" y="46"/>
                  </a:lnTo>
                  <a:lnTo>
                    <a:pt x="201" y="76"/>
                  </a:lnTo>
                  <a:lnTo>
                    <a:pt x="188" y="32"/>
                  </a:lnTo>
                  <a:lnTo>
                    <a:pt x="1" y="1"/>
                  </a:lnTo>
                  <a:close/>
                  <a:moveTo>
                    <a:pt x="380" y="62"/>
                  </a:moveTo>
                  <a:lnTo>
                    <a:pt x="394" y="110"/>
                  </a:lnTo>
                  <a:lnTo>
                    <a:pt x="581" y="140"/>
                  </a:lnTo>
                  <a:lnTo>
                    <a:pt x="567" y="96"/>
                  </a:lnTo>
                  <a:lnTo>
                    <a:pt x="380" y="62"/>
                  </a:lnTo>
                  <a:close/>
                  <a:moveTo>
                    <a:pt x="757" y="124"/>
                  </a:moveTo>
                  <a:lnTo>
                    <a:pt x="771" y="168"/>
                  </a:lnTo>
                  <a:lnTo>
                    <a:pt x="958" y="199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7" y="124"/>
                  </a:lnTo>
                  <a:close/>
                  <a:moveTo>
                    <a:pt x="1136" y="182"/>
                  </a:moveTo>
                  <a:lnTo>
                    <a:pt x="1150" y="227"/>
                  </a:lnTo>
                  <a:lnTo>
                    <a:pt x="1340" y="258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4"/>
                  </a:moveTo>
                  <a:lnTo>
                    <a:pt x="1527" y="291"/>
                  </a:lnTo>
                  <a:lnTo>
                    <a:pt x="1714" y="322"/>
                  </a:lnTo>
                  <a:lnTo>
                    <a:pt x="1714" y="322"/>
                  </a:lnTo>
                  <a:lnTo>
                    <a:pt x="1700" y="277"/>
                  </a:lnTo>
                  <a:lnTo>
                    <a:pt x="1513" y="244"/>
                  </a:lnTo>
                  <a:close/>
                  <a:moveTo>
                    <a:pt x="1892" y="305"/>
                  </a:moveTo>
                  <a:lnTo>
                    <a:pt x="1906" y="350"/>
                  </a:lnTo>
                  <a:lnTo>
                    <a:pt x="2096" y="380"/>
                  </a:lnTo>
                  <a:lnTo>
                    <a:pt x="2096" y="380"/>
                  </a:lnTo>
                  <a:lnTo>
                    <a:pt x="2082" y="336"/>
                  </a:lnTo>
                  <a:lnTo>
                    <a:pt x="1892" y="305"/>
                  </a:lnTo>
                  <a:close/>
                  <a:moveTo>
                    <a:pt x="2269" y="364"/>
                  </a:moveTo>
                  <a:lnTo>
                    <a:pt x="2283" y="408"/>
                  </a:lnTo>
                  <a:lnTo>
                    <a:pt x="2472" y="439"/>
                  </a:lnTo>
                  <a:lnTo>
                    <a:pt x="2458" y="394"/>
                  </a:lnTo>
                  <a:lnTo>
                    <a:pt x="2269" y="364"/>
                  </a:lnTo>
                  <a:close/>
                  <a:moveTo>
                    <a:pt x="2651" y="425"/>
                  </a:moveTo>
                  <a:lnTo>
                    <a:pt x="2665" y="472"/>
                  </a:lnTo>
                  <a:lnTo>
                    <a:pt x="2852" y="503"/>
                  </a:lnTo>
                  <a:lnTo>
                    <a:pt x="2838" y="459"/>
                  </a:lnTo>
                  <a:lnTo>
                    <a:pt x="2651" y="425"/>
                  </a:lnTo>
                  <a:close/>
                  <a:moveTo>
                    <a:pt x="3028" y="486"/>
                  </a:moveTo>
                  <a:lnTo>
                    <a:pt x="3042" y="531"/>
                  </a:lnTo>
                  <a:lnTo>
                    <a:pt x="3228" y="562"/>
                  </a:lnTo>
                  <a:lnTo>
                    <a:pt x="3214" y="517"/>
                  </a:lnTo>
                  <a:lnTo>
                    <a:pt x="3028" y="486"/>
                  </a:lnTo>
                  <a:close/>
                  <a:moveTo>
                    <a:pt x="3404" y="545"/>
                  </a:moveTo>
                  <a:lnTo>
                    <a:pt x="3418" y="590"/>
                  </a:lnTo>
                  <a:lnTo>
                    <a:pt x="3605" y="620"/>
                  </a:lnTo>
                  <a:lnTo>
                    <a:pt x="3591" y="576"/>
                  </a:lnTo>
                  <a:lnTo>
                    <a:pt x="3404" y="545"/>
                  </a:lnTo>
                  <a:close/>
                  <a:moveTo>
                    <a:pt x="3784" y="606"/>
                  </a:moveTo>
                  <a:lnTo>
                    <a:pt x="3798" y="654"/>
                  </a:lnTo>
                  <a:lnTo>
                    <a:pt x="3984" y="684"/>
                  </a:lnTo>
                  <a:lnTo>
                    <a:pt x="3971" y="640"/>
                  </a:lnTo>
                  <a:lnTo>
                    <a:pt x="3784" y="606"/>
                  </a:lnTo>
                  <a:close/>
                  <a:moveTo>
                    <a:pt x="4160" y="668"/>
                  </a:moveTo>
                  <a:lnTo>
                    <a:pt x="4174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60" y="668"/>
                  </a:lnTo>
                  <a:close/>
                  <a:moveTo>
                    <a:pt x="4540" y="726"/>
                  </a:moveTo>
                  <a:lnTo>
                    <a:pt x="4554" y="771"/>
                  </a:lnTo>
                  <a:lnTo>
                    <a:pt x="4740" y="802"/>
                  </a:lnTo>
                  <a:lnTo>
                    <a:pt x="4729" y="757"/>
                  </a:lnTo>
                  <a:lnTo>
                    <a:pt x="4540" y="726"/>
                  </a:lnTo>
                  <a:close/>
                  <a:moveTo>
                    <a:pt x="4916" y="788"/>
                  </a:moveTo>
                  <a:lnTo>
                    <a:pt x="4930" y="835"/>
                  </a:lnTo>
                  <a:lnTo>
                    <a:pt x="5117" y="866"/>
                  </a:lnTo>
                  <a:lnTo>
                    <a:pt x="5106" y="821"/>
                  </a:lnTo>
                  <a:lnTo>
                    <a:pt x="4916" y="788"/>
                  </a:lnTo>
                  <a:close/>
                  <a:moveTo>
                    <a:pt x="5296" y="852"/>
                  </a:moveTo>
                  <a:lnTo>
                    <a:pt x="5310" y="897"/>
                  </a:lnTo>
                  <a:lnTo>
                    <a:pt x="5499" y="927"/>
                  </a:lnTo>
                  <a:lnTo>
                    <a:pt x="5499" y="927"/>
                  </a:lnTo>
                  <a:lnTo>
                    <a:pt x="5485" y="883"/>
                  </a:lnTo>
                  <a:lnTo>
                    <a:pt x="5296" y="852"/>
                  </a:lnTo>
                  <a:close/>
                  <a:moveTo>
                    <a:pt x="5672" y="910"/>
                  </a:moveTo>
                  <a:lnTo>
                    <a:pt x="5686" y="955"/>
                  </a:lnTo>
                  <a:lnTo>
                    <a:pt x="5876" y="989"/>
                  </a:lnTo>
                  <a:lnTo>
                    <a:pt x="5876" y="989"/>
                  </a:lnTo>
                  <a:lnTo>
                    <a:pt x="5862" y="941"/>
                  </a:lnTo>
                  <a:lnTo>
                    <a:pt x="5672" y="910"/>
                  </a:lnTo>
                  <a:close/>
                  <a:moveTo>
                    <a:pt x="6054" y="969"/>
                  </a:moveTo>
                  <a:lnTo>
                    <a:pt x="6068" y="1016"/>
                  </a:lnTo>
                  <a:lnTo>
                    <a:pt x="6255" y="1047"/>
                  </a:lnTo>
                  <a:lnTo>
                    <a:pt x="6241" y="1003"/>
                  </a:lnTo>
                  <a:lnTo>
                    <a:pt x="6054" y="969"/>
                  </a:lnTo>
                  <a:close/>
                  <a:moveTo>
                    <a:pt x="6431" y="1033"/>
                  </a:moveTo>
                  <a:lnTo>
                    <a:pt x="6442" y="1078"/>
                  </a:lnTo>
                  <a:lnTo>
                    <a:pt x="6632" y="1109"/>
                  </a:lnTo>
                  <a:lnTo>
                    <a:pt x="6618" y="1064"/>
                  </a:lnTo>
                  <a:lnTo>
                    <a:pt x="6431" y="1033"/>
                  </a:lnTo>
                  <a:close/>
                  <a:moveTo>
                    <a:pt x="6811" y="1092"/>
                  </a:moveTo>
                  <a:lnTo>
                    <a:pt x="6824" y="1136"/>
                  </a:lnTo>
                  <a:lnTo>
                    <a:pt x="7011" y="1170"/>
                  </a:lnTo>
                  <a:lnTo>
                    <a:pt x="7011" y="1170"/>
                  </a:lnTo>
                  <a:lnTo>
                    <a:pt x="6997" y="1122"/>
                  </a:lnTo>
                  <a:lnTo>
                    <a:pt x="6811" y="1092"/>
                  </a:lnTo>
                  <a:close/>
                  <a:moveTo>
                    <a:pt x="7187" y="1150"/>
                  </a:moveTo>
                  <a:lnTo>
                    <a:pt x="7201" y="1198"/>
                  </a:lnTo>
                  <a:lnTo>
                    <a:pt x="7388" y="1229"/>
                  </a:lnTo>
                  <a:lnTo>
                    <a:pt x="7388" y="1229"/>
                  </a:lnTo>
                  <a:lnTo>
                    <a:pt x="7374" y="1184"/>
                  </a:lnTo>
                  <a:lnTo>
                    <a:pt x="7187" y="1150"/>
                  </a:lnTo>
                  <a:close/>
                  <a:moveTo>
                    <a:pt x="7564" y="1215"/>
                  </a:moveTo>
                  <a:lnTo>
                    <a:pt x="7578" y="1259"/>
                  </a:lnTo>
                  <a:lnTo>
                    <a:pt x="7765" y="1290"/>
                  </a:lnTo>
                  <a:lnTo>
                    <a:pt x="7765" y="1290"/>
                  </a:lnTo>
                  <a:lnTo>
                    <a:pt x="7751" y="1245"/>
                  </a:lnTo>
                  <a:lnTo>
                    <a:pt x="7564" y="1215"/>
                  </a:lnTo>
                  <a:close/>
                  <a:moveTo>
                    <a:pt x="7943" y="1273"/>
                  </a:moveTo>
                  <a:lnTo>
                    <a:pt x="7957" y="1318"/>
                  </a:lnTo>
                  <a:lnTo>
                    <a:pt x="8147" y="1351"/>
                  </a:lnTo>
                  <a:lnTo>
                    <a:pt x="8133" y="1304"/>
                  </a:lnTo>
                  <a:lnTo>
                    <a:pt x="7943" y="1273"/>
                  </a:lnTo>
                  <a:close/>
                  <a:moveTo>
                    <a:pt x="8320" y="1337"/>
                  </a:moveTo>
                  <a:lnTo>
                    <a:pt x="8334" y="1382"/>
                  </a:lnTo>
                  <a:lnTo>
                    <a:pt x="8523" y="1413"/>
                  </a:lnTo>
                  <a:lnTo>
                    <a:pt x="8509" y="1368"/>
                  </a:lnTo>
                  <a:lnTo>
                    <a:pt x="8320" y="1337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4245;p57">
              <a:extLst>
                <a:ext uri="{FF2B5EF4-FFF2-40B4-BE49-F238E27FC236}">
                  <a16:creationId xmlns:a16="http://schemas.microsoft.com/office/drawing/2014/main" id="{6B250122-F0C3-4AD0-B196-9006BA951A45}"/>
                </a:ext>
              </a:extLst>
            </p:cNvPr>
            <p:cNvSpPr/>
            <p:nvPr/>
          </p:nvSpPr>
          <p:spPr>
            <a:xfrm>
              <a:off x="6642000" y="2111800"/>
              <a:ext cx="213100" cy="35250"/>
            </a:xfrm>
            <a:custGeom>
              <a:avLst/>
              <a:gdLst/>
              <a:ahLst/>
              <a:cxnLst/>
              <a:rect l="l" t="t" r="r" b="b"/>
              <a:pathLst>
                <a:path w="8524" h="1410" extrusionOk="0">
                  <a:moveTo>
                    <a:pt x="1" y="1"/>
                  </a:moveTo>
                  <a:lnTo>
                    <a:pt x="15" y="45"/>
                  </a:lnTo>
                  <a:lnTo>
                    <a:pt x="202" y="76"/>
                  </a:lnTo>
                  <a:lnTo>
                    <a:pt x="188" y="31"/>
                  </a:lnTo>
                  <a:lnTo>
                    <a:pt x="1" y="1"/>
                  </a:lnTo>
                  <a:close/>
                  <a:moveTo>
                    <a:pt x="380" y="59"/>
                  </a:moveTo>
                  <a:lnTo>
                    <a:pt x="394" y="104"/>
                  </a:lnTo>
                  <a:lnTo>
                    <a:pt x="581" y="134"/>
                  </a:lnTo>
                  <a:lnTo>
                    <a:pt x="567" y="90"/>
                  </a:lnTo>
                  <a:lnTo>
                    <a:pt x="380" y="59"/>
                  </a:lnTo>
                  <a:close/>
                  <a:moveTo>
                    <a:pt x="757" y="118"/>
                  </a:moveTo>
                  <a:lnTo>
                    <a:pt x="771" y="162"/>
                  </a:lnTo>
                  <a:lnTo>
                    <a:pt x="958" y="196"/>
                  </a:lnTo>
                  <a:lnTo>
                    <a:pt x="958" y="196"/>
                  </a:lnTo>
                  <a:lnTo>
                    <a:pt x="947" y="148"/>
                  </a:lnTo>
                  <a:lnTo>
                    <a:pt x="757" y="118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40" y="257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0"/>
                  </a:moveTo>
                  <a:lnTo>
                    <a:pt x="1527" y="285"/>
                  </a:lnTo>
                  <a:lnTo>
                    <a:pt x="1717" y="316"/>
                  </a:lnTo>
                  <a:lnTo>
                    <a:pt x="1703" y="271"/>
                  </a:lnTo>
                  <a:lnTo>
                    <a:pt x="1513" y="240"/>
                  </a:lnTo>
                  <a:close/>
                  <a:moveTo>
                    <a:pt x="1890" y="299"/>
                  </a:moveTo>
                  <a:lnTo>
                    <a:pt x="1904" y="344"/>
                  </a:lnTo>
                  <a:lnTo>
                    <a:pt x="2093" y="377"/>
                  </a:lnTo>
                  <a:lnTo>
                    <a:pt x="2079" y="330"/>
                  </a:lnTo>
                  <a:lnTo>
                    <a:pt x="1890" y="299"/>
                  </a:lnTo>
                  <a:close/>
                  <a:moveTo>
                    <a:pt x="2272" y="363"/>
                  </a:moveTo>
                  <a:lnTo>
                    <a:pt x="2286" y="408"/>
                  </a:lnTo>
                  <a:lnTo>
                    <a:pt x="2473" y="439"/>
                  </a:lnTo>
                  <a:lnTo>
                    <a:pt x="2459" y="394"/>
                  </a:lnTo>
                  <a:lnTo>
                    <a:pt x="2272" y="363"/>
                  </a:lnTo>
                  <a:close/>
                  <a:moveTo>
                    <a:pt x="2648" y="422"/>
                  </a:moveTo>
                  <a:lnTo>
                    <a:pt x="2660" y="466"/>
                  </a:lnTo>
                  <a:lnTo>
                    <a:pt x="2849" y="497"/>
                  </a:lnTo>
                  <a:lnTo>
                    <a:pt x="2835" y="452"/>
                  </a:lnTo>
                  <a:lnTo>
                    <a:pt x="2648" y="422"/>
                  </a:lnTo>
                  <a:close/>
                  <a:moveTo>
                    <a:pt x="3028" y="483"/>
                  </a:moveTo>
                  <a:lnTo>
                    <a:pt x="3042" y="53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8" y="483"/>
                  </a:lnTo>
                  <a:close/>
                  <a:moveTo>
                    <a:pt x="3404" y="545"/>
                  </a:moveTo>
                  <a:lnTo>
                    <a:pt x="3418" y="589"/>
                  </a:lnTo>
                  <a:lnTo>
                    <a:pt x="3605" y="620"/>
                  </a:lnTo>
                  <a:lnTo>
                    <a:pt x="3591" y="575"/>
                  </a:lnTo>
                  <a:lnTo>
                    <a:pt x="3404" y="545"/>
                  </a:lnTo>
                  <a:close/>
                  <a:moveTo>
                    <a:pt x="3784" y="603"/>
                  </a:moveTo>
                  <a:lnTo>
                    <a:pt x="3798" y="648"/>
                  </a:lnTo>
                  <a:lnTo>
                    <a:pt x="3985" y="678"/>
                  </a:lnTo>
                  <a:lnTo>
                    <a:pt x="3974" y="634"/>
                  </a:lnTo>
                  <a:lnTo>
                    <a:pt x="3784" y="603"/>
                  </a:lnTo>
                  <a:close/>
                  <a:moveTo>
                    <a:pt x="4160" y="664"/>
                  </a:moveTo>
                  <a:lnTo>
                    <a:pt x="4174" y="712"/>
                  </a:lnTo>
                  <a:lnTo>
                    <a:pt x="4364" y="743"/>
                  </a:lnTo>
                  <a:lnTo>
                    <a:pt x="4364" y="743"/>
                  </a:lnTo>
                  <a:lnTo>
                    <a:pt x="4350" y="698"/>
                  </a:lnTo>
                  <a:lnTo>
                    <a:pt x="4160" y="664"/>
                  </a:lnTo>
                  <a:close/>
                  <a:moveTo>
                    <a:pt x="4537" y="726"/>
                  </a:moveTo>
                  <a:lnTo>
                    <a:pt x="4551" y="771"/>
                  </a:lnTo>
                  <a:lnTo>
                    <a:pt x="4741" y="801"/>
                  </a:lnTo>
                  <a:lnTo>
                    <a:pt x="4727" y="757"/>
                  </a:lnTo>
                  <a:lnTo>
                    <a:pt x="4537" y="726"/>
                  </a:lnTo>
                  <a:close/>
                  <a:moveTo>
                    <a:pt x="4917" y="784"/>
                  </a:moveTo>
                  <a:lnTo>
                    <a:pt x="4930" y="829"/>
                  </a:lnTo>
                  <a:lnTo>
                    <a:pt x="5120" y="860"/>
                  </a:lnTo>
                  <a:lnTo>
                    <a:pt x="5106" y="815"/>
                  </a:lnTo>
                  <a:lnTo>
                    <a:pt x="4917" y="784"/>
                  </a:lnTo>
                  <a:close/>
                  <a:moveTo>
                    <a:pt x="5293" y="846"/>
                  </a:moveTo>
                  <a:lnTo>
                    <a:pt x="5307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3" y="846"/>
                  </a:lnTo>
                  <a:close/>
                  <a:moveTo>
                    <a:pt x="5675" y="907"/>
                  </a:moveTo>
                  <a:lnTo>
                    <a:pt x="5689" y="952"/>
                  </a:lnTo>
                  <a:lnTo>
                    <a:pt x="5876" y="983"/>
                  </a:lnTo>
                  <a:lnTo>
                    <a:pt x="5862" y="938"/>
                  </a:lnTo>
                  <a:lnTo>
                    <a:pt x="5675" y="907"/>
                  </a:lnTo>
                  <a:close/>
                  <a:moveTo>
                    <a:pt x="6052" y="966"/>
                  </a:moveTo>
                  <a:lnTo>
                    <a:pt x="6066" y="1010"/>
                  </a:lnTo>
                  <a:lnTo>
                    <a:pt x="6253" y="1041"/>
                  </a:lnTo>
                  <a:lnTo>
                    <a:pt x="6239" y="996"/>
                  </a:lnTo>
                  <a:lnTo>
                    <a:pt x="6052" y="966"/>
                  </a:lnTo>
                  <a:close/>
                  <a:moveTo>
                    <a:pt x="6431" y="1027"/>
                  </a:moveTo>
                  <a:lnTo>
                    <a:pt x="6445" y="1075"/>
                  </a:lnTo>
                  <a:lnTo>
                    <a:pt x="6632" y="1105"/>
                  </a:lnTo>
                  <a:lnTo>
                    <a:pt x="6618" y="1061"/>
                  </a:lnTo>
                  <a:lnTo>
                    <a:pt x="6431" y="1027"/>
                  </a:lnTo>
                  <a:close/>
                  <a:moveTo>
                    <a:pt x="6808" y="1089"/>
                  </a:moveTo>
                  <a:lnTo>
                    <a:pt x="6822" y="1133"/>
                  </a:lnTo>
                  <a:lnTo>
                    <a:pt x="7009" y="1164"/>
                  </a:lnTo>
                  <a:lnTo>
                    <a:pt x="6995" y="1119"/>
                  </a:lnTo>
                  <a:lnTo>
                    <a:pt x="6808" y="1089"/>
                  </a:lnTo>
                  <a:close/>
                  <a:moveTo>
                    <a:pt x="7187" y="1150"/>
                  </a:moveTo>
                  <a:lnTo>
                    <a:pt x="7201" y="1195"/>
                  </a:lnTo>
                  <a:lnTo>
                    <a:pt x="7391" y="1228"/>
                  </a:lnTo>
                  <a:lnTo>
                    <a:pt x="7377" y="1181"/>
                  </a:lnTo>
                  <a:lnTo>
                    <a:pt x="7187" y="1150"/>
                  </a:lnTo>
                  <a:close/>
                  <a:moveTo>
                    <a:pt x="7564" y="1208"/>
                  </a:moveTo>
                  <a:lnTo>
                    <a:pt x="7578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4" y="1208"/>
                  </a:lnTo>
                  <a:close/>
                  <a:moveTo>
                    <a:pt x="7943" y="1273"/>
                  </a:moveTo>
                  <a:lnTo>
                    <a:pt x="7957" y="1317"/>
                  </a:lnTo>
                  <a:lnTo>
                    <a:pt x="8147" y="1348"/>
                  </a:lnTo>
                  <a:lnTo>
                    <a:pt x="8133" y="1303"/>
                  </a:lnTo>
                  <a:lnTo>
                    <a:pt x="7943" y="1273"/>
                  </a:lnTo>
                  <a:close/>
                  <a:moveTo>
                    <a:pt x="8320" y="1331"/>
                  </a:moveTo>
                  <a:lnTo>
                    <a:pt x="8334" y="1376"/>
                  </a:lnTo>
                  <a:lnTo>
                    <a:pt x="8524" y="1409"/>
                  </a:lnTo>
                  <a:lnTo>
                    <a:pt x="8524" y="1409"/>
                  </a:lnTo>
                  <a:lnTo>
                    <a:pt x="8510" y="1362"/>
                  </a:lnTo>
                  <a:lnTo>
                    <a:pt x="8320" y="133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4246;p57">
              <a:extLst>
                <a:ext uri="{FF2B5EF4-FFF2-40B4-BE49-F238E27FC236}">
                  <a16:creationId xmlns:a16="http://schemas.microsoft.com/office/drawing/2014/main" id="{B4B93D4D-FAE3-4DB4-9372-42134C2C50DD}"/>
                </a:ext>
              </a:extLst>
            </p:cNvPr>
            <p:cNvSpPr/>
            <p:nvPr/>
          </p:nvSpPr>
          <p:spPr>
            <a:xfrm>
              <a:off x="6632025" y="2075325"/>
              <a:ext cx="213025" cy="35250"/>
            </a:xfrm>
            <a:custGeom>
              <a:avLst/>
              <a:gdLst/>
              <a:ahLst/>
              <a:cxnLst/>
              <a:rect l="l" t="t" r="r" b="b"/>
              <a:pathLst>
                <a:path w="8521" h="1410" extrusionOk="0">
                  <a:moveTo>
                    <a:pt x="1" y="0"/>
                  </a:moveTo>
                  <a:lnTo>
                    <a:pt x="15" y="45"/>
                  </a:lnTo>
                  <a:lnTo>
                    <a:pt x="205" y="79"/>
                  </a:lnTo>
                  <a:lnTo>
                    <a:pt x="205" y="79"/>
                  </a:lnTo>
                  <a:lnTo>
                    <a:pt x="191" y="31"/>
                  </a:lnTo>
                  <a:lnTo>
                    <a:pt x="1" y="0"/>
                  </a:lnTo>
                  <a:close/>
                  <a:moveTo>
                    <a:pt x="378" y="65"/>
                  </a:moveTo>
                  <a:lnTo>
                    <a:pt x="392" y="109"/>
                  </a:lnTo>
                  <a:lnTo>
                    <a:pt x="581" y="140"/>
                  </a:lnTo>
                  <a:lnTo>
                    <a:pt x="567" y="95"/>
                  </a:lnTo>
                  <a:lnTo>
                    <a:pt x="378" y="65"/>
                  </a:lnTo>
                  <a:close/>
                  <a:moveTo>
                    <a:pt x="754" y="123"/>
                  </a:moveTo>
                  <a:lnTo>
                    <a:pt x="768" y="168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4" y="123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37" y="260"/>
                  </a:lnTo>
                  <a:lnTo>
                    <a:pt x="1323" y="212"/>
                  </a:lnTo>
                  <a:lnTo>
                    <a:pt x="1136" y="182"/>
                  </a:lnTo>
                  <a:close/>
                  <a:moveTo>
                    <a:pt x="1513" y="246"/>
                  </a:moveTo>
                  <a:lnTo>
                    <a:pt x="1524" y="291"/>
                  </a:lnTo>
                  <a:lnTo>
                    <a:pt x="1714" y="321"/>
                  </a:lnTo>
                  <a:lnTo>
                    <a:pt x="1714" y="321"/>
                  </a:lnTo>
                  <a:lnTo>
                    <a:pt x="1700" y="277"/>
                  </a:lnTo>
                  <a:lnTo>
                    <a:pt x="1513" y="246"/>
                  </a:lnTo>
                  <a:close/>
                  <a:moveTo>
                    <a:pt x="1892" y="305"/>
                  </a:moveTo>
                  <a:lnTo>
                    <a:pt x="1906" y="349"/>
                  </a:lnTo>
                  <a:lnTo>
                    <a:pt x="2093" y="380"/>
                  </a:lnTo>
                  <a:lnTo>
                    <a:pt x="2079" y="335"/>
                  </a:lnTo>
                  <a:lnTo>
                    <a:pt x="1892" y="305"/>
                  </a:lnTo>
                  <a:close/>
                  <a:moveTo>
                    <a:pt x="2269" y="363"/>
                  </a:moveTo>
                  <a:lnTo>
                    <a:pt x="2283" y="408"/>
                  </a:lnTo>
                  <a:lnTo>
                    <a:pt x="2470" y="441"/>
                  </a:lnTo>
                  <a:lnTo>
                    <a:pt x="2456" y="394"/>
                  </a:lnTo>
                  <a:lnTo>
                    <a:pt x="2269" y="363"/>
                  </a:lnTo>
                  <a:close/>
                  <a:moveTo>
                    <a:pt x="2648" y="427"/>
                  </a:moveTo>
                  <a:lnTo>
                    <a:pt x="2662" y="472"/>
                  </a:lnTo>
                  <a:lnTo>
                    <a:pt x="2849" y="503"/>
                  </a:lnTo>
                  <a:lnTo>
                    <a:pt x="2849" y="503"/>
                  </a:lnTo>
                  <a:lnTo>
                    <a:pt x="2838" y="458"/>
                  </a:lnTo>
                  <a:lnTo>
                    <a:pt x="2648" y="427"/>
                  </a:lnTo>
                  <a:close/>
                  <a:moveTo>
                    <a:pt x="3025" y="486"/>
                  </a:moveTo>
                  <a:lnTo>
                    <a:pt x="3039" y="531"/>
                  </a:lnTo>
                  <a:lnTo>
                    <a:pt x="3229" y="56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5" y="486"/>
                  </a:lnTo>
                  <a:close/>
                  <a:moveTo>
                    <a:pt x="3402" y="544"/>
                  </a:moveTo>
                  <a:lnTo>
                    <a:pt x="3416" y="589"/>
                  </a:lnTo>
                  <a:lnTo>
                    <a:pt x="3605" y="623"/>
                  </a:lnTo>
                  <a:lnTo>
                    <a:pt x="3591" y="575"/>
                  </a:lnTo>
                  <a:lnTo>
                    <a:pt x="3402" y="544"/>
                  </a:lnTo>
                  <a:close/>
                  <a:moveTo>
                    <a:pt x="3781" y="609"/>
                  </a:moveTo>
                  <a:lnTo>
                    <a:pt x="3795" y="653"/>
                  </a:lnTo>
                  <a:lnTo>
                    <a:pt x="3985" y="684"/>
                  </a:lnTo>
                  <a:lnTo>
                    <a:pt x="3985" y="684"/>
                  </a:lnTo>
                  <a:lnTo>
                    <a:pt x="3971" y="639"/>
                  </a:lnTo>
                  <a:lnTo>
                    <a:pt x="3781" y="609"/>
                  </a:lnTo>
                  <a:close/>
                  <a:moveTo>
                    <a:pt x="4158" y="667"/>
                  </a:moveTo>
                  <a:lnTo>
                    <a:pt x="4172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58" y="667"/>
                  </a:lnTo>
                  <a:close/>
                  <a:moveTo>
                    <a:pt x="4540" y="726"/>
                  </a:moveTo>
                  <a:lnTo>
                    <a:pt x="4554" y="770"/>
                  </a:lnTo>
                  <a:lnTo>
                    <a:pt x="4741" y="804"/>
                  </a:lnTo>
                  <a:lnTo>
                    <a:pt x="4741" y="804"/>
                  </a:lnTo>
                  <a:lnTo>
                    <a:pt x="4727" y="756"/>
                  </a:lnTo>
                  <a:lnTo>
                    <a:pt x="4540" y="726"/>
                  </a:lnTo>
                  <a:close/>
                  <a:moveTo>
                    <a:pt x="4917" y="790"/>
                  </a:moveTo>
                  <a:lnTo>
                    <a:pt x="4931" y="835"/>
                  </a:lnTo>
                  <a:lnTo>
                    <a:pt x="5117" y="865"/>
                  </a:lnTo>
                  <a:lnTo>
                    <a:pt x="5103" y="821"/>
                  </a:lnTo>
                  <a:lnTo>
                    <a:pt x="4917" y="790"/>
                  </a:lnTo>
                  <a:close/>
                  <a:moveTo>
                    <a:pt x="5296" y="849"/>
                  </a:moveTo>
                  <a:lnTo>
                    <a:pt x="5310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6" y="849"/>
                  </a:lnTo>
                  <a:close/>
                  <a:moveTo>
                    <a:pt x="5673" y="907"/>
                  </a:moveTo>
                  <a:lnTo>
                    <a:pt x="5687" y="952"/>
                  </a:lnTo>
                  <a:lnTo>
                    <a:pt x="5873" y="985"/>
                  </a:lnTo>
                  <a:lnTo>
                    <a:pt x="5860" y="938"/>
                  </a:lnTo>
                  <a:lnTo>
                    <a:pt x="5673" y="907"/>
                  </a:lnTo>
                  <a:close/>
                  <a:moveTo>
                    <a:pt x="6052" y="971"/>
                  </a:moveTo>
                  <a:lnTo>
                    <a:pt x="6066" y="1016"/>
                  </a:lnTo>
                  <a:lnTo>
                    <a:pt x="6256" y="1047"/>
                  </a:lnTo>
                  <a:lnTo>
                    <a:pt x="6242" y="1002"/>
                  </a:lnTo>
                  <a:lnTo>
                    <a:pt x="6052" y="971"/>
                  </a:lnTo>
                  <a:close/>
                  <a:moveTo>
                    <a:pt x="6429" y="1030"/>
                  </a:moveTo>
                  <a:lnTo>
                    <a:pt x="6443" y="1075"/>
                  </a:lnTo>
                  <a:lnTo>
                    <a:pt x="6630" y="1105"/>
                  </a:lnTo>
                  <a:lnTo>
                    <a:pt x="6616" y="1061"/>
                  </a:lnTo>
                  <a:lnTo>
                    <a:pt x="6429" y="1030"/>
                  </a:lnTo>
                  <a:close/>
                  <a:moveTo>
                    <a:pt x="6805" y="1091"/>
                  </a:moveTo>
                  <a:lnTo>
                    <a:pt x="6819" y="1139"/>
                  </a:lnTo>
                  <a:lnTo>
                    <a:pt x="7006" y="1169"/>
                  </a:lnTo>
                  <a:lnTo>
                    <a:pt x="6995" y="1125"/>
                  </a:lnTo>
                  <a:lnTo>
                    <a:pt x="6805" y="1091"/>
                  </a:lnTo>
                  <a:close/>
                  <a:moveTo>
                    <a:pt x="7185" y="1153"/>
                  </a:moveTo>
                  <a:lnTo>
                    <a:pt x="7199" y="1197"/>
                  </a:lnTo>
                  <a:lnTo>
                    <a:pt x="7388" y="1228"/>
                  </a:lnTo>
                  <a:lnTo>
                    <a:pt x="7374" y="1183"/>
                  </a:lnTo>
                  <a:lnTo>
                    <a:pt x="7185" y="1153"/>
                  </a:lnTo>
                  <a:close/>
                  <a:moveTo>
                    <a:pt x="7561" y="1211"/>
                  </a:moveTo>
                  <a:lnTo>
                    <a:pt x="7575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1" y="1211"/>
                  </a:lnTo>
                  <a:close/>
                  <a:moveTo>
                    <a:pt x="7944" y="1273"/>
                  </a:moveTo>
                  <a:lnTo>
                    <a:pt x="7957" y="1320"/>
                  </a:lnTo>
                  <a:lnTo>
                    <a:pt x="8144" y="1351"/>
                  </a:lnTo>
                  <a:lnTo>
                    <a:pt x="8144" y="1351"/>
                  </a:lnTo>
                  <a:lnTo>
                    <a:pt x="8130" y="1306"/>
                  </a:lnTo>
                  <a:lnTo>
                    <a:pt x="7944" y="1273"/>
                  </a:lnTo>
                  <a:close/>
                  <a:moveTo>
                    <a:pt x="8320" y="1334"/>
                  </a:moveTo>
                  <a:lnTo>
                    <a:pt x="8334" y="1379"/>
                  </a:lnTo>
                  <a:lnTo>
                    <a:pt x="8521" y="1409"/>
                  </a:lnTo>
                  <a:lnTo>
                    <a:pt x="8507" y="1365"/>
                  </a:lnTo>
                  <a:lnTo>
                    <a:pt x="8320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4247;p57">
              <a:extLst>
                <a:ext uri="{FF2B5EF4-FFF2-40B4-BE49-F238E27FC236}">
                  <a16:creationId xmlns:a16="http://schemas.microsoft.com/office/drawing/2014/main" id="{35BE7B7B-1677-4C9B-ABCC-83E12CBDD15B}"/>
                </a:ext>
              </a:extLst>
            </p:cNvPr>
            <p:cNvSpPr/>
            <p:nvPr/>
          </p:nvSpPr>
          <p:spPr>
            <a:xfrm>
              <a:off x="5502025" y="2359325"/>
              <a:ext cx="220575" cy="253775"/>
            </a:xfrm>
            <a:custGeom>
              <a:avLst/>
              <a:gdLst/>
              <a:ahLst/>
              <a:cxnLst/>
              <a:rect l="l" t="t" r="r" b="b"/>
              <a:pathLst>
                <a:path w="8823" h="10151" extrusionOk="0">
                  <a:moveTo>
                    <a:pt x="1114" y="0"/>
                  </a:moveTo>
                  <a:cubicBezTo>
                    <a:pt x="1077" y="0"/>
                    <a:pt x="1038" y="6"/>
                    <a:pt x="997" y="17"/>
                  </a:cubicBezTo>
                  <a:cubicBezTo>
                    <a:pt x="112" y="254"/>
                    <a:pt x="1" y="3273"/>
                    <a:pt x="1" y="3273"/>
                  </a:cubicBezTo>
                  <a:cubicBezTo>
                    <a:pt x="1" y="3273"/>
                    <a:pt x="1465" y="8423"/>
                    <a:pt x="3388" y="9773"/>
                  </a:cubicBezTo>
                  <a:cubicBezTo>
                    <a:pt x="3765" y="10039"/>
                    <a:pt x="4206" y="10151"/>
                    <a:pt x="4669" y="10151"/>
                  </a:cubicBezTo>
                  <a:cubicBezTo>
                    <a:pt x="6560" y="10151"/>
                    <a:pt x="8823" y="8286"/>
                    <a:pt x="8688" y="7399"/>
                  </a:cubicBezTo>
                  <a:cubicBezTo>
                    <a:pt x="8647" y="7123"/>
                    <a:pt x="8389" y="7020"/>
                    <a:pt x="8023" y="7020"/>
                  </a:cubicBezTo>
                  <a:cubicBezTo>
                    <a:pt x="7025" y="7020"/>
                    <a:pt x="5229" y="7794"/>
                    <a:pt x="4910" y="7935"/>
                  </a:cubicBezTo>
                  <a:lnTo>
                    <a:pt x="4910" y="7935"/>
                  </a:lnTo>
                  <a:cubicBezTo>
                    <a:pt x="5348" y="7738"/>
                    <a:pt x="8550" y="6252"/>
                    <a:pt x="8111" y="5215"/>
                  </a:cubicBezTo>
                  <a:cubicBezTo>
                    <a:pt x="8004" y="4964"/>
                    <a:pt x="7722" y="4866"/>
                    <a:pt x="7350" y="4866"/>
                  </a:cubicBezTo>
                  <a:cubicBezTo>
                    <a:pt x="6068" y="4866"/>
                    <a:pt x="3708" y="6021"/>
                    <a:pt x="3708" y="6021"/>
                  </a:cubicBezTo>
                  <a:cubicBezTo>
                    <a:pt x="3708" y="6021"/>
                    <a:pt x="7302" y="4160"/>
                    <a:pt x="6627" y="2893"/>
                  </a:cubicBezTo>
                  <a:cubicBezTo>
                    <a:pt x="6486" y="2631"/>
                    <a:pt x="6220" y="2527"/>
                    <a:pt x="5885" y="2527"/>
                  </a:cubicBezTo>
                  <a:cubicBezTo>
                    <a:pt x="4992" y="2527"/>
                    <a:pt x="3615" y="3271"/>
                    <a:pt x="2867" y="3719"/>
                  </a:cubicBezTo>
                  <a:lnTo>
                    <a:pt x="2867" y="3719"/>
                  </a:lnTo>
                  <a:cubicBezTo>
                    <a:pt x="3956" y="3017"/>
                    <a:pt x="6308" y="1394"/>
                    <a:pt x="5689" y="832"/>
                  </a:cubicBezTo>
                  <a:cubicBezTo>
                    <a:pt x="5573" y="726"/>
                    <a:pt x="5408" y="681"/>
                    <a:pt x="5210" y="681"/>
                  </a:cubicBezTo>
                  <a:cubicBezTo>
                    <a:pt x="4042" y="681"/>
                    <a:pt x="1744" y="2255"/>
                    <a:pt x="1744" y="2255"/>
                  </a:cubicBezTo>
                  <a:cubicBezTo>
                    <a:pt x="1744" y="2255"/>
                    <a:pt x="1871" y="0"/>
                    <a:pt x="111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4248;p57">
              <a:extLst>
                <a:ext uri="{FF2B5EF4-FFF2-40B4-BE49-F238E27FC236}">
                  <a16:creationId xmlns:a16="http://schemas.microsoft.com/office/drawing/2014/main" id="{4071E662-2F46-4171-A54C-1D85B43F7A10}"/>
                </a:ext>
              </a:extLst>
            </p:cNvPr>
            <p:cNvSpPr/>
            <p:nvPr/>
          </p:nvSpPr>
          <p:spPr>
            <a:xfrm>
              <a:off x="6993800" y="2120825"/>
              <a:ext cx="217500" cy="273450"/>
            </a:xfrm>
            <a:custGeom>
              <a:avLst/>
              <a:gdLst/>
              <a:ahLst/>
              <a:cxnLst/>
              <a:rect l="l" t="t" r="r" b="b"/>
              <a:pathLst>
                <a:path w="8700" h="10938" extrusionOk="0">
                  <a:moveTo>
                    <a:pt x="2668" y="1"/>
                  </a:moveTo>
                  <a:cubicBezTo>
                    <a:pt x="2510" y="1"/>
                    <a:pt x="2375" y="35"/>
                    <a:pt x="2274" y="114"/>
                  </a:cubicBezTo>
                  <a:cubicBezTo>
                    <a:pt x="1549" y="675"/>
                    <a:pt x="3608" y="2055"/>
                    <a:pt x="3608" y="2055"/>
                  </a:cubicBezTo>
                  <a:cubicBezTo>
                    <a:pt x="3608" y="2055"/>
                    <a:pt x="1" y="3266"/>
                    <a:pt x="98" y="4343"/>
                  </a:cubicBezTo>
                  <a:cubicBezTo>
                    <a:pt x="121" y="4590"/>
                    <a:pt x="373" y="4685"/>
                    <a:pt x="750" y="4685"/>
                  </a:cubicBezTo>
                  <a:cubicBezTo>
                    <a:pt x="1645" y="4685"/>
                    <a:pt x="3240" y="4147"/>
                    <a:pt x="4097" y="3832"/>
                  </a:cubicBezTo>
                  <a:lnTo>
                    <a:pt x="4097" y="3832"/>
                  </a:lnTo>
                  <a:cubicBezTo>
                    <a:pt x="2986" y="4282"/>
                    <a:pt x="716" y="5344"/>
                    <a:pt x="1175" y="6338"/>
                  </a:cubicBezTo>
                  <a:cubicBezTo>
                    <a:pt x="1339" y="6690"/>
                    <a:pt x="1726" y="6819"/>
                    <a:pt x="2205" y="6819"/>
                  </a:cubicBezTo>
                  <a:cubicBezTo>
                    <a:pt x="3490" y="6819"/>
                    <a:pt x="5428" y="5892"/>
                    <a:pt x="5430" y="5891"/>
                  </a:cubicBezTo>
                  <a:lnTo>
                    <a:pt x="5430" y="5891"/>
                  </a:lnTo>
                  <a:cubicBezTo>
                    <a:pt x="5428" y="5892"/>
                    <a:pt x="1530" y="7872"/>
                    <a:pt x="2135" y="8921"/>
                  </a:cubicBezTo>
                  <a:cubicBezTo>
                    <a:pt x="2261" y="9140"/>
                    <a:pt x="2514" y="9227"/>
                    <a:pt x="2837" y="9227"/>
                  </a:cubicBezTo>
                  <a:cubicBezTo>
                    <a:pt x="3945" y="9227"/>
                    <a:pt x="5866" y="8207"/>
                    <a:pt x="6223" y="8013"/>
                  </a:cubicBezTo>
                  <a:lnTo>
                    <a:pt x="6223" y="8013"/>
                  </a:lnTo>
                  <a:cubicBezTo>
                    <a:pt x="5768" y="8266"/>
                    <a:pt x="2803" y="9958"/>
                    <a:pt x="3530" y="10695"/>
                  </a:cubicBezTo>
                  <a:cubicBezTo>
                    <a:pt x="3690" y="10859"/>
                    <a:pt x="3994" y="10937"/>
                    <a:pt x="4377" y="10937"/>
                  </a:cubicBezTo>
                  <a:cubicBezTo>
                    <a:pt x="5867" y="10937"/>
                    <a:pt x="8551" y="9763"/>
                    <a:pt x="8615" y="7897"/>
                  </a:cubicBezTo>
                  <a:cubicBezTo>
                    <a:pt x="8699" y="5554"/>
                    <a:pt x="5471" y="1280"/>
                    <a:pt x="5471" y="1280"/>
                  </a:cubicBezTo>
                  <a:cubicBezTo>
                    <a:pt x="5471" y="1280"/>
                    <a:pt x="3637" y="1"/>
                    <a:pt x="2668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4250;p57">
            <a:extLst>
              <a:ext uri="{FF2B5EF4-FFF2-40B4-BE49-F238E27FC236}">
                <a16:creationId xmlns:a16="http://schemas.microsoft.com/office/drawing/2014/main" id="{068F1F6A-B9C6-47C9-A0D0-5EE3E90F7829}"/>
              </a:ext>
            </a:extLst>
          </p:cNvPr>
          <p:cNvGrpSpPr/>
          <p:nvPr/>
        </p:nvGrpSpPr>
        <p:grpSpPr>
          <a:xfrm rot="-1541473">
            <a:off x="7354702" y="3770513"/>
            <a:ext cx="4049217" cy="2998711"/>
            <a:chOff x="75004" y="2532151"/>
            <a:chExt cx="3037060" cy="2249141"/>
          </a:xfrm>
        </p:grpSpPr>
        <p:grpSp>
          <p:nvGrpSpPr>
            <p:cNvPr id="246" name="Google Shape;4251;p57">
              <a:extLst>
                <a:ext uri="{FF2B5EF4-FFF2-40B4-BE49-F238E27FC236}">
                  <a16:creationId xmlns:a16="http://schemas.microsoft.com/office/drawing/2014/main" id="{BFA36F23-117D-4671-AC39-058329878177}"/>
                </a:ext>
              </a:extLst>
            </p:cNvPr>
            <p:cNvGrpSpPr/>
            <p:nvPr/>
          </p:nvGrpSpPr>
          <p:grpSpPr>
            <a:xfrm rot="925807">
              <a:off x="236870" y="2864556"/>
              <a:ext cx="2713328" cy="1584332"/>
              <a:chOff x="1677050" y="1326500"/>
              <a:chExt cx="2265900" cy="1323075"/>
            </a:xfrm>
          </p:grpSpPr>
          <p:sp>
            <p:nvSpPr>
              <p:cNvPr id="254" name="Google Shape;4252;p57">
                <a:extLst>
                  <a:ext uri="{FF2B5EF4-FFF2-40B4-BE49-F238E27FC236}">
                    <a16:creationId xmlns:a16="http://schemas.microsoft.com/office/drawing/2014/main" id="{878244CE-C2B3-4498-AB44-6B408775EAAD}"/>
                  </a:ext>
                </a:extLst>
              </p:cNvPr>
              <p:cNvSpPr/>
              <p:nvPr/>
            </p:nvSpPr>
            <p:spPr>
              <a:xfrm>
                <a:off x="1677050" y="1326500"/>
                <a:ext cx="2265900" cy="1323075"/>
              </a:xfrm>
              <a:custGeom>
                <a:avLst/>
                <a:gdLst/>
                <a:ahLst/>
                <a:cxnLst/>
                <a:rect l="l" t="t" r="r" b="b"/>
                <a:pathLst>
                  <a:path w="90636" h="52923" extrusionOk="0">
                    <a:moveTo>
                      <a:pt x="41008" y="0"/>
                    </a:moveTo>
                    <a:cubicBezTo>
                      <a:pt x="40985" y="0"/>
                      <a:pt x="40962" y="4"/>
                      <a:pt x="40939" y="11"/>
                    </a:cubicBezTo>
                    <a:cubicBezTo>
                      <a:pt x="40013" y="291"/>
                      <a:pt x="39082" y="592"/>
                      <a:pt x="38168" y="905"/>
                    </a:cubicBezTo>
                    <a:cubicBezTo>
                      <a:pt x="38043" y="949"/>
                      <a:pt x="37976" y="1085"/>
                      <a:pt x="38019" y="1210"/>
                    </a:cubicBezTo>
                    <a:cubicBezTo>
                      <a:pt x="38054" y="1310"/>
                      <a:pt x="38145" y="1373"/>
                      <a:pt x="38246" y="1373"/>
                    </a:cubicBezTo>
                    <a:cubicBezTo>
                      <a:pt x="38271" y="1373"/>
                      <a:pt x="38298" y="1368"/>
                      <a:pt x="38325" y="1358"/>
                    </a:cubicBezTo>
                    <a:cubicBezTo>
                      <a:pt x="39233" y="1047"/>
                      <a:pt x="40159" y="748"/>
                      <a:pt x="41079" y="469"/>
                    </a:cubicBezTo>
                    <a:cubicBezTo>
                      <a:pt x="41204" y="431"/>
                      <a:pt x="41277" y="296"/>
                      <a:pt x="41238" y="170"/>
                    </a:cubicBezTo>
                    <a:cubicBezTo>
                      <a:pt x="41207" y="67"/>
                      <a:pt x="41111" y="0"/>
                      <a:pt x="41008" y="0"/>
                    </a:cubicBezTo>
                    <a:close/>
                    <a:moveTo>
                      <a:pt x="35515" y="1880"/>
                    </a:moveTo>
                    <a:cubicBezTo>
                      <a:pt x="35487" y="1880"/>
                      <a:pt x="35458" y="1885"/>
                      <a:pt x="35430" y="1895"/>
                    </a:cubicBezTo>
                    <a:cubicBezTo>
                      <a:pt x="34525" y="2242"/>
                      <a:pt x="33617" y="2607"/>
                      <a:pt x="32730" y="2982"/>
                    </a:cubicBezTo>
                    <a:cubicBezTo>
                      <a:pt x="32608" y="3034"/>
                      <a:pt x="32551" y="3175"/>
                      <a:pt x="32602" y="3297"/>
                    </a:cubicBezTo>
                    <a:cubicBezTo>
                      <a:pt x="32641" y="3388"/>
                      <a:pt x="32730" y="3444"/>
                      <a:pt x="32822" y="3444"/>
                    </a:cubicBezTo>
                    <a:cubicBezTo>
                      <a:pt x="32854" y="3444"/>
                      <a:pt x="32887" y="3438"/>
                      <a:pt x="32915" y="3423"/>
                    </a:cubicBezTo>
                    <a:cubicBezTo>
                      <a:pt x="33798" y="3051"/>
                      <a:pt x="34701" y="2688"/>
                      <a:pt x="35600" y="2344"/>
                    </a:cubicBezTo>
                    <a:cubicBezTo>
                      <a:pt x="35724" y="2296"/>
                      <a:pt x="35785" y="2159"/>
                      <a:pt x="35739" y="2034"/>
                    </a:cubicBezTo>
                    <a:cubicBezTo>
                      <a:pt x="35703" y="1938"/>
                      <a:pt x="35612" y="1880"/>
                      <a:pt x="35515" y="1880"/>
                    </a:cubicBezTo>
                    <a:close/>
                    <a:moveTo>
                      <a:pt x="30170" y="4140"/>
                    </a:moveTo>
                    <a:cubicBezTo>
                      <a:pt x="30136" y="4140"/>
                      <a:pt x="30102" y="4148"/>
                      <a:pt x="30069" y="4163"/>
                    </a:cubicBezTo>
                    <a:cubicBezTo>
                      <a:pt x="29195" y="4568"/>
                      <a:pt x="28315" y="4996"/>
                      <a:pt x="27451" y="5433"/>
                    </a:cubicBezTo>
                    <a:cubicBezTo>
                      <a:pt x="27332" y="5494"/>
                      <a:pt x="27286" y="5638"/>
                      <a:pt x="27345" y="5756"/>
                    </a:cubicBezTo>
                    <a:cubicBezTo>
                      <a:pt x="27388" y="5840"/>
                      <a:pt x="27472" y="5888"/>
                      <a:pt x="27559" y="5888"/>
                    </a:cubicBezTo>
                    <a:cubicBezTo>
                      <a:pt x="27596" y="5888"/>
                      <a:pt x="27633" y="5879"/>
                      <a:pt x="27666" y="5862"/>
                    </a:cubicBezTo>
                    <a:cubicBezTo>
                      <a:pt x="28526" y="5426"/>
                      <a:pt x="29401" y="5001"/>
                      <a:pt x="30270" y="4598"/>
                    </a:cubicBezTo>
                    <a:cubicBezTo>
                      <a:pt x="30391" y="4541"/>
                      <a:pt x="30443" y="4399"/>
                      <a:pt x="30388" y="4278"/>
                    </a:cubicBezTo>
                    <a:cubicBezTo>
                      <a:pt x="30347" y="4192"/>
                      <a:pt x="30260" y="4140"/>
                      <a:pt x="30170" y="4140"/>
                    </a:cubicBezTo>
                    <a:close/>
                    <a:moveTo>
                      <a:pt x="82832" y="7504"/>
                    </a:moveTo>
                    <a:cubicBezTo>
                      <a:pt x="82704" y="7505"/>
                      <a:pt x="82587" y="7605"/>
                      <a:pt x="82583" y="7736"/>
                    </a:cubicBezTo>
                    <a:cubicBezTo>
                      <a:pt x="82579" y="7868"/>
                      <a:pt x="82681" y="7980"/>
                      <a:pt x="82815" y="7984"/>
                    </a:cubicBezTo>
                    <a:cubicBezTo>
                      <a:pt x="83120" y="7994"/>
                      <a:pt x="83427" y="8018"/>
                      <a:pt x="83732" y="8056"/>
                    </a:cubicBezTo>
                    <a:cubicBezTo>
                      <a:pt x="84396" y="8138"/>
                      <a:pt x="85022" y="8280"/>
                      <a:pt x="85590" y="8478"/>
                    </a:cubicBezTo>
                    <a:cubicBezTo>
                      <a:pt x="85617" y="8487"/>
                      <a:pt x="85643" y="8491"/>
                      <a:pt x="85669" y="8491"/>
                    </a:cubicBezTo>
                    <a:cubicBezTo>
                      <a:pt x="85770" y="8491"/>
                      <a:pt x="85861" y="8427"/>
                      <a:pt x="85897" y="8330"/>
                    </a:cubicBezTo>
                    <a:cubicBezTo>
                      <a:pt x="85939" y="8205"/>
                      <a:pt x="85875" y="8069"/>
                      <a:pt x="85748" y="8025"/>
                    </a:cubicBezTo>
                    <a:cubicBezTo>
                      <a:pt x="85148" y="7816"/>
                      <a:pt x="84489" y="7667"/>
                      <a:pt x="83791" y="7580"/>
                    </a:cubicBezTo>
                    <a:cubicBezTo>
                      <a:pt x="83472" y="7540"/>
                      <a:pt x="83150" y="7516"/>
                      <a:pt x="82832" y="7504"/>
                    </a:cubicBezTo>
                    <a:close/>
                    <a:moveTo>
                      <a:pt x="24992" y="6765"/>
                    </a:moveTo>
                    <a:cubicBezTo>
                      <a:pt x="24953" y="6765"/>
                      <a:pt x="24914" y="6775"/>
                      <a:pt x="24877" y="6795"/>
                    </a:cubicBezTo>
                    <a:cubicBezTo>
                      <a:pt x="24041" y="7258"/>
                      <a:pt x="23190" y="7745"/>
                      <a:pt x="22354" y="8245"/>
                    </a:cubicBezTo>
                    <a:cubicBezTo>
                      <a:pt x="22239" y="8313"/>
                      <a:pt x="22202" y="8461"/>
                      <a:pt x="22270" y="8574"/>
                    </a:cubicBezTo>
                    <a:cubicBezTo>
                      <a:pt x="22315" y="8649"/>
                      <a:pt x="22394" y="8691"/>
                      <a:pt x="22477" y="8691"/>
                    </a:cubicBezTo>
                    <a:cubicBezTo>
                      <a:pt x="22518" y="8691"/>
                      <a:pt x="22560" y="8680"/>
                      <a:pt x="22600" y="8657"/>
                    </a:cubicBezTo>
                    <a:cubicBezTo>
                      <a:pt x="23432" y="8160"/>
                      <a:pt x="24277" y="7675"/>
                      <a:pt x="25109" y="7216"/>
                    </a:cubicBezTo>
                    <a:cubicBezTo>
                      <a:pt x="25225" y="7151"/>
                      <a:pt x="25267" y="7005"/>
                      <a:pt x="25204" y="6890"/>
                    </a:cubicBezTo>
                    <a:cubicBezTo>
                      <a:pt x="25159" y="6811"/>
                      <a:pt x="25077" y="6765"/>
                      <a:pt x="24992" y="6765"/>
                    </a:cubicBezTo>
                    <a:close/>
                    <a:moveTo>
                      <a:pt x="79941" y="7774"/>
                    </a:moveTo>
                    <a:cubicBezTo>
                      <a:pt x="79924" y="7774"/>
                      <a:pt x="79907" y="7776"/>
                      <a:pt x="79890" y="7780"/>
                    </a:cubicBezTo>
                    <a:cubicBezTo>
                      <a:pt x="78950" y="7989"/>
                      <a:pt x="78013" y="8314"/>
                      <a:pt x="77103" y="8746"/>
                    </a:cubicBezTo>
                    <a:cubicBezTo>
                      <a:pt x="76983" y="8803"/>
                      <a:pt x="76933" y="8945"/>
                      <a:pt x="76989" y="9065"/>
                    </a:cubicBezTo>
                    <a:cubicBezTo>
                      <a:pt x="77030" y="9152"/>
                      <a:pt x="77116" y="9203"/>
                      <a:pt x="77206" y="9203"/>
                    </a:cubicBezTo>
                    <a:cubicBezTo>
                      <a:pt x="77240" y="9203"/>
                      <a:pt x="77276" y="9195"/>
                      <a:pt x="77310" y="9180"/>
                    </a:cubicBezTo>
                    <a:cubicBezTo>
                      <a:pt x="78187" y="8763"/>
                      <a:pt x="79090" y="8449"/>
                      <a:pt x="79994" y="8248"/>
                    </a:cubicBezTo>
                    <a:cubicBezTo>
                      <a:pt x="80124" y="8218"/>
                      <a:pt x="80204" y="8091"/>
                      <a:pt x="80176" y="7962"/>
                    </a:cubicBezTo>
                    <a:cubicBezTo>
                      <a:pt x="80150" y="7849"/>
                      <a:pt x="80052" y="7774"/>
                      <a:pt x="79941" y="7774"/>
                    </a:cubicBezTo>
                    <a:close/>
                    <a:moveTo>
                      <a:pt x="20011" y="9744"/>
                    </a:moveTo>
                    <a:cubicBezTo>
                      <a:pt x="19967" y="9744"/>
                      <a:pt x="19922" y="9756"/>
                      <a:pt x="19882" y="9782"/>
                    </a:cubicBezTo>
                    <a:cubicBezTo>
                      <a:pt x="19075" y="10304"/>
                      <a:pt x="18261" y="10848"/>
                      <a:pt x="17464" y="11405"/>
                    </a:cubicBezTo>
                    <a:cubicBezTo>
                      <a:pt x="17356" y="11479"/>
                      <a:pt x="17329" y="11628"/>
                      <a:pt x="17404" y="11738"/>
                    </a:cubicBezTo>
                    <a:cubicBezTo>
                      <a:pt x="17452" y="11803"/>
                      <a:pt x="17525" y="11840"/>
                      <a:pt x="17601" y="11840"/>
                    </a:cubicBezTo>
                    <a:cubicBezTo>
                      <a:pt x="17648" y="11840"/>
                      <a:pt x="17696" y="11826"/>
                      <a:pt x="17737" y="11796"/>
                    </a:cubicBezTo>
                    <a:cubicBezTo>
                      <a:pt x="18531" y="11244"/>
                      <a:pt x="19340" y="10702"/>
                      <a:pt x="20141" y="10185"/>
                    </a:cubicBezTo>
                    <a:cubicBezTo>
                      <a:pt x="20253" y="10113"/>
                      <a:pt x="20286" y="9965"/>
                      <a:pt x="20214" y="9853"/>
                    </a:cubicBezTo>
                    <a:cubicBezTo>
                      <a:pt x="20168" y="9782"/>
                      <a:pt x="20090" y="9744"/>
                      <a:pt x="20011" y="9744"/>
                    </a:cubicBezTo>
                    <a:close/>
                    <a:moveTo>
                      <a:pt x="88132" y="9499"/>
                    </a:moveTo>
                    <a:cubicBezTo>
                      <a:pt x="88070" y="9499"/>
                      <a:pt x="88008" y="9523"/>
                      <a:pt x="87962" y="9571"/>
                    </a:cubicBezTo>
                    <a:cubicBezTo>
                      <a:pt x="87869" y="9666"/>
                      <a:pt x="87871" y="9818"/>
                      <a:pt x="87966" y="9909"/>
                    </a:cubicBezTo>
                    <a:cubicBezTo>
                      <a:pt x="88613" y="10537"/>
                      <a:pt x="89123" y="11320"/>
                      <a:pt x="89488" y="12237"/>
                    </a:cubicBezTo>
                    <a:cubicBezTo>
                      <a:pt x="89525" y="12332"/>
                      <a:pt x="89615" y="12388"/>
                      <a:pt x="89711" y="12388"/>
                    </a:cubicBezTo>
                    <a:cubicBezTo>
                      <a:pt x="89740" y="12388"/>
                      <a:pt x="89772" y="12382"/>
                      <a:pt x="89800" y="12372"/>
                    </a:cubicBezTo>
                    <a:cubicBezTo>
                      <a:pt x="89922" y="12323"/>
                      <a:pt x="89982" y="12183"/>
                      <a:pt x="89933" y="12061"/>
                    </a:cubicBezTo>
                    <a:cubicBezTo>
                      <a:pt x="89545" y="11079"/>
                      <a:pt x="88995" y="10241"/>
                      <a:pt x="88300" y="9566"/>
                    </a:cubicBezTo>
                    <a:cubicBezTo>
                      <a:pt x="88254" y="9521"/>
                      <a:pt x="88193" y="9499"/>
                      <a:pt x="88132" y="9499"/>
                    </a:cubicBezTo>
                    <a:close/>
                    <a:moveTo>
                      <a:pt x="74727" y="10225"/>
                    </a:moveTo>
                    <a:cubicBezTo>
                      <a:pt x="74677" y="10225"/>
                      <a:pt x="74627" y="10241"/>
                      <a:pt x="74584" y="10273"/>
                    </a:cubicBezTo>
                    <a:cubicBezTo>
                      <a:pt x="73804" y="10858"/>
                      <a:pt x="73067" y="11521"/>
                      <a:pt x="72400" y="12247"/>
                    </a:cubicBezTo>
                    <a:cubicBezTo>
                      <a:pt x="72311" y="12344"/>
                      <a:pt x="72316" y="12495"/>
                      <a:pt x="72415" y="12586"/>
                    </a:cubicBezTo>
                    <a:cubicBezTo>
                      <a:pt x="72461" y="12627"/>
                      <a:pt x="72519" y="12649"/>
                      <a:pt x="72576" y="12649"/>
                    </a:cubicBezTo>
                    <a:cubicBezTo>
                      <a:pt x="72642" y="12649"/>
                      <a:pt x="72706" y="12624"/>
                      <a:pt x="72755" y="12573"/>
                    </a:cubicBezTo>
                    <a:cubicBezTo>
                      <a:pt x="73403" y="11869"/>
                      <a:pt x="74115" y="11224"/>
                      <a:pt x="74872" y="10657"/>
                    </a:cubicBezTo>
                    <a:cubicBezTo>
                      <a:pt x="74978" y="10578"/>
                      <a:pt x="74998" y="10428"/>
                      <a:pt x="74919" y="10322"/>
                    </a:cubicBezTo>
                    <a:cubicBezTo>
                      <a:pt x="74872" y="10259"/>
                      <a:pt x="74800" y="10225"/>
                      <a:pt x="74727" y="10225"/>
                    </a:cubicBezTo>
                    <a:close/>
                    <a:moveTo>
                      <a:pt x="15249" y="13063"/>
                    </a:moveTo>
                    <a:cubicBezTo>
                      <a:pt x="15199" y="13063"/>
                      <a:pt x="15148" y="13079"/>
                      <a:pt x="15105" y="13111"/>
                    </a:cubicBezTo>
                    <a:cubicBezTo>
                      <a:pt x="14335" y="13689"/>
                      <a:pt x="13562" y="14291"/>
                      <a:pt x="12807" y="14897"/>
                    </a:cubicBezTo>
                    <a:cubicBezTo>
                      <a:pt x="12704" y="14981"/>
                      <a:pt x="12688" y="15132"/>
                      <a:pt x="12771" y="15235"/>
                    </a:cubicBezTo>
                    <a:cubicBezTo>
                      <a:pt x="12817" y="15292"/>
                      <a:pt x="12886" y="15324"/>
                      <a:pt x="12957" y="15324"/>
                    </a:cubicBezTo>
                    <a:cubicBezTo>
                      <a:pt x="13009" y="15324"/>
                      <a:pt x="13062" y="15306"/>
                      <a:pt x="13110" y="15272"/>
                    </a:cubicBezTo>
                    <a:cubicBezTo>
                      <a:pt x="13857" y="14666"/>
                      <a:pt x="14627" y="14069"/>
                      <a:pt x="15393" y="13495"/>
                    </a:cubicBezTo>
                    <a:cubicBezTo>
                      <a:pt x="15499" y="13415"/>
                      <a:pt x="15521" y="13264"/>
                      <a:pt x="15442" y="13158"/>
                    </a:cubicBezTo>
                    <a:cubicBezTo>
                      <a:pt x="15394" y="13096"/>
                      <a:pt x="15322" y="13063"/>
                      <a:pt x="15249" y="13063"/>
                    </a:cubicBezTo>
                    <a:close/>
                    <a:moveTo>
                      <a:pt x="70814" y="14473"/>
                    </a:moveTo>
                    <a:cubicBezTo>
                      <a:pt x="70735" y="14473"/>
                      <a:pt x="70657" y="14512"/>
                      <a:pt x="70611" y="14584"/>
                    </a:cubicBezTo>
                    <a:cubicBezTo>
                      <a:pt x="70445" y="14849"/>
                      <a:pt x="70287" y="15117"/>
                      <a:pt x="70137" y="15391"/>
                    </a:cubicBezTo>
                    <a:cubicBezTo>
                      <a:pt x="69821" y="15968"/>
                      <a:pt x="69530" y="16576"/>
                      <a:pt x="69271" y="17200"/>
                    </a:cubicBezTo>
                    <a:cubicBezTo>
                      <a:pt x="69220" y="17323"/>
                      <a:pt x="69278" y="17462"/>
                      <a:pt x="69401" y="17514"/>
                    </a:cubicBezTo>
                    <a:cubicBezTo>
                      <a:pt x="69430" y="17526"/>
                      <a:pt x="69462" y="17532"/>
                      <a:pt x="69492" y="17532"/>
                    </a:cubicBezTo>
                    <a:cubicBezTo>
                      <a:pt x="69586" y="17532"/>
                      <a:pt x="69674" y="17476"/>
                      <a:pt x="69712" y="17385"/>
                    </a:cubicBezTo>
                    <a:cubicBezTo>
                      <a:pt x="69965" y="16777"/>
                      <a:pt x="70249" y="16183"/>
                      <a:pt x="70557" y="15621"/>
                    </a:cubicBezTo>
                    <a:cubicBezTo>
                      <a:pt x="70702" y="15357"/>
                      <a:pt x="70856" y="15095"/>
                      <a:pt x="71017" y="14840"/>
                    </a:cubicBezTo>
                    <a:cubicBezTo>
                      <a:pt x="71088" y="14728"/>
                      <a:pt x="71054" y="14580"/>
                      <a:pt x="70942" y="14510"/>
                    </a:cubicBezTo>
                    <a:cubicBezTo>
                      <a:pt x="70902" y="14485"/>
                      <a:pt x="70858" y="14473"/>
                      <a:pt x="70814" y="14473"/>
                    </a:cubicBezTo>
                    <a:close/>
                    <a:moveTo>
                      <a:pt x="90341" y="14730"/>
                    </a:moveTo>
                    <a:cubicBezTo>
                      <a:pt x="90336" y="14730"/>
                      <a:pt x="90331" y="14730"/>
                      <a:pt x="90326" y="14730"/>
                    </a:cubicBezTo>
                    <a:cubicBezTo>
                      <a:pt x="90194" y="14740"/>
                      <a:pt x="90096" y="14858"/>
                      <a:pt x="90107" y="14990"/>
                    </a:cubicBezTo>
                    <a:cubicBezTo>
                      <a:pt x="90140" y="15351"/>
                      <a:pt x="90156" y="15728"/>
                      <a:pt x="90156" y="16111"/>
                    </a:cubicBezTo>
                    <a:cubicBezTo>
                      <a:pt x="90156" y="16675"/>
                      <a:pt x="90122" y="17256"/>
                      <a:pt x="90054" y="17841"/>
                    </a:cubicBezTo>
                    <a:cubicBezTo>
                      <a:pt x="90039" y="17972"/>
                      <a:pt x="90134" y="18091"/>
                      <a:pt x="90265" y="18106"/>
                    </a:cubicBezTo>
                    <a:cubicBezTo>
                      <a:pt x="90275" y="18108"/>
                      <a:pt x="90284" y="18108"/>
                      <a:pt x="90293" y="18108"/>
                    </a:cubicBezTo>
                    <a:cubicBezTo>
                      <a:pt x="90414" y="18108"/>
                      <a:pt x="90518" y="18018"/>
                      <a:pt x="90530" y="17894"/>
                    </a:cubicBezTo>
                    <a:cubicBezTo>
                      <a:pt x="90601" y="17291"/>
                      <a:pt x="90636" y="16693"/>
                      <a:pt x="90636" y="16111"/>
                    </a:cubicBezTo>
                    <a:cubicBezTo>
                      <a:pt x="90636" y="15715"/>
                      <a:pt x="90619" y="15324"/>
                      <a:pt x="90586" y="14948"/>
                    </a:cubicBezTo>
                    <a:cubicBezTo>
                      <a:pt x="90574" y="14821"/>
                      <a:pt x="90465" y="14730"/>
                      <a:pt x="90341" y="14730"/>
                    </a:cubicBezTo>
                    <a:close/>
                    <a:moveTo>
                      <a:pt x="10730" y="16706"/>
                    </a:moveTo>
                    <a:cubicBezTo>
                      <a:pt x="10674" y="16706"/>
                      <a:pt x="10617" y="16726"/>
                      <a:pt x="10571" y="16765"/>
                    </a:cubicBezTo>
                    <a:cubicBezTo>
                      <a:pt x="10226" y="17066"/>
                      <a:pt x="9880" y="17370"/>
                      <a:pt x="9538" y="17676"/>
                    </a:cubicBezTo>
                    <a:cubicBezTo>
                      <a:pt x="9159" y="18017"/>
                      <a:pt x="8782" y="18363"/>
                      <a:pt x="8408" y="18714"/>
                    </a:cubicBezTo>
                    <a:cubicBezTo>
                      <a:pt x="8312" y="18804"/>
                      <a:pt x="8307" y="18957"/>
                      <a:pt x="8398" y="19053"/>
                    </a:cubicBezTo>
                    <a:cubicBezTo>
                      <a:pt x="8446" y="19102"/>
                      <a:pt x="8509" y="19127"/>
                      <a:pt x="8573" y="19127"/>
                    </a:cubicBezTo>
                    <a:cubicBezTo>
                      <a:pt x="8633" y="19127"/>
                      <a:pt x="8691" y="19107"/>
                      <a:pt x="8736" y="19063"/>
                    </a:cubicBezTo>
                    <a:cubicBezTo>
                      <a:pt x="9108" y="18714"/>
                      <a:pt x="9484" y="18369"/>
                      <a:pt x="9859" y="18032"/>
                    </a:cubicBezTo>
                    <a:cubicBezTo>
                      <a:pt x="10199" y="17727"/>
                      <a:pt x="10541" y="17425"/>
                      <a:pt x="10886" y="17126"/>
                    </a:cubicBezTo>
                    <a:cubicBezTo>
                      <a:pt x="10987" y="17040"/>
                      <a:pt x="10996" y="16889"/>
                      <a:pt x="10910" y="16789"/>
                    </a:cubicBezTo>
                    <a:cubicBezTo>
                      <a:pt x="10863" y="16734"/>
                      <a:pt x="10797" y="16706"/>
                      <a:pt x="10730" y="16706"/>
                    </a:cubicBezTo>
                    <a:close/>
                    <a:moveTo>
                      <a:pt x="68578" y="19806"/>
                    </a:moveTo>
                    <a:cubicBezTo>
                      <a:pt x="68471" y="19806"/>
                      <a:pt x="68375" y="19878"/>
                      <a:pt x="68347" y="19987"/>
                    </a:cubicBezTo>
                    <a:cubicBezTo>
                      <a:pt x="68113" y="20905"/>
                      <a:pt x="67932" y="21873"/>
                      <a:pt x="67804" y="22866"/>
                    </a:cubicBezTo>
                    <a:cubicBezTo>
                      <a:pt x="67787" y="22997"/>
                      <a:pt x="67881" y="23117"/>
                      <a:pt x="68012" y="23134"/>
                    </a:cubicBezTo>
                    <a:cubicBezTo>
                      <a:pt x="68023" y="23135"/>
                      <a:pt x="68033" y="23135"/>
                      <a:pt x="68042" y="23135"/>
                    </a:cubicBezTo>
                    <a:cubicBezTo>
                      <a:pt x="68161" y="23135"/>
                      <a:pt x="68265" y="23048"/>
                      <a:pt x="68279" y="22927"/>
                    </a:cubicBezTo>
                    <a:cubicBezTo>
                      <a:pt x="68403" y="21954"/>
                      <a:pt x="68582" y="21005"/>
                      <a:pt x="68812" y="20106"/>
                    </a:cubicBezTo>
                    <a:cubicBezTo>
                      <a:pt x="68844" y="19977"/>
                      <a:pt x="68767" y="19847"/>
                      <a:pt x="68639" y="19814"/>
                    </a:cubicBezTo>
                    <a:cubicBezTo>
                      <a:pt x="68618" y="19808"/>
                      <a:pt x="68598" y="19806"/>
                      <a:pt x="68578" y="19806"/>
                    </a:cubicBezTo>
                    <a:close/>
                    <a:moveTo>
                      <a:pt x="6519" y="20700"/>
                    </a:moveTo>
                    <a:cubicBezTo>
                      <a:pt x="6455" y="20700"/>
                      <a:pt x="6392" y="20725"/>
                      <a:pt x="6345" y="20776"/>
                    </a:cubicBezTo>
                    <a:cubicBezTo>
                      <a:pt x="5647" y="21519"/>
                      <a:pt x="5003" y="22261"/>
                      <a:pt x="4432" y="22987"/>
                    </a:cubicBezTo>
                    <a:cubicBezTo>
                      <a:pt x="4349" y="23090"/>
                      <a:pt x="4366" y="23241"/>
                      <a:pt x="4471" y="23322"/>
                    </a:cubicBezTo>
                    <a:cubicBezTo>
                      <a:pt x="4515" y="23357"/>
                      <a:pt x="4567" y="23374"/>
                      <a:pt x="4619" y="23374"/>
                    </a:cubicBezTo>
                    <a:cubicBezTo>
                      <a:pt x="4690" y="23374"/>
                      <a:pt x="4760" y="23341"/>
                      <a:pt x="4809" y="23283"/>
                    </a:cubicBezTo>
                    <a:cubicBezTo>
                      <a:pt x="5374" y="22569"/>
                      <a:pt x="6007" y="21836"/>
                      <a:pt x="6695" y="21103"/>
                    </a:cubicBezTo>
                    <a:cubicBezTo>
                      <a:pt x="6785" y="21006"/>
                      <a:pt x="6780" y="20855"/>
                      <a:pt x="6684" y="20765"/>
                    </a:cubicBezTo>
                    <a:cubicBezTo>
                      <a:pt x="6636" y="20721"/>
                      <a:pt x="6578" y="20700"/>
                      <a:pt x="6519" y="20700"/>
                    </a:cubicBezTo>
                    <a:close/>
                    <a:moveTo>
                      <a:pt x="89726" y="20472"/>
                    </a:moveTo>
                    <a:cubicBezTo>
                      <a:pt x="89620" y="20472"/>
                      <a:pt x="89523" y="20541"/>
                      <a:pt x="89493" y="20648"/>
                    </a:cubicBezTo>
                    <a:cubicBezTo>
                      <a:pt x="89245" y="21556"/>
                      <a:pt x="88942" y="22476"/>
                      <a:pt x="88594" y="23382"/>
                    </a:cubicBezTo>
                    <a:cubicBezTo>
                      <a:pt x="88548" y="23505"/>
                      <a:pt x="88609" y="23643"/>
                      <a:pt x="88733" y="23691"/>
                    </a:cubicBezTo>
                    <a:cubicBezTo>
                      <a:pt x="88761" y="23702"/>
                      <a:pt x="88790" y="23707"/>
                      <a:pt x="88819" y="23707"/>
                    </a:cubicBezTo>
                    <a:cubicBezTo>
                      <a:pt x="88915" y="23707"/>
                      <a:pt x="89006" y="23649"/>
                      <a:pt x="89043" y="23553"/>
                    </a:cubicBezTo>
                    <a:cubicBezTo>
                      <a:pt x="89396" y="22632"/>
                      <a:pt x="89704" y="21698"/>
                      <a:pt x="89956" y="20775"/>
                    </a:cubicBezTo>
                    <a:cubicBezTo>
                      <a:pt x="89992" y="20647"/>
                      <a:pt x="89916" y="20515"/>
                      <a:pt x="89789" y="20480"/>
                    </a:cubicBezTo>
                    <a:cubicBezTo>
                      <a:pt x="89768" y="20474"/>
                      <a:pt x="89747" y="20472"/>
                      <a:pt x="89726" y="20472"/>
                    </a:cubicBezTo>
                    <a:close/>
                    <a:moveTo>
                      <a:pt x="28468" y="25752"/>
                    </a:moveTo>
                    <a:cubicBezTo>
                      <a:pt x="28394" y="25752"/>
                      <a:pt x="28319" y="25754"/>
                      <a:pt x="28243" y="25758"/>
                    </a:cubicBezTo>
                    <a:cubicBezTo>
                      <a:pt x="28111" y="25765"/>
                      <a:pt x="28011" y="25878"/>
                      <a:pt x="28018" y="26011"/>
                    </a:cubicBezTo>
                    <a:cubicBezTo>
                      <a:pt x="28024" y="26135"/>
                      <a:pt x="28126" y="26238"/>
                      <a:pt x="28250" y="26238"/>
                    </a:cubicBezTo>
                    <a:cubicBezTo>
                      <a:pt x="28256" y="26238"/>
                      <a:pt x="28263" y="26237"/>
                      <a:pt x="28271" y="26237"/>
                    </a:cubicBezTo>
                    <a:cubicBezTo>
                      <a:pt x="28333" y="26234"/>
                      <a:pt x="28395" y="26232"/>
                      <a:pt x="28456" y="26232"/>
                    </a:cubicBezTo>
                    <a:cubicBezTo>
                      <a:pt x="28982" y="26232"/>
                      <a:pt x="29480" y="26348"/>
                      <a:pt x="29926" y="26580"/>
                    </a:cubicBezTo>
                    <a:cubicBezTo>
                      <a:pt x="30220" y="26735"/>
                      <a:pt x="30483" y="26932"/>
                      <a:pt x="30709" y="27168"/>
                    </a:cubicBezTo>
                    <a:cubicBezTo>
                      <a:pt x="30755" y="27217"/>
                      <a:pt x="30818" y="27243"/>
                      <a:pt x="30882" y="27243"/>
                    </a:cubicBezTo>
                    <a:cubicBezTo>
                      <a:pt x="30941" y="27243"/>
                      <a:pt x="31001" y="27220"/>
                      <a:pt x="31047" y="27176"/>
                    </a:cubicBezTo>
                    <a:cubicBezTo>
                      <a:pt x="31143" y="27085"/>
                      <a:pt x="31147" y="26933"/>
                      <a:pt x="31055" y="26837"/>
                    </a:cubicBezTo>
                    <a:cubicBezTo>
                      <a:pt x="30794" y="26564"/>
                      <a:pt x="30488" y="26334"/>
                      <a:pt x="30147" y="26155"/>
                    </a:cubicBezTo>
                    <a:cubicBezTo>
                      <a:pt x="29635" y="25888"/>
                      <a:pt x="29067" y="25752"/>
                      <a:pt x="28468" y="25752"/>
                    </a:cubicBezTo>
                    <a:close/>
                    <a:moveTo>
                      <a:pt x="2945" y="25263"/>
                    </a:moveTo>
                    <a:cubicBezTo>
                      <a:pt x="2866" y="25263"/>
                      <a:pt x="2788" y="25303"/>
                      <a:pt x="2743" y="25376"/>
                    </a:cubicBezTo>
                    <a:cubicBezTo>
                      <a:pt x="2210" y="26233"/>
                      <a:pt x="1747" y="27106"/>
                      <a:pt x="1367" y="27968"/>
                    </a:cubicBezTo>
                    <a:cubicBezTo>
                      <a:pt x="1314" y="28090"/>
                      <a:pt x="1368" y="28231"/>
                      <a:pt x="1490" y="28284"/>
                    </a:cubicBezTo>
                    <a:cubicBezTo>
                      <a:pt x="1521" y="28298"/>
                      <a:pt x="1554" y="28304"/>
                      <a:pt x="1586" y="28304"/>
                    </a:cubicBezTo>
                    <a:cubicBezTo>
                      <a:pt x="1679" y="28304"/>
                      <a:pt x="1767" y="28250"/>
                      <a:pt x="1806" y="28160"/>
                    </a:cubicBezTo>
                    <a:cubicBezTo>
                      <a:pt x="2176" y="27318"/>
                      <a:pt x="2630" y="26467"/>
                      <a:pt x="3150" y="25629"/>
                    </a:cubicBezTo>
                    <a:cubicBezTo>
                      <a:pt x="3219" y="25516"/>
                      <a:pt x="3185" y="25369"/>
                      <a:pt x="3072" y="25299"/>
                    </a:cubicBezTo>
                    <a:cubicBezTo>
                      <a:pt x="3033" y="25275"/>
                      <a:pt x="2989" y="25263"/>
                      <a:pt x="2945" y="25263"/>
                    </a:cubicBezTo>
                    <a:close/>
                    <a:moveTo>
                      <a:pt x="87656" y="25887"/>
                    </a:moveTo>
                    <a:cubicBezTo>
                      <a:pt x="87567" y="25887"/>
                      <a:pt x="87481" y="25935"/>
                      <a:pt x="87440" y="26020"/>
                    </a:cubicBezTo>
                    <a:cubicBezTo>
                      <a:pt x="87030" y="26859"/>
                      <a:pt x="86569" y="27711"/>
                      <a:pt x="86068" y="28555"/>
                    </a:cubicBezTo>
                    <a:cubicBezTo>
                      <a:pt x="86001" y="28670"/>
                      <a:pt x="86039" y="28817"/>
                      <a:pt x="86153" y="28885"/>
                    </a:cubicBezTo>
                    <a:cubicBezTo>
                      <a:pt x="86192" y="28907"/>
                      <a:pt x="86233" y="28919"/>
                      <a:pt x="86276" y="28919"/>
                    </a:cubicBezTo>
                    <a:cubicBezTo>
                      <a:pt x="86356" y="28919"/>
                      <a:pt x="86436" y="28876"/>
                      <a:pt x="86480" y="28799"/>
                    </a:cubicBezTo>
                    <a:cubicBezTo>
                      <a:pt x="86985" y="27944"/>
                      <a:pt x="87453" y="27080"/>
                      <a:pt x="87870" y="26230"/>
                    </a:cubicBezTo>
                    <a:cubicBezTo>
                      <a:pt x="87928" y="26112"/>
                      <a:pt x="87879" y="25968"/>
                      <a:pt x="87761" y="25910"/>
                    </a:cubicBezTo>
                    <a:cubicBezTo>
                      <a:pt x="87727" y="25894"/>
                      <a:pt x="87691" y="25887"/>
                      <a:pt x="87656" y="25887"/>
                    </a:cubicBezTo>
                    <a:close/>
                    <a:moveTo>
                      <a:pt x="67837" y="25550"/>
                    </a:moveTo>
                    <a:cubicBezTo>
                      <a:pt x="67708" y="25560"/>
                      <a:pt x="67595" y="25652"/>
                      <a:pt x="67593" y="25785"/>
                    </a:cubicBezTo>
                    <a:cubicBezTo>
                      <a:pt x="67588" y="26011"/>
                      <a:pt x="67585" y="26237"/>
                      <a:pt x="67585" y="26463"/>
                    </a:cubicBezTo>
                    <a:cubicBezTo>
                      <a:pt x="67585" y="27192"/>
                      <a:pt x="67611" y="27947"/>
                      <a:pt x="67662" y="28706"/>
                    </a:cubicBezTo>
                    <a:cubicBezTo>
                      <a:pt x="67670" y="28834"/>
                      <a:pt x="67775" y="28931"/>
                      <a:pt x="67900" y="28931"/>
                    </a:cubicBezTo>
                    <a:cubicBezTo>
                      <a:pt x="67906" y="28931"/>
                      <a:pt x="67911" y="28931"/>
                      <a:pt x="67917" y="28930"/>
                    </a:cubicBezTo>
                    <a:cubicBezTo>
                      <a:pt x="68048" y="28920"/>
                      <a:pt x="68148" y="28807"/>
                      <a:pt x="68141" y="28674"/>
                    </a:cubicBezTo>
                    <a:cubicBezTo>
                      <a:pt x="68090" y="27926"/>
                      <a:pt x="68064" y="27181"/>
                      <a:pt x="68064" y="26463"/>
                    </a:cubicBezTo>
                    <a:cubicBezTo>
                      <a:pt x="68064" y="26239"/>
                      <a:pt x="68067" y="26018"/>
                      <a:pt x="68071" y="25794"/>
                    </a:cubicBezTo>
                    <a:cubicBezTo>
                      <a:pt x="68074" y="25663"/>
                      <a:pt x="67969" y="25552"/>
                      <a:pt x="67837" y="25550"/>
                    </a:cubicBezTo>
                    <a:close/>
                    <a:moveTo>
                      <a:pt x="25555" y="26725"/>
                    </a:moveTo>
                    <a:cubicBezTo>
                      <a:pt x="25511" y="26725"/>
                      <a:pt x="25465" y="26738"/>
                      <a:pt x="25425" y="26764"/>
                    </a:cubicBezTo>
                    <a:cubicBezTo>
                      <a:pt x="24939" y="27079"/>
                      <a:pt x="24483" y="27452"/>
                      <a:pt x="24070" y="27871"/>
                    </a:cubicBezTo>
                    <a:cubicBezTo>
                      <a:pt x="23783" y="28160"/>
                      <a:pt x="23511" y="28469"/>
                      <a:pt x="23257" y="28791"/>
                    </a:cubicBezTo>
                    <a:cubicBezTo>
                      <a:pt x="23176" y="28894"/>
                      <a:pt x="23193" y="29045"/>
                      <a:pt x="23296" y="29126"/>
                    </a:cubicBezTo>
                    <a:cubicBezTo>
                      <a:pt x="23340" y="29161"/>
                      <a:pt x="23392" y="29177"/>
                      <a:pt x="23444" y="29177"/>
                    </a:cubicBezTo>
                    <a:cubicBezTo>
                      <a:pt x="23515" y="29177"/>
                      <a:pt x="23585" y="29147"/>
                      <a:pt x="23634" y="29089"/>
                    </a:cubicBezTo>
                    <a:cubicBezTo>
                      <a:pt x="23877" y="28781"/>
                      <a:pt x="24139" y="28485"/>
                      <a:pt x="24411" y="28208"/>
                    </a:cubicBezTo>
                    <a:cubicBezTo>
                      <a:pt x="24802" y="27813"/>
                      <a:pt x="25230" y="27463"/>
                      <a:pt x="25686" y="27166"/>
                    </a:cubicBezTo>
                    <a:cubicBezTo>
                      <a:pt x="25798" y="27094"/>
                      <a:pt x="25828" y="26946"/>
                      <a:pt x="25757" y="26834"/>
                    </a:cubicBezTo>
                    <a:cubicBezTo>
                      <a:pt x="25711" y="26764"/>
                      <a:pt x="25634" y="26725"/>
                      <a:pt x="25555" y="26725"/>
                    </a:cubicBezTo>
                    <a:close/>
                    <a:moveTo>
                      <a:pt x="31937" y="29402"/>
                    </a:moveTo>
                    <a:cubicBezTo>
                      <a:pt x="31936" y="29402"/>
                      <a:pt x="31934" y="29402"/>
                      <a:pt x="31933" y="29402"/>
                    </a:cubicBezTo>
                    <a:cubicBezTo>
                      <a:pt x="31799" y="29413"/>
                      <a:pt x="31702" y="29528"/>
                      <a:pt x="31714" y="29660"/>
                    </a:cubicBezTo>
                    <a:cubicBezTo>
                      <a:pt x="31727" y="29834"/>
                      <a:pt x="31735" y="30009"/>
                      <a:pt x="31735" y="30186"/>
                    </a:cubicBezTo>
                    <a:cubicBezTo>
                      <a:pt x="31735" y="30920"/>
                      <a:pt x="31611" y="31698"/>
                      <a:pt x="31376" y="32432"/>
                    </a:cubicBezTo>
                    <a:cubicBezTo>
                      <a:pt x="31335" y="32558"/>
                      <a:pt x="31405" y="32692"/>
                      <a:pt x="31532" y="32733"/>
                    </a:cubicBezTo>
                    <a:cubicBezTo>
                      <a:pt x="31557" y="32741"/>
                      <a:pt x="31580" y="32744"/>
                      <a:pt x="31605" y="32744"/>
                    </a:cubicBezTo>
                    <a:cubicBezTo>
                      <a:pt x="31707" y="32744"/>
                      <a:pt x="31800" y="32680"/>
                      <a:pt x="31833" y="32577"/>
                    </a:cubicBezTo>
                    <a:cubicBezTo>
                      <a:pt x="32083" y="31796"/>
                      <a:pt x="32215" y="30969"/>
                      <a:pt x="32215" y="30186"/>
                    </a:cubicBezTo>
                    <a:cubicBezTo>
                      <a:pt x="32215" y="29997"/>
                      <a:pt x="32206" y="29807"/>
                      <a:pt x="32190" y="29621"/>
                    </a:cubicBezTo>
                    <a:cubicBezTo>
                      <a:pt x="32181" y="29490"/>
                      <a:pt x="32066" y="29402"/>
                      <a:pt x="31937" y="29402"/>
                    </a:cubicBezTo>
                    <a:close/>
                    <a:moveTo>
                      <a:pt x="84705" y="30882"/>
                    </a:moveTo>
                    <a:cubicBezTo>
                      <a:pt x="84630" y="30882"/>
                      <a:pt x="84555" y="30918"/>
                      <a:pt x="84510" y="30986"/>
                    </a:cubicBezTo>
                    <a:cubicBezTo>
                      <a:pt x="83978" y="31756"/>
                      <a:pt x="83402" y="32539"/>
                      <a:pt x="82795" y="33311"/>
                    </a:cubicBezTo>
                    <a:cubicBezTo>
                      <a:pt x="82714" y="33414"/>
                      <a:pt x="82732" y="33565"/>
                      <a:pt x="82837" y="33647"/>
                    </a:cubicBezTo>
                    <a:cubicBezTo>
                      <a:pt x="82880" y="33680"/>
                      <a:pt x="82933" y="33697"/>
                      <a:pt x="82985" y="33697"/>
                    </a:cubicBezTo>
                    <a:cubicBezTo>
                      <a:pt x="83057" y="33697"/>
                      <a:pt x="83126" y="33667"/>
                      <a:pt x="83173" y="33607"/>
                    </a:cubicBezTo>
                    <a:cubicBezTo>
                      <a:pt x="83783" y="32827"/>
                      <a:pt x="84367" y="32036"/>
                      <a:pt x="84904" y="31258"/>
                    </a:cubicBezTo>
                    <a:cubicBezTo>
                      <a:pt x="84979" y="31150"/>
                      <a:pt x="84951" y="31000"/>
                      <a:pt x="84843" y="30925"/>
                    </a:cubicBezTo>
                    <a:cubicBezTo>
                      <a:pt x="84801" y="30896"/>
                      <a:pt x="84753" y="30882"/>
                      <a:pt x="84705" y="30882"/>
                    </a:cubicBezTo>
                    <a:close/>
                    <a:moveTo>
                      <a:pt x="638" y="30566"/>
                    </a:moveTo>
                    <a:cubicBezTo>
                      <a:pt x="530" y="30566"/>
                      <a:pt x="432" y="30639"/>
                      <a:pt x="406" y="30748"/>
                    </a:cubicBezTo>
                    <a:cubicBezTo>
                      <a:pt x="171" y="31689"/>
                      <a:pt x="38" y="32671"/>
                      <a:pt x="5" y="33668"/>
                    </a:cubicBezTo>
                    <a:cubicBezTo>
                      <a:pt x="1" y="33799"/>
                      <a:pt x="104" y="33911"/>
                      <a:pt x="237" y="33915"/>
                    </a:cubicBezTo>
                    <a:lnTo>
                      <a:pt x="245" y="33915"/>
                    </a:lnTo>
                    <a:cubicBezTo>
                      <a:pt x="374" y="33915"/>
                      <a:pt x="481" y="33814"/>
                      <a:pt x="484" y="33684"/>
                    </a:cubicBezTo>
                    <a:cubicBezTo>
                      <a:pt x="515" y="32721"/>
                      <a:pt x="646" y="31772"/>
                      <a:pt x="871" y="30863"/>
                    </a:cubicBezTo>
                    <a:cubicBezTo>
                      <a:pt x="903" y="30734"/>
                      <a:pt x="825" y="30605"/>
                      <a:pt x="696" y="30573"/>
                    </a:cubicBezTo>
                    <a:cubicBezTo>
                      <a:pt x="677" y="30568"/>
                      <a:pt x="657" y="30566"/>
                      <a:pt x="638" y="30566"/>
                    </a:cubicBezTo>
                    <a:close/>
                    <a:moveTo>
                      <a:pt x="21951" y="31179"/>
                    </a:moveTo>
                    <a:cubicBezTo>
                      <a:pt x="21859" y="31179"/>
                      <a:pt x="21772" y="31231"/>
                      <a:pt x="21732" y="31320"/>
                    </a:cubicBezTo>
                    <a:cubicBezTo>
                      <a:pt x="21333" y="32216"/>
                      <a:pt x="21039" y="33163"/>
                      <a:pt x="20856" y="34139"/>
                    </a:cubicBezTo>
                    <a:cubicBezTo>
                      <a:pt x="20830" y="34269"/>
                      <a:pt x="20917" y="34395"/>
                      <a:pt x="21047" y="34419"/>
                    </a:cubicBezTo>
                    <a:cubicBezTo>
                      <a:pt x="21062" y="34421"/>
                      <a:pt x="21078" y="34423"/>
                      <a:pt x="21092" y="34423"/>
                    </a:cubicBezTo>
                    <a:cubicBezTo>
                      <a:pt x="21205" y="34423"/>
                      <a:pt x="21304" y="34342"/>
                      <a:pt x="21326" y="34227"/>
                    </a:cubicBezTo>
                    <a:cubicBezTo>
                      <a:pt x="21502" y="33290"/>
                      <a:pt x="21787" y="32376"/>
                      <a:pt x="22171" y="31515"/>
                    </a:cubicBezTo>
                    <a:cubicBezTo>
                      <a:pt x="22224" y="31395"/>
                      <a:pt x="22171" y="31253"/>
                      <a:pt x="22049" y="31200"/>
                    </a:cubicBezTo>
                    <a:cubicBezTo>
                      <a:pt x="22017" y="31185"/>
                      <a:pt x="21984" y="31179"/>
                      <a:pt x="21951" y="31179"/>
                    </a:cubicBezTo>
                    <a:close/>
                    <a:moveTo>
                      <a:pt x="68207" y="31338"/>
                    </a:moveTo>
                    <a:cubicBezTo>
                      <a:pt x="68196" y="31338"/>
                      <a:pt x="68184" y="31339"/>
                      <a:pt x="68172" y="31341"/>
                    </a:cubicBezTo>
                    <a:cubicBezTo>
                      <a:pt x="68041" y="31359"/>
                      <a:pt x="67951" y="31480"/>
                      <a:pt x="67969" y="31612"/>
                    </a:cubicBezTo>
                    <a:cubicBezTo>
                      <a:pt x="68106" y="32567"/>
                      <a:pt x="68279" y="33533"/>
                      <a:pt x="68482" y="34483"/>
                    </a:cubicBezTo>
                    <a:cubicBezTo>
                      <a:pt x="68505" y="34595"/>
                      <a:pt x="68606" y="34673"/>
                      <a:pt x="68716" y="34673"/>
                    </a:cubicBezTo>
                    <a:cubicBezTo>
                      <a:pt x="68733" y="34673"/>
                      <a:pt x="68748" y="34672"/>
                      <a:pt x="68765" y="34670"/>
                    </a:cubicBezTo>
                    <a:cubicBezTo>
                      <a:pt x="68895" y="34641"/>
                      <a:pt x="68978" y="34515"/>
                      <a:pt x="68950" y="34385"/>
                    </a:cubicBezTo>
                    <a:cubicBezTo>
                      <a:pt x="68749" y="33444"/>
                      <a:pt x="68579" y="32489"/>
                      <a:pt x="68443" y="31544"/>
                    </a:cubicBezTo>
                    <a:cubicBezTo>
                      <a:pt x="68427" y="31424"/>
                      <a:pt x="68324" y="31338"/>
                      <a:pt x="68207" y="31338"/>
                    </a:cubicBezTo>
                    <a:close/>
                    <a:moveTo>
                      <a:pt x="30323" y="34859"/>
                    </a:moveTo>
                    <a:cubicBezTo>
                      <a:pt x="30245" y="34859"/>
                      <a:pt x="30168" y="34897"/>
                      <a:pt x="30122" y="34968"/>
                    </a:cubicBezTo>
                    <a:cubicBezTo>
                      <a:pt x="29624" y="35737"/>
                      <a:pt x="29024" y="36485"/>
                      <a:pt x="28338" y="37192"/>
                    </a:cubicBezTo>
                    <a:cubicBezTo>
                      <a:pt x="28247" y="37287"/>
                      <a:pt x="28249" y="37440"/>
                      <a:pt x="28344" y="37531"/>
                    </a:cubicBezTo>
                    <a:cubicBezTo>
                      <a:pt x="28390" y="37576"/>
                      <a:pt x="28450" y="37599"/>
                      <a:pt x="28511" y="37599"/>
                    </a:cubicBezTo>
                    <a:cubicBezTo>
                      <a:pt x="28573" y="37599"/>
                      <a:pt x="28635" y="37575"/>
                      <a:pt x="28683" y="37525"/>
                    </a:cubicBezTo>
                    <a:cubicBezTo>
                      <a:pt x="29390" y="36796"/>
                      <a:pt x="30010" y="36022"/>
                      <a:pt x="30524" y="35229"/>
                    </a:cubicBezTo>
                    <a:cubicBezTo>
                      <a:pt x="30597" y="35118"/>
                      <a:pt x="30566" y="34969"/>
                      <a:pt x="30454" y="34898"/>
                    </a:cubicBezTo>
                    <a:cubicBezTo>
                      <a:pt x="30414" y="34872"/>
                      <a:pt x="30368" y="34859"/>
                      <a:pt x="30323" y="34859"/>
                    </a:cubicBezTo>
                    <a:close/>
                    <a:moveTo>
                      <a:pt x="81135" y="35454"/>
                    </a:moveTo>
                    <a:cubicBezTo>
                      <a:pt x="81068" y="35454"/>
                      <a:pt x="81002" y="35481"/>
                      <a:pt x="80954" y="35535"/>
                    </a:cubicBezTo>
                    <a:cubicBezTo>
                      <a:pt x="80320" y="36261"/>
                      <a:pt x="79662" y="36977"/>
                      <a:pt x="78998" y="37664"/>
                    </a:cubicBezTo>
                    <a:cubicBezTo>
                      <a:pt x="78905" y="37758"/>
                      <a:pt x="78909" y="37910"/>
                      <a:pt x="79004" y="38003"/>
                    </a:cubicBezTo>
                    <a:cubicBezTo>
                      <a:pt x="79050" y="38047"/>
                      <a:pt x="79109" y="38071"/>
                      <a:pt x="79170" y="38071"/>
                    </a:cubicBezTo>
                    <a:cubicBezTo>
                      <a:pt x="79233" y="38071"/>
                      <a:pt x="79295" y="38046"/>
                      <a:pt x="79340" y="37996"/>
                    </a:cubicBezTo>
                    <a:cubicBezTo>
                      <a:pt x="80011" y="37305"/>
                      <a:pt x="80676" y="36583"/>
                      <a:pt x="81314" y="35851"/>
                    </a:cubicBezTo>
                    <a:cubicBezTo>
                      <a:pt x="81401" y="35751"/>
                      <a:pt x="81392" y="35600"/>
                      <a:pt x="81291" y="35512"/>
                    </a:cubicBezTo>
                    <a:cubicBezTo>
                      <a:pt x="81246" y="35473"/>
                      <a:pt x="81190" y="35454"/>
                      <a:pt x="81135" y="35454"/>
                    </a:cubicBezTo>
                    <a:close/>
                    <a:moveTo>
                      <a:pt x="455" y="36324"/>
                    </a:moveTo>
                    <a:cubicBezTo>
                      <a:pt x="439" y="36324"/>
                      <a:pt x="424" y="36325"/>
                      <a:pt x="409" y="36328"/>
                    </a:cubicBezTo>
                    <a:cubicBezTo>
                      <a:pt x="278" y="36352"/>
                      <a:pt x="192" y="36475"/>
                      <a:pt x="214" y="36606"/>
                    </a:cubicBezTo>
                    <a:cubicBezTo>
                      <a:pt x="388" y="37600"/>
                      <a:pt x="667" y="38552"/>
                      <a:pt x="1041" y="39439"/>
                    </a:cubicBezTo>
                    <a:cubicBezTo>
                      <a:pt x="1079" y="39531"/>
                      <a:pt x="1168" y="39586"/>
                      <a:pt x="1261" y="39586"/>
                    </a:cubicBezTo>
                    <a:cubicBezTo>
                      <a:pt x="1294" y="39586"/>
                      <a:pt x="1325" y="39581"/>
                      <a:pt x="1357" y="39568"/>
                    </a:cubicBezTo>
                    <a:cubicBezTo>
                      <a:pt x="1479" y="39516"/>
                      <a:pt x="1535" y="39375"/>
                      <a:pt x="1485" y="39253"/>
                    </a:cubicBezTo>
                    <a:cubicBezTo>
                      <a:pt x="1124" y="38399"/>
                      <a:pt x="857" y="37480"/>
                      <a:pt x="687" y="36524"/>
                    </a:cubicBezTo>
                    <a:cubicBezTo>
                      <a:pt x="666" y="36408"/>
                      <a:pt x="566" y="36324"/>
                      <a:pt x="455" y="36324"/>
                    </a:cubicBezTo>
                    <a:close/>
                    <a:moveTo>
                      <a:pt x="20899" y="36832"/>
                    </a:moveTo>
                    <a:cubicBezTo>
                      <a:pt x="20892" y="36832"/>
                      <a:pt x="20885" y="36833"/>
                      <a:pt x="20879" y="36833"/>
                    </a:cubicBezTo>
                    <a:cubicBezTo>
                      <a:pt x="20748" y="36841"/>
                      <a:pt x="20646" y="36953"/>
                      <a:pt x="20652" y="37085"/>
                    </a:cubicBezTo>
                    <a:cubicBezTo>
                      <a:pt x="20700" y="38084"/>
                      <a:pt x="20870" y="39063"/>
                      <a:pt x="21155" y="39997"/>
                    </a:cubicBezTo>
                    <a:cubicBezTo>
                      <a:pt x="21186" y="40100"/>
                      <a:pt x="21281" y="40167"/>
                      <a:pt x="21384" y="40167"/>
                    </a:cubicBezTo>
                    <a:cubicBezTo>
                      <a:pt x="21408" y="40167"/>
                      <a:pt x="21431" y="40163"/>
                      <a:pt x="21454" y="40155"/>
                    </a:cubicBezTo>
                    <a:cubicBezTo>
                      <a:pt x="21580" y="40117"/>
                      <a:pt x="21652" y="39983"/>
                      <a:pt x="21613" y="39856"/>
                    </a:cubicBezTo>
                    <a:cubicBezTo>
                      <a:pt x="21338" y="38961"/>
                      <a:pt x="21177" y="38021"/>
                      <a:pt x="21129" y="37061"/>
                    </a:cubicBezTo>
                    <a:cubicBezTo>
                      <a:pt x="21123" y="36935"/>
                      <a:pt x="21017" y="36832"/>
                      <a:pt x="20899" y="36832"/>
                    </a:cubicBezTo>
                    <a:close/>
                    <a:moveTo>
                      <a:pt x="69413" y="37010"/>
                    </a:moveTo>
                    <a:cubicBezTo>
                      <a:pt x="69392" y="37010"/>
                      <a:pt x="69370" y="37013"/>
                      <a:pt x="69349" y="37018"/>
                    </a:cubicBezTo>
                    <a:cubicBezTo>
                      <a:pt x="69221" y="37056"/>
                      <a:pt x="69147" y="37188"/>
                      <a:pt x="69183" y="37315"/>
                    </a:cubicBezTo>
                    <a:cubicBezTo>
                      <a:pt x="69446" y="38247"/>
                      <a:pt x="69744" y="39183"/>
                      <a:pt x="70068" y="40096"/>
                    </a:cubicBezTo>
                    <a:cubicBezTo>
                      <a:pt x="70103" y="40195"/>
                      <a:pt x="70196" y="40256"/>
                      <a:pt x="70294" y="40256"/>
                    </a:cubicBezTo>
                    <a:cubicBezTo>
                      <a:pt x="70321" y="40256"/>
                      <a:pt x="70348" y="40251"/>
                      <a:pt x="70376" y="40241"/>
                    </a:cubicBezTo>
                    <a:cubicBezTo>
                      <a:pt x="70501" y="40196"/>
                      <a:pt x="70565" y="40059"/>
                      <a:pt x="70521" y="39935"/>
                    </a:cubicBezTo>
                    <a:cubicBezTo>
                      <a:pt x="70199" y="39031"/>
                      <a:pt x="69906" y="38104"/>
                      <a:pt x="69645" y="37184"/>
                    </a:cubicBezTo>
                    <a:cubicBezTo>
                      <a:pt x="69615" y="37078"/>
                      <a:pt x="69517" y="37010"/>
                      <a:pt x="69413" y="37010"/>
                    </a:cubicBezTo>
                    <a:close/>
                    <a:moveTo>
                      <a:pt x="26334" y="39037"/>
                    </a:moveTo>
                    <a:cubicBezTo>
                      <a:pt x="26284" y="39037"/>
                      <a:pt x="26232" y="39054"/>
                      <a:pt x="26188" y="39087"/>
                    </a:cubicBezTo>
                    <a:cubicBezTo>
                      <a:pt x="25469" y="39635"/>
                      <a:pt x="24667" y="40173"/>
                      <a:pt x="23803" y="40692"/>
                    </a:cubicBezTo>
                    <a:cubicBezTo>
                      <a:pt x="23690" y="40759"/>
                      <a:pt x="23653" y="40907"/>
                      <a:pt x="23721" y="41020"/>
                    </a:cubicBezTo>
                    <a:cubicBezTo>
                      <a:pt x="23766" y="41095"/>
                      <a:pt x="23845" y="41138"/>
                      <a:pt x="23928" y="41138"/>
                    </a:cubicBezTo>
                    <a:cubicBezTo>
                      <a:pt x="23968" y="41138"/>
                      <a:pt x="24011" y="41126"/>
                      <a:pt x="24051" y="41104"/>
                    </a:cubicBezTo>
                    <a:cubicBezTo>
                      <a:pt x="24929" y="40575"/>
                      <a:pt x="25747" y="40027"/>
                      <a:pt x="26480" y="39468"/>
                    </a:cubicBezTo>
                    <a:cubicBezTo>
                      <a:pt x="26584" y="39388"/>
                      <a:pt x="26605" y="39237"/>
                      <a:pt x="26525" y="39132"/>
                    </a:cubicBezTo>
                    <a:cubicBezTo>
                      <a:pt x="26478" y="39070"/>
                      <a:pt x="26407" y="39037"/>
                      <a:pt x="26334" y="39037"/>
                    </a:cubicBezTo>
                    <a:close/>
                    <a:moveTo>
                      <a:pt x="77097" y="39623"/>
                    </a:moveTo>
                    <a:cubicBezTo>
                      <a:pt x="77038" y="39623"/>
                      <a:pt x="76980" y="39644"/>
                      <a:pt x="76934" y="39687"/>
                    </a:cubicBezTo>
                    <a:cubicBezTo>
                      <a:pt x="76229" y="40342"/>
                      <a:pt x="75500" y="40984"/>
                      <a:pt x="74766" y="41596"/>
                    </a:cubicBezTo>
                    <a:cubicBezTo>
                      <a:pt x="74664" y="41681"/>
                      <a:pt x="74650" y="41832"/>
                      <a:pt x="74735" y="41934"/>
                    </a:cubicBezTo>
                    <a:cubicBezTo>
                      <a:pt x="74783" y="41990"/>
                      <a:pt x="74850" y="42020"/>
                      <a:pt x="74919" y="42020"/>
                    </a:cubicBezTo>
                    <a:cubicBezTo>
                      <a:pt x="74973" y="42020"/>
                      <a:pt x="75026" y="42002"/>
                      <a:pt x="75072" y="41964"/>
                    </a:cubicBezTo>
                    <a:cubicBezTo>
                      <a:pt x="75814" y="41348"/>
                      <a:pt x="76550" y="40699"/>
                      <a:pt x="77260" y="40038"/>
                    </a:cubicBezTo>
                    <a:cubicBezTo>
                      <a:pt x="77357" y="39948"/>
                      <a:pt x="77363" y="39796"/>
                      <a:pt x="77272" y="39699"/>
                    </a:cubicBezTo>
                    <a:cubicBezTo>
                      <a:pt x="77225" y="39648"/>
                      <a:pt x="77161" y="39623"/>
                      <a:pt x="77097" y="39623"/>
                    </a:cubicBezTo>
                    <a:close/>
                    <a:moveTo>
                      <a:pt x="21377" y="42045"/>
                    </a:moveTo>
                    <a:cubicBezTo>
                      <a:pt x="21341" y="42045"/>
                      <a:pt x="21305" y="42053"/>
                      <a:pt x="21271" y="42069"/>
                    </a:cubicBezTo>
                    <a:cubicBezTo>
                      <a:pt x="20770" y="42318"/>
                      <a:pt x="20235" y="42571"/>
                      <a:pt x="19677" y="42823"/>
                    </a:cubicBezTo>
                    <a:cubicBezTo>
                      <a:pt x="19339" y="42977"/>
                      <a:pt x="18994" y="43127"/>
                      <a:pt x="18645" y="43273"/>
                    </a:cubicBezTo>
                    <a:cubicBezTo>
                      <a:pt x="18523" y="43324"/>
                      <a:pt x="18467" y="43464"/>
                      <a:pt x="18518" y="43587"/>
                    </a:cubicBezTo>
                    <a:cubicBezTo>
                      <a:pt x="18557" y="43679"/>
                      <a:pt x="18645" y="43734"/>
                      <a:pt x="18739" y="43734"/>
                    </a:cubicBezTo>
                    <a:cubicBezTo>
                      <a:pt x="18769" y="43734"/>
                      <a:pt x="18801" y="43728"/>
                      <a:pt x="18832" y="43717"/>
                    </a:cubicBezTo>
                    <a:cubicBezTo>
                      <a:pt x="19184" y="43568"/>
                      <a:pt x="19532" y="43415"/>
                      <a:pt x="19875" y="43261"/>
                    </a:cubicBezTo>
                    <a:cubicBezTo>
                      <a:pt x="20438" y="43007"/>
                      <a:pt x="20979" y="42749"/>
                      <a:pt x="21484" y="42500"/>
                    </a:cubicBezTo>
                    <a:cubicBezTo>
                      <a:pt x="21603" y="42441"/>
                      <a:pt x="21652" y="42297"/>
                      <a:pt x="21592" y="42178"/>
                    </a:cubicBezTo>
                    <a:cubicBezTo>
                      <a:pt x="21551" y="42093"/>
                      <a:pt x="21466" y="42045"/>
                      <a:pt x="21377" y="42045"/>
                    </a:cubicBezTo>
                    <a:close/>
                    <a:moveTo>
                      <a:pt x="2719" y="41609"/>
                    </a:moveTo>
                    <a:cubicBezTo>
                      <a:pt x="2667" y="41609"/>
                      <a:pt x="2615" y="41625"/>
                      <a:pt x="2571" y="41659"/>
                    </a:cubicBezTo>
                    <a:cubicBezTo>
                      <a:pt x="2467" y="41741"/>
                      <a:pt x="2449" y="41891"/>
                      <a:pt x="2530" y="41996"/>
                    </a:cubicBezTo>
                    <a:cubicBezTo>
                      <a:pt x="3157" y="42794"/>
                      <a:pt x="3884" y="43478"/>
                      <a:pt x="4693" y="44024"/>
                    </a:cubicBezTo>
                    <a:cubicBezTo>
                      <a:pt x="4733" y="44052"/>
                      <a:pt x="4781" y="44065"/>
                      <a:pt x="4827" y="44065"/>
                    </a:cubicBezTo>
                    <a:cubicBezTo>
                      <a:pt x="4905" y="44065"/>
                      <a:pt x="4980" y="44029"/>
                      <a:pt x="5026" y="43961"/>
                    </a:cubicBezTo>
                    <a:cubicBezTo>
                      <a:pt x="5099" y="43850"/>
                      <a:pt x="5071" y="43701"/>
                      <a:pt x="4961" y="43628"/>
                    </a:cubicBezTo>
                    <a:cubicBezTo>
                      <a:pt x="4194" y="43109"/>
                      <a:pt x="3503" y="42461"/>
                      <a:pt x="2907" y="41701"/>
                    </a:cubicBezTo>
                    <a:cubicBezTo>
                      <a:pt x="2861" y="41640"/>
                      <a:pt x="2791" y="41609"/>
                      <a:pt x="2719" y="41609"/>
                    </a:cubicBezTo>
                    <a:close/>
                    <a:moveTo>
                      <a:pt x="22579" y="42323"/>
                    </a:moveTo>
                    <a:cubicBezTo>
                      <a:pt x="22536" y="42323"/>
                      <a:pt x="22493" y="42335"/>
                      <a:pt x="22454" y="42358"/>
                    </a:cubicBezTo>
                    <a:cubicBezTo>
                      <a:pt x="22341" y="42427"/>
                      <a:pt x="22304" y="42574"/>
                      <a:pt x="22374" y="42687"/>
                    </a:cubicBezTo>
                    <a:cubicBezTo>
                      <a:pt x="22867" y="43500"/>
                      <a:pt x="23470" y="44286"/>
                      <a:pt x="24167" y="45025"/>
                    </a:cubicBezTo>
                    <a:cubicBezTo>
                      <a:pt x="24216" y="45074"/>
                      <a:pt x="24279" y="45100"/>
                      <a:pt x="24342" y="45100"/>
                    </a:cubicBezTo>
                    <a:cubicBezTo>
                      <a:pt x="24402" y="45100"/>
                      <a:pt x="24461" y="45079"/>
                      <a:pt x="24506" y="45035"/>
                    </a:cubicBezTo>
                    <a:cubicBezTo>
                      <a:pt x="24602" y="44943"/>
                      <a:pt x="24606" y="44792"/>
                      <a:pt x="24516" y="44696"/>
                    </a:cubicBezTo>
                    <a:cubicBezTo>
                      <a:pt x="23843" y="43981"/>
                      <a:pt x="23260" y="43222"/>
                      <a:pt x="22783" y="42439"/>
                    </a:cubicBezTo>
                    <a:cubicBezTo>
                      <a:pt x="22738" y="42364"/>
                      <a:pt x="22660" y="42323"/>
                      <a:pt x="22579" y="42323"/>
                    </a:cubicBezTo>
                    <a:close/>
                    <a:moveTo>
                      <a:pt x="16017" y="44263"/>
                    </a:moveTo>
                    <a:cubicBezTo>
                      <a:pt x="15993" y="44263"/>
                      <a:pt x="15969" y="44266"/>
                      <a:pt x="15945" y="44274"/>
                    </a:cubicBezTo>
                    <a:cubicBezTo>
                      <a:pt x="14979" y="44581"/>
                      <a:pt x="14043" y="44814"/>
                      <a:pt x="13162" y="44970"/>
                    </a:cubicBezTo>
                    <a:cubicBezTo>
                      <a:pt x="13031" y="44994"/>
                      <a:pt x="12945" y="45117"/>
                      <a:pt x="12968" y="45248"/>
                    </a:cubicBezTo>
                    <a:cubicBezTo>
                      <a:pt x="12987" y="45363"/>
                      <a:pt x="13088" y="45446"/>
                      <a:pt x="13202" y="45446"/>
                    </a:cubicBezTo>
                    <a:cubicBezTo>
                      <a:pt x="13217" y="45446"/>
                      <a:pt x="13231" y="45446"/>
                      <a:pt x="13244" y="45440"/>
                    </a:cubicBezTo>
                    <a:cubicBezTo>
                      <a:pt x="14145" y="45282"/>
                      <a:pt x="15103" y="45044"/>
                      <a:pt x="16090" y="44730"/>
                    </a:cubicBezTo>
                    <a:cubicBezTo>
                      <a:pt x="16216" y="44690"/>
                      <a:pt x="16285" y="44556"/>
                      <a:pt x="16246" y="44429"/>
                    </a:cubicBezTo>
                    <a:cubicBezTo>
                      <a:pt x="16214" y="44328"/>
                      <a:pt x="16118" y="44263"/>
                      <a:pt x="16017" y="44263"/>
                    </a:cubicBezTo>
                    <a:close/>
                    <a:moveTo>
                      <a:pt x="71350" y="42481"/>
                    </a:moveTo>
                    <a:cubicBezTo>
                      <a:pt x="71319" y="42481"/>
                      <a:pt x="71287" y="42488"/>
                      <a:pt x="71257" y="42501"/>
                    </a:cubicBezTo>
                    <a:cubicBezTo>
                      <a:pt x="71135" y="42553"/>
                      <a:pt x="71079" y="42694"/>
                      <a:pt x="71131" y="42816"/>
                    </a:cubicBezTo>
                    <a:cubicBezTo>
                      <a:pt x="71300" y="43211"/>
                      <a:pt x="71475" y="43606"/>
                      <a:pt x="71658" y="43999"/>
                    </a:cubicBezTo>
                    <a:cubicBezTo>
                      <a:pt x="71152" y="44357"/>
                      <a:pt x="70643" y="44708"/>
                      <a:pt x="70130" y="45045"/>
                    </a:cubicBezTo>
                    <a:cubicBezTo>
                      <a:pt x="70021" y="45117"/>
                      <a:pt x="69989" y="45265"/>
                      <a:pt x="70062" y="45377"/>
                    </a:cubicBezTo>
                    <a:cubicBezTo>
                      <a:pt x="70109" y="45446"/>
                      <a:pt x="70185" y="45484"/>
                      <a:pt x="70263" y="45484"/>
                    </a:cubicBezTo>
                    <a:cubicBezTo>
                      <a:pt x="70308" y="45484"/>
                      <a:pt x="70354" y="45472"/>
                      <a:pt x="70394" y="45445"/>
                    </a:cubicBezTo>
                    <a:cubicBezTo>
                      <a:pt x="70887" y="45119"/>
                      <a:pt x="71378" y="44782"/>
                      <a:pt x="71864" y="44437"/>
                    </a:cubicBezTo>
                    <a:cubicBezTo>
                      <a:pt x="72026" y="44779"/>
                      <a:pt x="72192" y="45121"/>
                      <a:pt x="72364" y="45457"/>
                    </a:cubicBezTo>
                    <a:cubicBezTo>
                      <a:pt x="72406" y="45541"/>
                      <a:pt x="72490" y="45588"/>
                      <a:pt x="72578" y="45588"/>
                    </a:cubicBezTo>
                    <a:cubicBezTo>
                      <a:pt x="72615" y="45588"/>
                      <a:pt x="72652" y="45580"/>
                      <a:pt x="72687" y="45565"/>
                    </a:cubicBezTo>
                    <a:cubicBezTo>
                      <a:pt x="72805" y="45506"/>
                      <a:pt x="72852" y="45362"/>
                      <a:pt x="72793" y="45244"/>
                    </a:cubicBezTo>
                    <a:cubicBezTo>
                      <a:pt x="72610" y="44885"/>
                      <a:pt x="72434" y="44522"/>
                      <a:pt x="72260" y="44156"/>
                    </a:cubicBezTo>
                    <a:cubicBezTo>
                      <a:pt x="72435" y="44030"/>
                      <a:pt x="72609" y="43901"/>
                      <a:pt x="72783" y="43772"/>
                    </a:cubicBezTo>
                    <a:cubicBezTo>
                      <a:pt x="72889" y="43693"/>
                      <a:pt x="72911" y="43543"/>
                      <a:pt x="72832" y="43437"/>
                    </a:cubicBezTo>
                    <a:cubicBezTo>
                      <a:pt x="72784" y="43374"/>
                      <a:pt x="72711" y="43340"/>
                      <a:pt x="72638" y="43340"/>
                    </a:cubicBezTo>
                    <a:cubicBezTo>
                      <a:pt x="72589" y="43340"/>
                      <a:pt x="72539" y="43355"/>
                      <a:pt x="72496" y="43387"/>
                    </a:cubicBezTo>
                    <a:cubicBezTo>
                      <a:pt x="72349" y="43498"/>
                      <a:pt x="72202" y="43605"/>
                      <a:pt x="72054" y="43714"/>
                    </a:cubicBezTo>
                    <a:cubicBezTo>
                      <a:pt x="71887" y="43352"/>
                      <a:pt x="71727" y="42990"/>
                      <a:pt x="71571" y="42626"/>
                    </a:cubicBezTo>
                    <a:cubicBezTo>
                      <a:pt x="71532" y="42536"/>
                      <a:pt x="71443" y="42481"/>
                      <a:pt x="71350" y="42481"/>
                    </a:cubicBezTo>
                    <a:close/>
                    <a:moveTo>
                      <a:pt x="7448" y="44799"/>
                    </a:moveTo>
                    <a:cubicBezTo>
                      <a:pt x="7344" y="44799"/>
                      <a:pt x="7249" y="44868"/>
                      <a:pt x="7219" y="44973"/>
                    </a:cubicBezTo>
                    <a:cubicBezTo>
                      <a:pt x="7183" y="45100"/>
                      <a:pt x="7256" y="45232"/>
                      <a:pt x="7382" y="45270"/>
                    </a:cubicBezTo>
                    <a:cubicBezTo>
                      <a:pt x="8294" y="45532"/>
                      <a:pt x="9278" y="45674"/>
                      <a:pt x="10311" y="45691"/>
                    </a:cubicBezTo>
                    <a:lnTo>
                      <a:pt x="10315" y="45691"/>
                    </a:lnTo>
                    <a:cubicBezTo>
                      <a:pt x="10446" y="45691"/>
                      <a:pt x="10552" y="45586"/>
                      <a:pt x="10553" y="45456"/>
                    </a:cubicBezTo>
                    <a:cubicBezTo>
                      <a:pt x="10554" y="45323"/>
                      <a:pt x="10451" y="45214"/>
                      <a:pt x="10317" y="45211"/>
                    </a:cubicBezTo>
                    <a:cubicBezTo>
                      <a:pt x="9328" y="45196"/>
                      <a:pt x="8385" y="45058"/>
                      <a:pt x="7516" y="44809"/>
                    </a:cubicBezTo>
                    <a:cubicBezTo>
                      <a:pt x="7493" y="44802"/>
                      <a:pt x="7470" y="44799"/>
                      <a:pt x="7448" y="44799"/>
                    </a:cubicBezTo>
                    <a:close/>
                    <a:moveTo>
                      <a:pt x="67792" y="46529"/>
                    </a:moveTo>
                    <a:cubicBezTo>
                      <a:pt x="67751" y="46529"/>
                      <a:pt x="67710" y="46539"/>
                      <a:pt x="67673" y="46560"/>
                    </a:cubicBezTo>
                    <a:cubicBezTo>
                      <a:pt x="66842" y="47039"/>
                      <a:pt x="65985" y="47501"/>
                      <a:pt x="65129" y="47927"/>
                    </a:cubicBezTo>
                    <a:cubicBezTo>
                      <a:pt x="65010" y="47986"/>
                      <a:pt x="64963" y="48130"/>
                      <a:pt x="65022" y="48248"/>
                    </a:cubicBezTo>
                    <a:cubicBezTo>
                      <a:pt x="65065" y="48333"/>
                      <a:pt x="65149" y="48382"/>
                      <a:pt x="65236" y="48382"/>
                    </a:cubicBezTo>
                    <a:cubicBezTo>
                      <a:pt x="65274" y="48382"/>
                      <a:pt x="65310" y="48373"/>
                      <a:pt x="65344" y="48356"/>
                    </a:cubicBezTo>
                    <a:cubicBezTo>
                      <a:pt x="66210" y="47925"/>
                      <a:pt x="67073" y="47461"/>
                      <a:pt x="67912" y="46976"/>
                    </a:cubicBezTo>
                    <a:cubicBezTo>
                      <a:pt x="68028" y="46909"/>
                      <a:pt x="68067" y="46762"/>
                      <a:pt x="68001" y="46648"/>
                    </a:cubicBezTo>
                    <a:cubicBezTo>
                      <a:pt x="67956" y="46572"/>
                      <a:pt x="67875" y="46529"/>
                      <a:pt x="67792" y="46529"/>
                    </a:cubicBezTo>
                    <a:close/>
                    <a:moveTo>
                      <a:pt x="26507" y="46550"/>
                    </a:moveTo>
                    <a:cubicBezTo>
                      <a:pt x="26435" y="46550"/>
                      <a:pt x="26363" y="46583"/>
                      <a:pt x="26316" y="46645"/>
                    </a:cubicBezTo>
                    <a:cubicBezTo>
                      <a:pt x="26235" y="46751"/>
                      <a:pt x="26256" y="46902"/>
                      <a:pt x="26362" y="46981"/>
                    </a:cubicBezTo>
                    <a:cubicBezTo>
                      <a:pt x="27110" y="47548"/>
                      <a:pt x="27936" y="48089"/>
                      <a:pt x="28816" y="48589"/>
                    </a:cubicBezTo>
                    <a:cubicBezTo>
                      <a:pt x="28853" y="48610"/>
                      <a:pt x="28893" y="48620"/>
                      <a:pt x="28935" y="48620"/>
                    </a:cubicBezTo>
                    <a:cubicBezTo>
                      <a:pt x="29017" y="48620"/>
                      <a:pt x="29098" y="48576"/>
                      <a:pt x="29142" y="48499"/>
                    </a:cubicBezTo>
                    <a:cubicBezTo>
                      <a:pt x="29208" y="48383"/>
                      <a:pt x="29168" y="48236"/>
                      <a:pt x="29052" y="48172"/>
                    </a:cubicBezTo>
                    <a:cubicBezTo>
                      <a:pt x="28190" y="47682"/>
                      <a:pt x="27383" y="47152"/>
                      <a:pt x="26651" y="46599"/>
                    </a:cubicBezTo>
                    <a:cubicBezTo>
                      <a:pt x="26608" y="46566"/>
                      <a:pt x="26557" y="46550"/>
                      <a:pt x="26507" y="46550"/>
                    </a:cubicBezTo>
                    <a:close/>
                    <a:moveTo>
                      <a:pt x="62597" y="49114"/>
                    </a:moveTo>
                    <a:cubicBezTo>
                      <a:pt x="62566" y="49114"/>
                      <a:pt x="62535" y="49120"/>
                      <a:pt x="62505" y="49133"/>
                    </a:cubicBezTo>
                    <a:cubicBezTo>
                      <a:pt x="61621" y="49506"/>
                      <a:pt x="60714" y="49854"/>
                      <a:pt x="59810" y="50167"/>
                    </a:cubicBezTo>
                    <a:cubicBezTo>
                      <a:pt x="59685" y="50211"/>
                      <a:pt x="59618" y="50347"/>
                      <a:pt x="59662" y="50472"/>
                    </a:cubicBezTo>
                    <a:cubicBezTo>
                      <a:pt x="59698" y="50571"/>
                      <a:pt x="59791" y="50633"/>
                      <a:pt x="59889" y="50633"/>
                    </a:cubicBezTo>
                    <a:cubicBezTo>
                      <a:pt x="59917" y="50633"/>
                      <a:pt x="59943" y="50629"/>
                      <a:pt x="59967" y="50622"/>
                    </a:cubicBezTo>
                    <a:cubicBezTo>
                      <a:pt x="60881" y="50304"/>
                      <a:pt x="61797" y="49952"/>
                      <a:pt x="62691" y="49575"/>
                    </a:cubicBezTo>
                    <a:cubicBezTo>
                      <a:pt x="62813" y="49523"/>
                      <a:pt x="62869" y="49383"/>
                      <a:pt x="62819" y="49261"/>
                    </a:cubicBezTo>
                    <a:cubicBezTo>
                      <a:pt x="62780" y="49169"/>
                      <a:pt x="62691" y="49114"/>
                      <a:pt x="62597" y="49114"/>
                    </a:cubicBezTo>
                    <a:close/>
                    <a:moveTo>
                      <a:pt x="31529" y="49435"/>
                    </a:moveTo>
                    <a:cubicBezTo>
                      <a:pt x="31437" y="49435"/>
                      <a:pt x="31349" y="49488"/>
                      <a:pt x="31309" y="49579"/>
                    </a:cubicBezTo>
                    <a:cubicBezTo>
                      <a:pt x="31256" y="49699"/>
                      <a:pt x="31312" y="49841"/>
                      <a:pt x="31432" y="49895"/>
                    </a:cubicBezTo>
                    <a:cubicBezTo>
                      <a:pt x="32319" y="50284"/>
                      <a:pt x="33235" y="50640"/>
                      <a:pt x="34157" y="50953"/>
                    </a:cubicBezTo>
                    <a:cubicBezTo>
                      <a:pt x="34182" y="50962"/>
                      <a:pt x="34209" y="50966"/>
                      <a:pt x="34234" y="50966"/>
                    </a:cubicBezTo>
                    <a:cubicBezTo>
                      <a:pt x="34334" y="50966"/>
                      <a:pt x="34428" y="50904"/>
                      <a:pt x="34462" y="50804"/>
                    </a:cubicBezTo>
                    <a:cubicBezTo>
                      <a:pt x="34504" y="50678"/>
                      <a:pt x="34437" y="50541"/>
                      <a:pt x="34312" y="50499"/>
                    </a:cubicBezTo>
                    <a:cubicBezTo>
                      <a:pt x="33403" y="50190"/>
                      <a:pt x="32499" y="49838"/>
                      <a:pt x="31625" y="49456"/>
                    </a:cubicBezTo>
                    <a:cubicBezTo>
                      <a:pt x="31594" y="49442"/>
                      <a:pt x="31561" y="49435"/>
                      <a:pt x="31529" y="49435"/>
                    </a:cubicBezTo>
                    <a:close/>
                    <a:moveTo>
                      <a:pt x="57118" y="51010"/>
                    </a:moveTo>
                    <a:cubicBezTo>
                      <a:pt x="57097" y="51010"/>
                      <a:pt x="57076" y="51013"/>
                      <a:pt x="57055" y="51018"/>
                    </a:cubicBezTo>
                    <a:cubicBezTo>
                      <a:pt x="56129" y="51268"/>
                      <a:pt x="55184" y="51489"/>
                      <a:pt x="54245" y="51674"/>
                    </a:cubicBezTo>
                    <a:cubicBezTo>
                      <a:pt x="54115" y="51700"/>
                      <a:pt x="54030" y="51826"/>
                      <a:pt x="54056" y="51956"/>
                    </a:cubicBezTo>
                    <a:cubicBezTo>
                      <a:pt x="54079" y="52070"/>
                      <a:pt x="54179" y="52149"/>
                      <a:pt x="54291" y="52149"/>
                    </a:cubicBezTo>
                    <a:cubicBezTo>
                      <a:pt x="54306" y="52149"/>
                      <a:pt x="54321" y="52148"/>
                      <a:pt x="54338" y="52144"/>
                    </a:cubicBezTo>
                    <a:cubicBezTo>
                      <a:pt x="55288" y="51957"/>
                      <a:pt x="56244" y="51734"/>
                      <a:pt x="57182" y="51480"/>
                    </a:cubicBezTo>
                    <a:cubicBezTo>
                      <a:pt x="57308" y="51446"/>
                      <a:pt x="57385" y="51314"/>
                      <a:pt x="57349" y="51187"/>
                    </a:cubicBezTo>
                    <a:cubicBezTo>
                      <a:pt x="57320" y="51080"/>
                      <a:pt x="57224" y="51010"/>
                      <a:pt x="57118" y="51010"/>
                    </a:cubicBezTo>
                    <a:close/>
                    <a:moveTo>
                      <a:pt x="37015" y="51309"/>
                    </a:moveTo>
                    <a:cubicBezTo>
                      <a:pt x="36908" y="51309"/>
                      <a:pt x="36812" y="51383"/>
                      <a:pt x="36785" y="51492"/>
                    </a:cubicBezTo>
                    <a:cubicBezTo>
                      <a:pt x="36752" y="51619"/>
                      <a:pt x="36830" y="51749"/>
                      <a:pt x="36959" y="51782"/>
                    </a:cubicBezTo>
                    <a:cubicBezTo>
                      <a:pt x="37896" y="52019"/>
                      <a:pt x="38858" y="52221"/>
                      <a:pt x="39817" y="52384"/>
                    </a:cubicBezTo>
                    <a:cubicBezTo>
                      <a:pt x="39831" y="52385"/>
                      <a:pt x="39845" y="52386"/>
                      <a:pt x="39857" y="52386"/>
                    </a:cubicBezTo>
                    <a:cubicBezTo>
                      <a:pt x="39973" y="52386"/>
                      <a:pt x="40074" y="52305"/>
                      <a:pt x="40093" y="52187"/>
                    </a:cubicBezTo>
                    <a:cubicBezTo>
                      <a:pt x="40116" y="52056"/>
                      <a:pt x="40027" y="51933"/>
                      <a:pt x="39897" y="51910"/>
                    </a:cubicBezTo>
                    <a:cubicBezTo>
                      <a:pt x="38951" y="51749"/>
                      <a:pt x="38002" y="51550"/>
                      <a:pt x="37076" y="51318"/>
                    </a:cubicBezTo>
                    <a:cubicBezTo>
                      <a:pt x="37055" y="51312"/>
                      <a:pt x="37035" y="51309"/>
                      <a:pt x="37015" y="51309"/>
                    </a:cubicBezTo>
                    <a:close/>
                    <a:moveTo>
                      <a:pt x="51429" y="52130"/>
                    </a:moveTo>
                    <a:cubicBezTo>
                      <a:pt x="51418" y="52130"/>
                      <a:pt x="51408" y="52130"/>
                      <a:pt x="51397" y="52132"/>
                    </a:cubicBezTo>
                    <a:cubicBezTo>
                      <a:pt x="50444" y="52251"/>
                      <a:pt x="49478" y="52340"/>
                      <a:pt x="48523" y="52390"/>
                    </a:cubicBezTo>
                    <a:cubicBezTo>
                      <a:pt x="48391" y="52397"/>
                      <a:pt x="48289" y="52510"/>
                      <a:pt x="48296" y="52642"/>
                    </a:cubicBezTo>
                    <a:cubicBezTo>
                      <a:pt x="48302" y="52771"/>
                      <a:pt x="48408" y="52870"/>
                      <a:pt x="48534" y="52870"/>
                    </a:cubicBezTo>
                    <a:cubicBezTo>
                      <a:pt x="48539" y="52870"/>
                      <a:pt x="48543" y="52870"/>
                      <a:pt x="48550" y="52868"/>
                    </a:cubicBezTo>
                    <a:cubicBezTo>
                      <a:pt x="49517" y="52816"/>
                      <a:pt x="50494" y="52729"/>
                      <a:pt x="51458" y="52607"/>
                    </a:cubicBezTo>
                    <a:cubicBezTo>
                      <a:pt x="51589" y="52590"/>
                      <a:pt x="51682" y="52471"/>
                      <a:pt x="51665" y="52340"/>
                    </a:cubicBezTo>
                    <a:cubicBezTo>
                      <a:pt x="51650" y="52218"/>
                      <a:pt x="51551" y="52130"/>
                      <a:pt x="51429" y="52130"/>
                    </a:cubicBezTo>
                    <a:close/>
                    <a:moveTo>
                      <a:pt x="42755" y="52284"/>
                    </a:moveTo>
                    <a:cubicBezTo>
                      <a:pt x="42622" y="52284"/>
                      <a:pt x="42509" y="52371"/>
                      <a:pt x="42496" y="52502"/>
                    </a:cubicBezTo>
                    <a:cubicBezTo>
                      <a:pt x="42485" y="52633"/>
                      <a:pt x="42582" y="52751"/>
                      <a:pt x="42713" y="52763"/>
                    </a:cubicBezTo>
                    <a:cubicBezTo>
                      <a:pt x="43676" y="52852"/>
                      <a:pt x="44656" y="52905"/>
                      <a:pt x="45628" y="52922"/>
                    </a:cubicBezTo>
                    <a:lnTo>
                      <a:pt x="45632" y="52922"/>
                    </a:lnTo>
                    <a:cubicBezTo>
                      <a:pt x="45763" y="52922"/>
                      <a:pt x="45869" y="52818"/>
                      <a:pt x="45873" y="52686"/>
                    </a:cubicBezTo>
                    <a:cubicBezTo>
                      <a:pt x="45874" y="52554"/>
                      <a:pt x="45769" y="52446"/>
                      <a:pt x="45637" y="52442"/>
                    </a:cubicBezTo>
                    <a:cubicBezTo>
                      <a:pt x="44678" y="52425"/>
                      <a:pt x="43710" y="52372"/>
                      <a:pt x="42757" y="52284"/>
                    </a:cubicBezTo>
                    <a:cubicBezTo>
                      <a:pt x="42756" y="52284"/>
                      <a:pt x="42755" y="52284"/>
                      <a:pt x="42755" y="52284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4253;p57">
                <a:extLst>
                  <a:ext uri="{FF2B5EF4-FFF2-40B4-BE49-F238E27FC236}">
                    <a16:creationId xmlns:a16="http://schemas.microsoft.com/office/drawing/2014/main" id="{C0EE4CA1-A618-484F-AF5D-68DB65EC19AE}"/>
                  </a:ext>
                </a:extLst>
              </p:cNvPr>
              <p:cNvSpPr/>
              <p:nvPr/>
            </p:nvSpPr>
            <p:spPr>
              <a:xfrm>
                <a:off x="3520350" y="2519625"/>
                <a:ext cx="3245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707" extrusionOk="0">
                    <a:moveTo>
                      <a:pt x="275" y="1"/>
                    </a:moveTo>
                    <a:cubicBezTo>
                      <a:pt x="233" y="1"/>
                      <a:pt x="191" y="12"/>
                      <a:pt x="153" y="34"/>
                    </a:cubicBezTo>
                    <a:cubicBezTo>
                      <a:pt x="39" y="100"/>
                      <a:pt x="0" y="247"/>
                      <a:pt x="68" y="362"/>
                    </a:cubicBezTo>
                    <a:cubicBezTo>
                      <a:pt x="312" y="776"/>
                      <a:pt x="564" y="1187"/>
                      <a:pt x="822" y="1595"/>
                    </a:cubicBezTo>
                    <a:cubicBezTo>
                      <a:pt x="869" y="1667"/>
                      <a:pt x="947" y="1707"/>
                      <a:pt x="1026" y="1707"/>
                    </a:cubicBezTo>
                    <a:cubicBezTo>
                      <a:pt x="1069" y="1707"/>
                      <a:pt x="1114" y="1694"/>
                      <a:pt x="1152" y="1670"/>
                    </a:cubicBezTo>
                    <a:cubicBezTo>
                      <a:pt x="1265" y="1600"/>
                      <a:pt x="1298" y="1452"/>
                      <a:pt x="1227" y="1340"/>
                    </a:cubicBezTo>
                    <a:cubicBezTo>
                      <a:pt x="972" y="938"/>
                      <a:pt x="723" y="529"/>
                      <a:pt x="480" y="119"/>
                    </a:cubicBezTo>
                    <a:cubicBezTo>
                      <a:pt x="436" y="43"/>
                      <a:pt x="356" y="1"/>
                      <a:pt x="275" y="1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" name="Google Shape;4254;p57">
              <a:extLst>
                <a:ext uri="{FF2B5EF4-FFF2-40B4-BE49-F238E27FC236}">
                  <a16:creationId xmlns:a16="http://schemas.microsoft.com/office/drawing/2014/main" id="{AEA37C84-8D10-41C1-B0E2-41BD05317C46}"/>
                </a:ext>
              </a:extLst>
            </p:cNvPr>
            <p:cNvGrpSpPr/>
            <p:nvPr/>
          </p:nvGrpSpPr>
          <p:grpSpPr>
            <a:xfrm rot="925807">
              <a:off x="1598483" y="2664482"/>
              <a:ext cx="551102" cy="369507"/>
              <a:chOff x="2626275" y="1121400"/>
              <a:chExt cx="460225" cy="308575"/>
            </a:xfrm>
          </p:grpSpPr>
          <p:grpSp>
            <p:nvGrpSpPr>
              <p:cNvPr id="248" name="Google Shape;4255;p57">
                <a:extLst>
                  <a:ext uri="{FF2B5EF4-FFF2-40B4-BE49-F238E27FC236}">
                    <a16:creationId xmlns:a16="http://schemas.microsoft.com/office/drawing/2014/main" id="{11558480-F80A-4653-824A-4D4B2E3E8D1B}"/>
                  </a:ext>
                </a:extLst>
              </p:cNvPr>
              <p:cNvGrpSpPr/>
              <p:nvPr/>
            </p:nvGrpSpPr>
            <p:grpSpPr>
              <a:xfrm>
                <a:off x="2671050" y="1121400"/>
                <a:ext cx="415450" cy="308575"/>
                <a:chOff x="2671050" y="1121400"/>
                <a:chExt cx="415450" cy="308575"/>
              </a:xfrm>
            </p:grpSpPr>
            <p:sp>
              <p:nvSpPr>
                <p:cNvPr id="252" name="Google Shape;4256;p57">
                  <a:extLst>
                    <a:ext uri="{FF2B5EF4-FFF2-40B4-BE49-F238E27FC236}">
                      <a16:creationId xmlns:a16="http://schemas.microsoft.com/office/drawing/2014/main" id="{DA727307-B109-4E69-BE71-F8DB2198BB92}"/>
                    </a:ext>
                  </a:extLst>
                </p:cNvPr>
                <p:cNvSpPr/>
                <p:nvPr/>
              </p:nvSpPr>
              <p:spPr>
                <a:xfrm>
                  <a:off x="2683900" y="1128900"/>
                  <a:ext cx="387050" cy="2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2" h="11537" extrusionOk="0">
                      <a:moveTo>
                        <a:pt x="0" y="0"/>
                      </a:moveTo>
                      <a:lnTo>
                        <a:pt x="2963" y="4059"/>
                      </a:lnTo>
                      <a:lnTo>
                        <a:pt x="2563" y="11536"/>
                      </a:lnTo>
                      <a:lnTo>
                        <a:pt x="15481" y="17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" name="Google Shape;4257;p57">
                  <a:extLst>
                    <a:ext uri="{FF2B5EF4-FFF2-40B4-BE49-F238E27FC236}">
                      <a16:creationId xmlns:a16="http://schemas.microsoft.com/office/drawing/2014/main" id="{F4EAF703-3945-4B37-9C29-CA63FEF8D46E}"/>
                    </a:ext>
                  </a:extLst>
                </p:cNvPr>
                <p:cNvSpPr/>
                <p:nvPr/>
              </p:nvSpPr>
              <p:spPr>
                <a:xfrm>
                  <a:off x="2671050" y="1121400"/>
                  <a:ext cx="415450" cy="30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8" h="12343" extrusionOk="0">
                      <a:moveTo>
                        <a:pt x="1028" y="598"/>
                      </a:moveTo>
                      <a:lnTo>
                        <a:pt x="15373" y="2173"/>
                      </a:lnTo>
                      <a:lnTo>
                        <a:pt x="3344" y="11333"/>
                      </a:lnTo>
                      <a:lnTo>
                        <a:pt x="3344" y="11333"/>
                      </a:lnTo>
                      <a:lnTo>
                        <a:pt x="3720" y="4286"/>
                      </a:lnTo>
                      <a:lnTo>
                        <a:pt x="1028" y="598"/>
                      </a:lnTo>
                      <a:close/>
                      <a:moveTo>
                        <a:pt x="0" y="1"/>
                      </a:moveTo>
                      <a:lnTo>
                        <a:pt x="3232" y="4430"/>
                      </a:lnTo>
                      <a:lnTo>
                        <a:pt x="2811" y="12342"/>
                      </a:lnTo>
                      <a:lnTo>
                        <a:pt x="2811" y="12342"/>
                      </a:lnTo>
                      <a:lnTo>
                        <a:pt x="16618" y="1826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" name="Google Shape;4258;p57">
                <a:extLst>
                  <a:ext uri="{FF2B5EF4-FFF2-40B4-BE49-F238E27FC236}">
                    <a16:creationId xmlns:a16="http://schemas.microsoft.com/office/drawing/2014/main" id="{2EB210BA-FA81-4E77-A8B6-2D8CC0D387BD}"/>
                  </a:ext>
                </a:extLst>
              </p:cNvPr>
              <p:cNvGrpSpPr/>
              <p:nvPr/>
            </p:nvGrpSpPr>
            <p:grpSpPr>
              <a:xfrm>
                <a:off x="2626275" y="1170175"/>
                <a:ext cx="447725" cy="154300"/>
                <a:chOff x="2626275" y="1170175"/>
                <a:chExt cx="447725" cy="154300"/>
              </a:xfrm>
            </p:grpSpPr>
            <p:sp>
              <p:nvSpPr>
                <p:cNvPr id="250" name="Google Shape;4259;p57">
                  <a:extLst>
                    <a:ext uri="{FF2B5EF4-FFF2-40B4-BE49-F238E27FC236}">
                      <a16:creationId xmlns:a16="http://schemas.microsoft.com/office/drawing/2014/main" id="{A10576BF-6711-4948-82FB-A5037B73B7F5}"/>
                    </a:ext>
                  </a:extLst>
                </p:cNvPr>
                <p:cNvSpPr/>
                <p:nvPr/>
              </p:nvSpPr>
              <p:spPr>
                <a:xfrm>
                  <a:off x="2643125" y="1183625"/>
                  <a:ext cx="389175" cy="13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7" h="5363" extrusionOk="0">
                      <a:moveTo>
                        <a:pt x="15567" y="1"/>
                      </a:moveTo>
                      <a:lnTo>
                        <a:pt x="0" y="2725"/>
                      </a:lnTo>
                      <a:lnTo>
                        <a:pt x="4408" y="5362"/>
                      </a:lnTo>
                      <a:lnTo>
                        <a:pt x="155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4260;p57">
                  <a:extLst>
                    <a:ext uri="{FF2B5EF4-FFF2-40B4-BE49-F238E27FC236}">
                      <a16:creationId xmlns:a16="http://schemas.microsoft.com/office/drawing/2014/main" id="{6518DD0E-FCB1-48C5-8B9C-7F6BBA6617F8}"/>
                    </a:ext>
                  </a:extLst>
                </p:cNvPr>
                <p:cNvSpPr/>
                <p:nvPr/>
              </p:nvSpPr>
              <p:spPr>
                <a:xfrm>
                  <a:off x="2626275" y="1170175"/>
                  <a:ext cx="447725" cy="15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09" h="6172" extrusionOk="0">
                      <a:moveTo>
                        <a:pt x="14573" y="1073"/>
                      </a:moveTo>
                      <a:lnTo>
                        <a:pt x="5093" y="5628"/>
                      </a:lnTo>
                      <a:lnTo>
                        <a:pt x="1351" y="3390"/>
                      </a:lnTo>
                      <a:lnTo>
                        <a:pt x="14573" y="1073"/>
                      </a:lnTo>
                      <a:close/>
                      <a:moveTo>
                        <a:pt x="17908" y="0"/>
                      </a:moveTo>
                      <a:lnTo>
                        <a:pt x="0" y="3138"/>
                      </a:lnTo>
                      <a:lnTo>
                        <a:pt x="5069" y="6171"/>
                      </a:lnTo>
                      <a:lnTo>
                        <a:pt x="17908" y="0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56" name="Google Shape;4261;p57">
            <a:extLst>
              <a:ext uri="{FF2B5EF4-FFF2-40B4-BE49-F238E27FC236}">
                <a16:creationId xmlns:a16="http://schemas.microsoft.com/office/drawing/2014/main" id="{60DB12EB-E398-45E5-BFD1-88129EE9D43E}"/>
              </a:ext>
            </a:extLst>
          </p:cNvPr>
          <p:cNvSpPr txBox="1">
            <a:spLocks/>
          </p:cNvSpPr>
          <p:nvPr/>
        </p:nvSpPr>
        <p:spPr>
          <a:xfrm>
            <a:off x="4001034" y="2426349"/>
            <a:ext cx="4981220" cy="17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orditas"/>
              <a:buNone/>
              <a:defRPr sz="5333" b="0" i="0" u="none" strike="noStrike" cap="none">
                <a:solidFill>
                  <a:schemeClr val="dk2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lang="th-TH" sz="2600" kern="0" dirty="0">
                <a:solidFill>
                  <a:srgbClr val="004468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ข้อมูลเป็นข้อเท็จจริงของสิ่งที่สนใจ ซึ่งได้จากการเก็บรวบรวม</a:t>
            </a:r>
          </a:p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kumimoji="0" lang="th-TH" sz="2600" b="0" i="0" u="none" strike="noStrike" kern="0" cap="none" spc="0" normalizeH="0" baseline="0" noProof="0" dirty="0">
                <a:ln>
                  <a:noFill/>
                </a:ln>
                <a:solidFill>
                  <a:srgbClr val="004468"/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Gorditas"/>
              </a:rPr>
              <a:t>การเก็บรวบรวมข้อมูลอาจใช้การสังเกต การสอบถาม</a:t>
            </a:r>
          </a:p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lang="th-TH" sz="2600" kern="0" dirty="0">
                <a:solidFill>
                  <a:srgbClr val="004468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การเก็บรวบรวมข้อมูลและจำแนกข้อมูล ทำให้สะดวกต่อการนำข้อมูลไปใช้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4468"/>
              </a:solidFill>
              <a:effectLst/>
              <a:uLnTx/>
              <a:uFillTx/>
              <a:latin typeface="4804_KwangMD_PukluK" panose="02000000000000000000" pitchFamily="2" charset="0"/>
              <a:cs typeface="4804_KwangMD_PukluK" panose="02000000000000000000" pitchFamily="2" charset="0"/>
              <a:sym typeface="Gorditas"/>
            </a:endParaRP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03D9BF44-40C8-4445-A4A9-7A65736AF8DF}"/>
              </a:ext>
            </a:extLst>
          </p:cNvPr>
          <p:cNvSpPr/>
          <p:nvPr/>
        </p:nvSpPr>
        <p:spPr>
          <a:xfrm>
            <a:off x="3896945" y="2721055"/>
            <a:ext cx="72000" cy="72000"/>
          </a:xfrm>
          <a:prstGeom prst="rect">
            <a:avLst/>
          </a:prstGeom>
          <a:solidFill>
            <a:srgbClr val="00446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7" name="สี่เหลี่ยมผืนผ้า 256">
            <a:extLst>
              <a:ext uri="{FF2B5EF4-FFF2-40B4-BE49-F238E27FC236}">
                <a16:creationId xmlns:a16="http://schemas.microsoft.com/office/drawing/2014/main" id="{9FAE82A1-DBD3-4413-B9EE-8FFB4816C0F0}"/>
              </a:ext>
            </a:extLst>
          </p:cNvPr>
          <p:cNvSpPr/>
          <p:nvPr/>
        </p:nvSpPr>
        <p:spPr>
          <a:xfrm>
            <a:off x="3902210" y="3115044"/>
            <a:ext cx="72000" cy="72000"/>
          </a:xfrm>
          <a:prstGeom prst="rect">
            <a:avLst/>
          </a:prstGeom>
          <a:solidFill>
            <a:srgbClr val="00446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8" name="สี่เหลี่ยมผืนผ้า 257">
            <a:extLst>
              <a:ext uri="{FF2B5EF4-FFF2-40B4-BE49-F238E27FC236}">
                <a16:creationId xmlns:a16="http://schemas.microsoft.com/office/drawing/2014/main" id="{0DF97197-38D2-4108-A5D1-F445EA41CA7F}"/>
              </a:ext>
            </a:extLst>
          </p:cNvPr>
          <p:cNvSpPr/>
          <p:nvPr/>
        </p:nvSpPr>
        <p:spPr>
          <a:xfrm>
            <a:off x="3907362" y="3517343"/>
            <a:ext cx="72000" cy="72000"/>
          </a:xfrm>
          <a:prstGeom prst="rect">
            <a:avLst/>
          </a:prstGeom>
          <a:solidFill>
            <a:srgbClr val="00446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6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E7006F8F-D5CA-4A42-9934-D8F6B5448313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7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33F9F76E-B9EF-47DE-883E-F8D73EF3607F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8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CA09A7D0-926D-40EF-AF01-10FDA3293825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9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08816C1B-563C-45D2-ACD3-A4A135DC424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60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DA1C7C9C-4F6B-4F82-A40A-A4D56A9029E5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161" name="รูปภาพ 160">
            <a:hlinkClick r:id="rId8" action="ppaction://hlinksldjump"/>
            <a:extLst>
              <a:ext uri="{FF2B5EF4-FFF2-40B4-BE49-F238E27FC236}">
                <a16:creationId xmlns:a16="http://schemas.microsoft.com/office/drawing/2014/main" id="{605492A5-0DEE-4235-A2D2-C4F1C8A2CF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162" name="กลุ่ม 161">
            <a:extLst>
              <a:ext uri="{FF2B5EF4-FFF2-40B4-BE49-F238E27FC236}">
                <a16:creationId xmlns:a16="http://schemas.microsoft.com/office/drawing/2014/main" id="{575D32A1-CA80-46EB-AADA-A548E91B30D5}"/>
              </a:ext>
            </a:extLst>
          </p:cNvPr>
          <p:cNvGrpSpPr/>
          <p:nvPr/>
        </p:nvGrpSpPr>
        <p:grpSpPr>
          <a:xfrm>
            <a:off x="4486659" y="1843941"/>
            <a:ext cx="3177667" cy="723718"/>
            <a:chOff x="4915160" y="2499914"/>
            <a:chExt cx="3177667" cy="723718"/>
          </a:xfrm>
        </p:grpSpPr>
        <p:sp>
          <p:nvSpPr>
            <p:cNvPr id="163" name="Google Shape;4975;p59">
              <a:extLst>
                <a:ext uri="{FF2B5EF4-FFF2-40B4-BE49-F238E27FC236}">
                  <a16:creationId xmlns:a16="http://schemas.microsoft.com/office/drawing/2014/main" id="{D74CD2AB-502E-4CBB-B3F3-02EC1217862B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45227" y="2528463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  <p:sp>
          <p:nvSpPr>
            <p:cNvPr id="164" name="Google Shape;4975;p59">
              <a:extLst>
                <a:ext uri="{FF2B5EF4-FFF2-40B4-BE49-F238E27FC236}">
                  <a16:creationId xmlns:a16="http://schemas.microsoft.com/office/drawing/2014/main" id="{2A227AFC-0375-424F-9AF6-E2DADC889845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15160" y="2499914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27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95;p38">
            <a:extLst>
              <a:ext uri="{FF2B5EF4-FFF2-40B4-BE49-F238E27FC236}">
                <a16:creationId xmlns:a16="http://schemas.microsoft.com/office/drawing/2014/main" id="{5E03582B-FDB4-47F8-A837-E575039608E9}"/>
              </a:ext>
            </a:extLst>
          </p:cNvPr>
          <p:cNvGrpSpPr/>
          <p:nvPr/>
        </p:nvGrpSpPr>
        <p:grpSpPr>
          <a:xfrm>
            <a:off x="6219950" y="2057468"/>
            <a:ext cx="3838663" cy="1781676"/>
            <a:chOff x="4829300" y="476318"/>
            <a:chExt cx="3838663" cy="1781676"/>
          </a:xfrm>
        </p:grpSpPr>
        <p:sp>
          <p:nvSpPr>
            <p:cNvPr id="3" name="Google Shape;396;p38">
              <a:extLst>
                <a:ext uri="{FF2B5EF4-FFF2-40B4-BE49-F238E27FC236}">
                  <a16:creationId xmlns:a16="http://schemas.microsoft.com/office/drawing/2014/main" id="{AC32A2A1-2466-4B66-9208-CB70B92FB3EE}"/>
                </a:ext>
              </a:extLst>
            </p:cNvPr>
            <p:cNvSpPr/>
            <p:nvPr/>
          </p:nvSpPr>
          <p:spPr>
            <a:xfrm>
              <a:off x="5333868" y="540000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Google Shape;397;p38">
              <a:extLst>
                <a:ext uri="{FF2B5EF4-FFF2-40B4-BE49-F238E27FC236}">
                  <a16:creationId xmlns:a16="http://schemas.microsoft.com/office/drawing/2014/main" id="{65E50958-DCDA-4290-B0B4-C0CEF169B68E}"/>
                </a:ext>
              </a:extLst>
            </p:cNvPr>
            <p:cNvSpPr/>
            <p:nvPr/>
          </p:nvSpPr>
          <p:spPr>
            <a:xfrm>
              <a:off x="4829300" y="665772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398;p38">
              <a:extLst>
                <a:ext uri="{FF2B5EF4-FFF2-40B4-BE49-F238E27FC236}">
                  <a16:creationId xmlns:a16="http://schemas.microsoft.com/office/drawing/2014/main" id="{2BD133AB-485C-4AA6-8C11-A2899364BA8B}"/>
                </a:ext>
              </a:extLst>
            </p:cNvPr>
            <p:cNvSpPr/>
            <p:nvPr/>
          </p:nvSpPr>
          <p:spPr>
            <a:xfrm rot="-1182864">
              <a:off x="7789344" y="550616"/>
              <a:ext cx="547151" cy="613846"/>
            </a:xfrm>
            <a:custGeom>
              <a:avLst/>
              <a:gdLst/>
              <a:ahLst/>
              <a:cxnLst/>
              <a:rect l="l" t="t" r="r" b="b"/>
              <a:pathLst>
                <a:path w="11860" h="13305" extrusionOk="0">
                  <a:moveTo>
                    <a:pt x="6994" y="1"/>
                  </a:moveTo>
                  <a:cubicBezTo>
                    <a:pt x="6326" y="57"/>
                    <a:pt x="5662" y="215"/>
                    <a:pt x="5010" y="487"/>
                  </a:cubicBezTo>
                  <a:cubicBezTo>
                    <a:pt x="1612" y="1896"/>
                    <a:pt x="0" y="5792"/>
                    <a:pt x="1410" y="9191"/>
                  </a:cubicBezTo>
                  <a:cubicBezTo>
                    <a:pt x="2473" y="11755"/>
                    <a:pt x="4953" y="13305"/>
                    <a:pt x="7567" y="13305"/>
                  </a:cubicBezTo>
                  <a:cubicBezTo>
                    <a:pt x="8416" y="13305"/>
                    <a:pt x="9280" y="13141"/>
                    <a:pt x="10114" y="12795"/>
                  </a:cubicBezTo>
                  <a:cubicBezTo>
                    <a:pt x="10766" y="12524"/>
                    <a:pt x="11349" y="12163"/>
                    <a:pt x="11859" y="11734"/>
                  </a:cubicBezTo>
                  <a:lnTo>
                    <a:pt x="11859" y="11734"/>
                  </a:lnTo>
                  <a:cubicBezTo>
                    <a:pt x="11669" y="11750"/>
                    <a:pt x="11480" y="11758"/>
                    <a:pt x="11291" y="11758"/>
                  </a:cubicBezTo>
                  <a:cubicBezTo>
                    <a:pt x="8678" y="11758"/>
                    <a:pt x="6197" y="10211"/>
                    <a:pt x="5136" y="7647"/>
                  </a:cubicBezTo>
                  <a:cubicBezTo>
                    <a:pt x="3993" y="4897"/>
                    <a:pt x="4831" y="1823"/>
                    <a:pt x="699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399;p38">
              <a:extLst>
                <a:ext uri="{FF2B5EF4-FFF2-40B4-BE49-F238E27FC236}">
                  <a16:creationId xmlns:a16="http://schemas.microsoft.com/office/drawing/2014/main" id="{9DAF0E51-1B1B-4702-8225-904D0DFE2EB1}"/>
                </a:ext>
              </a:extLst>
            </p:cNvPr>
            <p:cNvSpPr/>
            <p:nvPr/>
          </p:nvSpPr>
          <p:spPr>
            <a:xfrm>
              <a:off x="7913751" y="1874826"/>
              <a:ext cx="754212" cy="383168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400;p38">
              <a:extLst>
                <a:ext uri="{FF2B5EF4-FFF2-40B4-BE49-F238E27FC236}">
                  <a16:creationId xmlns:a16="http://schemas.microsoft.com/office/drawing/2014/main" id="{88F817ED-3F85-4150-A43E-4057F534DFB7}"/>
                </a:ext>
              </a:extLst>
            </p:cNvPr>
            <p:cNvSpPr/>
            <p:nvPr/>
          </p:nvSpPr>
          <p:spPr>
            <a:xfrm rot="-1182847">
              <a:off x="7604846" y="1248190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3" y="1"/>
                  </a:moveTo>
                  <a:lnTo>
                    <a:pt x="960" y="1103"/>
                  </a:lnTo>
                  <a:lnTo>
                    <a:pt x="1" y="1264"/>
                  </a:lnTo>
                  <a:lnTo>
                    <a:pt x="819" y="1811"/>
                  </a:lnTo>
                  <a:lnTo>
                    <a:pt x="625" y="3387"/>
                  </a:lnTo>
                  <a:lnTo>
                    <a:pt x="1605" y="2188"/>
                  </a:lnTo>
                  <a:lnTo>
                    <a:pt x="2601" y="2787"/>
                  </a:lnTo>
                  <a:lnTo>
                    <a:pt x="2054" y="1585"/>
                  </a:lnTo>
                  <a:lnTo>
                    <a:pt x="2775" y="754"/>
                  </a:lnTo>
                  <a:lnTo>
                    <a:pt x="1681" y="1045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401;p38">
              <a:extLst>
                <a:ext uri="{FF2B5EF4-FFF2-40B4-BE49-F238E27FC236}">
                  <a16:creationId xmlns:a16="http://schemas.microsoft.com/office/drawing/2014/main" id="{B5C34846-5E20-472C-B00F-6631F687ADDB}"/>
                </a:ext>
              </a:extLst>
            </p:cNvPr>
            <p:cNvSpPr/>
            <p:nvPr/>
          </p:nvSpPr>
          <p:spPr>
            <a:xfrm rot="-1182847">
              <a:off x="5334949" y="1915774"/>
              <a:ext cx="152030" cy="156501"/>
            </a:xfrm>
            <a:custGeom>
              <a:avLst/>
              <a:gdLst/>
              <a:ahLst/>
              <a:cxnLst/>
              <a:rect l="l" t="t" r="r" b="b"/>
              <a:pathLst>
                <a:path w="4829" h="4971" extrusionOk="0">
                  <a:moveTo>
                    <a:pt x="3010" y="1"/>
                  </a:moveTo>
                  <a:lnTo>
                    <a:pt x="1953" y="1455"/>
                  </a:lnTo>
                  <a:lnTo>
                    <a:pt x="442" y="1083"/>
                  </a:lnTo>
                  <a:lnTo>
                    <a:pt x="442" y="1083"/>
                  </a:lnTo>
                  <a:lnTo>
                    <a:pt x="1289" y="2406"/>
                  </a:lnTo>
                  <a:lnTo>
                    <a:pt x="1" y="4586"/>
                  </a:lnTo>
                  <a:lnTo>
                    <a:pt x="2200" y="3460"/>
                  </a:lnTo>
                  <a:lnTo>
                    <a:pt x="3277" y="4971"/>
                  </a:lnTo>
                  <a:lnTo>
                    <a:pt x="3241" y="2864"/>
                  </a:lnTo>
                  <a:lnTo>
                    <a:pt x="4829" y="2107"/>
                  </a:lnTo>
                  <a:lnTo>
                    <a:pt x="3042" y="1836"/>
                  </a:lnTo>
                  <a:lnTo>
                    <a:pt x="3010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402;p38">
              <a:extLst>
                <a:ext uri="{FF2B5EF4-FFF2-40B4-BE49-F238E27FC236}">
                  <a16:creationId xmlns:a16="http://schemas.microsoft.com/office/drawing/2014/main" id="{FDE6190E-FD20-4EA5-9A85-097AF8FA438D}"/>
                </a:ext>
              </a:extLst>
            </p:cNvPr>
            <p:cNvSpPr/>
            <p:nvPr/>
          </p:nvSpPr>
          <p:spPr>
            <a:xfrm rot="-1182847">
              <a:off x="5132487" y="2132373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0" y="1"/>
                  </a:moveTo>
                  <a:lnTo>
                    <a:pt x="961" y="1098"/>
                  </a:lnTo>
                  <a:lnTo>
                    <a:pt x="1" y="1265"/>
                  </a:lnTo>
                  <a:lnTo>
                    <a:pt x="815" y="1812"/>
                  </a:lnTo>
                  <a:lnTo>
                    <a:pt x="621" y="3388"/>
                  </a:lnTo>
                  <a:lnTo>
                    <a:pt x="1605" y="2188"/>
                  </a:lnTo>
                  <a:lnTo>
                    <a:pt x="2601" y="2788"/>
                  </a:lnTo>
                  <a:lnTo>
                    <a:pt x="2055" y="1584"/>
                  </a:lnTo>
                  <a:lnTo>
                    <a:pt x="2776" y="754"/>
                  </a:lnTo>
                  <a:lnTo>
                    <a:pt x="1677" y="1046"/>
                  </a:lnTo>
                  <a:lnTo>
                    <a:pt x="1200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Google Shape;403;p38">
            <a:extLst>
              <a:ext uri="{FF2B5EF4-FFF2-40B4-BE49-F238E27FC236}">
                <a16:creationId xmlns:a16="http://schemas.microsoft.com/office/drawing/2014/main" id="{3FCF344B-4D43-4D6D-BB77-2982F96B6FE0}"/>
              </a:ext>
            </a:extLst>
          </p:cNvPr>
          <p:cNvSpPr/>
          <p:nvPr/>
        </p:nvSpPr>
        <p:spPr>
          <a:xfrm>
            <a:off x="1169847" y="3162678"/>
            <a:ext cx="4809613" cy="1655071"/>
          </a:xfrm>
          <a:custGeom>
            <a:avLst/>
            <a:gdLst/>
            <a:ahLst/>
            <a:cxnLst/>
            <a:rect l="l" t="t" r="r" b="b"/>
            <a:pathLst>
              <a:path w="92090" h="24879" extrusionOk="0">
                <a:moveTo>
                  <a:pt x="2971" y="743"/>
                </a:moveTo>
                <a:lnTo>
                  <a:pt x="0" y="24879"/>
                </a:lnTo>
                <a:lnTo>
                  <a:pt x="89490" y="23023"/>
                </a:lnTo>
                <a:lnTo>
                  <a:pt x="92090" y="0"/>
                </a:lnTo>
                <a:close/>
              </a:path>
            </a:pathLst>
          </a:custGeom>
          <a:solidFill>
            <a:srgbClr val="E84A54"/>
          </a:solidFill>
          <a:ln>
            <a:noFill/>
          </a:ln>
        </p:spPr>
      </p:sp>
      <p:sp>
        <p:nvSpPr>
          <p:cNvPr id="11" name="Google Shape;404;p38">
            <a:extLst>
              <a:ext uri="{FF2B5EF4-FFF2-40B4-BE49-F238E27FC236}">
                <a16:creationId xmlns:a16="http://schemas.microsoft.com/office/drawing/2014/main" id="{2BED5F03-910E-459A-B7FD-D26D0C083988}"/>
              </a:ext>
            </a:extLst>
          </p:cNvPr>
          <p:cNvSpPr txBox="1">
            <a:spLocks/>
          </p:cNvSpPr>
          <p:nvPr/>
        </p:nvSpPr>
        <p:spPr>
          <a:xfrm>
            <a:off x="1353584" y="3542329"/>
            <a:ext cx="4442219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3600"/>
              <a:buFont typeface="Bahiana"/>
              <a:buNone/>
              <a:tabLst/>
              <a:defRPr/>
            </a:pPr>
            <a:r>
              <a:rPr kumimoji="0" lang="th-TH" sz="4000" b="0" i="0" u="none" strike="noStrike" kern="0" cap="none" spc="0" normalizeH="0" baseline="0" noProof="0" dirty="0">
                <a:ln>
                  <a:noFill/>
                </a:ln>
                <a:solidFill>
                  <a:srgbClr val="252528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การ</a:t>
            </a:r>
            <a:r>
              <a:rPr lang="th-TH" sz="4000" kern="0" dirty="0">
                <a:solidFill>
                  <a:srgbClr val="F9F9F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อ่านแผนภูมิรูปภาพ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9F9F2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Bahiana"/>
            </a:endParaRPr>
          </a:p>
        </p:txBody>
      </p:sp>
      <p:sp>
        <p:nvSpPr>
          <p:cNvPr id="12" name="Google Shape;405;p38">
            <a:extLst>
              <a:ext uri="{FF2B5EF4-FFF2-40B4-BE49-F238E27FC236}">
                <a16:creationId xmlns:a16="http://schemas.microsoft.com/office/drawing/2014/main" id="{F03C551E-6E29-4C96-B748-8539DBC60EB4}"/>
              </a:ext>
            </a:extLst>
          </p:cNvPr>
          <p:cNvSpPr txBox="1">
            <a:spLocks/>
          </p:cNvSpPr>
          <p:nvPr/>
        </p:nvSpPr>
        <p:spPr>
          <a:xfrm>
            <a:off x="1994208" y="1626132"/>
            <a:ext cx="31509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10000" b="0" i="0" u="none" strike="noStrike" cap="none">
                <a:solidFill>
                  <a:schemeClr val="accent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6000"/>
              <a:buFont typeface="Bahiana"/>
              <a:buNone/>
              <a:tabLst/>
              <a:defRPr/>
            </a:pPr>
            <a:r>
              <a:rPr kumimoji="0" lang="en" sz="10000" b="0" i="0" u="none" strike="noStrike" kern="0" cap="none" spc="0" normalizeH="0" baseline="0" noProof="0" dirty="0">
                <a:ln>
                  <a:noFill/>
                </a:ln>
                <a:solidFill>
                  <a:srgbClr val="E84A54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0</a:t>
            </a:r>
            <a:r>
              <a:rPr kumimoji="0" lang="th-TH" sz="10000" b="0" i="0" u="none" strike="noStrike" kern="0" cap="none" spc="0" normalizeH="0" baseline="0" noProof="0" dirty="0">
                <a:ln>
                  <a:noFill/>
                </a:ln>
                <a:solidFill>
                  <a:srgbClr val="E84A54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2</a:t>
            </a:r>
            <a:endParaRPr kumimoji="0" lang="en" sz="10000" b="0" i="0" u="none" strike="noStrike" kern="0" cap="none" spc="0" normalizeH="0" baseline="0" noProof="0" dirty="0">
              <a:ln>
                <a:noFill/>
              </a:ln>
              <a:solidFill>
                <a:srgbClr val="E84A54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Bahiana"/>
            </a:endParaRPr>
          </a:p>
        </p:txBody>
      </p:sp>
      <p:grpSp>
        <p:nvGrpSpPr>
          <p:cNvPr id="14" name="Google Shape;407;p38">
            <a:extLst>
              <a:ext uri="{FF2B5EF4-FFF2-40B4-BE49-F238E27FC236}">
                <a16:creationId xmlns:a16="http://schemas.microsoft.com/office/drawing/2014/main" id="{A1B34972-FA31-4646-874C-3BDB5B758662}"/>
              </a:ext>
            </a:extLst>
          </p:cNvPr>
          <p:cNvGrpSpPr/>
          <p:nvPr/>
        </p:nvGrpSpPr>
        <p:grpSpPr>
          <a:xfrm>
            <a:off x="6762620" y="2845991"/>
            <a:ext cx="2753347" cy="3567017"/>
            <a:chOff x="5475346" y="1453788"/>
            <a:chExt cx="2430997" cy="3149406"/>
          </a:xfrm>
        </p:grpSpPr>
        <p:sp>
          <p:nvSpPr>
            <p:cNvPr id="15" name="Google Shape;408;p38">
              <a:extLst>
                <a:ext uri="{FF2B5EF4-FFF2-40B4-BE49-F238E27FC236}">
                  <a16:creationId xmlns:a16="http://schemas.microsoft.com/office/drawing/2014/main" id="{40C7F925-7BEB-44D9-89B6-AA0657D43974}"/>
                </a:ext>
              </a:extLst>
            </p:cNvPr>
            <p:cNvSpPr/>
            <p:nvPr/>
          </p:nvSpPr>
          <p:spPr>
            <a:xfrm>
              <a:off x="7551684" y="3519306"/>
              <a:ext cx="354659" cy="1081414"/>
            </a:xfrm>
            <a:custGeom>
              <a:avLst/>
              <a:gdLst/>
              <a:ahLst/>
              <a:cxnLst/>
              <a:rect l="l" t="t" r="r" b="b"/>
              <a:pathLst>
                <a:path w="8603" h="26232" extrusionOk="0">
                  <a:moveTo>
                    <a:pt x="8596" y="19362"/>
                  </a:moveTo>
                  <a:cubicBezTo>
                    <a:pt x="8600" y="19382"/>
                    <a:pt x="8602" y="19393"/>
                    <a:pt x="8602" y="19393"/>
                  </a:cubicBezTo>
                  <a:lnTo>
                    <a:pt x="8602" y="19362"/>
                  </a:lnTo>
                  <a:close/>
                  <a:moveTo>
                    <a:pt x="1520" y="0"/>
                  </a:moveTo>
                  <a:cubicBezTo>
                    <a:pt x="851" y="31"/>
                    <a:pt x="882" y="912"/>
                    <a:pt x="912" y="1399"/>
                  </a:cubicBezTo>
                  <a:lnTo>
                    <a:pt x="1003" y="3557"/>
                  </a:lnTo>
                  <a:cubicBezTo>
                    <a:pt x="396" y="3739"/>
                    <a:pt x="0" y="3982"/>
                    <a:pt x="0" y="3982"/>
                  </a:cubicBezTo>
                  <a:lnTo>
                    <a:pt x="0" y="26232"/>
                  </a:lnTo>
                  <a:lnTo>
                    <a:pt x="8602" y="26232"/>
                  </a:lnTo>
                  <a:lnTo>
                    <a:pt x="7721" y="19362"/>
                  </a:lnTo>
                  <a:lnTo>
                    <a:pt x="8596" y="19362"/>
                  </a:lnTo>
                  <a:cubicBezTo>
                    <a:pt x="8449" y="18699"/>
                    <a:pt x="5945" y="7403"/>
                    <a:pt x="5502" y="5927"/>
                  </a:cubicBezTo>
                  <a:cubicBezTo>
                    <a:pt x="5137" y="4590"/>
                    <a:pt x="3921" y="3587"/>
                    <a:pt x="2706" y="3405"/>
                  </a:cubicBezTo>
                  <a:lnTo>
                    <a:pt x="2706" y="1702"/>
                  </a:lnTo>
                  <a:cubicBezTo>
                    <a:pt x="2706" y="1307"/>
                    <a:pt x="2675" y="973"/>
                    <a:pt x="2675" y="608"/>
                  </a:cubicBezTo>
                  <a:cubicBezTo>
                    <a:pt x="2614" y="335"/>
                    <a:pt x="2554" y="152"/>
                    <a:pt x="2250" y="92"/>
                  </a:cubicBezTo>
                  <a:cubicBezTo>
                    <a:pt x="2169" y="92"/>
                    <a:pt x="2115" y="78"/>
                    <a:pt x="2052" y="78"/>
                  </a:cubicBezTo>
                  <a:cubicBezTo>
                    <a:pt x="2020" y="78"/>
                    <a:pt x="1986" y="81"/>
                    <a:pt x="1946" y="92"/>
                  </a:cubicBezTo>
                  <a:cubicBezTo>
                    <a:pt x="1824" y="31"/>
                    <a:pt x="1703" y="0"/>
                    <a:pt x="1520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09;p38">
              <a:extLst>
                <a:ext uri="{FF2B5EF4-FFF2-40B4-BE49-F238E27FC236}">
                  <a16:creationId xmlns:a16="http://schemas.microsoft.com/office/drawing/2014/main" id="{12F0AFF1-FF66-4AE9-B630-268E468168D6}"/>
                </a:ext>
              </a:extLst>
            </p:cNvPr>
            <p:cNvSpPr/>
            <p:nvPr/>
          </p:nvSpPr>
          <p:spPr>
            <a:xfrm>
              <a:off x="6024216" y="3754865"/>
              <a:ext cx="1071397" cy="175495"/>
            </a:xfrm>
            <a:custGeom>
              <a:avLst/>
              <a:gdLst/>
              <a:ahLst/>
              <a:cxnLst/>
              <a:rect l="l" t="t" r="r" b="b"/>
              <a:pathLst>
                <a:path w="25989" h="4257" extrusionOk="0">
                  <a:moveTo>
                    <a:pt x="0" y="1"/>
                  </a:moveTo>
                  <a:lnTo>
                    <a:pt x="0" y="4256"/>
                  </a:lnTo>
                  <a:lnTo>
                    <a:pt x="25988" y="4256"/>
                  </a:lnTo>
                  <a:lnTo>
                    <a:pt x="25988" y="1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10;p38">
              <a:extLst>
                <a:ext uri="{FF2B5EF4-FFF2-40B4-BE49-F238E27FC236}">
                  <a16:creationId xmlns:a16="http://schemas.microsoft.com/office/drawing/2014/main" id="{001FB18B-A467-4A29-B957-8C1C6399D75B}"/>
                </a:ext>
              </a:extLst>
            </p:cNvPr>
            <p:cNvSpPr/>
            <p:nvPr/>
          </p:nvSpPr>
          <p:spPr>
            <a:xfrm>
              <a:off x="6024216" y="2787521"/>
              <a:ext cx="1071397" cy="993687"/>
            </a:xfrm>
            <a:custGeom>
              <a:avLst/>
              <a:gdLst/>
              <a:ahLst/>
              <a:cxnLst/>
              <a:rect l="l" t="t" r="r" b="b"/>
              <a:pathLst>
                <a:path w="25989" h="24104" extrusionOk="0">
                  <a:moveTo>
                    <a:pt x="0" y="0"/>
                  </a:moveTo>
                  <a:lnTo>
                    <a:pt x="0" y="24104"/>
                  </a:lnTo>
                  <a:lnTo>
                    <a:pt x="25988" y="24104"/>
                  </a:lnTo>
                  <a:lnTo>
                    <a:pt x="25988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11;p38">
              <a:extLst>
                <a:ext uri="{FF2B5EF4-FFF2-40B4-BE49-F238E27FC236}">
                  <a16:creationId xmlns:a16="http://schemas.microsoft.com/office/drawing/2014/main" id="{8B3DD8D2-04B5-4A45-A62A-77546074B606}"/>
                </a:ext>
              </a:extLst>
            </p:cNvPr>
            <p:cNvSpPr/>
            <p:nvPr/>
          </p:nvSpPr>
          <p:spPr>
            <a:xfrm>
              <a:off x="6813633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0" y="0"/>
                  </a:moveTo>
                  <a:lnTo>
                    <a:pt x="0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12;p38">
              <a:extLst>
                <a:ext uri="{FF2B5EF4-FFF2-40B4-BE49-F238E27FC236}">
                  <a16:creationId xmlns:a16="http://schemas.microsoft.com/office/drawing/2014/main" id="{25E20D7F-D0A7-47EB-A058-AB283D6868DD}"/>
                </a:ext>
              </a:extLst>
            </p:cNvPr>
            <p:cNvSpPr/>
            <p:nvPr/>
          </p:nvSpPr>
          <p:spPr>
            <a:xfrm>
              <a:off x="6066801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1" y="0"/>
                  </a:moveTo>
                  <a:lnTo>
                    <a:pt x="1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13;p38">
              <a:extLst>
                <a:ext uri="{FF2B5EF4-FFF2-40B4-BE49-F238E27FC236}">
                  <a16:creationId xmlns:a16="http://schemas.microsoft.com/office/drawing/2014/main" id="{6C34E095-47F2-4A94-B1C7-8A21A20FFDA4}"/>
                </a:ext>
              </a:extLst>
            </p:cNvPr>
            <p:cNvSpPr/>
            <p:nvPr/>
          </p:nvSpPr>
          <p:spPr>
            <a:xfrm>
              <a:off x="5935211" y="2818027"/>
              <a:ext cx="674194" cy="477014"/>
            </a:xfrm>
            <a:custGeom>
              <a:avLst/>
              <a:gdLst/>
              <a:ahLst/>
              <a:cxnLst/>
              <a:rect l="l" t="t" r="r" b="b"/>
              <a:pathLst>
                <a:path w="16354" h="11571" extrusionOk="0">
                  <a:moveTo>
                    <a:pt x="10509" y="1"/>
                  </a:moveTo>
                  <a:cubicBezTo>
                    <a:pt x="9285" y="1"/>
                    <a:pt x="7632" y="194"/>
                    <a:pt x="6019" y="993"/>
                  </a:cubicBezTo>
                  <a:cubicBezTo>
                    <a:pt x="2858" y="2573"/>
                    <a:pt x="305" y="5066"/>
                    <a:pt x="153" y="7832"/>
                  </a:cubicBezTo>
                  <a:cubicBezTo>
                    <a:pt x="1" y="10659"/>
                    <a:pt x="3071" y="11571"/>
                    <a:pt x="8147" y="11571"/>
                  </a:cubicBezTo>
                  <a:lnTo>
                    <a:pt x="16354" y="11571"/>
                  </a:lnTo>
                  <a:lnTo>
                    <a:pt x="15898" y="142"/>
                  </a:lnTo>
                  <a:lnTo>
                    <a:pt x="12433" y="142"/>
                  </a:lnTo>
                  <a:lnTo>
                    <a:pt x="12433" y="172"/>
                  </a:lnTo>
                  <a:cubicBezTo>
                    <a:pt x="12433" y="172"/>
                    <a:pt x="11661" y="1"/>
                    <a:pt x="10509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14;p38">
              <a:extLst>
                <a:ext uri="{FF2B5EF4-FFF2-40B4-BE49-F238E27FC236}">
                  <a16:creationId xmlns:a16="http://schemas.microsoft.com/office/drawing/2014/main" id="{C80EB969-71F0-4391-9BE7-5CCB1E55DD00}"/>
                </a:ext>
              </a:extLst>
            </p:cNvPr>
            <p:cNvSpPr/>
            <p:nvPr/>
          </p:nvSpPr>
          <p:spPr>
            <a:xfrm>
              <a:off x="6547979" y="2818027"/>
              <a:ext cx="672916" cy="477014"/>
            </a:xfrm>
            <a:custGeom>
              <a:avLst/>
              <a:gdLst/>
              <a:ahLst/>
              <a:cxnLst/>
              <a:rect l="l" t="t" r="r" b="b"/>
              <a:pathLst>
                <a:path w="16323" h="11571" extrusionOk="0">
                  <a:moveTo>
                    <a:pt x="5834" y="1"/>
                  </a:moveTo>
                  <a:cubicBezTo>
                    <a:pt x="4686" y="1"/>
                    <a:pt x="3921" y="172"/>
                    <a:pt x="3921" y="172"/>
                  </a:cubicBezTo>
                  <a:lnTo>
                    <a:pt x="3921" y="142"/>
                  </a:lnTo>
                  <a:lnTo>
                    <a:pt x="456" y="142"/>
                  </a:lnTo>
                  <a:lnTo>
                    <a:pt x="0" y="11571"/>
                  </a:lnTo>
                  <a:lnTo>
                    <a:pt x="8207" y="11571"/>
                  </a:lnTo>
                  <a:cubicBezTo>
                    <a:pt x="13253" y="11571"/>
                    <a:pt x="16323" y="10659"/>
                    <a:pt x="16171" y="7832"/>
                  </a:cubicBezTo>
                  <a:cubicBezTo>
                    <a:pt x="16019" y="5066"/>
                    <a:pt x="13496" y="2573"/>
                    <a:pt x="10335" y="993"/>
                  </a:cubicBezTo>
                  <a:cubicBezTo>
                    <a:pt x="8707" y="194"/>
                    <a:pt x="7054" y="1"/>
                    <a:pt x="5834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415;p38">
              <a:extLst>
                <a:ext uri="{FF2B5EF4-FFF2-40B4-BE49-F238E27FC236}">
                  <a16:creationId xmlns:a16="http://schemas.microsoft.com/office/drawing/2014/main" id="{9BFCDA11-48B3-4B73-942F-AB75EBB38627}"/>
                </a:ext>
              </a:extLst>
            </p:cNvPr>
            <p:cNvSpPr/>
            <p:nvPr/>
          </p:nvSpPr>
          <p:spPr>
            <a:xfrm>
              <a:off x="5727781" y="1793596"/>
              <a:ext cx="1686213" cy="1058528"/>
            </a:xfrm>
            <a:custGeom>
              <a:avLst/>
              <a:gdLst/>
              <a:ahLst/>
              <a:cxnLst/>
              <a:rect l="l" t="t" r="r" b="b"/>
              <a:pathLst>
                <a:path w="47509" h="29824" extrusionOk="0">
                  <a:moveTo>
                    <a:pt x="24330" y="0"/>
                  </a:moveTo>
                  <a:cubicBezTo>
                    <a:pt x="24108" y="0"/>
                    <a:pt x="23916" y="55"/>
                    <a:pt x="23770" y="183"/>
                  </a:cubicBezTo>
                  <a:cubicBezTo>
                    <a:pt x="23627" y="62"/>
                    <a:pt x="23439" y="10"/>
                    <a:pt x="23222" y="10"/>
                  </a:cubicBezTo>
                  <a:cubicBezTo>
                    <a:pt x="21920" y="10"/>
                    <a:pt x="19575" y="1885"/>
                    <a:pt x="19575" y="1885"/>
                  </a:cubicBezTo>
                  <a:cubicBezTo>
                    <a:pt x="18633" y="2980"/>
                    <a:pt x="15502" y="4378"/>
                    <a:pt x="15502" y="4378"/>
                  </a:cubicBezTo>
                  <a:cubicBezTo>
                    <a:pt x="14773" y="4581"/>
                    <a:pt x="13844" y="4648"/>
                    <a:pt x="12930" y="4648"/>
                  </a:cubicBezTo>
                  <a:cubicBezTo>
                    <a:pt x="11102" y="4648"/>
                    <a:pt x="9332" y="4378"/>
                    <a:pt x="9332" y="4378"/>
                  </a:cubicBezTo>
                  <a:cubicBezTo>
                    <a:pt x="8937" y="6962"/>
                    <a:pt x="6201" y="9788"/>
                    <a:pt x="6201" y="9788"/>
                  </a:cubicBezTo>
                  <a:lnTo>
                    <a:pt x="5229" y="10700"/>
                  </a:lnTo>
                  <a:cubicBezTo>
                    <a:pt x="1" y="10731"/>
                    <a:pt x="1520" y="16962"/>
                    <a:pt x="3283" y="18299"/>
                  </a:cubicBezTo>
                  <a:cubicBezTo>
                    <a:pt x="4191" y="19000"/>
                    <a:pt x="5190" y="19166"/>
                    <a:pt x="5936" y="19166"/>
                  </a:cubicBezTo>
                  <a:cubicBezTo>
                    <a:pt x="6614" y="19166"/>
                    <a:pt x="7083" y="19029"/>
                    <a:pt x="7083" y="19029"/>
                  </a:cubicBezTo>
                  <a:cubicBezTo>
                    <a:pt x="11308" y="26992"/>
                    <a:pt x="20670" y="27874"/>
                    <a:pt x="20670" y="27874"/>
                  </a:cubicBezTo>
                  <a:lnTo>
                    <a:pt x="20761" y="28907"/>
                  </a:lnTo>
                  <a:cubicBezTo>
                    <a:pt x="21434" y="29564"/>
                    <a:pt x="22259" y="29715"/>
                    <a:pt x="22875" y="29715"/>
                  </a:cubicBezTo>
                  <a:cubicBezTo>
                    <a:pt x="23398" y="29715"/>
                    <a:pt x="23770" y="29606"/>
                    <a:pt x="23770" y="29606"/>
                  </a:cubicBezTo>
                  <a:cubicBezTo>
                    <a:pt x="23770" y="29606"/>
                    <a:pt x="24322" y="29823"/>
                    <a:pt x="25025" y="29823"/>
                  </a:cubicBezTo>
                  <a:cubicBezTo>
                    <a:pt x="25612" y="29823"/>
                    <a:pt x="26304" y="29673"/>
                    <a:pt x="26870" y="29120"/>
                  </a:cubicBezTo>
                  <a:lnTo>
                    <a:pt x="26810" y="27843"/>
                  </a:lnTo>
                  <a:cubicBezTo>
                    <a:pt x="26810" y="27843"/>
                    <a:pt x="36171" y="26962"/>
                    <a:pt x="40396" y="18998"/>
                  </a:cubicBezTo>
                  <a:cubicBezTo>
                    <a:pt x="40396" y="18998"/>
                    <a:pt x="40865" y="19136"/>
                    <a:pt x="41543" y="19136"/>
                  </a:cubicBezTo>
                  <a:cubicBezTo>
                    <a:pt x="42289" y="19136"/>
                    <a:pt x="43288" y="18969"/>
                    <a:pt x="44196" y="18269"/>
                  </a:cubicBezTo>
                  <a:cubicBezTo>
                    <a:pt x="45989" y="17022"/>
                    <a:pt x="47509" y="10731"/>
                    <a:pt x="42311" y="10700"/>
                  </a:cubicBezTo>
                  <a:lnTo>
                    <a:pt x="41308" y="9788"/>
                  </a:lnTo>
                  <a:cubicBezTo>
                    <a:pt x="41308" y="9788"/>
                    <a:pt x="38573" y="6992"/>
                    <a:pt x="38208" y="4378"/>
                  </a:cubicBezTo>
                  <a:cubicBezTo>
                    <a:pt x="38208" y="4378"/>
                    <a:pt x="36425" y="4648"/>
                    <a:pt x="34587" y="4648"/>
                  </a:cubicBezTo>
                  <a:cubicBezTo>
                    <a:pt x="33669" y="4648"/>
                    <a:pt x="32737" y="4581"/>
                    <a:pt x="32007" y="4378"/>
                  </a:cubicBezTo>
                  <a:cubicBezTo>
                    <a:pt x="32007" y="4378"/>
                    <a:pt x="28876" y="2949"/>
                    <a:pt x="27934" y="1885"/>
                  </a:cubicBezTo>
                  <a:cubicBezTo>
                    <a:pt x="27934" y="1885"/>
                    <a:pt x="25627" y="0"/>
                    <a:pt x="24330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416;p38">
              <a:extLst>
                <a:ext uri="{FF2B5EF4-FFF2-40B4-BE49-F238E27FC236}">
                  <a16:creationId xmlns:a16="http://schemas.microsoft.com/office/drawing/2014/main" id="{430C6E37-AC04-459C-9E5A-1B08F4F0356C}"/>
                </a:ext>
              </a:extLst>
            </p:cNvPr>
            <p:cNvSpPr/>
            <p:nvPr/>
          </p:nvSpPr>
          <p:spPr>
            <a:xfrm>
              <a:off x="6410123" y="3112044"/>
              <a:ext cx="334623" cy="177968"/>
            </a:xfrm>
            <a:custGeom>
              <a:avLst/>
              <a:gdLst/>
              <a:ahLst/>
              <a:cxnLst/>
              <a:rect l="l" t="t" r="r" b="b"/>
              <a:pathLst>
                <a:path w="8117" h="4317" extrusionOk="0">
                  <a:moveTo>
                    <a:pt x="2706" y="1"/>
                  </a:moveTo>
                  <a:cubicBezTo>
                    <a:pt x="153" y="517"/>
                    <a:pt x="1" y="4317"/>
                    <a:pt x="1" y="4317"/>
                  </a:cubicBezTo>
                  <a:lnTo>
                    <a:pt x="7873" y="4317"/>
                  </a:lnTo>
                  <a:cubicBezTo>
                    <a:pt x="8117" y="3557"/>
                    <a:pt x="7630" y="3071"/>
                    <a:pt x="7630" y="3071"/>
                  </a:cubicBezTo>
                  <a:cubicBezTo>
                    <a:pt x="7721" y="1764"/>
                    <a:pt x="5442" y="1"/>
                    <a:pt x="5442" y="1"/>
                  </a:cubicBezTo>
                  <a:lnTo>
                    <a:pt x="4408" y="700"/>
                  </a:lnTo>
                  <a:lnTo>
                    <a:pt x="2706" y="1"/>
                  </a:lnTo>
                  <a:close/>
                </a:path>
              </a:pathLst>
            </a:custGeom>
            <a:solidFill>
              <a:srgbClr val="F8D3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417;p38">
              <a:extLst>
                <a:ext uri="{FF2B5EF4-FFF2-40B4-BE49-F238E27FC236}">
                  <a16:creationId xmlns:a16="http://schemas.microsoft.com/office/drawing/2014/main" id="{8BA90086-7181-40B3-B9D3-8D3B6C1B670A}"/>
                </a:ext>
              </a:extLst>
            </p:cNvPr>
            <p:cNvSpPr/>
            <p:nvPr/>
          </p:nvSpPr>
          <p:spPr>
            <a:xfrm>
              <a:off x="6123815" y="3654029"/>
              <a:ext cx="380342" cy="541944"/>
            </a:xfrm>
            <a:custGeom>
              <a:avLst/>
              <a:gdLst/>
              <a:ahLst/>
              <a:cxnLst/>
              <a:rect l="l" t="t" r="r" b="b"/>
              <a:pathLst>
                <a:path w="9226" h="13146" extrusionOk="0">
                  <a:moveTo>
                    <a:pt x="4467" y="0"/>
                  </a:moveTo>
                  <a:cubicBezTo>
                    <a:pt x="1481" y="0"/>
                    <a:pt x="1" y="3305"/>
                    <a:pt x="137" y="4970"/>
                  </a:cubicBezTo>
                  <a:cubicBezTo>
                    <a:pt x="228" y="6155"/>
                    <a:pt x="1201" y="10015"/>
                    <a:pt x="1900" y="12629"/>
                  </a:cubicBezTo>
                  <a:cubicBezTo>
                    <a:pt x="2356" y="12933"/>
                    <a:pt x="2873" y="13085"/>
                    <a:pt x="3359" y="13085"/>
                  </a:cubicBezTo>
                  <a:cubicBezTo>
                    <a:pt x="4879" y="13055"/>
                    <a:pt x="6612" y="13146"/>
                    <a:pt x="8040" y="12629"/>
                  </a:cubicBezTo>
                  <a:cubicBezTo>
                    <a:pt x="8192" y="11474"/>
                    <a:pt x="8375" y="10289"/>
                    <a:pt x="8375" y="10046"/>
                  </a:cubicBezTo>
                  <a:cubicBezTo>
                    <a:pt x="8435" y="9559"/>
                    <a:pt x="9226" y="1048"/>
                    <a:pt x="5548" y="137"/>
                  </a:cubicBezTo>
                  <a:cubicBezTo>
                    <a:pt x="5168" y="43"/>
                    <a:pt x="4808" y="0"/>
                    <a:pt x="4467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418;p38">
              <a:extLst>
                <a:ext uri="{FF2B5EF4-FFF2-40B4-BE49-F238E27FC236}">
                  <a16:creationId xmlns:a16="http://schemas.microsoft.com/office/drawing/2014/main" id="{BDAF13F6-E4C0-4306-8A3B-46BB4DF7DD1D}"/>
                </a:ext>
              </a:extLst>
            </p:cNvPr>
            <p:cNvSpPr/>
            <p:nvPr/>
          </p:nvSpPr>
          <p:spPr>
            <a:xfrm>
              <a:off x="6202143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6140" y="1"/>
                  </a:moveTo>
                  <a:cubicBezTo>
                    <a:pt x="5069" y="411"/>
                    <a:pt x="3826" y="462"/>
                    <a:pt x="2631" y="462"/>
                  </a:cubicBezTo>
                  <a:cubicBezTo>
                    <a:pt x="2232" y="462"/>
                    <a:pt x="1839" y="457"/>
                    <a:pt x="1459" y="457"/>
                  </a:cubicBezTo>
                  <a:cubicBezTo>
                    <a:pt x="943" y="457"/>
                    <a:pt x="456" y="305"/>
                    <a:pt x="0" y="1"/>
                  </a:cubicBezTo>
                  <a:lnTo>
                    <a:pt x="0" y="1"/>
                  </a:lnTo>
                  <a:cubicBezTo>
                    <a:pt x="365" y="1429"/>
                    <a:pt x="669" y="2524"/>
                    <a:pt x="669" y="2524"/>
                  </a:cubicBezTo>
                  <a:cubicBezTo>
                    <a:pt x="1571" y="3202"/>
                    <a:pt x="2442" y="3429"/>
                    <a:pt x="3203" y="3429"/>
                  </a:cubicBezTo>
                  <a:cubicBezTo>
                    <a:pt x="4725" y="3429"/>
                    <a:pt x="5806" y="2524"/>
                    <a:pt x="5806" y="2524"/>
                  </a:cubicBezTo>
                  <a:cubicBezTo>
                    <a:pt x="5806" y="2524"/>
                    <a:pt x="5988" y="1247"/>
                    <a:pt x="61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419;p38">
              <a:extLst>
                <a:ext uri="{FF2B5EF4-FFF2-40B4-BE49-F238E27FC236}">
                  <a16:creationId xmlns:a16="http://schemas.microsoft.com/office/drawing/2014/main" id="{B4772099-B634-4127-B94D-CF6538E74844}"/>
                </a:ext>
              </a:extLst>
            </p:cNvPr>
            <p:cNvSpPr/>
            <p:nvPr/>
          </p:nvSpPr>
          <p:spPr>
            <a:xfrm>
              <a:off x="6237225" y="4305961"/>
              <a:ext cx="224346" cy="123469"/>
            </a:xfrm>
            <a:custGeom>
              <a:avLst/>
              <a:gdLst/>
              <a:ahLst/>
              <a:cxnLst/>
              <a:rect l="l" t="t" r="r" b="b"/>
              <a:pathLst>
                <a:path w="5442" h="2995" extrusionOk="0">
                  <a:moveTo>
                    <a:pt x="3982" y="1"/>
                  </a:moveTo>
                  <a:cubicBezTo>
                    <a:pt x="3962" y="1"/>
                    <a:pt x="3942" y="3"/>
                    <a:pt x="3921" y="7"/>
                  </a:cubicBezTo>
                  <a:cubicBezTo>
                    <a:pt x="3769" y="7"/>
                    <a:pt x="3648" y="128"/>
                    <a:pt x="3648" y="280"/>
                  </a:cubicBezTo>
                  <a:lnTo>
                    <a:pt x="3648" y="371"/>
                  </a:lnTo>
                  <a:cubicBezTo>
                    <a:pt x="3465" y="371"/>
                    <a:pt x="3283" y="463"/>
                    <a:pt x="3192" y="675"/>
                  </a:cubicBezTo>
                  <a:cubicBezTo>
                    <a:pt x="3131" y="584"/>
                    <a:pt x="3009" y="523"/>
                    <a:pt x="2888" y="432"/>
                  </a:cubicBezTo>
                  <a:cubicBezTo>
                    <a:pt x="2852" y="418"/>
                    <a:pt x="2811" y="410"/>
                    <a:pt x="2770" y="410"/>
                  </a:cubicBezTo>
                  <a:cubicBezTo>
                    <a:pt x="2636" y="410"/>
                    <a:pt x="2500" y="490"/>
                    <a:pt x="2523" y="675"/>
                  </a:cubicBezTo>
                  <a:lnTo>
                    <a:pt x="2523" y="827"/>
                  </a:lnTo>
                  <a:cubicBezTo>
                    <a:pt x="2432" y="858"/>
                    <a:pt x="2402" y="888"/>
                    <a:pt x="2371" y="979"/>
                  </a:cubicBezTo>
                  <a:cubicBezTo>
                    <a:pt x="2250" y="979"/>
                    <a:pt x="2128" y="1010"/>
                    <a:pt x="2098" y="1131"/>
                  </a:cubicBezTo>
                  <a:cubicBezTo>
                    <a:pt x="2037" y="979"/>
                    <a:pt x="1915" y="858"/>
                    <a:pt x="1763" y="767"/>
                  </a:cubicBezTo>
                  <a:cubicBezTo>
                    <a:pt x="1642" y="615"/>
                    <a:pt x="1520" y="523"/>
                    <a:pt x="1368" y="463"/>
                  </a:cubicBezTo>
                  <a:cubicBezTo>
                    <a:pt x="1368" y="432"/>
                    <a:pt x="1338" y="371"/>
                    <a:pt x="1307" y="311"/>
                  </a:cubicBezTo>
                  <a:cubicBezTo>
                    <a:pt x="1201" y="204"/>
                    <a:pt x="1065" y="156"/>
                    <a:pt x="925" y="156"/>
                  </a:cubicBezTo>
                  <a:cubicBezTo>
                    <a:pt x="747" y="156"/>
                    <a:pt x="562" y="235"/>
                    <a:pt x="426" y="371"/>
                  </a:cubicBezTo>
                  <a:cubicBezTo>
                    <a:pt x="365" y="432"/>
                    <a:pt x="304" y="523"/>
                    <a:pt x="304" y="615"/>
                  </a:cubicBezTo>
                  <a:cubicBezTo>
                    <a:pt x="152" y="736"/>
                    <a:pt x="92" y="979"/>
                    <a:pt x="61" y="1192"/>
                  </a:cubicBezTo>
                  <a:cubicBezTo>
                    <a:pt x="0" y="1800"/>
                    <a:pt x="426" y="2560"/>
                    <a:pt x="973" y="2894"/>
                  </a:cubicBezTo>
                  <a:cubicBezTo>
                    <a:pt x="1069" y="2963"/>
                    <a:pt x="1171" y="2994"/>
                    <a:pt x="1271" y="2994"/>
                  </a:cubicBezTo>
                  <a:cubicBezTo>
                    <a:pt x="1393" y="2994"/>
                    <a:pt x="1511" y="2947"/>
                    <a:pt x="1611" y="2864"/>
                  </a:cubicBezTo>
                  <a:lnTo>
                    <a:pt x="1642" y="2864"/>
                  </a:lnTo>
                  <a:cubicBezTo>
                    <a:pt x="1763" y="2864"/>
                    <a:pt x="1854" y="2834"/>
                    <a:pt x="1976" y="2742"/>
                  </a:cubicBezTo>
                  <a:cubicBezTo>
                    <a:pt x="2009" y="2755"/>
                    <a:pt x="2044" y="2761"/>
                    <a:pt x="2080" y="2761"/>
                  </a:cubicBezTo>
                  <a:cubicBezTo>
                    <a:pt x="2213" y="2761"/>
                    <a:pt x="2360" y="2679"/>
                    <a:pt x="2432" y="2560"/>
                  </a:cubicBezTo>
                  <a:cubicBezTo>
                    <a:pt x="2554" y="2755"/>
                    <a:pt x="2714" y="2930"/>
                    <a:pt x="2913" y="2930"/>
                  </a:cubicBezTo>
                  <a:cubicBezTo>
                    <a:pt x="2963" y="2930"/>
                    <a:pt x="3016" y="2919"/>
                    <a:pt x="3070" y="2894"/>
                  </a:cubicBezTo>
                  <a:cubicBezTo>
                    <a:pt x="3161" y="2864"/>
                    <a:pt x="3192" y="2834"/>
                    <a:pt x="3222" y="2742"/>
                  </a:cubicBezTo>
                  <a:cubicBezTo>
                    <a:pt x="3313" y="2742"/>
                    <a:pt x="3374" y="2742"/>
                    <a:pt x="3435" y="2712"/>
                  </a:cubicBezTo>
                  <a:lnTo>
                    <a:pt x="3587" y="2864"/>
                  </a:lnTo>
                  <a:cubicBezTo>
                    <a:pt x="3644" y="2920"/>
                    <a:pt x="3700" y="2944"/>
                    <a:pt x="3757" y="2944"/>
                  </a:cubicBezTo>
                  <a:cubicBezTo>
                    <a:pt x="3822" y="2944"/>
                    <a:pt x="3887" y="2913"/>
                    <a:pt x="3952" y="2864"/>
                  </a:cubicBezTo>
                  <a:cubicBezTo>
                    <a:pt x="3982" y="2894"/>
                    <a:pt x="4073" y="2894"/>
                    <a:pt x="4134" y="2894"/>
                  </a:cubicBezTo>
                  <a:cubicBezTo>
                    <a:pt x="4408" y="2894"/>
                    <a:pt x="4499" y="2682"/>
                    <a:pt x="4529" y="2408"/>
                  </a:cubicBezTo>
                  <a:cubicBezTo>
                    <a:pt x="4529" y="2378"/>
                    <a:pt x="4560" y="2286"/>
                    <a:pt x="4560" y="2256"/>
                  </a:cubicBezTo>
                  <a:cubicBezTo>
                    <a:pt x="4586" y="2265"/>
                    <a:pt x="4613" y="2269"/>
                    <a:pt x="4640" y="2269"/>
                  </a:cubicBezTo>
                  <a:cubicBezTo>
                    <a:pt x="4704" y="2269"/>
                    <a:pt x="4769" y="2247"/>
                    <a:pt x="4833" y="2226"/>
                  </a:cubicBezTo>
                  <a:cubicBezTo>
                    <a:pt x="4955" y="2134"/>
                    <a:pt x="5016" y="2043"/>
                    <a:pt x="5046" y="1922"/>
                  </a:cubicBezTo>
                  <a:cubicBezTo>
                    <a:pt x="5168" y="1922"/>
                    <a:pt x="5289" y="1830"/>
                    <a:pt x="5289" y="1739"/>
                  </a:cubicBezTo>
                  <a:cubicBezTo>
                    <a:pt x="5441" y="1192"/>
                    <a:pt x="5380" y="584"/>
                    <a:pt x="5016" y="220"/>
                  </a:cubicBezTo>
                  <a:cubicBezTo>
                    <a:pt x="4916" y="80"/>
                    <a:pt x="4790" y="6"/>
                    <a:pt x="4646" y="6"/>
                  </a:cubicBezTo>
                  <a:cubicBezTo>
                    <a:pt x="4571" y="6"/>
                    <a:pt x="4491" y="26"/>
                    <a:pt x="4408" y="68"/>
                  </a:cubicBezTo>
                  <a:cubicBezTo>
                    <a:pt x="4377" y="98"/>
                    <a:pt x="4347" y="98"/>
                    <a:pt x="4317" y="128"/>
                  </a:cubicBezTo>
                  <a:cubicBezTo>
                    <a:pt x="4212" y="76"/>
                    <a:pt x="4107" y="1"/>
                    <a:pt x="39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420;p38">
              <a:extLst>
                <a:ext uri="{FF2B5EF4-FFF2-40B4-BE49-F238E27FC236}">
                  <a16:creationId xmlns:a16="http://schemas.microsoft.com/office/drawing/2014/main" id="{23C43E40-20FF-4FB7-B520-F84B18689872}"/>
                </a:ext>
              </a:extLst>
            </p:cNvPr>
            <p:cNvSpPr/>
            <p:nvPr/>
          </p:nvSpPr>
          <p:spPr>
            <a:xfrm>
              <a:off x="6629440" y="3654029"/>
              <a:ext cx="380177" cy="541944"/>
            </a:xfrm>
            <a:custGeom>
              <a:avLst/>
              <a:gdLst/>
              <a:ahLst/>
              <a:cxnLst/>
              <a:rect l="l" t="t" r="r" b="b"/>
              <a:pathLst>
                <a:path w="9222" h="13146" extrusionOk="0">
                  <a:moveTo>
                    <a:pt x="4751" y="0"/>
                  </a:moveTo>
                  <a:cubicBezTo>
                    <a:pt x="4413" y="0"/>
                    <a:pt x="4055" y="43"/>
                    <a:pt x="3678" y="137"/>
                  </a:cubicBezTo>
                  <a:cubicBezTo>
                    <a:pt x="0" y="1048"/>
                    <a:pt x="790" y="9559"/>
                    <a:pt x="821" y="10046"/>
                  </a:cubicBezTo>
                  <a:cubicBezTo>
                    <a:pt x="821" y="10289"/>
                    <a:pt x="1034" y="11474"/>
                    <a:pt x="1186" y="12629"/>
                  </a:cubicBezTo>
                  <a:cubicBezTo>
                    <a:pt x="2614" y="13146"/>
                    <a:pt x="4316" y="13055"/>
                    <a:pt x="5836" y="13085"/>
                  </a:cubicBezTo>
                  <a:cubicBezTo>
                    <a:pt x="6353" y="13085"/>
                    <a:pt x="6870" y="12933"/>
                    <a:pt x="7326" y="12629"/>
                  </a:cubicBezTo>
                  <a:cubicBezTo>
                    <a:pt x="7994" y="10015"/>
                    <a:pt x="8997" y="6155"/>
                    <a:pt x="9058" y="4970"/>
                  </a:cubicBezTo>
                  <a:cubicBezTo>
                    <a:pt x="9222" y="3305"/>
                    <a:pt x="7720" y="0"/>
                    <a:pt x="4751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421;p38">
              <a:extLst>
                <a:ext uri="{FF2B5EF4-FFF2-40B4-BE49-F238E27FC236}">
                  <a16:creationId xmlns:a16="http://schemas.microsoft.com/office/drawing/2014/main" id="{87C7B144-D82C-45EB-A204-949958565D33}"/>
                </a:ext>
              </a:extLst>
            </p:cNvPr>
            <p:cNvSpPr/>
            <p:nvPr/>
          </p:nvSpPr>
          <p:spPr>
            <a:xfrm>
              <a:off x="6678291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1" y="1"/>
                  </a:moveTo>
                  <a:cubicBezTo>
                    <a:pt x="153" y="1247"/>
                    <a:pt x="335" y="2524"/>
                    <a:pt x="335" y="2524"/>
                  </a:cubicBezTo>
                  <a:cubicBezTo>
                    <a:pt x="335" y="2524"/>
                    <a:pt x="1416" y="3429"/>
                    <a:pt x="2938" y="3429"/>
                  </a:cubicBezTo>
                  <a:cubicBezTo>
                    <a:pt x="3699" y="3429"/>
                    <a:pt x="4570" y="3202"/>
                    <a:pt x="5472" y="2524"/>
                  </a:cubicBezTo>
                  <a:cubicBezTo>
                    <a:pt x="5472" y="2524"/>
                    <a:pt x="5776" y="1429"/>
                    <a:pt x="6141" y="1"/>
                  </a:cubicBezTo>
                  <a:lnTo>
                    <a:pt x="6141" y="1"/>
                  </a:lnTo>
                  <a:cubicBezTo>
                    <a:pt x="5685" y="305"/>
                    <a:pt x="5198" y="457"/>
                    <a:pt x="4651" y="457"/>
                  </a:cubicBezTo>
                  <a:cubicBezTo>
                    <a:pt x="4271" y="457"/>
                    <a:pt x="3880" y="462"/>
                    <a:pt x="3484" y="462"/>
                  </a:cubicBezTo>
                  <a:cubicBezTo>
                    <a:pt x="2297" y="462"/>
                    <a:pt x="1072" y="41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422;p38">
              <a:extLst>
                <a:ext uri="{FF2B5EF4-FFF2-40B4-BE49-F238E27FC236}">
                  <a16:creationId xmlns:a16="http://schemas.microsoft.com/office/drawing/2014/main" id="{60084592-9513-4BD3-8619-41F0429F3486}"/>
                </a:ext>
              </a:extLst>
            </p:cNvPr>
            <p:cNvSpPr/>
            <p:nvPr/>
          </p:nvSpPr>
          <p:spPr>
            <a:xfrm>
              <a:off x="6673303" y="4305961"/>
              <a:ext cx="221790" cy="123469"/>
            </a:xfrm>
            <a:custGeom>
              <a:avLst/>
              <a:gdLst/>
              <a:ahLst/>
              <a:cxnLst/>
              <a:rect l="l" t="t" r="r" b="b"/>
              <a:pathLst>
                <a:path w="5380" h="2995" extrusionOk="0">
                  <a:moveTo>
                    <a:pt x="1429" y="1"/>
                  </a:moveTo>
                  <a:cubicBezTo>
                    <a:pt x="1304" y="1"/>
                    <a:pt x="1199" y="76"/>
                    <a:pt x="1094" y="128"/>
                  </a:cubicBezTo>
                  <a:cubicBezTo>
                    <a:pt x="1064" y="98"/>
                    <a:pt x="1033" y="98"/>
                    <a:pt x="973" y="68"/>
                  </a:cubicBezTo>
                  <a:cubicBezTo>
                    <a:pt x="900" y="26"/>
                    <a:pt x="823" y="6"/>
                    <a:pt x="748" y="6"/>
                  </a:cubicBezTo>
                  <a:cubicBezTo>
                    <a:pt x="604" y="6"/>
                    <a:pt x="465" y="80"/>
                    <a:pt x="365" y="220"/>
                  </a:cubicBezTo>
                  <a:cubicBezTo>
                    <a:pt x="61" y="584"/>
                    <a:pt x="0" y="1192"/>
                    <a:pt x="122" y="1739"/>
                  </a:cubicBezTo>
                  <a:cubicBezTo>
                    <a:pt x="122" y="1830"/>
                    <a:pt x="213" y="1922"/>
                    <a:pt x="334" y="1922"/>
                  </a:cubicBezTo>
                  <a:cubicBezTo>
                    <a:pt x="365" y="2043"/>
                    <a:pt x="456" y="2134"/>
                    <a:pt x="578" y="2226"/>
                  </a:cubicBezTo>
                  <a:cubicBezTo>
                    <a:pt x="621" y="2247"/>
                    <a:pt x="694" y="2269"/>
                    <a:pt x="755" y="2269"/>
                  </a:cubicBezTo>
                  <a:cubicBezTo>
                    <a:pt x="780" y="2269"/>
                    <a:pt x="803" y="2265"/>
                    <a:pt x="821" y="2256"/>
                  </a:cubicBezTo>
                  <a:cubicBezTo>
                    <a:pt x="821" y="2286"/>
                    <a:pt x="881" y="2378"/>
                    <a:pt x="881" y="2408"/>
                  </a:cubicBezTo>
                  <a:cubicBezTo>
                    <a:pt x="912" y="2682"/>
                    <a:pt x="973" y="2894"/>
                    <a:pt x="1246" y="2894"/>
                  </a:cubicBezTo>
                  <a:cubicBezTo>
                    <a:pt x="1337" y="2894"/>
                    <a:pt x="1398" y="2894"/>
                    <a:pt x="1429" y="2864"/>
                  </a:cubicBezTo>
                  <a:cubicBezTo>
                    <a:pt x="1494" y="2913"/>
                    <a:pt x="1567" y="2944"/>
                    <a:pt x="1641" y="2944"/>
                  </a:cubicBezTo>
                  <a:cubicBezTo>
                    <a:pt x="1704" y="2944"/>
                    <a:pt x="1767" y="2920"/>
                    <a:pt x="1824" y="2864"/>
                  </a:cubicBezTo>
                  <a:lnTo>
                    <a:pt x="1976" y="2712"/>
                  </a:lnTo>
                  <a:cubicBezTo>
                    <a:pt x="2006" y="2742"/>
                    <a:pt x="2097" y="2742"/>
                    <a:pt x="2158" y="2742"/>
                  </a:cubicBezTo>
                  <a:cubicBezTo>
                    <a:pt x="2189" y="2834"/>
                    <a:pt x="2249" y="2864"/>
                    <a:pt x="2310" y="2894"/>
                  </a:cubicBezTo>
                  <a:cubicBezTo>
                    <a:pt x="2371" y="2919"/>
                    <a:pt x="2427" y="2930"/>
                    <a:pt x="2479" y="2930"/>
                  </a:cubicBezTo>
                  <a:cubicBezTo>
                    <a:pt x="2686" y="2930"/>
                    <a:pt x="2827" y="2755"/>
                    <a:pt x="2948" y="2560"/>
                  </a:cubicBezTo>
                  <a:cubicBezTo>
                    <a:pt x="3044" y="2679"/>
                    <a:pt x="3177" y="2761"/>
                    <a:pt x="3304" y="2761"/>
                  </a:cubicBezTo>
                  <a:cubicBezTo>
                    <a:pt x="3338" y="2761"/>
                    <a:pt x="3372" y="2755"/>
                    <a:pt x="3404" y="2742"/>
                  </a:cubicBezTo>
                  <a:cubicBezTo>
                    <a:pt x="3526" y="2834"/>
                    <a:pt x="3648" y="2864"/>
                    <a:pt x="3769" y="2864"/>
                  </a:cubicBezTo>
                  <a:lnTo>
                    <a:pt x="3799" y="2864"/>
                  </a:lnTo>
                  <a:cubicBezTo>
                    <a:pt x="3900" y="2947"/>
                    <a:pt x="4018" y="2994"/>
                    <a:pt x="4140" y="2994"/>
                  </a:cubicBezTo>
                  <a:cubicBezTo>
                    <a:pt x="4240" y="2994"/>
                    <a:pt x="4342" y="2963"/>
                    <a:pt x="4438" y="2894"/>
                  </a:cubicBezTo>
                  <a:cubicBezTo>
                    <a:pt x="4985" y="2560"/>
                    <a:pt x="5380" y="1800"/>
                    <a:pt x="5350" y="1192"/>
                  </a:cubicBezTo>
                  <a:cubicBezTo>
                    <a:pt x="5319" y="979"/>
                    <a:pt x="5228" y="736"/>
                    <a:pt x="5076" y="615"/>
                  </a:cubicBezTo>
                  <a:cubicBezTo>
                    <a:pt x="5076" y="523"/>
                    <a:pt x="5046" y="432"/>
                    <a:pt x="4985" y="371"/>
                  </a:cubicBezTo>
                  <a:cubicBezTo>
                    <a:pt x="4848" y="235"/>
                    <a:pt x="4654" y="156"/>
                    <a:pt x="4473" y="156"/>
                  </a:cubicBezTo>
                  <a:cubicBezTo>
                    <a:pt x="4331" y="156"/>
                    <a:pt x="4197" y="204"/>
                    <a:pt x="4103" y="311"/>
                  </a:cubicBezTo>
                  <a:cubicBezTo>
                    <a:pt x="4073" y="371"/>
                    <a:pt x="4012" y="432"/>
                    <a:pt x="4012" y="463"/>
                  </a:cubicBezTo>
                  <a:cubicBezTo>
                    <a:pt x="3860" y="523"/>
                    <a:pt x="3769" y="615"/>
                    <a:pt x="3648" y="767"/>
                  </a:cubicBezTo>
                  <a:cubicBezTo>
                    <a:pt x="3496" y="858"/>
                    <a:pt x="3374" y="979"/>
                    <a:pt x="3313" y="1131"/>
                  </a:cubicBezTo>
                  <a:cubicBezTo>
                    <a:pt x="3252" y="1010"/>
                    <a:pt x="3161" y="979"/>
                    <a:pt x="3040" y="979"/>
                  </a:cubicBezTo>
                  <a:cubicBezTo>
                    <a:pt x="3009" y="888"/>
                    <a:pt x="2948" y="858"/>
                    <a:pt x="2888" y="827"/>
                  </a:cubicBezTo>
                  <a:lnTo>
                    <a:pt x="2888" y="675"/>
                  </a:lnTo>
                  <a:cubicBezTo>
                    <a:pt x="2911" y="490"/>
                    <a:pt x="2757" y="410"/>
                    <a:pt x="2615" y="410"/>
                  </a:cubicBezTo>
                  <a:cubicBezTo>
                    <a:pt x="2571" y="410"/>
                    <a:pt x="2528" y="418"/>
                    <a:pt x="2492" y="432"/>
                  </a:cubicBezTo>
                  <a:cubicBezTo>
                    <a:pt x="2401" y="523"/>
                    <a:pt x="2280" y="584"/>
                    <a:pt x="2189" y="675"/>
                  </a:cubicBezTo>
                  <a:cubicBezTo>
                    <a:pt x="2128" y="463"/>
                    <a:pt x="1945" y="371"/>
                    <a:pt x="1733" y="371"/>
                  </a:cubicBezTo>
                  <a:lnTo>
                    <a:pt x="1733" y="280"/>
                  </a:lnTo>
                  <a:cubicBezTo>
                    <a:pt x="1733" y="128"/>
                    <a:pt x="1641" y="7"/>
                    <a:pt x="1489" y="7"/>
                  </a:cubicBezTo>
                  <a:cubicBezTo>
                    <a:pt x="1469" y="3"/>
                    <a:pt x="1448" y="1"/>
                    <a:pt x="1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423;p38">
              <a:extLst>
                <a:ext uri="{FF2B5EF4-FFF2-40B4-BE49-F238E27FC236}">
                  <a16:creationId xmlns:a16="http://schemas.microsoft.com/office/drawing/2014/main" id="{C5CBB163-2EF4-4EEF-B9FF-63BB9381E493}"/>
                </a:ext>
              </a:extLst>
            </p:cNvPr>
            <p:cNvSpPr/>
            <p:nvPr/>
          </p:nvSpPr>
          <p:spPr>
            <a:xfrm>
              <a:off x="6456850" y="2821200"/>
              <a:ext cx="229906" cy="318298"/>
            </a:xfrm>
            <a:custGeom>
              <a:avLst/>
              <a:gdLst/>
              <a:ahLst/>
              <a:cxnLst/>
              <a:rect l="l" t="t" r="r" b="b"/>
              <a:pathLst>
                <a:path w="5472" h="7721" extrusionOk="0">
                  <a:moveTo>
                    <a:pt x="0" y="0"/>
                  </a:moveTo>
                  <a:lnTo>
                    <a:pt x="1520" y="6961"/>
                  </a:lnTo>
                  <a:lnTo>
                    <a:pt x="1824" y="7052"/>
                  </a:lnTo>
                  <a:lnTo>
                    <a:pt x="3222" y="7721"/>
                  </a:lnTo>
                  <a:lnTo>
                    <a:pt x="3891" y="7356"/>
                  </a:lnTo>
                  <a:lnTo>
                    <a:pt x="5472" y="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424;p38">
              <a:extLst>
                <a:ext uri="{FF2B5EF4-FFF2-40B4-BE49-F238E27FC236}">
                  <a16:creationId xmlns:a16="http://schemas.microsoft.com/office/drawing/2014/main" id="{8616559B-DD89-439C-AE4E-7F9780A9ED7B}"/>
                </a:ext>
              </a:extLst>
            </p:cNvPr>
            <p:cNvSpPr/>
            <p:nvPr/>
          </p:nvSpPr>
          <p:spPr>
            <a:xfrm>
              <a:off x="5823790" y="1453788"/>
              <a:ext cx="1483409" cy="730400"/>
            </a:xfrm>
            <a:custGeom>
              <a:avLst/>
              <a:gdLst/>
              <a:ahLst/>
              <a:cxnLst/>
              <a:rect l="l" t="t" r="r" b="b"/>
              <a:pathLst>
                <a:path w="41795" h="20579" extrusionOk="0">
                  <a:moveTo>
                    <a:pt x="20244" y="0"/>
                  </a:moveTo>
                  <a:cubicBezTo>
                    <a:pt x="14135" y="0"/>
                    <a:pt x="7265" y="2736"/>
                    <a:pt x="4104" y="7386"/>
                  </a:cubicBezTo>
                  <a:cubicBezTo>
                    <a:pt x="943" y="12067"/>
                    <a:pt x="1" y="20396"/>
                    <a:pt x="1976" y="20578"/>
                  </a:cubicBezTo>
                  <a:cubicBezTo>
                    <a:pt x="1976" y="20578"/>
                    <a:pt x="4043" y="20426"/>
                    <a:pt x="5624" y="18299"/>
                  </a:cubicBezTo>
                  <a:cubicBezTo>
                    <a:pt x="7265" y="16140"/>
                    <a:pt x="7721" y="14347"/>
                    <a:pt x="7721" y="14347"/>
                  </a:cubicBezTo>
                  <a:lnTo>
                    <a:pt x="12189" y="14621"/>
                  </a:lnTo>
                  <a:cubicBezTo>
                    <a:pt x="12189" y="14621"/>
                    <a:pt x="17478" y="13678"/>
                    <a:pt x="20092" y="10365"/>
                  </a:cubicBezTo>
                  <a:lnTo>
                    <a:pt x="20092" y="10365"/>
                  </a:lnTo>
                  <a:cubicBezTo>
                    <a:pt x="20092" y="10366"/>
                    <a:pt x="19728" y="13435"/>
                    <a:pt x="21430" y="14833"/>
                  </a:cubicBezTo>
                  <a:lnTo>
                    <a:pt x="22798" y="14925"/>
                  </a:lnTo>
                  <a:cubicBezTo>
                    <a:pt x="22798" y="14925"/>
                    <a:pt x="21551" y="12463"/>
                    <a:pt x="21460" y="10639"/>
                  </a:cubicBezTo>
                  <a:lnTo>
                    <a:pt x="21460" y="10639"/>
                  </a:lnTo>
                  <a:cubicBezTo>
                    <a:pt x="21461" y="10640"/>
                    <a:pt x="24135" y="13223"/>
                    <a:pt x="26719" y="14347"/>
                  </a:cubicBezTo>
                  <a:cubicBezTo>
                    <a:pt x="28045" y="14940"/>
                    <a:pt x="29925" y="15084"/>
                    <a:pt x="31440" y="15084"/>
                  </a:cubicBezTo>
                  <a:cubicBezTo>
                    <a:pt x="32875" y="15084"/>
                    <a:pt x="33983" y="14955"/>
                    <a:pt x="33983" y="14955"/>
                  </a:cubicBezTo>
                  <a:cubicBezTo>
                    <a:pt x="33983" y="14955"/>
                    <a:pt x="36472" y="20371"/>
                    <a:pt x="40156" y="20371"/>
                  </a:cubicBezTo>
                  <a:cubicBezTo>
                    <a:pt x="40226" y="20371"/>
                    <a:pt x="40296" y="20369"/>
                    <a:pt x="40366" y="20365"/>
                  </a:cubicBezTo>
                  <a:cubicBezTo>
                    <a:pt x="40366" y="20365"/>
                    <a:pt x="41795" y="10517"/>
                    <a:pt x="36719" y="6110"/>
                  </a:cubicBezTo>
                  <a:cubicBezTo>
                    <a:pt x="31612" y="1703"/>
                    <a:pt x="26384" y="0"/>
                    <a:pt x="20244" y="0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425;p38">
              <a:extLst>
                <a:ext uri="{FF2B5EF4-FFF2-40B4-BE49-F238E27FC236}">
                  <a16:creationId xmlns:a16="http://schemas.microsoft.com/office/drawing/2014/main" id="{D3F2C267-1CD4-49B1-B6EF-8C2FCFD16638}"/>
                </a:ext>
              </a:extLst>
            </p:cNvPr>
            <p:cNvSpPr/>
            <p:nvPr/>
          </p:nvSpPr>
          <p:spPr>
            <a:xfrm>
              <a:off x="6954274" y="2466567"/>
              <a:ext cx="329086" cy="383106"/>
            </a:xfrm>
            <a:custGeom>
              <a:avLst/>
              <a:gdLst/>
              <a:ahLst/>
              <a:cxnLst/>
              <a:rect l="l" t="t" r="r" b="b"/>
              <a:pathLst>
                <a:path w="9272" h="10794" extrusionOk="0">
                  <a:moveTo>
                    <a:pt x="5836" y="1"/>
                  </a:moveTo>
                  <a:cubicBezTo>
                    <a:pt x="5833" y="1"/>
                    <a:pt x="5833" y="1"/>
                    <a:pt x="5837" y="3"/>
                  </a:cubicBezTo>
                  <a:cubicBezTo>
                    <a:pt x="3952" y="3529"/>
                    <a:pt x="1" y="6082"/>
                    <a:pt x="1" y="6082"/>
                  </a:cubicBezTo>
                  <a:cubicBezTo>
                    <a:pt x="192" y="7493"/>
                    <a:pt x="1004" y="7643"/>
                    <a:pt x="1342" y="7643"/>
                  </a:cubicBezTo>
                  <a:cubicBezTo>
                    <a:pt x="1433" y="7643"/>
                    <a:pt x="1490" y="7632"/>
                    <a:pt x="1490" y="7632"/>
                  </a:cubicBezTo>
                  <a:lnTo>
                    <a:pt x="1490" y="7632"/>
                  </a:lnTo>
                  <a:cubicBezTo>
                    <a:pt x="1308" y="10338"/>
                    <a:pt x="3800" y="10793"/>
                    <a:pt x="3800" y="10793"/>
                  </a:cubicBezTo>
                  <a:lnTo>
                    <a:pt x="5411" y="9851"/>
                  </a:lnTo>
                  <a:lnTo>
                    <a:pt x="6992" y="9243"/>
                  </a:lnTo>
                  <a:lnTo>
                    <a:pt x="8511" y="8423"/>
                  </a:lnTo>
                  <a:cubicBezTo>
                    <a:pt x="8511" y="8423"/>
                    <a:pt x="9271" y="6204"/>
                    <a:pt x="8663" y="5049"/>
                  </a:cubicBezTo>
                  <a:cubicBezTo>
                    <a:pt x="8226" y="4261"/>
                    <a:pt x="7678" y="4151"/>
                    <a:pt x="7405" y="4151"/>
                  </a:cubicBezTo>
                  <a:cubicBezTo>
                    <a:pt x="7299" y="4151"/>
                    <a:pt x="7235" y="4167"/>
                    <a:pt x="7235" y="4167"/>
                  </a:cubicBezTo>
                  <a:cubicBezTo>
                    <a:pt x="8451" y="1857"/>
                    <a:pt x="7721" y="34"/>
                    <a:pt x="7721" y="33"/>
                  </a:cubicBezTo>
                  <a:lnTo>
                    <a:pt x="7721" y="33"/>
                  </a:lnTo>
                  <a:cubicBezTo>
                    <a:pt x="7462" y="94"/>
                    <a:pt x="7192" y="115"/>
                    <a:pt x="6941" y="115"/>
                  </a:cubicBezTo>
                  <a:cubicBezTo>
                    <a:pt x="6357" y="115"/>
                    <a:pt x="5871" y="1"/>
                    <a:pt x="5836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426;p38">
              <a:extLst>
                <a:ext uri="{FF2B5EF4-FFF2-40B4-BE49-F238E27FC236}">
                  <a16:creationId xmlns:a16="http://schemas.microsoft.com/office/drawing/2014/main" id="{2380DE53-3F1C-4D0C-9B6E-94CD10BB1671}"/>
                </a:ext>
              </a:extLst>
            </p:cNvPr>
            <p:cNvSpPr/>
            <p:nvPr/>
          </p:nvSpPr>
          <p:spPr>
            <a:xfrm>
              <a:off x="5856159" y="2469912"/>
              <a:ext cx="329086" cy="383142"/>
            </a:xfrm>
            <a:custGeom>
              <a:avLst/>
              <a:gdLst/>
              <a:ahLst/>
              <a:cxnLst/>
              <a:rect l="l" t="t" r="r" b="b"/>
              <a:pathLst>
                <a:path w="9272" h="10795" extrusionOk="0">
                  <a:moveTo>
                    <a:pt x="3453" y="1"/>
                  </a:moveTo>
                  <a:cubicBezTo>
                    <a:pt x="3370" y="1"/>
                    <a:pt x="2900" y="90"/>
                    <a:pt x="2310" y="90"/>
                  </a:cubicBezTo>
                  <a:cubicBezTo>
                    <a:pt x="2071" y="90"/>
                    <a:pt x="1812" y="75"/>
                    <a:pt x="1551" y="34"/>
                  </a:cubicBezTo>
                  <a:lnTo>
                    <a:pt x="1551" y="34"/>
                  </a:lnTo>
                  <a:cubicBezTo>
                    <a:pt x="1551" y="35"/>
                    <a:pt x="852" y="1858"/>
                    <a:pt x="2068" y="4168"/>
                  </a:cubicBezTo>
                  <a:cubicBezTo>
                    <a:pt x="2068" y="4168"/>
                    <a:pt x="2001" y="4152"/>
                    <a:pt x="1891" y="4152"/>
                  </a:cubicBezTo>
                  <a:cubicBezTo>
                    <a:pt x="1610" y="4152"/>
                    <a:pt x="1046" y="4262"/>
                    <a:pt x="609" y="5050"/>
                  </a:cubicBezTo>
                  <a:cubicBezTo>
                    <a:pt x="1" y="6205"/>
                    <a:pt x="761" y="8424"/>
                    <a:pt x="761" y="8424"/>
                  </a:cubicBezTo>
                  <a:lnTo>
                    <a:pt x="2280" y="9244"/>
                  </a:lnTo>
                  <a:lnTo>
                    <a:pt x="3891" y="9852"/>
                  </a:lnTo>
                  <a:lnTo>
                    <a:pt x="5472" y="10794"/>
                  </a:lnTo>
                  <a:cubicBezTo>
                    <a:pt x="5472" y="10794"/>
                    <a:pt x="7995" y="10339"/>
                    <a:pt x="7782" y="7633"/>
                  </a:cubicBezTo>
                  <a:lnTo>
                    <a:pt x="7782" y="7633"/>
                  </a:lnTo>
                  <a:cubicBezTo>
                    <a:pt x="7782" y="7633"/>
                    <a:pt x="7840" y="7644"/>
                    <a:pt x="7933" y="7644"/>
                  </a:cubicBezTo>
                  <a:cubicBezTo>
                    <a:pt x="8278" y="7644"/>
                    <a:pt x="9104" y="7494"/>
                    <a:pt x="9271" y="6083"/>
                  </a:cubicBezTo>
                  <a:cubicBezTo>
                    <a:pt x="9271" y="6083"/>
                    <a:pt x="5320" y="3530"/>
                    <a:pt x="3466" y="4"/>
                  </a:cubicBezTo>
                  <a:cubicBezTo>
                    <a:pt x="3466" y="2"/>
                    <a:pt x="3461" y="1"/>
                    <a:pt x="345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427;p38">
              <a:extLst>
                <a:ext uri="{FF2B5EF4-FFF2-40B4-BE49-F238E27FC236}">
                  <a16:creationId xmlns:a16="http://schemas.microsoft.com/office/drawing/2014/main" id="{A7575472-D10B-4273-948E-BC6C279647C4}"/>
                </a:ext>
              </a:extLst>
            </p:cNvPr>
            <p:cNvSpPr/>
            <p:nvPr/>
          </p:nvSpPr>
          <p:spPr>
            <a:xfrm>
              <a:off x="7125395" y="2904203"/>
              <a:ext cx="195280" cy="190808"/>
            </a:xfrm>
            <a:custGeom>
              <a:avLst/>
              <a:gdLst/>
              <a:ahLst/>
              <a:cxnLst/>
              <a:rect l="l" t="t" r="r" b="b"/>
              <a:pathLst>
                <a:path w="5502" h="5376" extrusionOk="0">
                  <a:moveTo>
                    <a:pt x="2584" y="1"/>
                  </a:move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ubicBezTo>
                    <a:pt x="2584" y="1"/>
                    <a:pt x="2584" y="1"/>
                    <a:pt x="2584" y="1"/>
                  </a:cubicBez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lose/>
                  <a:moveTo>
                    <a:pt x="2584" y="1"/>
                  </a:moveTo>
                  <a:cubicBezTo>
                    <a:pt x="2567" y="44"/>
                    <a:pt x="1025" y="2469"/>
                    <a:pt x="426" y="2828"/>
                  </a:cubicBezTo>
                  <a:lnTo>
                    <a:pt x="0" y="4409"/>
                  </a:lnTo>
                  <a:cubicBezTo>
                    <a:pt x="0" y="4409"/>
                    <a:pt x="2585" y="5375"/>
                    <a:pt x="4585" y="5375"/>
                  </a:cubicBezTo>
                  <a:cubicBezTo>
                    <a:pt x="4911" y="5375"/>
                    <a:pt x="5221" y="5350"/>
                    <a:pt x="5502" y="5290"/>
                  </a:cubicBezTo>
                  <a:cubicBezTo>
                    <a:pt x="5502" y="5290"/>
                    <a:pt x="5380" y="2524"/>
                    <a:pt x="4985" y="1035"/>
                  </a:cubicBezTo>
                  <a:cubicBezTo>
                    <a:pt x="4985" y="1035"/>
                    <a:pt x="3374" y="792"/>
                    <a:pt x="2584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428;p38">
              <a:extLst>
                <a:ext uri="{FF2B5EF4-FFF2-40B4-BE49-F238E27FC236}">
                  <a16:creationId xmlns:a16="http://schemas.microsoft.com/office/drawing/2014/main" id="{5CC20867-A78B-4629-8016-EB163D766EE2}"/>
                </a:ext>
              </a:extLst>
            </p:cNvPr>
            <p:cNvSpPr/>
            <p:nvPr/>
          </p:nvSpPr>
          <p:spPr>
            <a:xfrm>
              <a:off x="5800657" y="2907734"/>
              <a:ext cx="205644" cy="199752"/>
            </a:xfrm>
            <a:custGeom>
              <a:avLst/>
              <a:gdLst/>
              <a:ahLst/>
              <a:cxnLst/>
              <a:rect l="l" t="t" r="r" b="b"/>
              <a:pathLst>
                <a:path w="5794" h="5628" extrusionOk="0">
                  <a:moveTo>
                    <a:pt x="3483" y="1"/>
                  </a:moveTo>
                  <a:cubicBezTo>
                    <a:pt x="2754" y="427"/>
                    <a:pt x="869" y="1156"/>
                    <a:pt x="869" y="1156"/>
                  </a:cubicBezTo>
                  <a:cubicBezTo>
                    <a:pt x="1" y="3342"/>
                    <a:pt x="519" y="5322"/>
                    <a:pt x="535" y="5322"/>
                  </a:cubicBezTo>
                  <a:cubicBezTo>
                    <a:pt x="535" y="5322"/>
                    <a:pt x="535" y="5321"/>
                    <a:pt x="535" y="5320"/>
                  </a:cubicBezTo>
                  <a:cubicBezTo>
                    <a:pt x="993" y="5545"/>
                    <a:pt x="1575" y="5628"/>
                    <a:pt x="2185" y="5628"/>
                  </a:cubicBezTo>
                  <a:cubicBezTo>
                    <a:pt x="3884" y="5628"/>
                    <a:pt x="5793" y="4986"/>
                    <a:pt x="5793" y="4986"/>
                  </a:cubicBezTo>
                  <a:lnTo>
                    <a:pt x="5611" y="2980"/>
                  </a:lnTo>
                  <a:cubicBezTo>
                    <a:pt x="4882" y="2524"/>
                    <a:pt x="3483" y="1"/>
                    <a:pt x="348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429;p38">
              <a:extLst>
                <a:ext uri="{FF2B5EF4-FFF2-40B4-BE49-F238E27FC236}">
                  <a16:creationId xmlns:a16="http://schemas.microsoft.com/office/drawing/2014/main" id="{5A0796DD-7BD7-4ADA-9535-9540D99C2723}"/>
                </a:ext>
              </a:extLst>
            </p:cNvPr>
            <p:cNvSpPr/>
            <p:nvPr/>
          </p:nvSpPr>
          <p:spPr>
            <a:xfrm>
              <a:off x="5724551" y="2671299"/>
              <a:ext cx="439113" cy="355457"/>
            </a:xfrm>
            <a:custGeom>
              <a:avLst/>
              <a:gdLst/>
              <a:ahLst/>
              <a:cxnLst/>
              <a:rect l="l" t="t" r="r" b="b"/>
              <a:pathLst>
                <a:path w="12372" h="10015" extrusionOk="0">
                  <a:moveTo>
                    <a:pt x="2668" y="1"/>
                  </a:moveTo>
                  <a:cubicBezTo>
                    <a:pt x="2191" y="1"/>
                    <a:pt x="1788" y="360"/>
                    <a:pt x="1459" y="743"/>
                  </a:cubicBezTo>
                  <a:cubicBezTo>
                    <a:pt x="1125" y="1199"/>
                    <a:pt x="851" y="1747"/>
                    <a:pt x="791" y="2294"/>
                  </a:cubicBezTo>
                  <a:cubicBezTo>
                    <a:pt x="760" y="2598"/>
                    <a:pt x="760" y="2871"/>
                    <a:pt x="791" y="3175"/>
                  </a:cubicBezTo>
                  <a:cubicBezTo>
                    <a:pt x="821" y="3509"/>
                    <a:pt x="912" y="3813"/>
                    <a:pt x="699" y="4117"/>
                  </a:cubicBezTo>
                  <a:cubicBezTo>
                    <a:pt x="365" y="4695"/>
                    <a:pt x="31" y="5272"/>
                    <a:pt x="0" y="5941"/>
                  </a:cubicBezTo>
                  <a:cubicBezTo>
                    <a:pt x="0" y="6367"/>
                    <a:pt x="92" y="6701"/>
                    <a:pt x="304" y="6975"/>
                  </a:cubicBezTo>
                  <a:cubicBezTo>
                    <a:pt x="395" y="7279"/>
                    <a:pt x="669" y="7461"/>
                    <a:pt x="973" y="7674"/>
                  </a:cubicBezTo>
                  <a:cubicBezTo>
                    <a:pt x="1399" y="7886"/>
                    <a:pt x="1854" y="8069"/>
                    <a:pt x="2341" y="8160"/>
                  </a:cubicBezTo>
                  <a:cubicBezTo>
                    <a:pt x="2415" y="8167"/>
                    <a:pt x="2488" y="8170"/>
                    <a:pt x="2561" y="8170"/>
                  </a:cubicBezTo>
                  <a:cubicBezTo>
                    <a:pt x="3119" y="8170"/>
                    <a:pt x="3654" y="7973"/>
                    <a:pt x="4165" y="7704"/>
                  </a:cubicBezTo>
                  <a:cubicBezTo>
                    <a:pt x="4651" y="7522"/>
                    <a:pt x="5107" y="7279"/>
                    <a:pt x="5502" y="6944"/>
                  </a:cubicBezTo>
                  <a:cubicBezTo>
                    <a:pt x="5527" y="6932"/>
                    <a:pt x="5558" y="6924"/>
                    <a:pt x="5589" y="6924"/>
                  </a:cubicBezTo>
                  <a:cubicBezTo>
                    <a:pt x="5633" y="6924"/>
                    <a:pt x="5679" y="6939"/>
                    <a:pt x="5715" y="6975"/>
                  </a:cubicBezTo>
                  <a:cubicBezTo>
                    <a:pt x="5836" y="7066"/>
                    <a:pt x="5867" y="7248"/>
                    <a:pt x="5928" y="7370"/>
                  </a:cubicBezTo>
                  <a:cubicBezTo>
                    <a:pt x="6079" y="7674"/>
                    <a:pt x="6231" y="8008"/>
                    <a:pt x="6414" y="8282"/>
                  </a:cubicBezTo>
                  <a:cubicBezTo>
                    <a:pt x="6748" y="8798"/>
                    <a:pt x="7143" y="9345"/>
                    <a:pt x="7660" y="9710"/>
                  </a:cubicBezTo>
                  <a:cubicBezTo>
                    <a:pt x="7928" y="9889"/>
                    <a:pt x="8258" y="10015"/>
                    <a:pt x="8590" y="10015"/>
                  </a:cubicBezTo>
                  <a:cubicBezTo>
                    <a:pt x="8823" y="10015"/>
                    <a:pt x="9058" y="9952"/>
                    <a:pt x="9271" y="9801"/>
                  </a:cubicBezTo>
                  <a:cubicBezTo>
                    <a:pt x="9636" y="9497"/>
                    <a:pt x="9788" y="9041"/>
                    <a:pt x="9879" y="8525"/>
                  </a:cubicBezTo>
                  <a:cubicBezTo>
                    <a:pt x="10517" y="8312"/>
                    <a:pt x="10973" y="7826"/>
                    <a:pt x="11338" y="7279"/>
                  </a:cubicBezTo>
                  <a:cubicBezTo>
                    <a:pt x="11763" y="6671"/>
                    <a:pt x="12189" y="5911"/>
                    <a:pt x="12219" y="5181"/>
                  </a:cubicBezTo>
                  <a:cubicBezTo>
                    <a:pt x="12219" y="5029"/>
                    <a:pt x="12219" y="4877"/>
                    <a:pt x="12189" y="4786"/>
                  </a:cubicBezTo>
                  <a:cubicBezTo>
                    <a:pt x="12250" y="4695"/>
                    <a:pt x="12371" y="4543"/>
                    <a:pt x="12250" y="4391"/>
                  </a:cubicBezTo>
                  <a:cubicBezTo>
                    <a:pt x="12037" y="4087"/>
                    <a:pt x="11733" y="3935"/>
                    <a:pt x="11429" y="3905"/>
                  </a:cubicBezTo>
                  <a:cubicBezTo>
                    <a:pt x="11277" y="3813"/>
                    <a:pt x="11125" y="3753"/>
                    <a:pt x="10943" y="3722"/>
                  </a:cubicBezTo>
                  <a:cubicBezTo>
                    <a:pt x="10548" y="3631"/>
                    <a:pt x="10122" y="3601"/>
                    <a:pt x="9727" y="3570"/>
                  </a:cubicBezTo>
                  <a:lnTo>
                    <a:pt x="8238" y="3449"/>
                  </a:lnTo>
                  <a:cubicBezTo>
                    <a:pt x="7386" y="3388"/>
                    <a:pt x="6414" y="3388"/>
                    <a:pt x="5867" y="2658"/>
                  </a:cubicBezTo>
                  <a:lnTo>
                    <a:pt x="5806" y="2567"/>
                  </a:lnTo>
                  <a:cubicBezTo>
                    <a:pt x="5532" y="2202"/>
                    <a:pt x="5228" y="1777"/>
                    <a:pt x="4955" y="1412"/>
                  </a:cubicBezTo>
                  <a:cubicBezTo>
                    <a:pt x="4438" y="713"/>
                    <a:pt x="3739" y="14"/>
                    <a:pt x="2827" y="14"/>
                  </a:cubicBezTo>
                  <a:cubicBezTo>
                    <a:pt x="2773" y="5"/>
                    <a:pt x="2720" y="1"/>
                    <a:pt x="2668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430;p38">
              <a:extLst>
                <a:ext uri="{FF2B5EF4-FFF2-40B4-BE49-F238E27FC236}">
                  <a16:creationId xmlns:a16="http://schemas.microsoft.com/office/drawing/2014/main" id="{3EC708FB-F822-4FB6-A23F-A4DDC3E33D2D}"/>
                </a:ext>
              </a:extLst>
            </p:cNvPr>
            <p:cNvSpPr/>
            <p:nvPr/>
          </p:nvSpPr>
          <p:spPr>
            <a:xfrm>
              <a:off x="6973839" y="2671299"/>
              <a:ext cx="440178" cy="355457"/>
            </a:xfrm>
            <a:custGeom>
              <a:avLst/>
              <a:gdLst/>
              <a:ahLst/>
              <a:cxnLst/>
              <a:rect l="l" t="t" r="r" b="b"/>
              <a:pathLst>
                <a:path w="12402" h="10015" extrusionOk="0">
                  <a:moveTo>
                    <a:pt x="9712" y="1"/>
                  </a:moveTo>
                  <a:cubicBezTo>
                    <a:pt x="9657" y="1"/>
                    <a:pt x="9602" y="5"/>
                    <a:pt x="9545" y="14"/>
                  </a:cubicBezTo>
                  <a:cubicBezTo>
                    <a:pt x="8633" y="14"/>
                    <a:pt x="7934" y="713"/>
                    <a:pt x="7417" y="1412"/>
                  </a:cubicBezTo>
                  <a:cubicBezTo>
                    <a:pt x="7144" y="1777"/>
                    <a:pt x="6840" y="2202"/>
                    <a:pt x="6566" y="2567"/>
                  </a:cubicBezTo>
                  <a:lnTo>
                    <a:pt x="6505" y="2658"/>
                  </a:lnTo>
                  <a:cubicBezTo>
                    <a:pt x="5989" y="3388"/>
                    <a:pt x="4985" y="3388"/>
                    <a:pt x="4165" y="3449"/>
                  </a:cubicBezTo>
                  <a:lnTo>
                    <a:pt x="2675" y="3570"/>
                  </a:lnTo>
                  <a:cubicBezTo>
                    <a:pt x="2250" y="3601"/>
                    <a:pt x="1824" y="3631"/>
                    <a:pt x="1460" y="3722"/>
                  </a:cubicBezTo>
                  <a:cubicBezTo>
                    <a:pt x="1277" y="3753"/>
                    <a:pt x="1125" y="3813"/>
                    <a:pt x="973" y="3905"/>
                  </a:cubicBezTo>
                  <a:cubicBezTo>
                    <a:pt x="669" y="3935"/>
                    <a:pt x="365" y="4087"/>
                    <a:pt x="122" y="4391"/>
                  </a:cubicBezTo>
                  <a:cubicBezTo>
                    <a:pt x="1" y="4543"/>
                    <a:pt x="122" y="4695"/>
                    <a:pt x="183" y="4786"/>
                  </a:cubicBezTo>
                  <a:cubicBezTo>
                    <a:pt x="153" y="4877"/>
                    <a:pt x="153" y="5029"/>
                    <a:pt x="153" y="5181"/>
                  </a:cubicBezTo>
                  <a:cubicBezTo>
                    <a:pt x="183" y="5911"/>
                    <a:pt x="608" y="6671"/>
                    <a:pt x="1034" y="7279"/>
                  </a:cubicBezTo>
                  <a:cubicBezTo>
                    <a:pt x="1399" y="7826"/>
                    <a:pt x="1855" y="8312"/>
                    <a:pt x="2523" y="8525"/>
                  </a:cubicBezTo>
                  <a:cubicBezTo>
                    <a:pt x="2584" y="9041"/>
                    <a:pt x="2736" y="9497"/>
                    <a:pt x="3131" y="9801"/>
                  </a:cubicBezTo>
                  <a:cubicBezTo>
                    <a:pt x="3332" y="9952"/>
                    <a:pt x="3559" y="10015"/>
                    <a:pt x="3788" y="10015"/>
                  </a:cubicBezTo>
                  <a:cubicBezTo>
                    <a:pt x="4114" y="10015"/>
                    <a:pt x="4444" y="9889"/>
                    <a:pt x="4712" y="9710"/>
                  </a:cubicBezTo>
                  <a:cubicBezTo>
                    <a:pt x="5259" y="9345"/>
                    <a:pt x="5624" y="8798"/>
                    <a:pt x="5958" y="8282"/>
                  </a:cubicBezTo>
                  <a:cubicBezTo>
                    <a:pt x="6171" y="8008"/>
                    <a:pt x="6323" y="7674"/>
                    <a:pt x="6475" y="7370"/>
                  </a:cubicBezTo>
                  <a:cubicBezTo>
                    <a:pt x="6505" y="7248"/>
                    <a:pt x="6536" y="7066"/>
                    <a:pt x="6657" y="6975"/>
                  </a:cubicBezTo>
                  <a:cubicBezTo>
                    <a:pt x="6693" y="6939"/>
                    <a:pt x="6739" y="6924"/>
                    <a:pt x="6783" y="6924"/>
                  </a:cubicBezTo>
                  <a:cubicBezTo>
                    <a:pt x="6814" y="6924"/>
                    <a:pt x="6845" y="6932"/>
                    <a:pt x="6870" y="6944"/>
                  </a:cubicBezTo>
                  <a:cubicBezTo>
                    <a:pt x="7265" y="7279"/>
                    <a:pt x="7721" y="7522"/>
                    <a:pt x="8207" y="7704"/>
                  </a:cubicBezTo>
                  <a:cubicBezTo>
                    <a:pt x="8718" y="7973"/>
                    <a:pt x="9253" y="8170"/>
                    <a:pt x="9811" y="8170"/>
                  </a:cubicBezTo>
                  <a:cubicBezTo>
                    <a:pt x="9884" y="8170"/>
                    <a:pt x="9957" y="8167"/>
                    <a:pt x="10031" y="8160"/>
                  </a:cubicBezTo>
                  <a:cubicBezTo>
                    <a:pt x="10517" y="8069"/>
                    <a:pt x="10973" y="7886"/>
                    <a:pt x="11399" y="7674"/>
                  </a:cubicBezTo>
                  <a:cubicBezTo>
                    <a:pt x="11703" y="7461"/>
                    <a:pt x="11976" y="7279"/>
                    <a:pt x="12098" y="6975"/>
                  </a:cubicBezTo>
                  <a:cubicBezTo>
                    <a:pt x="12280" y="6701"/>
                    <a:pt x="12402" y="6367"/>
                    <a:pt x="12402" y="5941"/>
                  </a:cubicBezTo>
                  <a:cubicBezTo>
                    <a:pt x="12341" y="5272"/>
                    <a:pt x="12007" y="4695"/>
                    <a:pt x="11673" y="4117"/>
                  </a:cubicBezTo>
                  <a:cubicBezTo>
                    <a:pt x="11490" y="3813"/>
                    <a:pt x="11551" y="3509"/>
                    <a:pt x="11581" y="3175"/>
                  </a:cubicBezTo>
                  <a:cubicBezTo>
                    <a:pt x="11642" y="2871"/>
                    <a:pt x="11642" y="2598"/>
                    <a:pt x="11581" y="2294"/>
                  </a:cubicBezTo>
                  <a:cubicBezTo>
                    <a:pt x="11521" y="1747"/>
                    <a:pt x="11247" y="1199"/>
                    <a:pt x="10913" y="743"/>
                  </a:cubicBezTo>
                  <a:cubicBezTo>
                    <a:pt x="10611" y="360"/>
                    <a:pt x="10211" y="1"/>
                    <a:pt x="9712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431;p38">
              <a:extLst>
                <a:ext uri="{FF2B5EF4-FFF2-40B4-BE49-F238E27FC236}">
                  <a16:creationId xmlns:a16="http://schemas.microsoft.com/office/drawing/2014/main" id="{3DD946FC-734D-4C31-8134-6A3247CE52FA}"/>
                </a:ext>
              </a:extLst>
            </p:cNvPr>
            <p:cNvSpPr/>
            <p:nvPr/>
          </p:nvSpPr>
          <p:spPr>
            <a:xfrm>
              <a:off x="703101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4221" y="0"/>
                  </a:moveTo>
                  <a:cubicBezTo>
                    <a:pt x="4112" y="0"/>
                    <a:pt x="4017" y="48"/>
                    <a:pt x="3922" y="143"/>
                  </a:cubicBezTo>
                  <a:cubicBezTo>
                    <a:pt x="3678" y="356"/>
                    <a:pt x="3466" y="568"/>
                    <a:pt x="3222" y="751"/>
                  </a:cubicBezTo>
                  <a:cubicBezTo>
                    <a:pt x="2402" y="1511"/>
                    <a:pt x="1551" y="2331"/>
                    <a:pt x="882" y="3243"/>
                  </a:cubicBezTo>
                  <a:lnTo>
                    <a:pt x="304" y="4033"/>
                  </a:lnTo>
                  <a:cubicBezTo>
                    <a:pt x="153" y="4277"/>
                    <a:pt x="1" y="4520"/>
                    <a:pt x="31" y="4793"/>
                  </a:cubicBezTo>
                  <a:cubicBezTo>
                    <a:pt x="31" y="5097"/>
                    <a:pt x="274" y="5280"/>
                    <a:pt x="487" y="5462"/>
                  </a:cubicBezTo>
                  <a:cubicBezTo>
                    <a:pt x="730" y="5675"/>
                    <a:pt x="943" y="5827"/>
                    <a:pt x="1186" y="5979"/>
                  </a:cubicBezTo>
                  <a:lnTo>
                    <a:pt x="1216" y="6009"/>
                  </a:lnTo>
                  <a:cubicBezTo>
                    <a:pt x="1247" y="6040"/>
                    <a:pt x="1277" y="6040"/>
                    <a:pt x="1338" y="6070"/>
                  </a:cubicBezTo>
                  <a:cubicBezTo>
                    <a:pt x="1399" y="6131"/>
                    <a:pt x="1490" y="6131"/>
                    <a:pt x="1520" y="6131"/>
                  </a:cubicBezTo>
                  <a:cubicBezTo>
                    <a:pt x="1855" y="6070"/>
                    <a:pt x="2159" y="5675"/>
                    <a:pt x="2341" y="5462"/>
                  </a:cubicBezTo>
                  <a:cubicBezTo>
                    <a:pt x="2736" y="5067"/>
                    <a:pt x="3101" y="4550"/>
                    <a:pt x="3466" y="4094"/>
                  </a:cubicBezTo>
                  <a:cubicBezTo>
                    <a:pt x="3800" y="3608"/>
                    <a:pt x="4165" y="3152"/>
                    <a:pt x="4529" y="2666"/>
                  </a:cubicBezTo>
                  <a:cubicBezTo>
                    <a:pt x="4833" y="2240"/>
                    <a:pt x="5137" y="1754"/>
                    <a:pt x="5077" y="1176"/>
                  </a:cubicBezTo>
                  <a:cubicBezTo>
                    <a:pt x="5046" y="690"/>
                    <a:pt x="4864" y="204"/>
                    <a:pt x="4438" y="52"/>
                  </a:cubicBezTo>
                  <a:cubicBezTo>
                    <a:pt x="4359" y="17"/>
                    <a:pt x="4287" y="0"/>
                    <a:pt x="4221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432;p38">
              <a:extLst>
                <a:ext uri="{FF2B5EF4-FFF2-40B4-BE49-F238E27FC236}">
                  <a16:creationId xmlns:a16="http://schemas.microsoft.com/office/drawing/2014/main" id="{D770CEC0-B83B-4391-8BDF-1DE0B32E2191}"/>
                </a:ext>
              </a:extLst>
            </p:cNvPr>
            <p:cNvSpPr/>
            <p:nvPr/>
          </p:nvSpPr>
          <p:spPr>
            <a:xfrm>
              <a:off x="593168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916" y="0"/>
                  </a:moveTo>
                  <a:cubicBezTo>
                    <a:pt x="850" y="0"/>
                    <a:pt x="779" y="17"/>
                    <a:pt x="699" y="52"/>
                  </a:cubicBezTo>
                  <a:cubicBezTo>
                    <a:pt x="274" y="204"/>
                    <a:pt x="92" y="690"/>
                    <a:pt x="31" y="1176"/>
                  </a:cubicBezTo>
                  <a:cubicBezTo>
                    <a:pt x="0" y="1754"/>
                    <a:pt x="304" y="2240"/>
                    <a:pt x="608" y="2666"/>
                  </a:cubicBezTo>
                  <a:cubicBezTo>
                    <a:pt x="943" y="3152"/>
                    <a:pt x="1338" y="3608"/>
                    <a:pt x="1672" y="4094"/>
                  </a:cubicBezTo>
                  <a:cubicBezTo>
                    <a:pt x="2006" y="4550"/>
                    <a:pt x="2402" y="5067"/>
                    <a:pt x="2766" y="5462"/>
                  </a:cubicBezTo>
                  <a:cubicBezTo>
                    <a:pt x="2979" y="5675"/>
                    <a:pt x="3253" y="6070"/>
                    <a:pt x="3617" y="6131"/>
                  </a:cubicBezTo>
                  <a:cubicBezTo>
                    <a:pt x="3648" y="6131"/>
                    <a:pt x="3739" y="6131"/>
                    <a:pt x="3800" y="6070"/>
                  </a:cubicBezTo>
                  <a:cubicBezTo>
                    <a:pt x="3830" y="6040"/>
                    <a:pt x="3891" y="6040"/>
                    <a:pt x="3921" y="6009"/>
                  </a:cubicBezTo>
                  <a:lnTo>
                    <a:pt x="3952" y="5979"/>
                  </a:lnTo>
                  <a:cubicBezTo>
                    <a:pt x="4195" y="5827"/>
                    <a:pt x="4408" y="5675"/>
                    <a:pt x="4651" y="5462"/>
                  </a:cubicBezTo>
                  <a:cubicBezTo>
                    <a:pt x="4864" y="5280"/>
                    <a:pt x="5107" y="5097"/>
                    <a:pt x="5107" y="4793"/>
                  </a:cubicBezTo>
                  <a:cubicBezTo>
                    <a:pt x="5137" y="4520"/>
                    <a:pt x="4985" y="4277"/>
                    <a:pt x="4833" y="4033"/>
                  </a:cubicBezTo>
                  <a:lnTo>
                    <a:pt x="4256" y="3243"/>
                  </a:lnTo>
                  <a:cubicBezTo>
                    <a:pt x="3587" y="2331"/>
                    <a:pt x="2736" y="1511"/>
                    <a:pt x="1915" y="751"/>
                  </a:cubicBezTo>
                  <a:cubicBezTo>
                    <a:pt x="1672" y="568"/>
                    <a:pt x="1459" y="356"/>
                    <a:pt x="1216" y="143"/>
                  </a:cubicBezTo>
                  <a:cubicBezTo>
                    <a:pt x="1121" y="48"/>
                    <a:pt x="1026" y="0"/>
                    <a:pt x="916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33;p38">
              <a:extLst>
                <a:ext uri="{FF2B5EF4-FFF2-40B4-BE49-F238E27FC236}">
                  <a16:creationId xmlns:a16="http://schemas.microsoft.com/office/drawing/2014/main" id="{1E59F6C1-6E66-4D8A-B820-832193592325}"/>
                </a:ext>
              </a:extLst>
            </p:cNvPr>
            <p:cNvSpPr/>
            <p:nvPr/>
          </p:nvSpPr>
          <p:spPr>
            <a:xfrm>
              <a:off x="5972808" y="3501744"/>
              <a:ext cx="1159123" cy="345878"/>
            </a:xfrm>
            <a:custGeom>
              <a:avLst/>
              <a:gdLst/>
              <a:ahLst/>
              <a:cxnLst/>
              <a:rect l="l" t="t" r="r" b="b"/>
              <a:pathLst>
                <a:path w="28117" h="8390" extrusionOk="0">
                  <a:moveTo>
                    <a:pt x="3040" y="1"/>
                  </a:moveTo>
                  <a:lnTo>
                    <a:pt x="1" y="6353"/>
                  </a:lnTo>
                  <a:lnTo>
                    <a:pt x="2220" y="6961"/>
                  </a:lnTo>
                  <a:lnTo>
                    <a:pt x="3466" y="7934"/>
                  </a:lnTo>
                  <a:lnTo>
                    <a:pt x="6870" y="7174"/>
                  </a:lnTo>
                  <a:lnTo>
                    <a:pt x="7600" y="8116"/>
                  </a:lnTo>
                  <a:lnTo>
                    <a:pt x="11430" y="7478"/>
                  </a:lnTo>
                  <a:lnTo>
                    <a:pt x="12797" y="8390"/>
                  </a:lnTo>
                  <a:lnTo>
                    <a:pt x="15199" y="7508"/>
                  </a:lnTo>
                  <a:lnTo>
                    <a:pt x="16202" y="8116"/>
                  </a:lnTo>
                  <a:lnTo>
                    <a:pt x="18785" y="7053"/>
                  </a:lnTo>
                  <a:lnTo>
                    <a:pt x="19910" y="8116"/>
                  </a:lnTo>
                  <a:lnTo>
                    <a:pt x="22950" y="7448"/>
                  </a:lnTo>
                  <a:lnTo>
                    <a:pt x="24409" y="8116"/>
                  </a:lnTo>
                  <a:lnTo>
                    <a:pt x="26627" y="6749"/>
                  </a:lnTo>
                  <a:lnTo>
                    <a:pt x="28117" y="6505"/>
                  </a:lnTo>
                  <a:lnTo>
                    <a:pt x="25412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34;p38">
              <a:extLst>
                <a:ext uri="{FF2B5EF4-FFF2-40B4-BE49-F238E27FC236}">
                  <a16:creationId xmlns:a16="http://schemas.microsoft.com/office/drawing/2014/main" id="{778AB837-2E03-4751-9E6E-116B907DCD55}"/>
                </a:ext>
              </a:extLst>
            </p:cNvPr>
            <p:cNvSpPr/>
            <p:nvPr/>
          </p:nvSpPr>
          <p:spPr>
            <a:xfrm>
              <a:off x="5475346" y="3289971"/>
              <a:ext cx="2170331" cy="95271"/>
            </a:xfrm>
            <a:custGeom>
              <a:avLst/>
              <a:gdLst/>
              <a:ahLst/>
              <a:cxnLst/>
              <a:rect l="l" t="t" r="r" b="b"/>
              <a:pathLst>
                <a:path w="52646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52646" y="2311"/>
                  </a:lnTo>
                  <a:lnTo>
                    <a:pt x="5264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35;p38">
              <a:extLst>
                <a:ext uri="{FF2B5EF4-FFF2-40B4-BE49-F238E27FC236}">
                  <a16:creationId xmlns:a16="http://schemas.microsoft.com/office/drawing/2014/main" id="{6323DC27-0351-4D19-AA29-EFEB5630F372}"/>
                </a:ext>
              </a:extLst>
            </p:cNvPr>
            <p:cNvSpPr/>
            <p:nvPr/>
          </p:nvSpPr>
          <p:spPr>
            <a:xfrm>
              <a:off x="5548026" y="3388993"/>
              <a:ext cx="2026250" cy="120336"/>
            </a:xfrm>
            <a:custGeom>
              <a:avLst/>
              <a:gdLst/>
              <a:ahLst/>
              <a:cxnLst/>
              <a:rect l="l" t="t" r="r" b="b"/>
              <a:pathLst>
                <a:path w="49151" h="2919" extrusionOk="0">
                  <a:moveTo>
                    <a:pt x="1" y="0"/>
                  </a:moveTo>
                  <a:lnTo>
                    <a:pt x="1" y="2918"/>
                  </a:lnTo>
                  <a:lnTo>
                    <a:pt x="49151" y="2918"/>
                  </a:lnTo>
                  <a:lnTo>
                    <a:pt x="49151" y="0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6;p38">
              <a:extLst>
                <a:ext uri="{FF2B5EF4-FFF2-40B4-BE49-F238E27FC236}">
                  <a16:creationId xmlns:a16="http://schemas.microsoft.com/office/drawing/2014/main" id="{B588827B-6066-46F6-8C85-0742483E2EAB}"/>
                </a:ext>
              </a:extLst>
            </p:cNvPr>
            <p:cNvSpPr/>
            <p:nvPr/>
          </p:nvSpPr>
          <p:spPr>
            <a:xfrm>
              <a:off x="5548026" y="3479194"/>
              <a:ext cx="210577" cy="1122804"/>
            </a:xfrm>
            <a:custGeom>
              <a:avLst/>
              <a:gdLst/>
              <a:ahLst/>
              <a:cxnLst/>
              <a:rect l="l" t="t" r="r" b="b"/>
              <a:pathLst>
                <a:path w="5108" h="27236" extrusionOk="0">
                  <a:moveTo>
                    <a:pt x="1" y="1"/>
                  </a:moveTo>
                  <a:lnTo>
                    <a:pt x="1" y="27235"/>
                  </a:lnTo>
                  <a:lnTo>
                    <a:pt x="5107" y="27235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37;p38">
              <a:extLst>
                <a:ext uri="{FF2B5EF4-FFF2-40B4-BE49-F238E27FC236}">
                  <a16:creationId xmlns:a16="http://schemas.microsoft.com/office/drawing/2014/main" id="{E54446A3-F2B5-4EC9-9028-013E2DDBC446}"/>
                </a:ext>
              </a:extLst>
            </p:cNvPr>
            <p:cNvSpPr/>
            <p:nvPr/>
          </p:nvSpPr>
          <p:spPr>
            <a:xfrm>
              <a:off x="7363740" y="3479194"/>
              <a:ext cx="209299" cy="1122804"/>
            </a:xfrm>
            <a:custGeom>
              <a:avLst/>
              <a:gdLst/>
              <a:ahLst/>
              <a:cxnLst/>
              <a:rect l="l" t="t" r="r" b="b"/>
              <a:pathLst>
                <a:path w="5077" h="27236" extrusionOk="0">
                  <a:moveTo>
                    <a:pt x="0" y="1"/>
                  </a:moveTo>
                  <a:lnTo>
                    <a:pt x="0" y="27235"/>
                  </a:lnTo>
                  <a:lnTo>
                    <a:pt x="5076" y="27235"/>
                  </a:lnTo>
                  <a:lnTo>
                    <a:pt x="507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38;p38">
              <a:extLst>
                <a:ext uri="{FF2B5EF4-FFF2-40B4-BE49-F238E27FC236}">
                  <a16:creationId xmlns:a16="http://schemas.microsoft.com/office/drawing/2014/main" id="{7298C4FE-1286-41CF-A7EC-29AC51E95BCD}"/>
                </a:ext>
              </a:extLst>
            </p:cNvPr>
            <p:cNvSpPr/>
            <p:nvPr/>
          </p:nvSpPr>
          <p:spPr>
            <a:xfrm>
              <a:off x="5797099" y="2252164"/>
              <a:ext cx="178811" cy="182467"/>
            </a:xfrm>
            <a:custGeom>
              <a:avLst/>
              <a:gdLst/>
              <a:ahLst/>
              <a:cxnLst/>
              <a:rect l="l" t="t" r="r" b="b"/>
              <a:pathLst>
                <a:path w="5038" h="5141" extrusionOk="0">
                  <a:moveTo>
                    <a:pt x="1337" y="1"/>
                  </a:moveTo>
                  <a:cubicBezTo>
                    <a:pt x="974" y="1"/>
                    <a:pt x="610" y="69"/>
                    <a:pt x="266" y="212"/>
                  </a:cubicBezTo>
                  <a:cubicBezTo>
                    <a:pt x="1" y="318"/>
                    <a:pt x="60" y="726"/>
                    <a:pt x="302" y="726"/>
                  </a:cubicBezTo>
                  <a:cubicBezTo>
                    <a:pt x="337" y="726"/>
                    <a:pt x="376" y="717"/>
                    <a:pt x="418" y="698"/>
                  </a:cubicBezTo>
                  <a:cubicBezTo>
                    <a:pt x="692" y="607"/>
                    <a:pt x="935" y="546"/>
                    <a:pt x="1209" y="516"/>
                  </a:cubicBezTo>
                  <a:lnTo>
                    <a:pt x="1209" y="516"/>
                  </a:lnTo>
                  <a:cubicBezTo>
                    <a:pt x="935" y="1580"/>
                    <a:pt x="1178" y="2795"/>
                    <a:pt x="1817" y="3677"/>
                  </a:cubicBezTo>
                  <a:cubicBezTo>
                    <a:pt x="2516" y="4589"/>
                    <a:pt x="3580" y="5106"/>
                    <a:pt x="4704" y="5136"/>
                  </a:cubicBezTo>
                  <a:cubicBezTo>
                    <a:pt x="4722" y="5139"/>
                    <a:pt x="4738" y="5141"/>
                    <a:pt x="4754" y="5141"/>
                  </a:cubicBezTo>
                  <a:cubicBezTo>
                    <a:pt x="5038" y="5141"/>
                    <a:pt x="5021" y="4650"/>
                    <a:pt x="4704" y="4650"/>
                  </a:cubicBezTo>
                  <a:cubicBezTo>
                    <a:pt x="3762" y="4619"/>
                    <a:pt x="2820" y="4133"/>
                    <a:pt x="2242" y="3373"/>
                  </a:cubicBezTo>
                  <a:cubicBezTo>
                    <a:pt x="1665" y="2583"/>
                    <a:pt x="1482" y="1519"/>
                    <a:pt x="1756" y="607"/>
                  </a:cubicBezTo>
                  <a:lnTo>
                    <a:pt x="1756" y="607"/>
                  </a:lnTo>
                  <a:cubicBezTo>
                    <a:pt x="2242" y="668"/>
                    <a:pt x="2698" y="911"/>
                    <a:pt x="3063" y="1276"/>
                  </a:cubicBezTo>
                  <a:cubicBezTo>
                    <a:pt x="3119" y="1332"/>
                    <a:pt x="3182" y="1356"/>
                    <a:pt x="3243" y="1356"/>
                  </a:cubicBezTo>
                  <a:cubicBezTo>
                    <a:pt x="3444" y="1356"/>
                    <a:pt x="3621" y="1098"/>
                    <a:pt x="3458" y="911"/>
                  </a:cubicBezTo>
                  <a:cubicBezTo>
                    <a:pt x="2916" y="327"/>
                    <a:pt x="2130" y="1"/>
                    <a:pt x="1337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39;p38">
              <a:extLst>
                <a:ext uri="{FF2B5EF4-FFF2-40B4-BE49-F238E27FC236}">
                  <a16:creationId xmlns:a16="http://schemas.microsoft.com/office/drawing/2014/main" id="{B0ABC0B5-46D5-4096-B166-D76B46D70479}"/>
                </a:ext>
              </a:extLst>
            </p:cNvPr>
            <p:cNvSpPr/>
            <p:nvPr/>
          </p:nvSpPr>
          <p:spPr>
            <a:xfrm>
              <a:off x="7168058" y="2252164"/>
              <a:ext cx="179876" cy="182467"/>
            </a:xfrm>
            <a:custGeom>
              <a:avLst/>
              <a:gdLst/>
              <a:ahLst/>
              <a:cxnLst/>
              <a:rect l="l" t="t" r="r" b="b"/>
              <a:pathLst>
                <a:path w="5068" h="5141" extrusionOk="0">
                  <a:moveTo>
                    <a:pt x="3732" y="1"/>
                  </a:moveTo>
                  <a:cubicBezTo>
                    <a:pt x="2939" y="1"/>
                    <a:pt x="2153" y="327"/>
                    <a:pt x="1611" y="911"/>
                  </a:cubicBezTo>
                  <a:cubicBezTo>
                    <a:pt x="1424" y="1098"/>
                    <a:pt x="1614" y="1356"/>
                    <a:pt x="1808" y="1356"/>
                  </a:cubicBezTo>
                  <a:cubicBezTo>
                    <a:pt x="1867" y="1356"/>
                    <a:pt x="1926" y="1332"/>
                    <a:pt x="1976" y="1276"/>
                  </a:cubicBezTo>
                  <a:cubicBezTo>
                    <a:pt x="2371" y="911"/>
                    <a:pt x="2827" y="668"/>
                    <a:pt x="3313" y="607"/>
                  </a:cubicBezTo>
                  <a:lnTo>
                    <a:pt x="3313" y="607"/>
                  </a:lnTo>
                  <a:cubicBezTo>
                    <a:pt x="3586" y="1519"/>
                    <a:pt x="3404" y="2583"/>
                    <a:pt x="2827" y="3373"/>
                  </a:cubicBezTo>
                  <a:cubicBezTo>
                    <a:pt x="2249" y="4133"/>
                    <a:pt x="1307" y="4619"/>
                    <a:pt x="365" y="4650"/>
                  </a:cubicBezTo>
                  <a:cubicBezTo>
                    <a:pt x="19" y="4650"/>
                    <a:pt x="1" y="5141"/>
                    <a:pt x="310" y="5141"/>
                  </a:cubicBezTo>
                  <a:cubicBezTo>
                    <a:pt x="327" y="5141"/>
                    <a:pt x="345" y="5139"/>
                    <a:pt x="365" y="5136"/>
                  </a:cubicBezTo>
                  <a:cubicBezTo>
                    <a:pt x="1489" y="5106"/>
                    <a:pt x="2553" y="4589"/>
                    <a:pt x="3252" y="3677"/>
                  </a:cubicBezTo>
                  <a:cubicBezTo>
                    <a:pt x="3890" y="2795"/>
                    <a:pt x="4103" y="1580"/>
                    <a:pt x="3860" y="516"/>
                  </a:cubicBezTo>
                  <a:lnTo>
                    <a:pt x="3860" y="516"/>
                  </a:lnTo>
                  <a:cubicBezTo>
                    <a:pt x="4103" y="546"/>
                    <a:pt x="4377" y="607"/>
                    <a:pt x="4650" y="698"/>
                  </a:cubicBezTo>
                  <a:cubicBezTo>
                    <a:pt x="4693" y="717"/>
                    <a:pt x="4731" y="726"/>
                    <a:pt x="4766" y="726"/>
                  </a:cubicBezTo>
                  <a:cubicBezTo>
                    <a:pt x="5009" y="726"/>
                    <a:pt x="5068" y="318"/>
                    <a:pt x="4802" y="212"/>
                  </a:cubicBezTo>
                  <a:cubicBezTo>
                    <a:pt x="4459" y="69"/>
                    <a:pt x="4095" y="1"/>
                    <a:pt x="3732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40;p38">
              <a:extLst>
                <a:ext uri="{FF2B5EF4-FFF2-40B4-BE49-F238E27FC236}">
                  <a16:creationId xmlns:a16="http://schemas.microsoft.com/office/drawing/2014/main" id="{8A3BD5D5-EB6E-441D-8BEC-A9890E7C759D}"/>
                </a:ext>
              </a:extLst>
            </p:cNvPr>
            <p:cNvSpPr/>
            <p:nvPr/>
          </p:nvSpPr>
          <p:spPr>
            <a:xfrm>
              <a:off x="5475346" y="3375183"/>
              <a:ext cx="2171609" cy="21355"/>
            </a:xfrm>
            <a:custGeom>
              <a:avLst/>
              <a:gdLst/>
              <a:ahLst/>
              <a:cxnLst/>
              <a:rect l="l" t="t" r="r" b="b"/>
              <a:pathLst>
                <a:path w="52677" h="518" extrusionOk="0">
                  <a:moveTo>
                    <a:pt x="244" y="1"/>
                  </a:moveTo>
                  <a:cubicBezTo>
                    <a:pt x="92" y="1"/>
                    <a:pt x="1" y="92"/>
                    <a:pt x="1" y="244"/>
                  </a:cubicBezTo>
                  <a:cubicBezTo>
                    <a:pt x="1" y="396"/>
                    <a:pt x="92" y="518"/>
                    <a:pt x="244" y="518"/>
                  </a:cubicBezTo>
                  <a:lnTo>
                    <a:pt x="52433" y="518"/>
                  </a:lnTo>
                  <a:cubicBezTo>
                    <a:pt x="52525" y="518"/>
                    <a:pt x="52646" y="396"/>
                    <a:pt x="52676" y="244"/>
                  </a:cubicBezTo>
                  <a:cubicBezTo>
                    <a:pt x="52676" y="92"/>
                    <a:pt x="52585" y="1"/>
                    <a:pt x="52433" y="1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41;p38">
              <a:extLst>
                <a:ext uri="{FF2B5EF4-FFF2-40B4-BE49-F238E27FC236}">
                  <a16:creationId xmlns:a16="http://schemas.microsoft.com/office/drawing/2014/main" id="{CBDF9077-691E-43D4-8832-575119FEFAAF}"/>
                </a:ext>
              </a:extLst>
            </p:cNvPr>
            <p:cNvSpPr/>
            <p:nvPr/>
          </p:nvSpPr>
          <p:spPr>
            <a:xfrm>
              <a:off x="6215912" y="4278670"/>
              <a:ext cx="312032" cy="324523"/>
            </a:xfrm>
            <a:custGeom>
              <a:avLst/>
              <a:gdLst/>
              <a:ahLst/>
              <a:cxnLst/>
              <a:rect l="l" t="t" r="r" b="b"/>
              <a:pathLst>
                <a:path w="7569" h="7872" extrusionOk="0">
                  <a:moveTo>
                    <a:pt x="4726" y="923"/>
                  </a:moveTo>
                  <a:cubicBezTo>
                    <a:pt x="5018" y="923"/>
                    <a:pt x="5308" y="1010"/>
                    <a:pt x="5472" y="1277"/>
                  </a:cubicBezTo>
                  <a:cubicBezTo>
                    <a:pt x="5624" y="1550"/>
                    <a:pt x="5533" y="1976"/>
                    <a:pt x="5350" y="2280"/>
                  </a:cubicBezTo>
                  <a:cubicBezTo>
                    <a:pt x="5229" y="2705"/>
                    <a:pt x="4894" y="3070"/>
                    <a:pt x="4408" y="3161"/>
                  </a:cubicBezTo>
                  <a:cubicBezTo>
                    <a:pt x="4378" y="3192"/>
                    <a:pt x="4286" y="3222"/>
                    <a:pt x="4226" y="3222"/>
                  </a:cubicBezTo>
                  <a:cubicBezTo>
                    <a:pt x="3526" y="3222"/>
                    <a:pt x="3223" y="2584"/>
                    <a:pt x="3344" y="1976"/>
                  </a:cubicBezTo>
                  <a:cubicBezTo>
                    <a:pt x="3466" y="1489"/>
                    <a:pt x="3861" y="1125"/>
                    <a:pt x="4317" y="973"/>
                  </a:cubicBezTo>
                  <a:cubicBezTo>
                    <a:pt x="4445" y="943"/>
                    <a:pt x="4586" y="923"/>
                    <a:pt x="4726" y="923"/>
                  </a:cubicBezTo>
                  <a:close/>
                  <a:moveTo>
                    <a:pt x="1039" y="996"/>
                  </a:moveTo>
                  <a:cubicBezTo>
                    <a:pt x="1105" y="996"/>
                    <a:pt x="1169" y="1017"/>
                    <a:pt x="1216" y="1064"/>
                  </a:cubicBezTo>
                  <a:cubicBezTo>
                    <a:pt x="1277" y="1064"/>
                    <a:pt x="1368" y="1064"/>
                    <a:pt x="1429" y="1125"/>
                  </a:cubicBezTo>
                  <a:cubicBezTo>
                    <a:pt x="1824" y="1489"/>
                    <a:pt x="2341" y="1520"/>
                    <a:pt x="2615" y="2006"/>
                  </a:cubicBezTo>
                  <a:cubicBezTo>
                    <a:pt x="2767" y="2462"/>
                    <a:pt x="2615" y="3100"/>
                    <a:pt x="2159" y="3313"/>
                  </a:cubicBezTo>
                  <a:cubicBezTo>
                    <a:pt x="2061" y="3348"/>
                    <a:pt x="1968" y="3364"/>
                    <a:pt x="1881" y="3364"/>
                  </a:cubicBezTo>
                  <a:cubicBezTo>
                    <a:pt x="1127" y="3364"/>
                    <a:pt x="764" y="2170"/>
                    <a:pt x="791" y="1489"/>
                  </a:cubicBezTo>
                  <a:cubicBezTo>
                    <a:pt x="791" y="1398"/>
                    <a:pt x="760" y="1337"/>
                    <a:pt x="760" y="1246"/>
                  </a:cubicBezTo>
                  <a:cubicBezTo>
                    <a:pt x="740" y="1099"/>
                    <a:pt x="892" y="996"/>
                    <a:pt x="1039" y="996"/>
                  </a:cubicBezTo>
                  <a:close/>
                  <a:moveTo>
                    <a:pt x="335" y="0"/>
                  </a:moveTo>
                  <a:cubicBezTo>
                    <a:pt x="335" y="0"/>
                    <a:pt x="1" y="2249"/>
                    <a:pt x="669" y="4559"/>
                  </a:cubicBezTo>
                  <a:cubicBezTo>
                    <a:pt x="1180" y="6224"/>
                    <a:pt x="2403" y="7871"/>
                    <a:pt x="3830" y="7871"/>
                  </a:cubicBezTo>
                  <a:cubicBezTo>
                    <a:pt x="4358" y="7871"/>
                    <a:pt x="4914" y="7646"/>
                    <a:pt x="5472" y="7113"/>
                  </a:cubicBezTo>
                  <a:cubicBezTo>
                    <a:pt x="7569" y="5137"/>
                    <a:pt x="5472" y="0"/>
                    <a:pt x="5472" y="0"/>
                  </a:cubicBezTo>
                  <a:cubicBezTo>
                    <a:pt x="4479" y="466"/>
                    <a:pt x="3641" y="621"/>
                    <a:pt x="2966" y="621"/>
                  </a:cubicBezTo>
                  <a:cubicBezTo>
                    <a:pt x="1615" y="621"/>
                    <a:pt x="912" y="0"/>
                    <a:pt x="912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42;p38">
              <a:extLst>
                <a:ext uri="{FF2B5EF4-FFF2-40B4-BE49-F238E27FC236}">
                  <a16:creationId xmlns:a16="http://schemas.microsoft.com/office/drawing/2014/main" id="{EDAB602E-3605-4264-BBAF-0E47FBC17D0B}"/>
                </a:ext>
              </a:extLst>
            </p:cNvPr>
            <p:cNvSpPr/>
            <p:nvPr/>
          </p:nvSpPr>
          <p:spPr>
            <a:xfrm>
              <a:off x="6605612" y="4278670"/>
              <a:ext cx="310795" cy="324523"/>
            </a:xfrm>
            <a:custGeom>
              <a:avLst/>
              <a:gdLst/>
              <a:ahLst/>
              <a:cxnLst/>
              <a:rect l="l" t="t" r="r" b="b"/>
              <a:pathLst>
                <a:path w="7539" h="7872" extrusionOk="0">
                  <a:moveTo>
                    <a:pt x="2797" y="923"/>
                  </a:moveTo>
                  <a:cubicBezTo>
                    <a:pt x="2936" y="923"/>
                    <a:pt x="3074" y="943"/>
                    <a:pt x="3192" y="973"/>
                  </a:cubicBezTo>
                  <a:cubicBezTo>
                    <a:pt x="3648" y="1125"/>
                    <a:pt x="4074" y="1489"/>
                    <a:pt x="4195" y="1976"/>
                  </a:cubicBezTo>
                  <a:cubicBezTo>
                    <a:pt x="4286" y="2584"/>
                    <a:pt x="3982" y="3222"/>
                    <a:pt x="3314" y="3222"/>
                  </a:cubicBezTo>
                  <a:cubicBezTo>
                    <a:pt x="3223" y="3222"/>
                    <a:pt x="3162" y="3192"/>
                    <a:pt x="3131" y="3161"/>
                  </a:cubicBezTo>
                  <a:cubicBezTo>
                    <a:pt x="2615" y="3070"/>
                    <a:pt x="2311" y="2736"/>
                    <a:pt x="2159" y="2280"/>
                  </a:cubicBezTo>
                  <a:cubicBezTo>
                    <a:pt x="1976" y="1976"/>
                    <a:pt x="1916" y="1550"/>
                    <a:pt x="2068" y="1277"/>
                  </a:cubicBezTo>
                  <a:cubicBezTo>
                    <a:pt x="2211" y="1010"/>
                    <a:pt x="2508" y="923"/>
                    <a:pt x="2797" y="923"/>
                  </a:cubicBezTo>
                  <a:close/>
                  <a:moveTo>
                    <a:pt x="6525" y="1026"/>
                  </a:moveTo>
                  <a:cubicBezTo>
                    <a:pt x="6664" y="1026"/>
                    <a:pt x="6809" y="1130"/>
                    <a:pt x="6809" y="1277"/>
                  </a:cubicBezTo>
                  <a:cubicBezTo>
                    <a:pt x="6809" y="1368"/>
                    <a:pt x="6779" y="1429"/>
                    <a:pt x="6779" y="1520"/>
                  </a:cubicBezTo>
                  <a:cubicBezTo>
                    <a:pt x="6833" y="2201"/>
                    <a:pt x="6448" y="3394"/>
                    <a:pt x="5690" y="3394"/>
                  </a:cubicBezTo>
                  <a:cubicBezTo>
                    <a:pt x="5602" y="3394"/>
                    <a:pt x="5509" y="3378"/>
                    <a:pt x="5411" y="3344"/>
                  </a:cubicBezTo>
                  <a:cubicBezTo>
                    <a:pt x="4894" y="3100"/>
                    <a:pt x="4742" y="2462"/>
                    <a:pt x="4955" y="2037"/>
                  </a:cubicBezTo>
                  <a:cubicBezTo>
                    <a:pt x="5168" y="1520"/>
                    <a:pt x="5715" y="1489"/>
                    <a:pt x="6110" y="1185"/>
                  </a:cubicBezTo>
                  <a:cubicBezTo>
                    <a:pt x="6201" y="1094"/>
                    <a:pt x="6262" y="1094"/>
                    <a:pt x="6353" y="1094"/>
                  </a:cubicBezTo>
                  <a:cubicBezTo>
                    <a:pt x="6400" y="1047"/>
                    <a:pt x="6462" y="1026"/>
                    <a:pt x="6525" y="1026"/>
                  </a:cubicBezTo>
                  <a:close/>
                  <a:moveTo>
                    <a:pt x="2068" y="0"/>
                  </a:moveTo>
                  <a:cubicBezTo>
                    <a:pt x="2068" y="0"/>
                    <a:pt x="1" y="5137"/>
                    <a:pt x="2068" y="7113"/>
                  </a:cubicBezTo>
                  <a:cubicBezTo>
                    <a:pt x="2626" y="7646"/>
                    <a:pt x="3181" y="7871"/>
                    <a:pt x="3709" y="7871"/>
                  </a:cubicBezTo>
                  <a:cubicBezTo>
                    <a:pt x="5134" y="7871"/>
                    <a:pt x="6352" y="6224"/>
                    <a:pt x="6840" y="4559"/>
                  </a:cubicBezTo>
                  <a:cubicBezTo>
                    <a:pt x="7539" y="2280"/>
                    <a:pt x="7174" y="0"/>
                    <a:pt x="7174" y="0"/>
                  </a:cubicBezTo>
                  <a:lnTo>
                    <a:pt x="6627" y="0"/>
                  </a:lnTo>
                  <a:cubicBezTo>
                    <a:pt x="6627" y="0"/>
                    <a:pt x="5911" y="621"/>
                    <a:pt x="4560" y="621"/>
                  </a:cubicBezTo>
                  <a:cubicBezTo>
                    <a:pt x="3885" y="621"/>
                    <a:pt x="3050" y="466"/>
                    <a:pt x="2068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0" name="Google Shape;443;p38">
              <a:extLst>
                <a:ext uri="{FF2B5EF4-FFF2-40B4-BE49-F238E27FC236}">
                  <a16:creationId xmlns:a16="http://schemas.microsoft.com/office/drawing/2014/main" id="{17C1DBA0-A4DC-4CB3-8F06-DDD0BD71AD21}"/>
                </a:ext>
              </a:extLst>
            </p:cNvPr>
            <p:cNvGrpSpPr/>
            <p:nvPr/>
          </p:nvGrpSpPr>
          <p:grpSpPr>
            <a:xfrm>
              <a:off x="6172337" y="2167153"/>
              <a:ext cx="818430" cy="402878"/>
              <a:chOff x="13805225" y="14342375"/>
              <a:chExt cx="704450" cy="346800"/>
            </a:xfrm>
          </p:grpSpPr>
          <p:sp>
            <p:nvSpPr>
              <p:cNvPr id="51" name="Google Shape;444;p38">
                <a:extLst>
                  <a:ext uri="{FF2B5EF4-FFF2-40B4-BE49-F238E27FC236}">
                    <a16:creationId xmlns:a16="http://schemas.microsoft.com/office/drawing/2014/main" id="{41137269-4CF8-4244-A23A-DBDD9E883568}"/>
                  </a:ext>
                </a:extLst>
              </p:cNvPr>
              <p:cNvSpPr/>
              <p:nvPr/>
            </p:nvSpPr>
            <p:spPr>
              <a:xfrm>
                <a:off x="13805225" y="14513625"/>
                <a:ext cx="187725" cy="174925"/>
              </a:xfrm>
              <a:custGeom>
                <a:avLst/>
                <a:gdLst/>
                <a:ahLst/>
                <a:cxnLst/>
                <a:rect l="l" t="t" r="r" b="b"/>
                <a:pathLst>
                  <a:path w="7509" h="6997" extrusionOk="0">
                    <a:moveTo>
                      <a:pt x="3718" y="1"/>
                    </a:moveTo>
                    <a:cubicBezTo>
                      <a:pt x="2041" y="1"/>
                      <a:pt x="577" y="1227"/>
                      <a:pt x="305" y="2941"/>
                    </a:cubicBezTo>
                    <a:cubicBezTo>
                      <a:pt x="1" y="4825"/>
                      <a:pt x="1308" y="6618"/>
                      <a:pt x="3192" y="6953"/>
                    </a:cubicBezTo>
                    <a:cubicBezTo>
                      <a:pt x="3379" y="6982"/>
                      <a:pt x="3564" y="6997"/>
                      <a:pt x="3747" y="6997"/>
                    </a:cubicBezTo>
                    <a:cubicBezTo>
                      <a:pt x="5443" y="6997"/>
                      <a:pt x="6930" y="5766"/>
                      <a:pt x="7205" y="4065"/>
                    </a:cubicBezTo>
                    <a:cubicBezTo>
                      <a:pt x="7509" y="2150"/>
                      <a:pt x="6232" y="357"/>
                      <a:pt x="4317" y="53"/>
                    </a:cubicBezTo>
                    <a:cubicBezTo>
                      <a:pt x="4115" y="18"/>
                      <a:pt x="3915" y="1"/>
                      <a:pt x="3718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445;p38">
                <a:extLst>
                  <a:ext uri="{FF2B5EF4-FFF2-40B4-BE49-F238E27FC236}">
                    <a16:creationId xmlns:a16="http://schemas.microsoft.com/office/drawing/2014/main" id="{CA9EA079-30BC-406E-BA5F-432206EE9482}"/>
                  </a:ext>
                </a:extLst>
              </p:cNvPr>
              <p:cNvSpPr/>
              <p:nvPr/>
            </p:nvSpPr>
            <p:spPr>
              <a:xfrm>
                <a:off x="14317400" y="14514725"/>
                <a:ext cx="19227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7691" h="6978" extrusionOk="0">
                    <a:moveTo>
                      <a:pt x="3822" y="1"/>
                    </a:moveTo>
                    <a:cubicBezTo>
                      <a:pt x="2242" y="1"/>
                      <a:pt x="815" y="1077"/>
                      <a:pt x="426" y="2684"/>
                    </a:cubicBezTo>
                    <a:cubicBezTo>
                      <a:pt x="1" y="4568"/>
                      <a:pt x="1156" y="6453"/>
                      <a:pt x="3040" y="6878"/>
                    </a:cubicBezTo>
                    <a:cubicBezTo>
                      <a:pt x="3318" y="6946"/>
                      <a:pt x="3596" y="6978"/>
                      <a:pt x="3869" y="6978"/>
                    </a:cubicBezTo>
                    <a:cubicBezTo>
                      <a:pt x="5449" y="6978"/>
                      <a:pt x="6872" y="5901"/>
                      <a:pt x="7235" y="4295"/>
                    </a:cubicBezTo>
                    <a:cubicBezTo>
                      <a:pt x="7691" y="2410"/>
                      <a:pt x="6505" y="526"/>
                      <a:pt x="4651" y="100"/>
                    </a:cubicBezTo>
                    <a:cubicBezTo>
                      <a:pt x="4373" y="33"/>
                      <a:pt x="4095" y="1"/>
                      <a:pt x="3822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446;p38">
                <a:extLst>
                  <a:ext uri="{FF2B5EF4-FFF2-40B4-BE49-F238E27FC236}">
                    <a16:creationId xmlns:a16="http://schemas.microsoft.com/office/drawing/2014/main" id="{F5DB64EA-41FD-4FB3-A73C-3DDFC6BD1423}"/>
                  </a:ext>
                </a:extLst>
              </p:cNvPr>
              <p:cNvSpPr/>
              <p:nvPr/>
            </p:nvSpPr>
            <p:spPr>
              <a:xfrm>
                <a:off x="13835625" y="14342375"/>
                <a:ext cx="15505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02" h="5929" extrusionOk="0">
                    <a:moveTo>
                      <a:pt x="2799" y="1"/>
                    </a:moveTo>
                    <a:cubicBezTo>
                      <a:pt x="2357" y="1"/>
                      <a:pt x="1918" y="137"/>
                      <a:pt x="1521" y="459"/>
                    </a:cubicBezTo>
                    <a:lnTo>
                      <a:pt x="1186" y="794"/>
                    </a:lnTo>
                    <a:cubicBezTo>
                      <a:pt x="882" y="1006"/>
                      <a:pt x="609" y="1219"/>
                      <a:pt x="426" y="1523"/>
                    </a:cubicBezTo>
                    <a:cubicBezTo>
                      <a:pt x="62" y="2101"/>
                      <a:pt x="1" y="2769"/>
                      <a:pt x="122" y="3377"/>
                    </a:cubicBezTo>
                    <a:cubicBezTo>
                      <a:pt x="305" y="4563"/>
                      <a:pt x="1247" y="5596"/>
                      <a:pt x="2432" y="5870"/>
                    </a:cubicBezTo>
                    <a:cubicBezTo>
                      <a:pt x="2634" y="5909"/>
                      <a:pt x="2839" y="5928"/>
                      <a:pt x="3042" y="5928"/>
                    </a:cubicBezTo>
                    <a:cubicBezTo>
                      <a:pt x="4093" y="5928"/>
                      <a:pt x="5115" y="5409"/>
                      <a:pt x="5624" y="4441"/>
                    </a:cubicBezTo>
                    <a:cubicBezTo>
                      <a:pt x="6201" y="3316"/>
                      <a:pt x="5897" y="2009"/>
                      <a:pt x="5016" y="1067"/>
                    </a:cubicBezTo>
                    <a:cubicBezTo>
                      <a:pt x="4426" y="458"/>
                      <a:pt x="3608" y="1"/>
                      <a:pt x="2799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447;p38">
                <a:extLst>
                  <a:ext uri="{FF2B5EF4-FFF2-40B4-BE49-F238E27FC236}">
                    <a16:creationId xmlns:a16="http://schemas.microsoft.com/office/drawing/2014/main" id="{3B3F5CDA-7EBA-48EC-9890-3BD0E3DA7008}"/>
                  </a:ext>
                </a:extLst>
              </p:cNvPr>
              <p:cNvSpPr/>
              <p:nvPr/>
            </p:nvSpPr>
            <p:spPr>
              <a:xfrm>
                <a:off x="14337925" y="14342375"/>
                <a:ext cx="15580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5929" extrusionOk="0">
                    <a:moveTo>
                      <a:pt x="2812" y="1"/>
                    </a:moveTo>
                    <a:cubicBezTo>
                      <a:pt x="2370" y="1"/>
                      <a:pt x="1928" y="137"/>
                      <a:pt x="1520" y="459"/>
                    </a:cubicBezTo>
                    <a:lnTo>
                      <a:pt x="1186" y="794"/>
                    </a:lnTo>
                    <a:cubicBezTo>
                      <a:pt x="882" y="1006"/>
                      <a:pt x="608" y="1219"/>
                      <a:pt x="426" y="1523"/>
                    </a:cubicBezTo>
                    <a:cubicBezTo>
                      <a:pt x="61" y="2101"/>
                      <a:pt x="0" y="2769"/>
                      <a:pt x="122" y="3377"/>
                    </a:cubicBezTo>
                    <a:cubicBezTo>
                      <a:pt x="304" y="4563"/>
                      <a:pt x="1247" y="5596"/>
                      <a:pt x="2432" y="5870"/>
                    </a:cubicBezTo>
                    <a:cubicBezTo>
                      <a:pt x="2634" y="5909"/>
                      <a:pt x="2838" y="5928"/>
                      <a:pt x="3042" y="5928"/>
                    </a:cubicBezTo>
                    <a:cubicBezTo>
                      <a:pt x="4093" y="5928"/>
                      <a:pt x="5114" y="5409"/>
                      <a:pt x="5623" y="4441"/>
                    </a:cubicBezTo>
                    <a:cubicBezTo>
                      <a:pt x="6231" y="3316"/>
                      <a:pt x="5927" y="2009"/>
                      <a:pt x="5016" y="1067"/>
                    </a:cubicBezTo>
                    <a:cubicBezTo>
                      <a:pt x="4426" y="458"/>
                      <a:pt x="3620" y="1"/>
                      <a:pt x="2812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448;p38">
                <a:extLst>
                  <a:ext uri="{FF2B5EF4-FFF2-40B4-BE49-F238E27FC236}">
                    <a16:creationId xmlns:a16="http://schemas.microsoft.com/office/drawing/2014/main" id="{6B2C02C9-7E75-41C0-B5A0-3EB4948D0D76}"/>
                  </a:ext>
                </a:extLst>
              </p:cNvPr>
              <p:cNvSpPr/>
              <p:nvPr/>
            </p:nvSpPr>
            <p:spPr>
              <a:xfrm>
                <a:off x="14131225" y="14362200"/>
                <a:ext cx="6917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6658" extrusionOk="0">
                    <a:moveTo>
                      <a:pt x="968" y="0"/>
                    </a:moveTo>
                    <a:cubicBezTo>
                      <a:pt x="780" y="0"/>
                      <a:pt x="579" y="130"/>
                      <a:pt x="548" y="365"/>
                    </a:cubicBezTo>
                    <a:lnTo>
                      <a:pt x="548" y="426"/>
                    </a:lnTo>
                    <a:cubicBezTo>
                      <a:pt x="517" y="517"/>
                      <a:pt x="517" y="578"/>
                      <a:pt x="548" y="700"/>
                    </a:cubicBezTo>
                    <a:lnTo>
                      <a:pt x="548" y="912"/>
                    </a:lnTo>
                    <a:lnTo>
                      <a:pt x="548" y="1460"/>
                    </a:lnTo>
                    <a:cubicBezTo>
                      <a:pt x="548" y="1794"/>
                      <a:pt x="517" y="2128"/>
                      <a:pt x="609" y="2493"/>
                    </a:cubicBezTo>
                    <a:cubicBezTo>
                      <a:pt x="761" y="2979"/>
                      <a:pt x="1277" y="3162"/>
                      <a:pt x="1551" y="3557"/>
                    </a:cubicBezTo>
                    <a:cubicBezTo>
                      <a:pt x="2189" y="4469"/>
                      <a:pt x="1703" y="5867"/>
                      <a:pt x="487" y="5897"/>
                    </a:cubicBezTo>
                    <a:cubicBezTo>
                      <a:pt x="1" y="5897"/>
                      <a:pt x="1" y="6657"/>
                      <a:pt x="487" y="6657"/>
                    </a:cubicBezTo>
                    <a:cubicBezTo>
                      <a:pt x="1824" y="6627"/>
                      <a:pt x="2767" y="5441"/>
                      <a:pt x="2584" y="4165"/>
                    </a:cubicBezTo>
                    <a:cubicBezTo>
                      <a:pt x="2493" y="3557"/>
                      <a:pt x="2159" y="3010"/>
                      <a:pt x="1703" y="2645"/>
                    </a:cubicBezTo>
                    <a:cubicBezTo>
                      <a:pt x="1581" y="2554"/>
                      <a:pt x="1429" y="2432"/>
                      <a:pt x="1368" y="2341"/>
                    </a:cubicBezTo>
                    <a:cubicBezTo>
                      <a:pt x="1247" y="2128"/>
                      <a:pt x="1277" y="1885"/>
                      <a:pt x="1277" y="1672"/>
                    </a:cubicBezTo>
                    <a:lnTo>
                      <a:pt x="1277" y="1642"/>
                    </a:lnTo>
                    <a:cubicBezTo>
                      <a:pt x="1308" y="1611"/>
                      <a:pt x="1368" y="1581"/>
                      <a:pt x="1368" y="1490"/>
                    </a:cubicBezTo>
                    <a:cubicBezTo>
                      <a:pt x="1399" y="1186"/>
                      <a:pt x="1399" y="882"/>
                      <a:pt x="1308" y="578"/>
                    </a:cubicBezTo>
                    <a:lnTo>
                      <a:pt x="1308" y="365"/>
                    </a:lnTo>
                    <a:cubicBezTo>
                      <a:pt x="1308" y="115"/>
                      <a:pt x="1144" y="0"/>
                      <a:pt x="968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449;p38">
                <a:extLst>
                  <a:ext uri="{FF2B5EF4-FFF2-40B4-BE49-F238E27FC236}">
                    <a16:creationId xmlns:a16="http://schemas.microsoft.com/office/drawing/2014/main" id="{F6C1D47A-E711-4C8C-B3CE-3949B4D802E9}"/>
                  </a:ext>
                </a:extLst>
              </p:cNvPr>
              <p:cNvSpPr/>
              <p:nvPr/>
            </p:nvSpPr>
            <p:spPr>
              <a:xfrm>
                <a:off x="14023000" y="14569675"/>
                <a:ext cx="222325" cy="62775"/>
              </a:xfrm>
              <a:custGeom>
                <a:avLst/>
                <a:gdLst/>
                <a:ahLst/>
                <a:cxnLst/>
                <a:rect l="l" t="t" r="r" b="b"/>
                <a:pathLst>
                  <a:path w="8893" h="2511" extrusionOk="0">
                    <a:moveTo>
                      <a:pt x="522" y="0"/>
                    </a:moveTo>
                    <a:cubicBezTo>
                      <a:pt x="244" y="0"/>
                      <a:pt x="0" y="382"/>
                      <a:pt x="257" y="638"/>
                    </a:cubicBezTo>
                    <a:cubicBezTo>
                      <a:pt x="1381" y="1732"/>
                      <a:pt x="2931" y="2401"/>
                      <a:pt x="4542" y="2492"/>
                    </a:cubicBezTo>
                    <a:cubicBezTo>
                      <a:pt x="4704" y="2504"/>
                      <a:pt x="4866" y="2510"/>
                      <a:pt x="5029" y="2510"/>
                    </a:cubicBezTo>
                    <a:cubicBezTo>
                      <a:pt x="5663" y="2510"/>
                      <a:pt x="6296" y="2418"/>
                      <a:pt x="6853" y="2249"/>
                    </a:cubicBezTo>
                    <a:cubicBezTo>
                      <a:pt x="7552" y="2006"/>
                      <a:pt x="8403" y="1702"/>
                      <a:pt x="8707" y="972"/>
                    </a:cubicBezTo>
                    <a:cubicBezTo>
                      <a:pt x="8892" y="642"/>
                      <a:pt x="8644" y="369"/>
                      <a:pt x="8409" y="369"/>
                    </a:cubicBezTo>
                    <a:cubicBezTo>
                      <a:pt x="8297" y="369"/>
                      <a:pt x="8188" y="430"/>
                      <a:pt x="8129" y="577"/>
                    </a:cubicBezTo>
                    <a:cubicBezTo>
                      <a:pt x="7856" y="1185"/>
                      <a:pt x="7065" y="1398"/>
                      <a:pt x="6488" y="1550"/>
                    </a:cubicBezTo>
                    <a:cubicBezTo>
                      <a:pt x="5987" y="1693"/>
                      <a:pt x="5430" y="1742"/>
                      <a:pt x="4875" y="1742"/>
                    </a:cubicBezTo>
                    <a:cubicBezTo>
                      <a:pt x="4723" y="1742"/>
                      <a:pt x="4571" y="1739"/>
                      <a:pt x="4421" y="1732"/>
                    </a:cubicBezTo>
                    <a:cubicBezTo>
                      <a:pt x="3053" y="1641"/>
                      <a:pt x="1776" y="1063"/>
                      <a:pt x="773" y="121"/>
                    </a:cubicBezTo>
                    <a:cubicBezTo>
                      <a:pt x="695" y="36"/>
                      <a:pt x="607" y="0"/>
                      <a:pt x="522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57" name="Google Shape;450;p38">
            <a:extLst>
              <a:ext uri="{FF2B5EF4-FFF2-40B4-BE49-F238E27FC236}">
                <a16:creationId xmlns:a16="http://schemas.microsoft.com/office/drawing/2014/main" id="{F217604F-AA8C-44C8-9641-0E1F0120BEEF}"/>
              </a:ext>
            </a:extLst>
          </p:cNvPr>
          <p:cNvCxnSpPr/>
          <p:nvPr/>
        </p:nvCxnSpPr>
        <p:spPr>
          <a:xfrm>
            <a:off x="2931558" y="2728732"/>
            <a:ext cx="1276200" cy="0"/>
          </a:xfrm>
          <a:prstGeom prst="straightConnector1">
            <a:avLst/>
          </a:prstGeom>
          <a:noFill/>
          <a:ln w="9525" cap="flat" cmpd="sng">
            <a:solidFill>
              <a:srgbClr val="25252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8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DBE60EDD-6BAB-4F13-8439-649BA2B42999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59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89A41AAF-5CE4-44E8-90DE-7226AFD0C1B3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0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B90C4F04-49C2-42B8-A443-C0080B98E23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1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0E3618B4-B820-4FF0-AA13-B16E626B9A19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2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11270AF-E05F-4320-ABB9-708E256C0E55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63" name="รูปภาพ 62">
            <a:hlinkClick r:id="rId8" action="ppaction://hlinksldjump"/>
            <a:extLst>
              <a:ext uri="{FF2B5EF4-FFF2-40B4-BE49-F238E27FC236}">
                <a16:creationId xmlns:a16="http://schemas.microsoft.com/office/drawing/2014/main" id="{339F3C83-9618-42F9-B96F-B97A01D9B7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8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3842;p61">
            <a:extLst>
              <a:ext uri="{FF2B5EF4-FFF2-40B4-BE49-F238E27FC236}">
                <a16:creationId xmlns:a16="http://schemas.microsoft.com/office/drawing/2014/main" id="{33B86D2E-4929-4021-B00C-7C4E2C614EB2}"/>
              </a:ext>
            </a:extLst>
          </p:cNvPr>
          <p:cNvSpPr txBox="1"/>
          <p:nvPr/>
        </p:nvSpPr>
        <p:spPr>
          <a:xfrm>
            <a:off x="2648192" y="781126"/>
            <a:ext cx="6239776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kumimoji="0" lang="th-TH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ครูสอบถามนักเรียนเกี่ยวกับสีที่นักเรียนชอบ และแสดงเป็นแผนภูมิรูปภาพ ดังนี้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sp>
        <p:nvSpPr>
          <p:cNvPr id="75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D79D9941-7177-46BC-A684-CEE041E27C7A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6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A743D97A-77C4-493B-8ADB-C392BB0BDC8B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7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06718550-AFE9-412B-99D2-28FEAEB67D5F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8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F8D04710-72D8-4248-ADE3-1AE9BC61BA2C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9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85844F83-A07B-4D66-87AC-58C4A4F9FF7B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84" name="รูปภาพ 83">
            <a:hlinkClick r:id="rId8" action="ppaction://hlinksldjump"/>
            <a:extLst>
              <a:ext uri="{FF2B5EF4-FFF2-40B4-BE49-F238E27FC236}">
                <a16:creationId xmlns:a16="http://schemas.microsoft.com/office/drawing/2014/main" id="{48DEEB72-6DAA-4A06-AB08-293C34415D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AB61059F-BE0E-490E-B9DD-8C2EF68520D4}"/>
              </a:ext>
            </a:extLst>
          </p:cNvPr>
          <p:cNvGrpSpPr/>
          <p:nvPr/>
        </p:nvGrpSpPr>
        <p:grpSpPr>
          <a:xfrm>
            <a:off x="1115568" y="1496895"/>
            <a:ext cx="5120640" cy="3870633"/>
            <a:chOff x="1115568" y="1496895"/>
            <a:chExt cx="5120640" cy="3870633"/>
          </a:xfrm>
        </p:grpSpPr>
        <p:sp>
          <p:nvSpPr>
            <p:cNvPr id="90" name="สี่เหลี่ยมผืนผ้า: มุมมน 89">
              <a:extLst>
                <a:ext uri="{FF2B5EF4-FFF2-40B4-BE49-F238E27FC236}">
                  <a16:creationId xmlns:a16="http://schemas.microsoft.com/office/drawing/2014/main" id="{2DC30D85-BE3C-4512-9BF5-535B39CEA050}"/>
                </a:ext>
              </a:extLst>
            </p:cNvPr>
            <p:cNvSpPr/>
            <p:nvPr/>
          </p:nvSpPr>
          <p:spPr>
            <a:xfrm>
              <a:off x="1115568" y="1496895"/>
              <a:ext cx="5120640" cy="3870633"/>
            </a:xfrm>
            <a:prstGeom prst="roundRect">
              <a:avLst>
                <a:gd name="adj" fmla="val 3862"/>
              </a:avLst>
            </a:pr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" name="กล่องข้อความ 3">
              <a:extLst>
                <a:ext uri="{FF2B5EF4-FFF2-40B4-BE49-F238E27FC236}">
                  <a16:creationId xmlns:a16="http://schemas.microsoft.com/office/drawing/2014/main" id="{E7694BB8-A4BE-4EDF-B4EF-E4C412B7DB18}"/>
                </a:ext>
              </a:extLst>
            </p:cNvPr>
            <p:cNvSpPr txBox="1"/>
            <p:nvPr/>
          </p:nvSpPr>
          <p:spPr>
            <a:xfrm>
              <a:off x="1801368" y="1547800"/>
              <a:ext cx="369203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th-TH" sz="2600" b="1" dirty="0">
                  <a:latin typeface="4804_KwangMD_PukluK" panose="02000000000000000000" pitchFamily="2" charset="0"/>
                  <a:cs typeface="4804_KwangMD_PukluK" panose="02000000000000000000" pitchFamily="2" charset="0"/>
                </a:rPr>
                <a:t>จำนวนนักเรียนชั้น ป. 3/1 ที่ชอบสีต่าง ๆ</a:t>
              </a:r>
            </a:p>
          </p:txBody>
        </p:sp>
        <p:pic>
          <p:nvPicPr>
            <p:cNvPr id="6" name="รูปภาพ 5">
              <a:extLst>
                <a:ext uri="{FF2B5EF4-FFF2-40B4-BE49-F238E27FC236}">
                  <a16:creationId xmlns:a16="http://schemas.microsoft.com/office/drawing/2014/main" id="{4DB701D2-BA9B-49EF-8DA2-658158EE3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6523" y="2040243"/>
              <a:ext cx="4958729" cy="2630190"/>
            </a:xfrm>
            <a:prstGeom prst="rect">
              <a:avLst/>
            </a:prstGeom>
          </p:spPr>
        </p:pic>
        <p:grpSp>
          <p:nvGrpSpPr>
            <p:cNvPr id="9" name="กลุ่ม 8">
              <a:extLst>
                <a:ext uri="{FF2B5EF4-FFF2-40B4-BE49-F238E27FC236}">
                  <a16:creationId xmlns:a16="http://schemas.microsoft.com/office/drawing/2014/main" id="{A9827A2B-1AA8-4A39-89F6-76049CC83226}"/>
                </a:ext>
              </a:extLst>
            </p:cNvPr>
            <p:cNvGrpSpPr/>
            <p:nvPr/>
          </p:nvGrpSpPr>
          <p:grpSpPr>
            <a:xfrm>
              <a:off x="1831482" y="4730415"/>
              <a:ext cx="3799438" cy="492443"/>
              <a:chOff x="1831482" y="4593255"/>
              <a:chExt cx="3799438" cy="492443"/>
            </a:xfrm>
          </p:grpSpPr>
          <p:sp>
            <p:nvSpPr>
              <p:cNvPr id="91" name="กล่องข้อความ 90">
                <a:extLst>
                  <a:ext uri="{FF2B5EF4-FFF2-40B4-BE49-F238E27FC236}">
                    <a16:creationId xmlns:a16="http://schemas.microsoft.com/office/drawing/2014/main" id="{00B84C3B-0D25-40FE-AD15-C776773003DF}"/>
                  </a:ext>
                </a:extLst>
              </p:cNvPr>
              <p:cNvSpPr txBox="1"/>
              <p:nvPr/>
            </p:nvSpPr>
            <p:spPr>
              <a:xfrm>
                <a:off x="1831482" y="4593255"/>
                <a:ext cx="379943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th-TH" sz="2600" b="1" dirty="0">
                    <a:latin typeface="4804_KwangMD_PukluK" panose="02000000000000000000" pitchFamily="2" charset="0"/>
                    <a:cs typeface="4804_KwangMD_PukluK" panose="02000000000000000000" pitchFamily="2" charset="0"/>
                  </a:rPr>
                  <a:t>กำหนดให้     แทนจำนวนนักเรียน 3 คน</a:t>
                </a:r>
              </a:p>
            </p:txBody>
          </p:sp>
          <p:pic>
            <p:nvPicPr>
              <p:cNvPr id="8" name="รูปภาพ 7">
                <a:extLst>
                  <a:ext uri="{FF2B5EF4-FFF2-40B4-BE49-F238E27FC236}">
                    <a16:creationId xmlns:a16="http://schemas.microsoft.com/office/drawing/2014/main" id="{21BD4DB5-6891-423C-8D13-AEC65A93B0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92142" y="4617701"/>
                <a:ext cx="452947" cy="426303"/>
              </a:xfrm>
              <a:prstGeom prst="rect">
                <a:avLst/>
              </a:prstGeom>
            </p:spPr>
          </p:pic>
        </p:grpSp>
      </p:grpSp>
      <p:sp>
        <p:nvSpPr>
          <p:cNvPr id="104" name="Google Shape;3842;p61">
            <a:extLst>
              <a:ext uri="{FF2B5EF4-FFF2-40B4-BE49-F238E27FC236}">
                <a16:creationId xmlns:a16="http://schemas.microsoft.com/office/drawing/2014/main" id="{7186A87D-CC0C-4B77-B29A-2A5DFE5E0840}"/>
              </a:ext>
            </a:extLst>
          </p:cNvPr>
          <p:cNvSpPr txBox="1"/>
          <p:nvPr/>
        </p:nvSpPr>
        <p:spPr>
          <a:xfrm>
            <a:off x="6777274" y="2246113"/>
            <a:ext cx="3703029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lang="th-TH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จำนวนนักเรียนชั้น ป.3/1 ที่ชอบสีต่าง ๆ</a:t>
            </a:r>
            <a:endParaRPr kumimoji="0" sz="24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948BAC1E-3B53-4751-9CE3-5382C28DE2F3}"/>
              </a:ext>
            </a:extLst>
          </p:cNvPr>
          <p:cNvGrpSpPr/>
          <p:nvPr/>
        </p:nvGrpSpPr>
        <p:grpSpPr>
          <a:xfrm>
            <a:off x="6362624" y="1547800"/>
            <a:ext cx="4770650" cy="1042162"/>
            <a:chOff x="6454064" y="1547800"/>
            <a:chExt cx="4770650" cy="1042162"/>
          </a:xfrm>
        </p:grpSpPr>
        <p:sp>
          <p:nvSpPr>
            <p:cNvPr id="92" name="Google Shape;3842;p61">
              <a:extLst>
                <a:ext uri="{FF2B5EF4-FFF2-40B4-BE49-F238E27FC236}">
                  <a16:creationId xmlns:a16="http://schemas.microsoft.com/office/drawing/2014/main" id="{2E7B5372-2741-47D8-A9D6-05E8216FB8E3}"/>
                </a:ext>
              </a:extLst>
            </p:cNvPr>
            <p:cNvSpPr txBox="1"/>
            <p:nvPr/>
          </p:nvSpPr>
          <p:spPr>
            <a:xfrm>
              <a:off x="6721485" y="1547800"/>
              <a:ext cx="3324045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kumimoji="0" lang="th-TH" sz="2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แผนภูมิรูปภาพนี้แสดงอะไร</a:t>
              </a:r>
              <a:endParaRPr kumimoji="0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cxnSp>
          <p:nvCxnSpPr>
            <p:cNvPr id="95" name="Google Shape;972;p53">
              <a:extLst>
                <a:ext uri="{FF2B5EF4-FFF2-40B4-BE49-F238E27FC236}">
                  <a16:creationId xmlns:a16="http://schemas.microsoft.com/office/drawing/2014/main" id="{B15202DD-86D1-4A6B-88F6-8C6FFD1AEF7D}"/>
                </a:ext>
              </a:extLst>
            </p:cNvPr>
            <p:cNvCxnSpPr/>
            <p:nvPr/>
          </p:nvCxnSpPr>
          <p:spPr>
            <a:xfrm>
              <a:off x="6868714" y="2589962"/>
              <a:ext cx="4356000" cy="0"/>
            </a:xfrm>
            <a:prstGeom prst="straightConnector1">
              <a:avLst/>
            </a:prstGeom>
            <a:noFill/>
            <a:ln w="19050" cap="flat" cmpd="sng">
              <a:solidFill>
                <a:srgbClr val="FB5760"/>
              </a:solidFill>
              <a:prstDash val="dot"/>
              <a:round/>
              <a:headEnd type="none" w="med" len="med"/>
              <a:tailEnd type="oval" w="med" len="med"/>
            </a:ln>
          </p:spPr>
        </p:cxnSp>
        <p:sp>
          <p:nvSpPr>
            <p:cNvPr id="108" name="Google Shape;1076;p53">
              <a:extLst>
                <a:ext uri="{FF2B5EF4-FFF2-40B4-BE49-F238E27FC236}">
                  <a16:creationId xmlns:a16="http://schemas.microsoft.com/office/drawing/2014/main" id="{41B193E8-3F72-44A3-95F2-35BBE3E72852}"/>
                </a:ext>
              </a:extLst>
            </p:cNvPr>
            <p:cNvSpPr/>
            <p:nvPr/>
          </p:nvSpPr>
          <p:spPr>
            <a:xfrm>
              <a:off x="6454064" y="1876169"/>
              <a:ext cx="185100" cy="185100"/>
            </a:xfrm>
            <a:prstGeom prst="rect">
              <a:avLst/>
            </a:prstGeom>
            <a:solidFill>
              <a:srgbClr val="C7EA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" name="กลุ่ม 12">
            <a:extLst>
              <a:ext uri="{FF2B5EF4-FFF2-40B4-BE49-F238E27FC236}">
                <a16:creationId xmlns:a16="http://schemas.microsoft.com/office/drawing/2014/main" id="{7C5858B3-7BCC-4EE3-A841-4E5E51D80091}"/>
              </a:ext>
            </a:extLst>
          </p:cNvPr>
          <p:cNvGrpSpPr/>
          <p:nvPr/>
        </p:nvGrpSpPr>
        <p:grpSpPr>
          <a:xfrm>
            <a:off x="6382804" y="2654166"/>
            <a:ext cx="4770650" cy="1042162"/>
            <a:chOff x="6474244" y="2654166"/>
            <a:chExt cx="4770650" cy="1042162"/>
          </a:xfrm>
        </p:grpSpPr>
        <p:sp>
          <p:nvSpPr>
            <p:cNvPr id="109" name="Google Shape;3842;p61">
              <a:extLst>
                <a:ext uri="{FF2B5EF4-FFF2-40B4-BE49-F238E27FC236}">
                  <a16:creationId xmlns:a16="http://schemas.microsoft.com/office/drawing/2014/main" id="{A342460D-BCB5-498B-91F1-50F3E743424A}"/>
                </a:ext>
              </a:extLst>
            </p:cNvPr>
            <p:cNvSpPr txBox="1"/>
            <p:nvPr/>
          </p:nvSpPr>
          <p:spPr>
            <a:xfrm>
              <a:off x="6741665" y="2654166"/>
              <a:ext cx="3324045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มีข้อกำหนดว่าอย่างไร</a:t>
              </a:r>
              <a:endParaRPr kumimoji="0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cxnSp>
          <p:nvCxnSpPr>
            <p:cNvPr id="110" name="Google Shape;972;p53">
              <a:extLst>
                <a:ext uri="{FF2B5EF4-FFF2-40B4-BE49-F238E27FC236}">
                  <a16:creationId xmlns:a16="http://schemas.microsoft.com/office/drawing/2014/main" id="{358132DA-6690-4E6D-8D44-C723CE634401}"/>
                </a:ext>
              </a:extLst>
            </p:cNvPr>
            <p:cNvCxnSpPr/>
            <p:nvPr/>
          </p:nvCxnSpPr>
          <p:spPr>
            <a:xfrm>
              <a:off x="6888894" y="3696328"/>
              <a:ext cx="4356000" cy="0"/>
            </a:xfrm>
            <a:prstGeom prst="straightConnector1">
              <a:avLst/>
            </a:prstGeom>
            <a:noFill/>
            <a:ln w="19050" cap="flat" cmpd="sng">
              <a:solidFill>
                <a:srgbClr val="FB5760"/>
              </a:solidFill>
              <a:prstDash val="dot"/>
              <a:round/>
              <a:headEnd type="none" w="med" len="med"/>
              <a:tailEnd type="oval" w="med" len="med"/>
            </a:ln>
          </p:spPr>
        </p:cxnSp>
        <p:sp>
          <p:nvSpPr>
            <p:cNvPr id="112" name="Google Shape;1076;p53">
              <a:extLst>
                <a:ext uri="{FF2B5EF4-FFF2-40B4-BE49-F238E27FC236}">
                  <a16:creationId xmlns:a16="http://schemas.microsoft.com/office/drawing/2014/main" id="{01A3D804-520C-4D2D-BF7F-ECA765B57A2E}"/>
                </a:ext>
              </a:extLst>
            </p:cNvPr>
            <p:cNvSpPr/>
            <p:nvPr/>
          </p:nvSpPr>
          <p:spPr>
            <a:xfrm>
              <a:off x="6474244" y="2982535"/>
              <a:ext cx="185100" cy="185100"/>
            </a:xfrm>
            <a:prstGeom prst="rect">
              <a:avLst/>
            </a:prstGeom>
            <a:solidFill>
              <a:srgbClr val="C7EA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5" name="Google Shape;3842;p61">
            <a:extLst>
              <a:ext uri="{FF2B5EF4-FFF2-40B4-BE49-F238E27FC236}">
                <a16:creationId xmlns:a16="http://schemas.microsoft.com/office/drawing/2014/main" id="{EA919473-65F3-48D2-86D2-1C52BA7A7F7C}"/>
              </a:ext>
            </a:extLst>
          </p:cNvPr>
          <p:cNvSpPr txBox="1"/>
          <p:nvPr/>
        </p:nvSpPr>
        <p:spPr>
          <a:xfrm>
            <a:off x="6833410" y="4550404"/>
            <a:ext cx="3703029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lang="th-TH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ชื่อแผนภูมิ ตัวแผนภูมิ และข้อกำหนด</a:t>
            </a:r>
            <a:endParaRPr kumimoji="0" sz="24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pSp>
        <p:nvGrpSpPr>
          <p:cNvPr id="14" name="กลุ่ม 13">
            <a:extLst>
              <a:ext uri="{FF2B5EF4-FFF2-40B4-BE49-F238E27FC236}">
                <a16:creationId xmlns:a16="http://schemas.microsoft.com/office/drawing/2014/main" id="{78DB78F8-ED8C-439D-AA93-6A177F51C9B7}"/>
              </a:ext>
            </a:extLst>
          </p:cNvPr>
          <p:cNvGrpSpPr/>
          <p:nvPr/>
        </p:nvGrpSpPr>
        <p:grpSpPr>
          <a:xfrm>
            <a:off x="6418760" y="3861235"/>
            <a:ext cx="4770650" cy="1042162"/>
            <a:chOff x="6510200" y="3861235"/>
            <a:chExt cx="4770650" cy="1042162"/>
          </a:xfrm>
        </p:grpSpPr>
        <p:sp>
          <p:nvSpPr>
            <p:cNvPr id="113" name="Google Shape;3842;p61">
              <a:extLst>
                <a:ext uri="{FF2B5EF4-FFF2-40B4-BE49-F238E27FC236}">
                  <a16:creationId xmlns:a16="http://schemas.microsoft.com/office/drawing/2014/main" id="{6F6395EC-4999-40BC-82B5-C93E345F28D4}"/>
                </a:ext>
              </a:extLst>
            </p:cNvPr>
            <p:cNvSpPr txBox="1"/>
            <p:nvPr/>
          </p:nvSpPr>
          <p:spPr>
            <a:xfrm>
              <a:off x="6777621" y="3861235"/>
              <a:ext cx="3324045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kumimoji="0" lang="th-TH" sz="2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แผนภูมิรูปภาพมีส่วนประกอบอะไรบ้าง</a:t>
              </a:r>
              <a:endParaRPr kumimoji="0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cxnSp>
          <p:nvCxnSpPr>
            <p:cNvPr id="114" name="Google Shape;972;p53">
              <a:extLst>
                <a:ext uri="{FF2B5EF4-FFF2-40B4-BE49-F238E27FC236}">
                  <a16:creationId xmlns:a16="http://schemas.microsoft.com/office/drawing/2014/main" id="{2709FFEC-FB10-414A-953B-77248AFA4F10}"/>
                </a:ext>
              </a:extLst>
            </p:cNvPr>
            <p:cNvCxnSpPr/>
            <p:nvPr/>
          </p:nvCxnSpPr>
          <p:spPr>
            <a:xfrm>
              <a:off x="6924850" y="4903397"/>
              <a:ext cx="4356000" cy="0"/>
            </a:xfrm>
            <a:prstGeom prst="straightConnector1">
              <a:avLst/>
            </a:prstGeom>
            <a:noFill/>
            <a:ln w="19050" cap="flat" cmpd="sng">
              <a:solidFill>
                <a:srgbClr val="FB5760"/>
              </a:solidFill>
              <a:prstDash val="dot"/>
              <a:round/>
              <a:headEnd type="none" w="med" len="med"/>
              <a:tailEnd type="oval" w="med" len="med"/>
            </a:ln>
          </p:spPr>
        </p:cxnSp>
        <p:sp>
          <p:nvSpPr>
            <p:cNvPr id="116" name="Google Shape;1076;p53">
              <a:extLst>
                <a:ext uri="{FF2B5EF4-FFF2-40B4-BE49-F238E27FC236}">
                  <a16:creationId xmlns:a16="http://schemas.microsoft.com/office/drawing/2014/main" id="{2A979097-92BF-4887-BE73-0E47C294FE05}"/>
                </a:ext>
              </a:extLst>
            </p:cNvPr>
            <p:cNvSpPr/>
            <p:nvPr/>
          </p:nvSpPr>
          <p:spPr>
            <a:xfrm>
              <a:off x="6510200" y="4189604"/>
              <a:ext cx="185100" cy="185100"/>
            </a:xfrm>
            <a:prstGeom prst="rect">
              <a:avLst/>
            </a:prstGeom>
            <a:solidFill>
              <a:srgbClr val="C7EA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" name="กลุ่ม 10">
            <a:extLst>
              <a:ext uri="{FF2B5EF4-FFF2-40B4-BE49-F238E27FC236}">
                <a16:creationId xmlns:a16="http://schemas.microsoft.com/office/drawing/2014/main" id="{5749B786-3564-4CDF-9B19-98A159691F0B}"/>
              </a:ext>
            </a:extLst>
          </p:cNvPr>
          <p:cNvGrpSpPr/>
          <p:nvPr/>
        </p:nvGrpSpPr>
        <p:grpSpPr>
          <a:xfrm>
            <a:off x="6797454" y="3294797"/>
            <a:ext cx="3703029" cy="426303"/>
            <a:chOff x="6888894" y="3294797"/>
            <a:chExt cx="3703029" cy="426303"/>
          </a:xfrm>
        </p:grpSpPr>
        <p:sp>
          <p:nvSpPr>
            <p:cNvPr id="111" name="Google Shape;3842;p61">
              <a:extLst>
                <a:ext uri="{FF2B5EF4-FFF2-40B4-BE49-F238E27FC236}">
                  <a16:creationId xmlns:a16="http://schemas.microsoft.com/office/drawing/2014/main" id="{301821CD-A5DE-4A6C-933F-FBABC1C322A7}"/>
                </a:ext>
              </a:extLst>
            </p:cNvPr>
            <p:cNvSpPr txBox="1"/>
            <p:nvPr/>
          </p:nvSpPr>
          <p:spPr>
            <a:xfrm>
              <a:off x="6888894" y="3325047"/>
              <a:ext cx="3703029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กำหนดให้      แทนจำนวนนักเรียน 3 คน</a:t>
              </a:r>
              <a:endParaRPr kumimoji="0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pic>
          <p:nvPicPr>
            <p:cNvPr id="127" name="รูปภาพ 126">
              <a:extLst>
                <a:ext uri="{FF2B5EF4-FFF2-40B4-BE49-F238E27FC236}">
                  <a16:creationId xmlns:a16="http://schemas.microsoft.com/office/drawing/2014/main" id="{638C0EF9-D6DE-4D47-B8A7-DDECF3D51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0862" y="3294797"/>
              <a:ext cx="452947" cy="4263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937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104" grpId="0"/>
      <p:bldP spid="1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D79D9941-7177-46BC-A684-CEE041E27C7A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6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A743D97A-77C4-493B-8ADB-C392BB0BDC8B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7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06718550-AFE9-412B-99D2-28FEAEB67D5F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8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F8D04710-72D8-4248-ADE3-1AE9BC61BA2C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9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85844F83-A07B-4D66-87AC-58C4A4F9FF7B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84" name="รูปภาพ 83">
            <a:hlinkClick r:id="rId8" action="ppaction://hlinksldjump"/>
            <a:extLst>
              <a:ext uri="{FF2B5EF4-FFF2-40B4-BE49-F238E27FC236}">
                <a16:creationId xmlns:a16="http://schemas.microsoft.com/office/drawing/2014/main" id="{48DEEB72-6DAA-4A06-AB08-293C34415D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AB61059F-BE0E-490E-B9DD-8C2EF68520D4}"/>
              </a:ext>
            </a:extLst>
          </p:cNvPr>
          <p:cNvGrpSpPr/>
          <p:nvPr/>
        </p:nvGrpSpPr>
        <p:grpSpPr>
          <a:xfrm>
            <a:off x="1056058" y="816826"/>
            <a:ext cx="4356000" cy="3870633"/>
            <a:chOff x="1115568" y="1496895"/>
            <a:chExt cx="4356000" cy="3870633"/>
          </a:xfrm>
        </p:grpSpPr>
        <p:sp>
          <p:nvSpPr>
            <p:cNvPr id="90" name="สี่เหลี่ยมผืนผ้า: มุมมน 89">
              <a:extLst>
                <a:ext uri="{FF2B5EF4-FFF2-40B4-BE49-F238E27FC236}">
                  <a16:creationId xmlns:a16="http://schemas.microsoft.com/office/drawing/2014/main" id="{2DC30D85-BE3C-4512-9BF5-535B39CEA050}"/>
                </a:ext>
              </a:extLst>
            </p:cNvPr>
            <p:cNvSpPr/>
            <p:nvPr/>
          </p:nvSpPr>
          <p:spPr>
            <a:xfrm>
              <a:off x="1115568" y="1496895"/>
              <a:ext cx="4356000" cy="3870633"/>
            </a:xfrm>
            <a:prstGeom prst="roundRect">
              <a:avLst>
                <a:gd name="adj" fmla="val 3862"/>
              </a:avLst>
            </a:pr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" name="กล่องข้อความ 3">
              <a:extLst>
                <a:ext uri="{FF2B5EF4-FFF2-40B4-BE49-F238E27FC236}">
                  <a16:creationId xmlns:a16="http://schemas.microsoft.com/office/drawing/2014/main" id="{E7694BB8-A4BE-4EDF-B4EF-E4C412B7DB18}"/>
                </a:ext>
              </a:extLst>
            </p:cNvPr>
            <p:cNvSpPr txBox="1"/>
            <p:nvPr/>
          </p:nvSpPr>
          <p:spPr>
            <a:xfrm>
              <a:off x="1335024" y="1547800"/>
              <a:ext cx="349300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+mn-ea"/>
                  <a:cs typeface="4804_KwangMD_PukluK" panose="02000000000000000000" pitchFamily="2" charset="0"/>
                </a:rPr>
                <a:t>จำนวนพันธุ์ผักที่ขายได้ใน 1 สัปดาห์</a:t>
              </a:r>
            </a:p>
          </p:txBody>
        </p:sp>
        <p:pic>
          <p:nvPicPr>
            <p:cNvPr id="6" name="รูปภาพ 5">
              <a:extLst>
                <a:ext uri="{FF2B5EF4-FFF2-40B4-BE49-F238E27FC236}">
                  <a16:creationId xmlns:a16="http://schemas.microsoft.com/office/drawing/2014/main" id="{4DB701D2-BA9B-49EF-8DA2-658158EE3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49416" y="2040243"/>
              <a:ext cx="3520254" cy="2630190"/>
            </a:xfrm>
            <a:prstGeom prst="rect">
              <a:avLst/>
            </a:prstGeom>
          </p:spPr>
        </p:pic>
        <p:grpSp>
          <p:nvGrpSpPr>
            <p:cNvPr id="9" name="กลุ่ม 8">
              <a:extLst>
                <a:ext uri="{FF2B5EF4-FFF2-40B4-BE49-F238E27FC236}">
                  <a16:creationId xmlns:a16="http://schemas.microsoft.com/office/drawing/2014/main" id="{A9827A2B-1AA8-4A39-89F6-76049CC83226}"/>
                </a:ext>
              </a:extLst>
            </p:cNvPr>
            <p:cNvGrpSpPr/>
            <p:nvPr/>
          </p:nvGrpSpPr>
          <p:grpSpPr>
            <a:xfrm>
              <a:off x="1264554" y="4730415"/>
              <a:ext cx="3990195" cy="492443"/>
              <a:chOff x="1264554" y="4593255"/>
              <a:chExt cx="3990195" cy="492443"/>
            </a:xfrm>
          </p:grpSpPr>
          <p:sp>
            <p:nvSpPr>
              <p:cNvPr id="91" name="กล่องข้อความ 90">
                <a:extLst>
                  <a:ext uri="{FF2B5EF4-FFF2-40B4-BE49-F238E27FC236}">
                    <a16:creationId xmlns:a16="http://schemas.microsoft.com/office/drawing/2014/main" id="{00B84C3B-0D25-40FE-AD15-C776773003DF}"/>
                  </a:ext>
                </a:extLst>
              </p:cNvPr>
              <p:cNvSpPr txBox="1"/>
              <p:nvPr/>
            </p:nvSpPr>
            <p:spPr>
              <a:xfrm>
                <a:off x="1264554" y="4593255"/>
                <a:ext cx="399019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+mn-ea"/>
                    <a:cs typeface="4804_KwangMD_PukluK" panose="02000000000000000000" pitchFamily="2" charset="0"/>
                  </a:rPr>
                  <a:t>กำหนดให้     แทนจำนวนพันธ์ผัก 20 ซอง</a:t>
                </a:r>
              </a:p>
            </p:txBody>
          </p:sp>
          <p:pic>
            <p:nvPicPr>
              <p:cNvPr id="8" name="รูปภาพ 7">
                <a:extLst>
                  <a:ext uri="{FF2B5EF4-FFF2-40B4-BE49-F238E27FC236}">
                    <a16:creationId xmlns:a16="http://schemas.microsoft.com/office/drawing/2014/main" id="{21BD4DB5-6891-423C-8D13-AEC65A93B0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233070" y="4617701"/>
                <a:ext cx="437234" cy="426303"/>
              </a:xfrm>
              <a:prstGeom prst="rect">
                <a:avLst/>
              </a:prstGeom>
            </p:spPr>
          </p:pic>
        </p:grpSp>
      </p:grpSp>
      <p:sp>
        <p:nvSpPr>
          <p:cNvPr id="104" name="Google Shape;3842;p61">
            <a:extLst>
              <a:ext uri="{FF2B5EF4-FFF2-40B4-BE49-F238E27FC236}">
                <a16:creationId xmlns:a16="http://schemas.microsoft.com/office/drawing/2014/main" id="{7186A87D-CC0C-4B77-B29A-2A5DFE5E0840}"/>
              </a:ext>
            </a:extLst>
          </p:cNvPr>
          <p:cNvSpPr txBox="1"/>
          <p:nvPr/>
        </p:nvSpPr>
        <p:spPr>
          <a:xfrm>
            <a:off x="6105674" y="1263140"/>
            <a:ext cx="3703029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20 ซอง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pSp>
        <p:nvGrpSpPr>
          <p:cNvPr id="11" name="กลุ่ม 10">
            <a:extLst>
              <a:ext uri="{FF2B5EF4-FFF2-40B4-BE49-F238E27FC236}">
                <a16:creationId xmlns:a16="http://schemas.microsoft.com/office/drawing/2014/main" id="{5749B786-3564-4CDF-9B19-98A159691F0B}"/>
              </a:ext>
            </a:extLst>
          </p:cNvPr>
          <p:cNvGrpSpPr/>
          <p:nvPr/>
        </p:nvGrpSpPr>
        <p:grpSpPr>
          <a:xfrm>
            <a:off x="6125854" y="3271944"/>
            <a:ext cx="4152002" cy="681323"/>
            <a:chOff x="6888894" y="3038765"/>
            <a:chExt cx="4152002" cy="681323"/>
          </a:xfrm>
        </p:grpSpPr>
        <p:sp>
          <p:nvSpPr>
            <p:cNvPr id="111" name="Google Shape;3842;p61">
              <a:extLst>
                <a:ext uri="{FF2B5EF4-FFF2-40B4-BE49-F238E27FC236}">
                  <a16:creationId xmlns:a16="http://schemas.microsoft.com/office/drawing/2014/main" id="{301821CD-A5DE-4A6C-933F-FBABC1C322A7}"/>
                </a:ext>
              </a:extLst>
            </p:cNvPr>
            <p:cNvSpPr txBox="1"/>
            <p:nvPr/>
          </p:nvSpPr>
          <p:spPr>
            <a:xfrm>
              <a:off x="6888894" y="3325047"/>
              <a:ext cx="4152002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นับ     ได้ 5 รูป และ 1 รูป แทน 20 ซอง</a:t>
              </a:r>
            </a:p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ดังนั้น ขายพันธุ์ผักคะน้าได้ 5 </a:t>
              </a:r>
              <a:r>
                <a:rPr lang="th-TH" sz="2400" kern="0" dirty="0">
                  <a:solidFill>
                    <a:srgbClr val="002060"/>
                  </a:solidFill>
                  <a:latin typeface="TH SarabunPSK" panose="020B0500040200020003" pitchFamily="34" charset="-34"/>
                  <a:ea typeface="Fira Sans Extra Condensed"/>
                  <a:cs typeface="TH SarabunPSK" panose="020B0500040200020003" pitchFamily="34" charset="-34"/>
                  <a:sym typeface="Fira Sans Extra Condensed"/>
                </a:rPr>
                <a:t>×</a:t>
              </a: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20 </a:t>
              </a:r>
              <a:r>
                <a:rPr lang="en-US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= 100 </a:t>
              </a: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ซอง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pic>
          <p:nvPicPr>
            <p:cNvPr id="127" name="รูปภาพ 126">
              <a:extLst>
                <a:ext uri="{FF2B5EF4-FFF2-40B4-BE49-F238E27FC236}">
                  <a16:creationId xmlns:a16="http://schemas.microsoft.com/office/drawing/2014/main" id="{638C0EF9-D6DE-4D47-B8A7-DDECF3D51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31790" y="3038765"/>
              <a:ext cx="437234" cy="426303"/>
            </a:xfrm>
            <a:prstGeom prst="rect">
              <a:avLst/>
            </a:prstGeom>
          </p:spPr>
        </p:pic>
      </p:grpSp>
      <p:grpSp>
        <p:nvGrpSpPr>
          <p:cNvPr id="2" name="กลุ่ม 1">
            <a:extLst>
              <a:ext uri="{FF2B5EF4-FFF2-40B4-BE49-F238E27FC236}">
                <a16:creationId xmlns:a16="http://schemas.microsoft.com/office/drawing/2014/main" id="{C6A23915-9A1F-494E-BC68-5F3328C9FA42}"/>
              </a:ext>
            </a:extLst>
          </p:cNvPr>
          <p:cNvGrpSpPr/>
          <p:nvPr/>
        </p:nvGrpSpPr>
        <p:grpSpPr>
          <a:xfrm>
            <a:off x="5691024" y="564827"/>
            <a:ext cx="4770650" cy="1042162"/>
            <a:chOff x="5691024" y="564827"/>
            <a:chExt cx="4770650" cy="1042162"/>
          </a:xfrm>
        </p:grpSpPr>
        <p:grpSp>
          <p:nvGrpSpPr>
            <p:cNvPr id="12" name="กลุ่ม 11">
              <a:extLst>
                <a:ext uri="{FF2B5EF4-FFF2-40B4-BE49-F238E27FC236}">
                  <a16:creationId xmlns:a16="http://schemas.microsoft.com/office/drawing/2014/main" id="{948BAC1E-3B53-4751-9CE3-5382C28DE2F3}"/>
                </a:ext>
              </a:extLst>
            </p:cNvPr>
            <p:cNvGrpSpPr/>
            <p:nvPr/>
          </p:nvGrpSpPr>
          <p:grpSpPr>
            <a:xfrm>
              <a:off x="5691024" y="564827"/>
              <a:ext cx="4770650" cy="1042162"/>
              <a:chOff x="6454064" y="1547800"/>
              <a:chExt cx="4770650" cy="1042162"/>
            </a:xfrm>
          </p:grpSpPr>
          <p:sp>
            <p:nvSpPr>
              <p:cNvPr id="92" name="Google Shape;3842;p61">
                <a:extLst>
                  <a:ext uri="{FF2B5EF4-FFF2-40B4-BE49-F238E27FC236}">
                    <a16:creationId xmlns:a16="http://schemas.microsoft.com/office/drawing/2014/main" id="{2E7B5372-2741-47D8-A9D6-05E8216FB8E3}"/>
                  </a:ext>
                </a:extLst>
              </p:cNvPr>
              <p:cNvSpPr txBox="1"/>
              <p:nvPr/>
            </p:nvSpPr>
            <p:spPr>
              <a:xfrm>
                <a:off x="6721485" y="1547800"/>
                <a:ext cx="3324045" cy="395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>
                    <a:tab pos="715963" algn="l"/>
                  </a:tabLst>
                  <a:defRPr/>
                </a:pPr>
                <a:r>
                  <a:rPr kumimoji="0" lang="th-TH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Fira Sans Extra Condensed"/>
                    <a:cs typeface="4804_KwangMD_PukluK" panose="02000000000000000000" pitchFamily="2" charset="0"/>
                    <a:sym typeface="Fira Sans Extra Condensed"/>
                  </a:rPr>
                  <a:t>รูป     แทนจำนวนพันธุ์ผักกี่ซอง</a:t>
                </a: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endParaRPr>
              </a:p>
            </p:txBody>
          </p:sp>
          <p:cxnSp>
            <p:nvCxnSpPr>
              <p:cNvPr id="95" name="Google Shape;972;p53">
                <a:extLst>
                  <a:ext uri="{FF2B5EF4-FFF2-40B4-BE49-F238E27FC236}">
                    <a16:creationId xmlns:a16="http://schemas.microsoft.com/office/drawing/2014/main" id="{B15202DD-86D1-4A6B-88F6-8C6FFD1AEF7D}"/>
                  </a:ext>
                </a:extLst>
              </p:cNvPr>
              <p:cNvCxnSpPr/>
              <p:nvPr/>
            </p:nvCxnSpPr>
            <p:spPr>
              <a:xfrm>
                <a:off x="6868714" y="2589962"/>
                <a:ext cx="43560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B5760"/>
                </a:solidFill>
                <a:prstDash val="dot"/>
                <a:round/>
                <a:headEnd type="none" w="med" len="med"/>
                <a:tailEnd type="oval" w="med" len="med"/>
              </a:ln>
            </p:spPr>
          </p:cxnSp>
          <p:sp>
            <p:nvSpPr>
              <p:cNvPr id="108" name="Google Shape;1076;p53">
                <a:extLst>
                  <a:ext uri="{FF2B5EF4-FFF2-40B4-BE49-F238E27FC236}">
                    <a16:creationId xmlns:a16="http://schemas.microsoft.com/office/drawing/2014/main" id="{41B193E8-3F72-44A3-95F2-35BBE3E72852}"/>
                  </a:ext>
                </a:extLst>
              </p:cNvPr>
              <p:cNvSpPr/>
              <p:nvPr/>
            </p:nvSpPr>
            <p:spPr>
              <a:xfrm>
                <a:off x="6454064" y="1876169"/>
                <a:ext cx="185100" cy="185100"/>
              </a:xfrm>
              <a:prstGeom prst="rect">
                <a:avLst/>
              </a:prstGeom>
              <a:solidFill>
                <a:srgbClr val="C7EA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33" name="รูปภาพ 32">
              <a:extLst>
                <a:ext uri="{FF2B5EF4-FFF2-40B4-BE49-F238E27FC236}">
                  <a16:creationId xmlns:a16="http://schemas.microsoft.com/office/drawing/2014/main" id="{8872D247-5192-4C6F-9989-AB51BC42C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6734" y="735571"/>
              <a:ext cx="437234" cy="426303"/>
            </a:xfrm>
            <a:prstGeom prst="rect">
              <a:avLst/>
            </a:prstGeom>
          </p:spPr>
        </p:pic>
      </p:grpSp>
      <p:grpSp>
        <p:nvGrpSpPr>
          <p:cNvPr id="36" name="กลุ่ม 35">
            <a:extLst>
              <a:ext uri="{FF2B5EF4-FFF2-40B4-BE49-F238E27FC236}">
                <a16:creationId xmlns:a16="http://schemas.microsoft.com/office/drawing/2014/main" id="{B06345FA-E9F8-4BE0-9DA7-6425DE7175B6}"/>
              </a:ext>
            </a:extLst>
          </p:cNvPr>
          <p:cNvGrpSpPr/>
          <p:nvPr/>
        </p:nvGrpSpPr>
        <p:grpSpPr>
          <a:xfrm>
            <a:off x="5691024" y="1566998"/>
            <a:ext cx="4770650" cy="1042162"/>
            <a:chOff x="5691024" y="564827"/>
            <a:chExt cx="4770650" cy="1042162"/>
          </a:xfrm>
        </p:grpSpPr>
        <p:grpSp>
          <p:nvGrpSpPr>
            <p:cNvPr id="37" name="กลุ่ม 36">
              <a:extLst>
                <a:ext uri="{FF2B5EF4-FFF2-40B4-BE49-F238E27FC236}">
                  <a16:creationId xmlns:a16="http://schemas.microsoft.com/office/drawing/2014/main" id="{D1C0CF2F-55F8-4422-94AA-B40CE9F1648E}"/>
                </a:ext>
              </a:extLst>
            </p:cNvPr>
            <p:cNvGrpSpPr/>
            <p:nvPr/>
          </p:nvGrpSpPr>
          <p:grpSpPr>
            <a:xfrm>
              <a:off x="5691024" y="564827"/>
              <a:ext cx="4770650" cy="1042162"/>
              <a:chOff x="6454064" y="1547800"/>
              <a:chExt cx="4770650" cy="1042162"/>
            </a:xfrm>
          </p:grpSpPr>
          <p:sp>
            <p:nvSpPr>
              <p:cNvPr id="39" name="Google Shape;3842;p61">
                <a:extLst>
                  <a:ext uri="{FF2B5EF4-FFF2-40B4-BE49-F238E27FC236}">
                    <a16:creationId xmlns:a16="http://schemas.microsoft.com/office/drawing/2014/main" id="{0C861687-FBE8-4DE9-8040-16A1CF1A5139}"/>
                  </a:ext>
                </a:extLst>
              </p:cNvPr>
              <p:cNvSpPr txBox="1"/>
              <p:nvPr/>
            </p:nvSpPr>
            <p:spPr>
              <a:xfrm>
                <a:off x="6721485" y="1547800"/>
                <a:ext cx="3324045" cy="395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>
                    <a:tab pos="715963" algn="l"/>
                  </a:tabLst>
                  <a:defRPr/>
                </a:pPr>
                <a:r>
                  <a:rPr kumimoji="0" lang="th-TH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Fira Sans Extra Condensed"/>
                    <a:cs typeface="4804_KwangMD_PukluK" panose="02000000000000000000" pitchFamily="2" charset="0"/>
                    <a:sym typeface="Fira Sans Extra Condensed"/>
                  </a:rPr>
                  <a:t>รูป     แทนจำนวนพันธุ์ผักกี่ซอง</a:t>
                </a: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endParaRPr>
              </a:p>
            </p:txBody>
          </p:sp>
          <p:cxnSp>
            <p:nvCxnSpPr>
              <p:cNvPr id="40" name="Google Shape;972;p53">
                <a:extLst>
                  <a:ext uri="{FF2B5EF4-FFF2-40B4-BE49-F238E27FC236}">
                    <a16:creationId xmlns:a16="http://schemas.microsoft.com/office/drawing/2014/main" id="{2FA68B0D-5BEC-446E-8233-FF25EF427923}"/>
                  </a:ext>
                </a:extLst>
              </p:cNvPr>
              <p:cNvCxnSpPr/>
              <p:nvPr/>
            </p:nvCxnSpPr>
            <p:spPr>
              <a:xfrm>
                <a:off x="6868714" y="2589962"/>
                <a:ext cx="43560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B5760"/>
                </a:solidFill>
                <a:prstDash val="dot"/>
                <a:round/>
                <a:headEnd type="none" w="med" len="med"/>
                <a:tailEnd type="oval" w="med" len="med"/>
              </a:ln>
            </p:spPr>
          </p:cxnSp>
          <p:sp>
            <p:nvSpPr>
              <p:cNvPr id="41" name="Google Shape;1076;p53">
                <a:extLst>
                  <a:ext uri="{FF2B5EF4-FFF2-40B4-BE49-F238E27FC236}">
                    <a16:creationId xmlns:a16="http://schemas.microsoft.com/office/drawing/2014/main" id="{C8E433F4-2F24-40AF-A7C6-D32E5A94C965}"/>
                  </a:ext>
                </a:extLst>
              </p:cNvPr>
              <p:cNvSpPr/>
              <p:nvPr/>
            </p:nvSpPr>
            <p:spPr>
              <a:xfrm>
                <a:off x="6454064" y="1876169"/>
                <a:ext cx="185100" cy="185100"/>
              </a:xfrm>
              <a:prstGeom prst="rect">
                <a:avLst/>
              </a:prstGeom>
              <a:solidFill>
                <a:srgbClr val="C7EA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38" name="รูปภาพ 37">
              <a:extLst>
                <a:ext uri="{FF2B5EF4-FFF2-40B4-BE49-F238E27FC236}">
                  <a16:creationId xmlns:a16="http://schemas.microsoft.com/office/drawing/2014/main" id="{B77EDDCE-95C0-4DAF-8AC4-4995D3FF8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66854" y="735571"/>
              <a:ext cx="316994" cy="426303"/>
            </a:xfrm>
            <a:prstGeom prst="rect">
              <a:avLst/>
            </a:prstGeom>
          </p:spPr>
        </p:pic>
      </p:grp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5F19245E-8829-4835-80F4-B5915F7D58C2}"/>
              </a:ext>
            </a:extLst>
          </p:cNvPr>
          <p:cNvGrpSpPr/>
          <p:nvPr/>
        </p:nvGrpSpPr>
        <p:grpSpPr>
          <a:xfrm>
            <a:off x="6105674" y="2179786"/>
            <a:ext cx="3703029" cy="480566"/>
            <a:chOff x="6105674" y="2179786"/>
            <a:chExt cx="3703029" cy="480566"/>
          </a:xfrm>
        </p:grpSpPr>
        <p:sp>
          <p:nvSpPr>
            <p:cNvPr id="35" name="Google Shape;3842;p61">
              <a:extLst>
                <a:ext uri="{FF2B5EF4-FFF2-40B4-BE49-F238E27FC236}">
                  <a16:creationId xmlns:a16="http://schemas.microsoft.com/office/drawing/2014/main" id="{A97A9F84-4862-4B6E-854A-0B51C9B081EE}"/>
                </a:ext>
              </a:extLst>
            </p:cNvPr>
            <p:cNvSpPr txBox="1"/>
            <p:nvPr/>
          </p:nvSpPr>
          <p:spPr>
            <a:xfrm>
              <a:off x="6105674" y="2265311"/>
              <a:ext cx="3703029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1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0 ซอง เพราะ    เป็นครึ่งหนึ่งของ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pic>
          <p:nvPicPr>
            <p:cNvPr id="42" name="รูปภาพ 41">
              <a:extLst>
                <a:ext uri="{FF2B5EF4-FFF2-40B4-BE49-F238E27FC236}">
                  <a16:creationId xmlns:a16="http://schemas.microsoft.com/office/drawing/2014/main" id="{EB4E8ECF-1C55-4C11-A31F-2927EC044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05329" y="2183167"/>
              <a:ext cx="316994" cy="426303"/>
            </a:xfrm>
            <a:prstGeom prst="rect">
              <a:avLst/>
            </a:prstGeom>
          </p:spPr>
        </p:pic>
        <p:pic>
          <p:nvPicPr>
            <p:cNvPr id="43" name="รูปภาพ 42">
              <a:extLst>
                <a:ext uri="{FF2B5EF4-FFF2-40B4-BE49-F238E27FC236}">
                  <a16:creationId xmlns:a16="http://schemas.microsoft.com/office/drawing/2014/main" id="{6A2F4070-C72B-4ECF-B97D-0529D32FE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21978" y="2179786"/>
              <a:ext cx="437234" cy="426303"/>
            </a:xfrm>
            <a:prstGeom prst="rect">
              <a:avLst/>
            </a:prstGeom>
          </p:spPr>
        </p:pic>
      </p:grpSp>
      <p:grpSp>
        <p:nvGrpSpPr>
          <p:cNvPr id="5" name="กลุ่ม 4">
            <a:extLst>
              <a:ext uri="{FF2B5EF4-FFF2-40B4-BE49-F238E27FC236}">
                <a16:creationId xmlns:a16="http://schemas.microsoft.com/office/drawing/2014/main" id="{13100FB5-E74F-4B10-B3E1-84D1D54CE20E}"/>
              </a:ext>
            </a:extLst>
          </p:cNvPr>
          <p:cNvGrpSpPr/>
          <p:nvPr/>
        </p:nvGrpSpPr>
        <p:grpSpPr>
          <a:xfrm>
            <a:off x="5711204" y="2613025"/>
            <a:ext cx="4895836" cy="1462786"/>
            <a:chOff x="5711204" y="2613025"/>
            <a:chExt cx="4895836" cy="1462786"/>
          </a:xfrm>
        </p:grpSpPr>
        <p:grpSp>
          <p:nvGrpSpPr>
            <p:cNvPr id="13" name="กลุ่ม 12">
              <a:extLst>
                <a:ext uri="{FF2B5EF4-FFF2-40B4-BE49-F238E27FC236}">
                  <a16:creationId xmlns:a16="http://schemas.microsoft.com/office/drawing/2014/main" id="{7C5858B3-7BCC-4EE3-A841-4E5E51D80091}"/>
                </a:ext>
              </a:extLst>
            </p:cNvPr>
            <p:cNvGrpSpPr/>
            <p:nvPr/>
          </p:nvGrpSpPr>
          <p:grpSpPr>
            <a:xfrm>
              <a:off x="5711204" y="2613025"/>
              <a:ext cx="4895836" cy="1462786"/>
              <a:chOff x="6474244" y="2654166"/>
              <a:chExt cx="4895836" cy="1462786"/>
            </a:xfrm>
          </p:grpSpPr>
          <p:sp>
            <p:nvSpPr>
              <p:cNvPr id="109" name="Google Shape;3842;p61">
                <a:extLst>
                  <a:ext uri="{FF2B5EF4-FFF2-40B4-BE49-F238E27FC236}">
                    <a16:creationId xmlns:a16="http://schemas.microsoft.com/office/drawing/2014/main" id="{A342460D-BCB5-498B-91F1-50F3E743424A}"/>
                  </a:ext>
                </a:extLst>
              </p:cNvPr>
              <p:cNvSpPr txBox="1"/>
              <p:nvPr/>
            </p:nvSpPr>
            <p:spPr>
              <a:xfrm>
                <a:off x="6741665" y="2654166"/>
                <a:ext cx="4628415" cy="395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>
                    <a:tab pos="715963" algn="l"/>
                  </a:tabLst>
                  <a:defRPr/>
                </a:pPr>
                <a:r>
                  <a:rPr kumimoji="0" lang="th-TH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Fira Sans Extra Condensed"/>
                    <a:cs typeface="4804_KwangMD_PukluK" panose="02000000000000000000" pitchFamily="2" charset="0"/>
                    <a:sym typeface="Fira Sans Extra Condensed"/>
                  </a:rPr>
                  <a:t>ใน 1 สัปดาห์ ขายพันธุ์ผักคะน้าได้กี่ซอง คิดได้อย่างไร</a:t>
                </a: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endParaRPr>
              </a:p>
            </p:txBody>
          </p:sp>
          <p:cxnSp>
            <p:nvCxnSpPr>
              <p:cNvPr id="110" name="Google Shape;972;p53">
                <a:extLst>
                  <a:ext uri="{FF2B5EF4-FFF2-40B4-BE49-F238E27FC236}">
                    <a16:creationId xmlns:a16="http://schemas.microsoft.com/office/drawing/2014/main" id="{358132DA-6690-4E6D-8D44-C723CE634401}"/>
                  </a:ext>
                </a:extLst>
              </p:cNvPr>
              <p:cNvCxnSpPr/>
              <p:nvPr/>
            </p:nvCxnSpPr>
            <p:spPr>
              <a:xfrm>
                <a:off x="6888894" y="4116952"/>
                <a:ext cx="43560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B5760"/>
                </a:solidFill>
                <a:prstDash val="dot"/>
                <a:round/>
                <a:headEnd type="none" w="med" len="med"/>
                <a:tailEnd type="oval" w="med" len="med"/>
              </a:ln>
            </p:spPr>
          </p:cxnSp>
          <p:sp>
            <p:nvSpPr>
              <p:cNvPr id="112" name="Google Shape;1076;p53">
                <a:extLst>
                  <a:ext uri="{FF2B5EF4-FFF2-40B4-BE49-F238E27FC236}">
                    <a16:creationId xmlns:a16="http://schemas.microsoft.com/office/drawing/2014/main" id="{01A3D804-520C-4D2D-BF7F-ECA765B57A2E}"/>
                  </a:ext>
                </a:extLst>
              </p:cNvPr>
              <p:cNvSpPr/>
              <p:nvPr/>
            </p:nvSpPr>
            <p:spPr>
              <a:xfrm>
                <a:off x="6474244" y="2982535"/>
                <a:ext cx="185100" cy="185100"/>
              </a:xfrm>
              <a:prstGeom prst="rect">
                <a:avLst/>
              </a:prstGeom>
              <a:solidFill>
                <a:srgbClr val="C7EA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cxnSp>
          <p:nvCxnSpPr>
            <p:cNvPr id="45" name="Google Shape;972;p53">
              <a:extLst>
                <a:ext uri="{FF2B5EF4-FFF2-40B4-BE49-F238E27FC236}">
                  <a16:creationId xmlns:a16="http://schemas.microsoft.com/office/drawing/2014/main" id="{FE0D062E-215D-4E32-B3C9-4A0ED4D8906C}"/>
                </a:ext>
              </a:extLst>
            </p:cNvPr>
            <p:cNvCxnSpPr/>
            <p:nvPr/>
          </p:nvCxnSpPr>
          <p:spPr>
            <a:xfrm>
              <a:off x="6123024" y="3688715"/>
              <a:ext cx="4356000" cy="0"/>
            </a:xfrm>
            <a:prstGeom prst="straightConnector1">
              <a:avLst/>
            </a:prstGeom>
            <a:noFill/>
            <a:ln w="19050" cap="flat" cmpd="sng">
              <a:solidFill>
                <a:srgbClr val="FB5760"/>
              </a:solidFill>
              <a:prstDash val="dot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7" name="กลุ่ม 6">
            <a:extLst>
              <a:ext uri="{FF2B5EF4-FFF2-40B4-BE49-F238E27FC236}">
                <a16:creationId xmlns:a16="http://schemas.microsoft.com/office/drawing/2014/main" id="{4D4A659E-5F8A-47B7-9C13-FE7F2350F90F}"/>
              </a:ext>
            </a:extLst>
          </p:cNvPr>
          <p:cNvGrpSpPr/>
          <p:nvPr/>
        </p:nvGrpSpPr>
        <p:grpSpPr>
          <a:xfrm>
            <a:off x="5747160" y="4121846"/>
            <a:ext cx="4770650" cy="1719568"/>
            <a:chOff x="5747160" y="4121846"/>
            <a:chExt cx="4770650" cy="1719568"/>
          </a:xfrm>
        </p:grpSpPr>
        <p:grpSp>
          <p:nvGrpSpPr>
            <p:cNvPr id="14" name="กลุ่ม 13">
              <a:extLst>
                <a:ext uri="{FF2B5EF4-FFF2-40B4-BE49-F238E27FC236}">
                  <a16:creationId xmlns:a16="http://schemas.microsoft.com/office/drawing/2014/main" id="{78DB78F8-ED8C-439D-AA93-6A177F51C9B7}"/>
                </a:ext>
              </a:extLst>
            </p:cNvPr>
            <p:cNvGrpSpPr/>
            <p:nvPr/>
          </p:nvGrpSpPr>
          <p:grpSpPr>
            <a:xfrm>
              <a:off x="5747160" y="4121846"/>
              <a:ext cx="4770650" cy="987298"/>
              <a:chOff x="6510200" y="3861235"/>
              <a:chExt cx="4770650" cy="987298"/>
            </a:xfrm>
          </p:grpSpPr>
          <p:sp>
            <p:nvSpPr>
              <p:cNvPr id="113" name="Google Shape;3842;p61">
                <a:extLst>
                  <a:ext uri="{FF2B5EF4-FFF2-40B4-BE49-F238E27FC236}">
                    <a16:creationId xmlns:a16="http://schemas.microsoft.com/office/drawing/2014/main" id="{6F6395EC-4999-40BC-82B5-C93E345F28D4}"/>
                  </a:ext>
                </a:extLst>
              </p:cNvPr>
              <p:cNvSpPr txBox="1"/>
              <p:nvPr/>
            </p:nvSpPr>
            <p:spPr>
              <a:xfrm>
                <a:off x="6777621" y="3861235"/>
                <a:ext cx="4503229" cy="395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>
                    <a:tab pos="715963" algn="l"/>
                  </a:tabLst>
                  <a:defRPr/>
                </a:pPr>
                <a:r>
                  <a:rPr kumimoji="0" lang="th-TH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Fira Sans Extra Condensed"/>
                    <a:cs typeface="4804_KwangMD_PukluK" panose="02000000000000000000" pitchFamily="2" charset="0"/>
                    <a:sym typeface="Fira Sans Extra Condensed"/>
                  </a:rPr>
                  <a:t>ใน 1 สัปดาห์ ขายพันธุ์ฟักเขียวได้กี่ซอง คิดได้อย่างไร</a:t>
                </a: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endParaRPr>
              </a:p>
            </p:txBody>
          </p:sp>
          <p:cxnSp>
            <p:nvCxnSpPr>
              <p:cNvPr id="114" name="Google Shape;972;p53">
                <a:extLst>
                  <a:ext uri="{FF2B5EF4-FFF2-40B4-BE49-F238E27FC236}">
                    <a16:creationId xmlns:a16="http://schemas.microsoft.com/office/drawing/2014/main" id="{2709FFEC-FB10-414A-953B-77248AFA4F10}"/>
                  </a:ext>
                </a:extLst>
              </p:cNvPr>
              <p:cNvCxnSpPr/>
              <p:nvPr/>
            </p:nvCxnSpPr>
            <p:spPr>
              <a:xfrm>
                <a:off x="6924850" y="4848533"/>
                <a:ext cx="43560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B5760"/>
                </a:solidFill>
                <a:prstDash val="dot"/>
                <a:round/>
                <a:headEnd type="none" w="med" len="med"/>
                <a:tailEnd type="oval" w="med" len="med"/>
              </a:ln>
            </p:spPr>
          </p:cxnSp>
          <p:sp>
            <p:nvSpPr>
              <p:cNvPr id="116" name="Google Shape;1076;p53">
                <a:extLst>
                  <a:ext uri="{FF2B5EF4-FFF2-40B4-BE49-F238E27FC236}">
                    <a16:creationId xmlns:a16="http://schemas.microsoft.com/office/drawing/2014/main" id="{2A979097-92BF-4887-BE73-0E47C294FE05}"/>
                  </a:ext>
                </a:extLst>
              </p:cNvPr>
              <p:cNvSpPr/>
              <p:nvPr/>
            </p:nvSpPr>
            <p:spPr>
              <a:xfrm>
                <a:off x="6510200" y="4189604"/>
                <a:ext cx="185100" cy="185100"/>
              </a:xfrm>
              <a:prstGeom prst="rect">
                <a:avLst/>
              </a:prstGeom>
              <a:solidFill>
                <a:srgbClr val="C7EA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cxnSp>
          <p:nvCxnSpPr>
            <p:cNvPr id="47" name="Google Shape;972;p53">
              <a:extLst>
                <a:ext uri="{FF2B5EF4-FFF2-40B4-BE49-F238E27FC236}">
                  <a16:creationId xmlns:a16="http://schemas.microsoft.com/office/drawing/2014/main" id="{F40D6CCC-B7D6-4146-BFD6-D6208642989C}"/>
                </a:ext>
              </a:extLst>
            </p:cNvPr>
            <p:cNvCxnSpPr/>
            <p:nvPr/>
          </p:nvCxnSpPr>
          <p:spPr>
            <a:xfrm>
              <a:off x="6161810" y="5478702"/>
              <a:ext cx="4356000" cy="0"/>
            </a:xfrm>
            <a:prstGeom prst="straightConnector1">
              <a:avLst/>
            </a:prstGeom>
            <a:noFill/>
            <a:ln w="19050" cap="flat" cmpd="sng">
              <a:solidFill>
                <a:srgbClr val="FB5760"/>
              </a:solidFill>
              <a:prstDash val="dot"/>
              <a:round/>
              <a:headEnd type="none" w="med" len="med"/>
              <a:tailEnd type="oval" w="med" len="med"/>
            </a:ln>
          </p:spPr>
        </p:cxnSp>
        <p:cxnSp>
          <p:nvCxnSpPr>
            <p:cNvPr id="48" name="Google Shape;972;p53">
              <a:extLst>
                <a:ext uri="{FF2B5EF4-FFF2-40B4-BE49-F238E27FC236}">
                  <a16:creationId xmlns:a16="http://schemas.microsoft.com/office/drawing/2014/main" id="{88E574DE-C16D-48D1-AA84-251B61D2BAA4}"/>
                </a:ext>
              </a:extLst>
            </p:cNvPr>
            <p:cNvCxnSpPr/>
            <p:nvPr/>
          </p:nvCxnSpPr>
          <p:spPr>
            <a:xfrm>
              <a:off x="6161810" y="5841414"/>
              <a:ext cx="4356000" cy="0"/>
            </a:xfrm>
            <a:prstGeom prst="straightConnector1">
              <a:avLst/>
            </a:prstGeom>
            <a:noFill/>
            <a:ln w="19050" cap="flat" cmpd="sng">
              <a:solidFill>
                <a:srgbClr val="FB5760"/>
              </a:solidFill>
              <a:prstDash val="dot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5" name="กลุ่ม 14">
            <a:extLst>
              <a:ext uri="{FF2B5EF4-FFF2-40B4-BE49-F238E27FC236}">
                <a16:creationId xmlns:a16="http://schemas.microsoft.com/office/drawing/2014/main" id="{56D51847-EC89-4E82-8B1C-83652B9AB57E}"/>
              </a:ext>
            </a:extLst>
          </p:cNvPr>
          <p:cNvGrpSpPr/>
          <p:nvPr/>
        </p:nvGrpSpPr>
        <p:grpSpPr>
          <a:xfrm>
            <a:off x="6161810" y="4686010"/>
            <a:ext cx="4356000" cy="867518"/>
            <a:chOff x="6161810" y="4686010"/>
            <a:chExt cx="4356000" cy="867518"/>
          </a:xfrm>
        </p:grpSpPr>
        <p:sp>
          <p:nvSpPr>
            <p:cNvPr id="115" name="Google Shape;3842;p61">
              <a:extLst>
                <a:ext uri="{FF2B5EF4-FFF2-40B4-BE49-F238E27FC236}">
                  <a16:creationId xmlns:a16="http://schemas.microsoft.com/office/drawing/2014/main" id="{EA919473-65F3-48D2-86D2-1C52BA7A7F7C}"/>
                </a:ext>
              </a:extLst>
            </p:cNvPr>
            <p:cNvSpPr txBox="1"/>
            <p:nvPr/>
          </p:nvSpPr>
          <p:spPr>
            <a:xfrm>
              <a:off x="6161810" y="5158487"/>
              <a:ext cx="435600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>
                <a:buClr>
                  <a:srgbClr val="000000"/>
                </a:buClr>
                <a:tabLst>
                  <a:tab pos="715963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นับ     ได้ 3 รูป คิดเป็น </a:t>
              </a:r>
              <a:r>
                <a:rPr lang="th-TH" sz="2400" kern="0" noProof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3</a:t>
              </a: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</a:t>
              </a:r>
              <a:r>
                <a:rPr lang="th-TH" sz="2400" kern="0" dirty="0">
                  <a:solidFill>
                    <a:srgbClr val="002060"/>
                  </a:solidFill>
                  <a:latin typeface="TH SarabunPSK" panose="020B0500040200020003" pitchFamily="34" charset="-34"/>
                  <a:ea typeface="Fira Sans Extra Condensed"/>
                  <a:cs typeface="TH SarabunPSK" panose="020B0500040200020003" pitchFamily="34" charset="-34"/>
                  <a:sym typeface="Fira Sans Extra Condensed"/>
                </a:rPr>
                <a:t>×</a:t>
              </a: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20 </a:t>
              </a:r>
              <a:r>
                <a:rPr lang="en-US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= 60 </a:t>
              </a: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ซอง</a:t>
              </a:r>
            </a:p>
            <a:p>
              <a:pPr lvl="0">
                <a:buClr>
                  <a:srgbClr val="000000"/>
                </a:buClr>
                <a:tabLst>
                  <a:tab pos="715963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และ    แทนจำนวนพันธุ์ผัก 10 ซอง</a:t>
              </a:r>
            </a:p>
            <a:p>
              <a:pPr lvl="0">
                <a:buClr>
                  <a:srgbClr val="000000"/>
                </a:buClr>
                <a:tabLst>
                  <a:tab pos="715963" algn="l"/>
                </a:tabLst>
                <a:defRPr/>
              </a:pP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ดังนั้น ขายพันธุ์ฟักเขียวได้ 60 + 10 </a:t>
              </a:r>
              <a:r>
                <a:rPr lang="en-US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= 70 </a:t>
              </a: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ซอง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pic>
          <p:nvPicPr>
            <p:cNvPr id="49" name="รูปภาพ 48">
              <a:extLst>
                <a:ext uri="{FF2B5EF4-FFF2-40B4-BE49-F238E27FC236}">
                  <a16:creationId xmlns:a16="http://schemas.microsoft.com/office/drawing/2014/main" id="{9AFCA74E-4388-4848-9149-7EE34ACFB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25351" y="4686010"/>
              <a:ext cx="437234" cy="426303"/>
            </a:xfrm>
            <a:prstGeom prst="rect">
              <a:avLst/>
            </a:prstGeom>
          </p:spPr>
        </p:pic>
        <p:pic>
          <p:nvPicPr>
            <p:cNvPr id="50" name="รูปภาพ 49">
              <a:extLst>
                <a:ext uri="{FF2B5EF4-FFF2-40B4-BE49-F238E27FC236}">
                  <a16:creationId xmlns:a16="http://schemas.microsoft.com/office/drawing/2014/main" id="{687730D6-DA2D-41A2-A34D-FFC743EFD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86370" y="5068284"/>
              <a:ext cx="316994" cy="426303"/>
            </a:xfrm>
            <a:prstGeom prst="rect">
              <a:avLst/>
            </a:prstGeom>
          </p:spPr>
        </p:pic>
      </p:grpSp>
      <p:grpSp>
        <p:nvGrpSpPr>
          <p:cNvPr id="19" name="กลุ่ม 18">
            <a:extLst>
              <a:ext uri="{FF2B5EF4-FFF2-40B4-BE49-F238E27FC236}">
                <a16:creationId xmlns:a16="http://schemas.microsoft.com/office/drawing/2014/main" id="{AA548748-643E-4D2B-9A17-5C2585EE5C2A}"/>
              </a:ext>
            </a:extLst>
          </p:cNvPr>
          <p:cNvGrpSpPr/>
          <p:nvPr/>
        </p:nvGrpSpPr>
        <p:grpSpPr>
          <a:xfrm>
            <a:off x="1033271" y="4899161"/>
            <a:ext cx="4905479" cy="1282182"/>
            <a:chOff x="1033271" y="4899161"/>
            <a:chExt cx="4905479" cy="1282182"/>
          </a:xfrm>
        </p:grpSpPr>
        <p:sp>
          <p:nvSpPr>
            <p:cNvPr id="16" name="สี่เหลี่ยมผืนผ้า: มุมมน 15">
              <a:extLst>
                <a:ext uri="{FF2B5EF4-FFF2-40B4-BE49-F238E27FC236}">
                  <a16:creationId xmlns:a16="http://schemas.microsoft.com/office/drawing/2014/main" id="{067E9A54-E2E7-4E49-8D11-FB26C7C3B5A2}"/>
                </a:ext>
              </a:extLst>
            </p:cNvPr>
            <p:cNvSpPr/>
            <p:nvPr/>
          </p:nvSpPr>
          <p:spPr>
            <a:xfrm>
              <a:off x="1033271" y="4899161"/>
              <a:ext cx="4905479" cy="1282182"/>
            </a:xfrm>
            <a:prstGeom prst="roundRect">
              <a:avLst>
                <a:gd name="adj" fmla="val 12388"/>
              </a:avLst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7" name="กล่องข้อความ 16">
              <a:extLst>
                <a:ext uri="{FF2B5EF4-FFF2-40B4-BE49-F238E27FC236}">
                  <a16:creationId xmlns:a16="http://schemas.microsoft.com/office/drawing/2014/main" id="{7E1A1859-3E53-4450-932B-381F085C1C95}"/>
                </a:ext>
              </a:extLst>
            </p:cNvPr>
            <p:cNvSpPr txBox="1"/>
            <p:nvPr/>
          </p:nvSpPr>
          <p:spPr>
            <a:xfrm>
              <a:off x="1122748" y="4899161"/>
              <a:ext cx="473636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th-TH" sz="2600" dirty="0">
                  <a:latin typeface="4804_KwangMD_PukluK" panose="02000000000000000000" pitchFamily="2" charset="0"/>
                  <a:cs typeface="4804_KwangMD_PukluK" panose="02000000000000000000" pitchFamily="2" charset="0"/>
                </a:rPr>
                <a:t>ขายพันธุ์ผักชนิดใดบ้างที่รวมกันแล้วได้เท่ากับจำนวนพันธุ์ผักคะน้าที่ขายได้</a:t>
              </a:r>
            </a:p>
          </p:txBody>
        </p:sp>
      </p:grp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008166FA-E63A-4C5E-8EF6-F9950E1146E7}"/>
              </a:ext>
            </a:extLst>
          </p:cNvPr>
          <p:cNvSpPr txBox="1"/>
          <p:nvPr/>
        </p:nvSpPr>
        <p:spPr>
          <a:xfrm>
            <a:off x="1113604" y="5688900"/>
            <a:ext cx="485742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มะเขือเทศรวมกับฟักทอง หรือ ผักกาดขาวรวมกับฟักเขียว</a:t>
            </a:r>
          </a:p>
        </p:txBody>
      </p:sp>
    </p:spTree>
    <p:extLst>
      <p:ext uri="{BB962C8B-B14F-4D97-AF65-F5344CB8AC3E}">
        <p14:creationId xmlns:p14="http://schemas.microsoft.com/office/powerpoint/2010/main" val="3846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D79D9941-7177-46BC-A684-CEE041E27C7A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6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A743D97A-77C4-493B-8ADB-C392BB0BDC8B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7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06718550-AFE9-412B-99D2-28FEAEB67D5F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8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F8D04710-72D8-4248-ADE3-1AE9BC61BA2C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79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85844F83-A07B-4D66-87AC-58C4A4F9FF7B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84" name="รูปภาพ 83">
            <a:hlinkClick r:id="rId8" action="ppaction://hlinksldjump"/>
            <a:extLst>
              <a:ext uri="{FF2B5EF4-FFF2-40B4-BE49-F238E27FC236}">
                <a16:creationId xmlns:a16="http://schemas.microsoft.com/office/drawing/2014/main" id="{48DEEB72-6DAA-4A06-AB08-293C34415D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AB61059F-BE0E-490E-B9DD-8C2EF68520D4}"/>
              </a:ext>
            </a:extLst>
          </p:cNvPr>
          <p:cNvGrpSpPr/>
          <p:nvPr/>
        </p:nvGrpSpPr>
        <p:grpSpPr>
          <a:xfrm>
            <a:off x="1147437" y="1875938"/>
            <a:ext cx="4356000" cy="2741400"/>
            <a:chOff x="1115568" y="1496896"/>
            <a:chExt cx="4356000" cy="2741400"/>
          </a:xfrm>
        </p:grpSpPr>
        <p:sp>
          <p:nvSpPr>
            <p:cNvPr id="90" name="สี่เหลี่ยมผืนผ้า: มุมมน 89">
              <a:extLst>
                <a:ext uri="{FF2B5EF4-FFF2-40B4-BE49-F238E27FC236}">
                  <a16:creationId xmlns:a16="http://schemas.microsoft.com/office/drawing/2014/main" id="{2DC30D85-BE3C-4512-9BF5-535B39CEA050}"/>
                </a:ext>
              </a:extLst>
            </p:cNvPr>
            <p:cNvSpPr/>
            <p:nvPr/>
          </p:nvSpPr>
          <p:spPr>
            <a:xfrm>
              <a:off x="1115568" y="1496896"/>
              <a:ext cx="4356000" cy="2741400"/>
            </a:xfrm>
            <a:prstGeom prst="roundRect">
              <a:avLst>
                <a:gd name="adj" fmla="val 3862"/>
              </a:avLst>
            </a:pr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" name="กล่องข้อความ 3">
              <a:extLst>
                <a:ext uri="{FF2B5EF4-FFF2-40B4-BE49-F238E27FC236}">
                  <a16:creationId xmlns:a16="http://schemas.microsoft.com/office/drawing/2014/main" id="{E7694BB8-A4BE-4EDF-B4EF-E4C412B7DB18}"/>
                </a:ext>
              </a:extLst>
            </p:cNvPr>
            <p:cNvSpPr txBox="1"/>
            <p:nvPr/>
          </p:nvSpPr>
          <p:spPr>
            <a:xfrm>
              <a:off x="1335024" y="1547800"/>
              <a:ext cx="349300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+mn-ea"/>
                  <a:cs typeface="4804_KwangMD_PukluK" panose="02000000000000000000" pitchFamily="2" charset="0"/>
                </a:rPr>
                <a:t>งานอดิเรกของนักเรียนโรงเรียนแห่งหนึ่ง</a:t>
              </a:r>
            </a:p>
          </p:txBody>
        </p:sp>
        <p:pic>
          <p:nvPicPr>
            <p:cNvPr id="6" name="รูปภาพ 5">
              <a:extLst>
                <a:ext uri="{FF2B5EF4-FFF2-40B4-BE49-F238E27FC236}">
                  <a16:creationId xmlns:a16="http://schemas.microsoft.com/office/drawing/2014/main" id="{4DB701D2-BA9B-49EF-8DA2-658158EE3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64554" y="2106815"/>
              <a:ext cx="4022908" cy="1514648"/>
            </a:xfrm>
            <a:prstGeom prst="rect">
              <a:avLst/>
            </a:prstGeom>
          </p:spPr>
        </p:pic>
        <p:grpSp>
          <p:nvGrpSpPr>
            <p:cNvPr id="9" name="กลุ่ม 8">
              <a:extLst>
                <a:ext uri="{FF2B5EF4-FFF2-40B4-BE49-F238E27FC236}">
                  <a16:creationId xmlns:a16="http://schemas.microsoft.com/office/drawing/2014/main" id="{A9827A2B-1AA8-4A39-89F6-76049CC83226}"/>
                </a:ext>
              </a:extLst>
            </p:cNvPr>
            <p:cNvGrpSpPr/>
            <p:nvPr/>
          </p:nvGrpSpPr>
          <p:grpSpPr>
            <a:xfrm>
              <a:off x="1282095" y="3678221"/>
              <a:ext cx="3954929" cy="492443"/>
              <a:chOff x="1282095" y="3541061"/>
              <a:chExt cx="3954929" cy="492443"/>
            </a:xfrm>
          </p:grpSpPr>
          <p:sp>
            <p:nvSpPr>
              <p:cNvPr id="91" name="กล่องข้อความ 90">
                <a:extLst>
                  <a:ext uri="{FF2B5EF4-FFF2-40B4-BE49-F238E27FC236}">
                    <a16:creationId xmlns:a16="http://schemas.microsoft.com/office/drawing/2014/main" id="{00B84C3B-0D25-40FE-AD15-C776773003DF}"/>
                  </a:ext>
                </a:extLst>
              </p:cNvPr>
              <p:cNvSpPr txBox="1"/>
              <p:nvPr/>
            </p:nvSpPr>
            <p:spPr>
              <a:xfrm>
                <a:off x="1282095" y="3541061"/>
                <a:ext cx="3954929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+mn-ea"/>
                    <a:cs typeface="4804_KwangMD_PukluK" panose="02000000000000000000" pitchFamily="2" charset="0"/>
                  </a:rPr>
                  <a:t>กำหนดให้     แทนจำนวนนักเรียน 30 คน</a:t>
                </a:r>
              </a:p>
            </p:txBody>
          </p:sp>
          <p:pic>
            <p:nvPicPr>
              <p:cNvPr id="8" name="รูปภาพ 7">
                <a:extLst>
                  <a:ext uri="{FF2B5EF4-FFF2-40B4-BE49-F238E27FC236}">
                    <a16:creationId xmlns:a16="http://schemas.microsoft.com/office/drawing/2014/main" id="{21BD4DB5-6891-423C-8D13-AEC65A93B0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223179" y="3576236"/>
                <a:ext cx="437234" cy="404845"/>
              </a:xfrm>
              <a:prstGeom prst="rect">
                <a:avLst/>
              </a:prstGeom>
            </p:spPr>
          </p:pic>
        </p:grpSp>
      </p:grpSp>
      <p:sp>
        <p:nvSpPr>
          <p:cNvPr id="104" name="Google Shape;3842;p61">
            <a:extLst>
              <a:ext uri="{FF2B5EF4-FFF2-40B4-BE49-F238E27FC236}">
                <a16:creationId xmlns:a16="http://schemas.microsoft.com/office/drawing/2014/main" id="{7186A87D-CC0C-4B77-B29A-2A5DFE5E0840}"/>
              </a:ext>
            </a:extLst>
          </p:cNvPr>
          <p:cNvSpPr txBox="1"/>
          <p:nvPr/>
        </p:nvSpPr>
        <p:spPr>
          <a:xfrm>
            <a:off x="6023855" y="1385162"/>
            <a:ext cx="4356000" cy="179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rgbClr val="000000"/>
              </a:buClr>
              <a:tabLst>
                <a:tab pos="715963" algn="l"/>
              </a:tabLst>
              <a:defRPr/>
            </a:pPr>
            <a:r>
              <a:rPr lang="th-TH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มีนักเรียนเล่นกีฬา (5</a:t>
            </a:r>
            <a:r>
              <a:rPr lang="th-TH" sz="2400" kern="0" dirty="0">
                <a:solidFill>
                  <a:srgbClr val="002060"/>
                </a:solidFill>
                <a:latin typeface="TH SarabunPSK" panose="020B0500040200020003" pitchFamily="34" charset="-34"/>
                <a:ea typeface="Fira Sans Extra Condensed"/>
                <a:cs typeface="TH SarabunPSK" panose="020B0500040200020003" pitchFamily="34" charset="-34"/>
                <a:sym typeface="Fira Sans Extra Condensed"/>
              </a:rPr>
              <a:t> × </a:t>
            </a:r>
            <a:r>
              <a:rPr lang="th-TH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30) + 15 = 165 คน </a:t>
            </a:r>
          </a:p>
          <a:p>
            <a:pPr>
              <a:buClr>
                <a:srgbClr val="000000"/>
              </a:buClr>
              <a:tabLst>
                <a:tab pos="715963" algn="l"/>
              </a:tabLst>
              <a:defRPr/>
            </a:pPr>
            <a:r>
              <a:rPr lang="th-TH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มีนักเรียนสะสมแสตมป์ 4 </a:t>
            </a:r>
            <a:r>
              <a:rPr lang="th-TH" sz="2400" kern="0" dirty="0">
                <a:solidFill>
                  <a:srgbClr val="002060"/>
                </a:solidFill>
                <a:latin typeface="TH SarabunPSK" panose="020B0500040200020003" pitchFamily="34" charset="-34"/>
                <a:ea typeface="Fira Sans Extra Condensed"/>
                <a:cs typeface="TH SarabunPSK" panose="020B0500040200020003" pitchFamily="34" charset="-34"/>
                <a:sym typeface="Fira Sans Extra Condensed"/>
              </a:rPr>
              <a:t>× </a:t>
            </a:r>
            <a:r>
              <a:rPr lang="th-TH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30 = 120 คน </a:t>
            </a:r>
          </a:p>
          <a:p>
            <a:pPr>
              <a:buClr>
                <a:srgbClr val="000000"/>
              </a:buClr>
              <a:tabLst>
                <a:tab pos="715963" algn="l"/>
              </a:tabLst>
              <a:defRPr/>
            </a:pPr>
            <a:r>
              <a:rPr lang="th-TH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ดังนั้น มีนักเรียนเล่นกีฬามากกว่านักเรียนสะสมแสตมป์</a:t>
            </a:r>
          </a:p>
          <a:p>
            <a:pPr lvl="0">
              <a:buClr>
                <a:srgbClr val="000000"/>
              </a:buClr>
              <a:tabLst>
                <a:tab pos="715963" algn="l"/>
              </a:tabLst>
              <a:defRPr/>
            </a:pPr>
            <a:r>
              <a:rPr lang="th-TH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     และมากกว่าอยู่ 165 – 120 </a:t>
            </a:r>
            <a:r>
              <a:rPr lang="en-US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= 45 </a:t>
            </a:r>
            <a:r>
              <a:rPr lang="th-TH" sz="2400" kern="0" dirty="0">
                <a:solidFill>
                  <a:srgbClr val="00206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คน </a:t>
            </a:r>
          </a:p>
        </p:txBody>
      </p:sp>
      <p:grpSp>
        <p:nvGrpSpPr>
          <p:cNvPr id="26" name="กลุ่ม 25">
            <a:extLst>
              <a:ext uri="{FF2B5EF4-FFF2-40B4-BE49-F238E27FC236}">
                <a16:creationId xmlns:a16="http://schemas.microsoft.com/office/drawing/2014/main" id="{E855EF64-F5A7-4EAE-9623-866F623B9D93}"/>
              </a:ext>
            </a:extLst>
          </p:cNvPr>
          <p:cNvGrpSpPr/>
          <p:nvPr/>
        </p:nvGrpSpPr>
        <p:grpSpPr>
          <a:xfrm>
            <a:off x="5681880" y="765995"/>
            <a:ext cx="4918850" cy="4629782"/>
            <a:chOff x="5681880" y="564827"/>
            <a:chExt cx="4918850" cy="4629782"/>
          </a:xfrm>
        </p:grpSpPr>
        <p:grpSp>
          <p:nvGrpSpPr>
            <p:cNvPr id="20" name="กลุ่ม 19">
              <a:extLst>
                <a:ext uri="{FF2B5EF4-FFF2-40B4-BE49-F238E27FC236}">
                  <a16:creationId xmlns:a16="http://schemas.microsoft.com/office/drawing/2014/main" id="{BB21A560-9975-461E-835A-2945B81DEADC}"/>
                </a:ext>
              </a:extLst>
            </p:cNvPr>
            <p:cNvGrpSpPr/>
            <p:nvPr/>
          </p:nvGrpSpPr>
          <p:grpSpPr>
            <a:xfrm>
              <a:off x="5681880" y="564827"/>
              <a:ext cx="4860000" cy="2139166"/>
              <a:chOff x="5681880" y="564827"/>
              <a:chExt cx="4860000" cy="2139166"/>
            </a:xfrm>
          </p:grpSpPr>
          <p:grpSp>
            <p:nvGrpSpPr>
              <p:cNvPr id="12" name="กลุ่ม 11">
                <a:extLst>
                  <a:ext uri="{FF2B5EF4-FFF2-40B4-BE49-F238E27FC236}">
                    <a16:creationId xmlns:a16="http://schemas.microsoft.com/office/drawing/2014/main" id="{948BAC1E-3B53-4751-9CE3-5382C28DE2F3}"/>
                  </a:ext>
                </a:extLst>
              </p:cNvPr>
              <p:cNvGrpSpPr/>
              <p:nvPr/>
            </p:nvGrpSpPr>
            <p:grpSpPr>
              <a:xfrm>
                <a:off x="5681880" y="564827"/>
                <a:ext cx="4850642" cy="1078738"/>
                <a:chOff x="6454064" y="1547800"/>
                <a:chExt cx="4850642" cy="1078738"/>
              </a:xfrm>
            </p:grpSpPr>
            <p:sp>
              <p:nvSpPr>
                <p:cNvPr id="92" name="Google Shape;3842;p61">
                  <a:extLst>
                    <a:ext uri="{FF2B5EF4-FFF2-40B4-BE49-F238E27FC236}">
                      <a16:creationId xmlns:a16="http://schemas.microsoft.com/office/drawing/2014/main" id="{2E7B5372-2741-47D8-A9D6-05E8216FB8E3}"/>
                    </a:ext>
                  </a:extLst>
                </p:cNvPr>
                <p:cNvSpPr txBox="1"/>
                <p:nvPr/>
              </p:nvSpPr>
              <p:spPr>
                <a:xfrm>
                  <a:off x="6721485" y="1547800"/>
                  <a:ext cx="4503229" cy="39504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>
                      <a:tab pos="715963" algn="l"/>
                    </a:tabLst>
                    <a:defRPr/>
                  </a:pPr>
                  <a:r>
                    <a:rPr kumimoji="0" lang="th-TH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4804_KwangMD_PukluK" panose="02000000000000000000" pitchFamily="2" charset="0"/>
                      <a:ea typeface="Fira Sans Extra Condensed"/>
                      <a:cs typeface="4804_KwangMD_PukluK" panose="02000000000000000000" pitchFamily="2" charset="0"/>
                      <a:sym typeface="Fira Sans Extra Condensed"/>
                    </a:rPr>
                    <a:t>มีนักเรียนเล่นกีฬามากกว่าหรือน้อยกว่านักเรียนสะสมแสตมป์กี่คน</a:t>
                  </a:r>
                  <a:endParaRPr kumimoji="0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Fira Sans Extra Condensed"/>
                    <a:cs typeface="4804_KwangMD_PukluK" panose="02000000000000000000" pitchFamily="2" charset="0"/>
                    <a:sym typeface="Fira Sans Extra Condensed"/>
                  </a:endParaRPr>
                </a:p>
              </p:txBody>
            </p:sp>
            <p:cxnSp>
              <p:nvCxnSpPr>
                <p:cNvPr id="95" name="Google Shape;972;p53">
                  <a:extLst>
                    <a:ext uri="{FF2B5EF4-FFF2-40B4-BE49-F238E27FC236}">
                      <a16:creationId xmlns:a16="http://schemas.microsoft.com/office/drawing/2014/main" id="{B15202DD-86D1-4A6B-88F6-8C6FFD1AEF7D}"/>
                    </a:ext>
                  </a:extLst>
                </p:cNvPr>
                <p:cNvCxnSpPr/>
                <p:nvPr/>
              </p:nvCxnSpPr>
              <p:spPr>
                <a:xfrm>
                  <a:off x="6804706" y="2626538"/>
                  <a:ext cx="4500000" cy="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rgbClr val="FB5760"/>
                  </a:solidFill>
                  <a:prstDash val="sysDot"/>
                  <a:round/>
                  <a:headEnd type="none" w="med" len="med"/>
                  <a:tailEnd type="oval" w="med" len="med"/>
                </a:ln>
              </p:spPr>
            </p:cxnSp>
            <p:sp>
              <p:nvSpPr>
                <p:cNvPr id="108" name="Google Shape;1076;p53">
                  <a:extLst>
                    <a:ext uri="{FF2B5EF4-FFF2-40B4-BE49-F238E27FC236}">
                      <a16:creationId xmlns:a16="http://schemas.microsoft.com/office/drawing/2014/main" id="{41B193E8-3F72-44A3-95F2-35BBE3E72852}"/>
                    </a:ext>
                  </a:extLst>
                </p:cNvPr>
                <p:cNvSpPr/>
                <p:nvPr/>
              </p:nvSpPr>
              <p:spPr>
                <a:xfrm>
                  <a:off x="6454064" y="1739009"/>
                  <a:ext cx="185100" cy="185100"/>
                </a:xfrm>
                <a:prstGeom prst="rect">
                  <a:avLst/>
                </a:prstGeom>
                <a:solidFill>
                  <a:srgbClr val="C7EAE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6" name="Google Shape;972;p53">
                <a:extLst>
                  <a:ext uri="{FF2B5EF4-FFF2-40B4-BE49-F238E27FC236}">
                    <a16:creationId xmlns:a16="http://schemas.microsoft.com/office/drawing/2014/main" id="{83B9B167-F480-42A6-B946-DCA004F2779D}"/>
                  </a:ext>
                </a:extLst>
              </p:cNvPr>
              <p:cNvCxnSpPr/>
              <p:nvPr/>
            </p:nvCxnSpPr>
            <p:spPr>
              <a:xfrm>
                <a:off x="6037252" y="2006001"/>
                <a:ext cx="4500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B5760"/>
                </a:solidFill>
                <a:prstDash val="sysDot"/>
                <a:round/>
                <a:headEnd type="none" w="med" len="med"/>
                <a:tailEnd type="oval" w="med" len="med"/>
              </a:ln>
            </p:spPr>
          </p:cxnSp>
          <p:cxnSp>
            <p:nvCxnSpPr>
              <p:cNvPr id="57" name="Google Shape;972;p53">
                <a:extLst>
                  <a:ext uri="{FF2B5EF4-FFF2-40B4-BE49-F238E27FC236}">
                    <a16:creationId xmlns:a16="http://schemas.microsoft.com/office/drawing/2014/main" id="{837921BD-6F56-4190-AEEA-501D50FD65C1}"/>
                  </a:ext>
                </a:extLst>
              </p:cNvPr>
              <p:cNvCxnSpPr/>
              <p:nvPr/>
            </p:nvCxnSpPr>
            <p:spPr>
              <a:xfrm>
                <a:off x="6032522" y="2350425"/>
                <a:ext cx="4500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B5760"/>
                </a:solidFill>
                <a:prstDash val="sysDot"/>
                <a:round/>
                <a:headEnd type="none" w="med" len="med"/>
                <a:tailEnd type="oval" w="med" len="med"/>
              </a:ln>
            </p:spPr>
          </p:cxnSp>
          <p:cxnSp>
            <p:nvCxnSpPr>
              <p:cNvPr id="58" name="Google Shape;972;p53">
                <a:extLst>
                  <a:ext uri="{FF2B5EF4-FFF2-40B4-BE49-F238E27FC236}">
                    <a16:creationId xmlns:a16="http://schemas.microsoft.com/office/drawing/2014/main" id="{B97391C1-37F3-4F1A-8F34-85E52250C534}"/>
                  </a:ext>
                </a:extLst>
              </p:cNvPr>
              <p:cNvCxnSpPr/>
              <p:nvPr/>
            </p:nvCxnSpPr>
            <p:spPr>
              <a:xfrm>
                <a:off x="6041880" y="2703993"/>
                <a:ext cx="4500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B5760"/>
                </a:solidFill>
                <a:prstDash val="sysDot"/>
                <a:round/>
                <a:headEnd type="none" w="med" len="med"/>
                <a:tailEnd type="oval" w="med" len="med"/>
              </a:ln>
            </p:spPr>
          </p:cxnSp>
        </p:grpSp>
        <p:cxnSp>
          <p:nvCxnSpPr>
            <p:cNvPr id="64" name="Google Shape;972;p53">
              <a:extLst>
                <a:ext uri="{FF2B5EF4-FFF2-40B4-BE49-F238E27FC236}">
                  <a16:creationId xmlns:a16="http://schemas.microsoft.com/office/drawing/2014/main" id="{09DB928E-A1A1-42E8-BBD7-5A6F2FA97D0C}"/>
                </a:ext>
              </a:extLst>
            </p:cNvPr>
            <p:cNvCxnSpPr/>
            <p:nvPr/>
          </p:nvCxnSpPr>
          <p:spPr>
            <a:xfrm>
              <a:off x="6066988" y="3048693"/>
              <a:ext cx="4500000" cy="0"/>
            </a:xfrm>
            <a:prstGeom prst="straightConnector1">
              <a:avLst/>
            </a:prstGeom>
            <a:noFill/>
            <a:ln w="12700" cap="flat" cmpd="sng">
              <a:solidFill>
                <a:srgbClr val="FB5760"/>
              </a:solidFill>
              <a:prstDash val="sysDot"/>
              <a:round/>
              <a:headEnd type="none" w="med" len="med"/>
              <a:tailEnd type="oval" w="med" len="med"/>
            </a:ln>
          </p:spPr>
        </p:cxnSp>
        <p:cxnSp>
          <p:nvCxnSpPr>
            <p:cNvPr id="65" name="Google Shape;972;p53">
              <a:extLst>
                <a:ext uri="{FF2B5EF4-FFF2-40B4-BE49-F238E27FC236}">
                  <a16:creationId xmlns:a16="http://schemas.microsoft.com/office/drawing/2014/main" id="{3C318F75-AE72-4C10-8472-6AE02D5D8BCF}"/>
                </a:ext>
              </a:extLst>
            </p:cNvPr>
            <p:cNvCxnSpPr/>
            <p:nvPr/>
          </p:nvCxnSpPr>
          <p:spPr>
            <a:xfrm>
              <a:off x="6071718" y="3411129"/>
              <a:ext cx="4500000" cy="0"/>
            </a:xfrm>
            <a:prstGeom prst="straightConnector1">
              <a:avLst/>
            </a:prstGeom>
            <a:noFill/>
            <a:ln w="12700" cap="flat" cmpd="sng">
              <a:solidFill>
                <a:srgbClr val="FB5760"/>
              </a:solidFill>
              <a:prstDash val="sysDot"/>
              <a:round/>
              <a:headEnd type="none" w="med" len="med"/>
              <a:tailEnd type="oval" w="med" len="med"/>
            </a:ln>
          </p:spPr>
        </p:cxnSp>
        <p:cxnSp>
          <p:nvCxnSpPr>
            <p:cNvPr id="66" name="Google Shape;972;p53">
              <a:extLst>
                <a:ext uri="{FF2B5EF4-FFF2-40B4-BE49-F238E27FC236}">
                  <a16:creationId xmlns:a16="http://schemas.microsoft.com/office/drawing/2014/main" id="{E8B2B592-5962-485A-8F8C-6992F965A6FA}"/>
                </a:ext>
              </a:extLst>
            </p:cNvPr>
            <p:cNvCxnSpPr/>
            <p:nvPr/>
          </p:nvCxnSpPr>
          <p:spPr>
            <a:xfrm>
              <a:off x="6066988" y="3755553"/>
              <a:ext cx="4500000" cy="0"/>
            </a:xfrm>
            <a:prstGeom prst="straightConnector1">
              <a:avLst/>
            </a:prstGeom>
            <a:noFill/>
            <a:ln w="12700" cap="flat" cmpd="sng">
              <a:solidFill>
                <a:srgbClr val="FB5760"/>
              </a:solidFill>
              <a:prstDash val="sysDot"/>
              <a:round/>
              <a:headEnd type="none" w="med" len="med"/>
              <a:tailEnd type="oval" w="med" len="med"/>
            </a:ln>
          </p:spPr>
        </p:cxnSp>
        <p:cxnSp>
          <p:nvCxnSpPr>
            <p:cNvPr id="67" name="Google Shape;972;p53">
              <a:extLst>
                <a:ext uri="{FF2B5EF4-FFF2-40B4-BE49-F238E27FC236}">
                  <a16:creationId xmlns:a16="http://schemas.microsoft.com/office/drawing/2014/main" id="{9B5FF1E8-AD7E-49C5-8DB8-5E7082BC8CAC}"/>
                </a:ext>
              </a:extLst>
            </p:cNvPr>
            <p:cNvCxnSpPr/>
            <p:nvPr/>
          </p:nvCxnSpPr>
          <p:spPr>
            <a:xfrm>
              <a:off x="6076346" y="4109121"/>
              <a:ext cx="4500000" cy="0"/>
            </a:xfrm>
            <a:prstGeom prst="straightConnector1">
              <a:avLst/>
            </a:prstGeom>
            <a:noFill/>
            <a:ln w="12700" cap="flat" cmpd="sng">
              <a:solidFill>
                <a:srgbClr val="FB5760"/>
              </a:solidFill>
              <a:prstDash val="sysDot"/>
              <a:round/>
              <a:headEnd type="none" w="med" len="med"/>
              <a:tailEnd type="oval" w="med" len="med"/>
            </a:ln>
          </p:spPr>
        </p:cxnSp>
        <p:cxnSp>
          <p:nvCxnSpPr>
            <p:cNvPr id="68" name="Google Shape;972;p53">
              <a:extLst>
                <a:ext uri="{FF2B5EF4-FFF2-40B4-BE49-F238E27FC236}">
                  <a16:creationId xmlns:a16="http://schemas.microsoft.com/office/drawing/2014/main" id="{670B08F8-4378-4DFD-B5B1-DACA442C7556}"/>
                </a:ext>
              </a:extLst>
            </p:cNvPr>
            <p:cNvCxnSpPr/>
            <p:nvPr/>
          </p:nvCxnSpPr>
          <p:spPr>
            <a:xfrm>
              <a:off x="6096000" y="4460317"/>
              <a:ext cx="4500000" cy="0"/>
            </a:xfrm>
            <a:prstGeom prst="straightConnector1">
              <a:avLst/>
            </a:prstGeom>
            <a:noFill/>
            <a:ln w="12700" cap="flat" cmpd="sng">
              <a:solidFill>
                <a:srgbClr val="FB5760"/>
              </a:solidFill>
              <a:prstDash val="sysDot"/>
              <a:round/>
              <a:headEnd type="none" w="med" len="med"/>
              <a:tailEnd type="oval" w="med" len="med"/>
            </a:ln>
          </p:spPr>
        </p:cxnSp>
        <p:cxnSp>
          <p:nvCxnSpPr>
            <p:cNvPr id="69" name="Google Shape;972;p53">
              <a:extLst>
                <a:ext uri="{FF2B5EF4-FFF2-40B4-BE49-F238E27FC236}">
                  <a16:creationId xmlns:a16="http://schemas.microsoft.com/office/drawing/2014/main" id="{D63A27F0-AACD-4F3C-AC6F-C95CF9FDFD17}"/>
                </a:ext>
              </a:extLst>
            </p:cNvPr>
            <p:cNvCxnSpPr/>
            <p:nvPr/>
          </p:nvCxnSpPr>
          <p:spPr>
            <a:xfrm>
              <a:off x="6100730" y="4822753"/>
              <a:ext cx="4500000" cy="0"/>
            </a:xfrm>
            <a:prstGeom prst="straightConnector1">
              <a:avLst/>
            </a:prstGeom>
            <a:noFill/>
            <a:ln w="12700" cap="flat" cmpd="sng">
              <a:solidFill>
                <a:srgbClr val="FB5760"/>
              </a:solidFill>
              <a:prstDash val="sysDot"/>
              <a:round/>
              <a:headEnd type="none" w="med" len="med"/>
              <a:tailEnd type="oval" w="med" len="med"/>
            </a:ln>
          </p:spPr>
        </p:cxnSp>
        <p:cxnSp>
          <p:nvCxnSpPr>
            <p:cNvPr id="70" name="Google Shape;972;p53">
              <a:extLst>
                <a:ext uri="{FF2B5EF4-FFF2-40B4-BE49-F238E27FC236}">
                  <a16:creationId xmlns:a16="http://schemas.microsoft.com/office/drawing/2014/main" id="{576C681B-3010-4B61-8280-A8980739BB03}"/>
                </a:ext>
              </a:extLst>
            </p:cNvPr>
            <p:cNvCxnSpPr/>
            <p:nvPr/>
          </p:nvCxnSpPr>
          <p:spPr>
            <a:xfrm>
              <a:off x="6096000" y="5194609"/>
              <a:ext cx="4500000" cy="0"/>
            </a:xfrm>
            <a:prstGeom prst="straightConnector1">
              <a:avLst/>
            </a:prstGeom>
            <a:noFill/>
            <a:ln w="12700" cap="flat" cmpd="sng">
              <a:solidFill>
                <a:srgbClr val="FB5760"/>
              </a:solidFill>
              <a:prstDash val="sysDot"/>
              <a:round/>
              <a:headEnd type="none" w="med" len="med"/>
              <a:tailEnd type="oval" w="med" len="med"/>
            </a:ln>
          </p:spPr>
        </p:cxnSp>
      </p:grpSp>
      <p:pic>
        <p:nvPicPr>
          <p:cNvPr id="24" name="รูปภาพ 23">
            <a:extLst>
              <a:ext uri="{FF2B5EF4-FFF2-40B4-BE49-F238E27FC236}">
                <a16:creationId xmlns:a16="http://schemas.microsoft.com/office/drawing/2014/main" id="{E7ABFF7B-7C9E-419A-913C-2AA421E79B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851" y="3068425"/>
            <a:ext cx="3820058" cy="762106"/>
          </a:xfrm>
          <a:prstGeom prst="rect">
            <a:avLst/>
          </a:prstGeom>
        </p:spPr>
      </p:pic>
      <p:grpSp>
        <p:nvGrpSpPr>
          <p:cNvPr id="25" name="กลุ่ม 24">
            <a:extLst>
              <a:ext uri="{FF2B5EF4-FFF2-40B4-BE49-F238E27FC236}">
                <a16:creationId xmlns:a16="http://schemas.microsoft.com/office/drawing/2014/main" id="{BEBC31F0-13D9-4E1A-B085-BBEC41FCF055}"/>
              </a:ext>
            </a:extLst>
          </p:cNvPr>
          <p:cNvGrpSpPr/>
          <p:nvPr/>
        </p:nvGrpSpPr>
        <p:grpSpPr>
          <a:xfrm>
            <a:off x="6148346" y="3932329"/>
            <a:ext cx="4356000" cy="1790318"/>
            <a:chOff x="6148346" y="3731161"/>
            <a:chExt cx="4356000" cy="1790318"/>
          </a:xfrm>
        </p:grpSpPr>
        <p:sp>
          <p:nvSpPr>
            <p:cNvPr id="72" name="Google Shape;3842;p61">
              <a:extLst>
                <a:ext uri="{FF2B5EF4-FFF2-40B4-BE49-F238E27FC236}">
                  <a16:creationId xmlns:a16="http://schemas.microsoft.com/office/drawing/2014/main" id="{E3C3C96B-9B61-489C-AC84-2ABC9CC9D1B2}"/>
                </a:ext>
              </a:extLst>
            </p:cNvPr>
            <p:cNvSpPr txBox="1"/>
            <p:nvPr/>
          </p:nvSpPr>
          <p:spPr>
            <a:xfrm>
              <a:off x="6148346" y="3731161"/>
              <a:ext cx="4356000" cy="1790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buClr>
                  <a:srgbClr val="000000"/>
                </a:buClr>
                <a:tabLst>
                  <a:tab pos="715963" algn="l"/>
                </a:tabLst>
                <a:defRPr/>
              </a:pP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จำนวน     ของนักเรียนเล่นกีฬามากกว่าของนักเรียนสะสมแสตมป์อยู่     </a:t>
              </a:r>
            </a:p>
            <a:p>
              <a:pPr lvl="0">
                <a:buClr>
                  <a:srgbClr val="000000"/>
                </a:buClr>
                <a:tabLst>
                  <a:tab pos="715963" algn="l"/>
                </a:tabLst>
                <a:defRPr/>
              </a:pP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ดังนั้น มีนักเรียนเล่นกีฬามากกว่านักเรียนสะสมแสตมป์</a:t>
              </a:r>
            </a:p>
            <a:p>
              <a:pPr lvl="0">
                <a:buClr>
                  <a:srgbClr val="000000"/>
                </a:buClr>
                <a:tabLst>
                  <a:tab pos="715963" algn="l"/>
                </a:tabLst>
                <a:defRPr/>
              </a:pP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    และมากกว่าอยู่ 30 + 15 </a:t>
              </a:r>
              <a:r>
                <a:rPr lang="en-US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= 45 </a:t>
              </a:r>
              <a:r>
                <a:rPr lang="th-TH" sz="2400" kern="0" dirty="0">
                  <a:solidFill>
                    <a:srgbClr val="002060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คน</a:t>
              </a:r>
            </a:p>
          </p:txBody>
        </p:sp>
        <p:pic>
          <p:nvPicPr>
            <p:cNvPr id="73" name="รูปภาพ 72">
              <a:extLst>
                <a:ext uri="{FF2B5EF4-FFF2-40B4-BE49-F238E27FC236}">
                  <a16:creationId xmlns:a16="http://schemas.microsoft.com/office/drawing/2014/main" id="{4F84C419-1F1F-462D-97B2-B22FFA168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5905" y="3817252"/>
              <a:ext cx="332991" cy="308324"/>
            </a:xfrm>
            <a:prstGeom prst="rect">
              <a:avLst/>
            </a:prstGeom>
          </p:spPr>
        </p:pic>
        <p:pic>
          <p:nvPicPr>
            <p:cNvPr id="74" name="รูปภาพ 73">
              <a:extLst>
                <a:ext uri="{FF2B5EF4-FFF2-40B4-BE49-F238E27FC236}">
                  <a16:creationId xmlns:a16="http://schemas.microsoft.com/office/drawing/2014/main" id="{4F139891-ADD2-4232-814E-B5BD66A19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72937" y="4170281"/>
              <a:ext cx="332991" cy="308324"/>
            </a:xfrm>
            <a:prstGeom prst="rect">
              <a:avLst/>
            </a:prstGeom>
          </p:spPr>
        </p:pic>
        <p:pic>
          <p:nvPicPr>
            <p:cNvPr id="80" name="รูปภาพ 79">
              <a:extLst>
                <a:ext uri="{FF2B5EF4-FFF2-40B4-BE49-F238E27FC236}">
                  <a16:creationId xmlns:a16="http://schemas.microsoft.com/office/drawing/2014/main" id="{B3B8CC9C-958A-45C0-95A7-CFAC35877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13920" y="4188299"/>
              <a:ext cx="332991" cy="2898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40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25" name="กลุ่ม 2">
            <a:extLst>
              <a:ext uri="{FF2B5EF4-FFF2-40B4-BE49-F238E27FC236}">
                <a16:creationId xmlns:a16="http://schemas.microsoft.com/office/drawing/2014/main" id="{65F07DFE-6029-4FF5-ACCA-E690B104AA22}"/>
              </a:ext>
            </a:extLst>
          </p:cNvPr>
          <p:cNvGrpSpPr/>
          <p:nvPr/>
        </p:nvGrpSpPr>
        <p:grpSpPr>
          <a:xfrm>
            <a:off x="1642392" y="1378145"/>
            <a:ext cx="468000" cy="468000"/>
            <a:chOff x="1239484" y="1722687"/>
            <a:chExt cx="468000" cy="468000"/>
          </a:xfrm>
        </p:grpSpPr>
        <p:sp>
          <p:nvSpPr>
            <p:cNvPr id="28" name="Google Shape;523;p27">
              <a:extLst>
                <a:ext uri="{FF2B5EF4-FFF2-40B4-BE49-F238E27FC236}">
                  <a16:creationId xmlns:a16="http://schemas.microsoft.com/office/drawing/2014/main" id="{E5D49728-93A6-4839-B356-4CFEBBDEE3F5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656;p49">
              <a:extLst>
                <a:ext uri="{FF2B5EF4-FFF2-40B4-BE49-F238E27FC236}">
                  <a16:creationId xmlns:a16="http://schemas.microsoft.com/office/drawing/2014/main" id="{E3D85DDA-84DB-4E04-B594-4E8B23613F3F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1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F433E04D-C4CA-47D5-A9FA-7B837FA71754}"/>
              </a:ext>
            </a:extLst>
          </p:cNvPr>
          <p:cNvSpPr txBox="1"/>
          <p:nvPr/>
        </p:nvSpPr>
        <p:spPr>
          <a:xfrm>
            <a:off x="2162684" y="1347444"/>
            <a:ext cx="695895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งานอดิเรกของนักเรียนโรงเรียนนี้มีอะไรบ้าง งานอดิเรกแต่ละประเภท มีนักเรียนกี่คน</a:t>
            </a:r>
          </a:p>
        </p:txBody>
      </p:sp>
      <p:sp>
        <p:nvSpPr>
          <p:cNvPr id="40" name="กล่องข้อความ 39">
            <a:extLst>
              <a:ext uri="{FF2B5EF4-FFF2-40B4-BE49-F238E27FC236}">
                <a16:creationId xmlns:a16="http://schemas.microsoft.com/office/drawing/2014/main" id="{F45A50B6-D9AB-4D40-AF9D-CE5FEC85E15F}"/>
              </a:ext>
            </a:extLst>
          </p:cNvPr>
          <p:cNvSpPr txBox="1"/>
          <p:nvPr/>
        </p:nvSpPr>
        <p:spPr>
          <a:xfrm>
            <a:off x="1591053" y="680948"/>
            <a:ext cx="114326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ตอบคำถาม</a:t>
            </a:r>
          </a:p>
        </p:txBody>
      </p:sp>
      <p:grpSp>
        <p:nvGrpSpPr>
          <p:cNvPr id="45" name="กลุ่ม 2">
            <a:extLst>
              <a:ext uri="{FF2B5EF4-FFF2-40B4-BE49-F238E27FC236}">
                <a16:creationId xmlns:a16="http://schemas.microsoft.com/office/drawing/2014/main" id="{CADC2D20-AE9B-4114-9EFF-5650081809F4}"/>
              </a:ext>
            </a:extLst>
          </p:cNvPr>
          <p:cNvGrpSpPr/>
          <p:nvPr/>
        </p:nvGrpSpPr>
        <p:grpSpPr>
          <a:xfrm>
            <a:off x="1642392" y="2879916"/>
            <a:ext cx="468000" cy="468000"/>
            <a:chOff x="1239484" y="1722687"/>
            <a:chExt cx="468000" cy="468000"/>
          </a:xfrm>
        </p:grpSpPr>
        <p:sp>
          <p:nvSpPr>
            <p:cNvPr id="46" name="Google Shape;523;p27">
              <a:extLst>
                <a:ext uri="{FF2B5EF4-FFF2-40B4-BE49-F238E27FC236}">
                  <a16:creationId xmlns:a16="http://schemas.microsoft.com/office/drawing/2014/main" id="{BBE152AD-1463-440D-B1E1-691918C19147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656;p49">
              <a:extLst>
                <a:ext uri="{FF2B5EF4-FFF2-40B4-BE49-F238E27FC236}">
                  <a16:creationId xmlns:a16="http://schemas.microsoft.com/office/drawing/2014/main" id="{EFDAE662-E426-41BA-B517-B3C4F2415542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2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48" name="กล่องข้อความ 47">
            <a:extLst>
              <a:ext uri="{FF2B5EF4-FFF2-40B4-BE49-F238E27FC236}">
                <a16:creationId xmlns:a16="http://schemas.microsoft.com/office/drawing/2014/main" id="{DA101CFB-DFC7-413A-8ECB-83E58C4012B8}"/>
              </a:ext>
            </a:extLst>
          </p:cNvPr>
          <p:cNvSpPr txBox="1"/>
          <p:nvPr/>
        </p:nvSpPr>
        <p:spPr>
          <a:xfrm>
            <a:off x="2162684" y="2849215"/>
            <a:ext cx="517962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มีนักเรียนเล่นดนตรีน้อยกว่าหรือมากกว่านักเรียนเล่นกีฬากี่คน</a:t>
            </a:r>
          </a:p>
        </p:txBody>
      </p:sp>
      <p:grpSp>
        <p:nvGrpSpPr>
          <p:cNvPr id="53" name="กลุ่ม 2">
            <a:extLst>
              <a:ext uri="{FF2B5EF4-FFF2-40B4-BE49-F238E27FC236}">
                <a16:creationId xmlns:a16="http://schemas.microsoft.com/office/drawing/2014/main" id="{BEEEBF54-9432-464A-866C-31433BDADE9C}"/>
              </a:ext>
            </a:extLst>
          </p:cNvPr>
          <p:cNvGrpSpPr/>
          <p:nvPr/>
        </p:nvGrpSpPr>
        <p:grpSpPr>
          <a:xfrm>
            <a:off x="1642392" y="4464206"/>
            <a:ext cx="468000" cy="468000"/>
            <a:chOff x="1239484" y="1722687"/>
            <a:chExt cx="468000" cy="468000"/>
          </a:xfrm>
        </p:grpSpPr>
        <p:sp>
          <p:nvSpPr>
            <p:cNvPr id="54" name="Google Shape;523;p27">
              <a:extLst>
                <a:ext uri="{FF2B5EF4-FFF2-40B4-BE49-F238E27FC236}">
                  <a16:creationId xmlns:a16="http://schemas.microsoft.com/office/drawing/2014/main" id="{6DFBBBD1-198B-4FD4-8A75-D566F3A627B3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656;p49">
              <a:extLst>
                <a:ext uri="{FF2B5EF4-FFF2-40B4-BE49-F238E27FC236}">
                  <a16:creationId xmlns:a16="http://schemas.microsoft.com/office/drawing/2014/main" id="{B4BE69F8-B1D6-487F-A5FC-6DB97E5016AE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3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56" name="กล่องข้อความ 55">
            <a:extLst>
              <a:ext uri="{FF2B5EF4-FFF2-40B4-BE49-F238E27FC236}">
                <a16:creationId xmlns:a16="http://schemas.microsoft.com/office/drawing/2014/main" id="{91EAE4B5-99E6-42A1-9752-2ED1E478F67B}"/>
              </a:ext>
            </a:extLst>
          </p:cNvPr>
          <p:cNvSpPr txBox="1"/>
          <p:nvPr/>
        </p:nvSpPr>
        <p:spPr>
          <a:xfrm>
            <a:off x="2162684" y="4433505"/>
            <a:ext cx="832311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งานอดิเรกอะไรเมื่อนำจำนวนนักเรียนที่ทำงานอดิเรกนั้นมารวมกันแล้วเท่ากับจำนวนนักเรียนเล่นกีฬา</a:t>
            </a:r>
          </a:p>
        </p:txBody>
      </p:sp>
      <p:sp>
        <p:nvSpPr>
          <p:cNvPr id="62" name="กล่องข้อความ 61">
            <a:extLst>
              <a:ext uri="{FF2B5EF4-FFF2-40B4-BE49-F238E27FC236}">
                <a16:creationId xmlns:a16="http://schemas.microsoft.com/office/drawing/2014/main" id="{6CCC3615-5961-407C-9EC5-EB1C116E5F5F}"/>
              </a:ext>
            </a:extLst>
          </p:cNvPr>
          <p:cNvSpPr txBox="1"/>
          <p:nvPr/>
        </p:nvSpPr>
        <p:spPr>
          <a:xfrm>
            <a:off x="2441767" y="3276751"/>
            <a:ext cx="167866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น้อยกว่า</a:t>
            </a:r>
            <a:r>
              <a:rPr kumimoji="0" lang="th-TH" sz="2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 90 คน</a:t>
            </a:r>
            <a:endParaRPr kumimoji="0" lang="th-TH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</a:endParaRPr>
          </a:p>
        </p:txBody>
      </p:sp>
      <p:sp>
        <p:nvSpPr>
          <p:cNvPr id="66" name="กล่องข้อความ 65">
            <a:extLst>
              <a:ext uri="{FF2B5EF4-FFF2-40B4-BE49-F238E27FC236}">
                <a16:creationId xmlns:a16="http://schemas.microsoft.com/office/drawing/2014/main" id="{889E530A-F49D-4EC2-9223-0F8513C0A35B}"/>
              </a:ext>
            </a:extLst>
          </p:cNvPr>
          <p:cNvSpPr txBox="1"/>
          <p:nvPr/>
        </p:nvSpPr>
        <p:spPr>
          <a:xfrm>
            <a:off x="2441767" y="4885805"/>
            <a:ext cx="194957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เลี้ยงสัตว์กับเล่นดนตรี</a:t>
            </a:r>
          </a:p>
        </p:txBody>
      </p:sp>
      <p:graphicFrame>
        <p:nvGraphicFramePr>
          <p:cNvPr id="2" name="ตาราง 4">
            <a:extLst>
              <a:ext uri="{FF2B5EF4-FFF2-40B4-BE49-F238E27FC236}">
                <a16:creationId xmlns:a16="http://schemas.microsoft.com/office/drawing/2014/main" id="{AF54BAF7-C0FF-4406-9262-D6F7DAF52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16979"/>
              </p:ext>
            </p:extLst>
          </p:nvPr>
        </p:nvGraphicFramePr>
        <p:xfrm>
          <a:off x="2253155" y="1783980"/>
          <a:ext cx="5940000" cy="88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000">
                  <a:extLst>
                    <a:ext uri="{9D8B030D-6E8A-4147-A177-3AD203B41FA5}">
                      <a16:colId xmlns:a16="http://schemas.microsoft.com/office/drawing/2014/main" val="138011256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49805804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3264624890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3645476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6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เลี้ยงสัตว์</a:t>
                      </a:r>
                    </a:p>
                    <a:p>
                      <a:pPr algn="ctr"/>
                      <a:r>
                        <a:rPr lang="th-TH" sz="26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มี 90 คน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เล่นดนตรี</a:t>
                      </a:r>
                    </a:p>
                    <a:p>
                      <a:pPr algn="ctr"/>
                      <a:r>
                        <a:rPr lang="th-TH" sz="26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มี 75 คน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เล่นกีฬา</a:t>
                      </a:r>
                    </a:p>
                    <a:p>
                      <a:pPr algn="ctr"/>
                      <a:r>
                        <a:rPr lang="th-TH" sz="26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มี 165 คน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สะสมแสตมป์</a:t>
                      </a:r>
                    </a:p>
                    <a:p>
                      <a:pPr algn="ctr"/>
                      <a:r>
                        <a:rPr lang="th-TH" sz="26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มี 120 คน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98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89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2741284A-AF80-46CF-AF5C-A6B298280F88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3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B28D1D14-1263-4941-99D7-1AEF173C0C0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4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B14030D8-EAE3-44FE-9430-4273CDCC974D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5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2B3D48C0-1063-4CC9-B3E6-CEDE38457034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BDBA253A-A210-4D1C-92AD-8EB728F70150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47" name="Google Shape;566;p28">
            <a:hlinkClick r:id="rId3" action="ppaction://hlinksldjump"/>
            <a:extLst>
              <a:ext uri="{FF2B5EF4-FFF2-40B4-BE49-F238E27FC236}">
                <a16:creationId xmlns:a16="http://schemas.microsoft.com/office/drawing/2014/main" id="{1AD53618-1360-4CF8-84C4-8322CEBD61A8}"/>
              </a:ext>
            </a:extLst>
          </p:cNvPr>
          <p:cNvSpPr txBox="1">
            <a:spLocks/>
          </p:cNvSpPr>
          <p:nvPr/>
        </p:nvSpPr>
        <p:spPr>
          <a:xfrm>
            <a:off x="3133151" y="1885041"/>
            <a:ext cx="2667573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2C43"/>
              </a:buClr>
              <a:buSzPts val="2000"/>
              <a:buFont typeface="Gorditas"/>
              <a:buNone/>
              <a:tabLst/>
              <a:defRPr/>
            </a:pPr>
            <a:r>
              <a:rPr lang="th-TH" sz="2200" kern="0" dirty="0">
                <a:solidFill>
                  <a:srgbClr val="002C43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การเก็บรวบรวมข้อมูลและการจำแนกข้อมูล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2C43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Gorditas"/>
            </a:endParaRPr>
          </a:p>
        </p:txBody>
      </p:sp>
      <p:grpSp>
        <p:nvGrpSpPr>
          <p:cNvPr id="68" name="กลุ่ม 67">
            <a:extLst>
              <a:ext uri="{FF2B5EF4-FFF2-40B4-BE49-F238E27FC236}">
                <a16:creationId xmlns:a16="http://schemas.microsoft.com/office/drawing/2014/main" id="{3A530B9D-2FED-4492-AC95-BDDCDADC6F35}"/>
              </a:ext>
            </a:extLst>
          </p:cNvPr>
          <p:cNvGrpSpPr/>
          <p:nvPr/>
        </p:nvGrpSpPr>
        <p:grpSpPr>
          <a:xfrm>
            <a:off x="1819302" y="1727738"/>
            <a:ext cx="1219500" cy="1198800"/>
            <a:chOff x="1819302" y="2003780"/>
            <a:chExt cx="1219500" cy="1198800"/>
          </a:xfrm>
        </p:grpSpPr>
        <p:sp>
          <p:nvSpPr>
            <p:cNvPr id="38" name="Google Shape;557;p28">
              <a:extLst>
                <a:ext uri="{FF2B5EF4-FFF2-40B4-BE49-F238E27FC236}">
                  <a16:creationId xmlns:a16="http://schemas.microsoft.com/office/drawing/2014/main" id="{E25BC0FB-5DF1-466C-93B9-2C24FFB85CC2}"/>
                </a:ext>
              </a:extLst>
            </p:cNvPr>
            <p:cNvSpPr/>
            <p:nvPr/>
          </p:nvSpPr>
          <p:spPr>
            <a:xfrm>
              <a:off x="1839852" y="2003780"/>
              <a:ext cx="1198800" cy="1198800"/>
            </a:xfrm>
            <a:prstGeom prst="ellipse">
              <a:avLst/>
            </a:prstGeom>
            <a:noFill/>
            <a:ln w="19050" cap="flat" cmpd="sng">
              <a:solidFill>
                <a:srgbClr val="B36EBD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42" name="Google Shape;561;p28">
              <a:hlinkClick r:id="rId3" action="ppaction://hlinksldjump"/>
              <a:extLst>
                <a:ext uri="{FF2B5EF4-FFF2-40B4-BE49-F238E27FC236}">
                  <a16:creationId xmlns:a16="http://schemas.microsoft.com/office/drawing/2014/main" id="{60FB8BA2-2208-4E4F-BE82-2EECB58431E2}"/>
                </a:ext>
              </a:extLst>
            </p:cNvPr>
            <p:cNvSpPr/>
            <p:nvPr/>
          </p:nvSpPr>
          <p:spPr>
            <a:xfrm>
              <a:off x="1911552" y="2075480"/>
              <a:ext cx="1055400" cy="1055400"/>
            </a:xfrm>
            <a:prstGeom prst="ellipse">
              <a:avLst/>
            </a:prstGeom>
            <a:solidFill>
              <a:srgbClr val="B36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48" name="Google Shape;567;p28">
              <a:hlinkClick r:id="rId3" action="ppaction://hlinksldjump"/>
              <a:extLst>
                <a:ext uri="{FF2B5EF4-FFF2-40B4-BE49-F238E27FC236}">
                  <a16:creationId xmlns:a16="http://schemas.microsoft.com/office/drawing/2014/main" id="{D5C86444-DD95-4732-9FA8-65AEE60B6697}"/>
                </a:ext>
              </a:extLst>
            </p:cNvPr>
            <p:cNvSpPr txBox="1">
              <a:spLocks/>
            </p:cNvSpPr>
            <p:nvPr/>
          </p:nvSpPr>
          <p:spPr>
            <a:xfrm>
              <a:off x="1819302" y="2260580"/>
              <a:ext cx="12195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4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C43"/>
                </a:buClr>
                <a:buSzPts val="8000"/>
                <a:buFont typeface="Gorditas"/>
                <a:buNone/>
                <a:tabLst/>
                <a:defRPr/>
              </a:pPr>
              <a:r>
                <a:rPr kumimoji="0" lang="e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2C43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01</a:t>
              </a:r>
            </a:p>
          </p:txBody>
        </p:sp>
      </p:grpSp>
      <p:grpSp>
        <p:nvGrpSpPr>
          <p:cNvPr id="69" name="กลุ่ม 68">
            <a:extLst>
              <a:ext uri="{FF2B5EF4-FFF2-40B4-BE49-F238E27FC236}">
                <a16:creationId xmlns:a16="http://schemas.microsoft.com/office/drawing/2014/main" id="{5AF71DCD-81CF-46FA-93A5-B7763F457D28}"/>
              </a:ext>
            </a:extLst>
          </p:cNvPr>
          <p:cNvGrpSpPr/>
          <p:nvPr/>
        </p:nvGrpSpPr>
        <p:grpSpPr>
          <a:xfrm>
            <a:off x="6077078" y="1727738"/>
            <a:ext cx="1219575" cy="1198800"/>
            <a:chOff x="5697552" y="2003780"/>
            <a:chExt cx="1219575" cy="1198800"/>
          </a:xfrm>
        </p:grpSpPr>
        <p:sp>
          <p:nvSpPr>
            <p:cNvPr id="39" name="Google Shape;558;p28">
              <a:extLst>
                <a:ext uri="{FF2B5EF4-FFF2-40B4-BE49-F238E27FC236}">
                  <a16:creationId xmlns:a16="http://schemas.microsoft.com/office/drawing/2014/main" id="{7DBB1F13-6254-4108-865A-ED922C113870}"/>
                </a:ext>
              </a:extLst>
            </p:cNvPr>
            <p:cNvSpPr/>
            <p:nvPr/>
          </p:nvSpPr>
          <p:spPr>
            <a:xfrm>
              <a:off x="5718327" y="2003780"/>
              <a:ext cx="1198800" cy="1198800"/>
            </a:xfrm>
            <a:prstGeom prst="ellipse">
              <a:avLst/>
            </a:prstGeom>
            <a:noFill/>
            <a:ln w="19050" cap="flat" cmpd="sng">
              <a:solidFill>
                <a:srgbClr val="F7B5DB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44" name="Google Shape;563;p28">
              <a:extLst>
                <a:ext uri="{FF2B5EF4-FFF2-40B4-BE49-F238E27FC236}">
                  <a16:creationId xmlns:a16="http://schemas.microsoft.com/office/drawing/2014/main" id="{57342D30-6354-49A2-9855-B9E2B7DEA41C}"/>
                </a:ext>
              </a:extLst>
            </p:cNvPr>
            <p:cNvSpPr/>
            <p:nvPr/>
          </p:nvSpPr>
          <p:spPr>
            <a:xfrm>
              <a:off x="5790027" y="2075480"/>
              <a:ext cx="1055400" cy="1055400"/>
            </a:xfrm>
            <a:prstGeom prst="ellipse">
              <a:avLst/>
            </a:prstGeom>
            <a:solidFill>
              <a:srgbClr val="F7B5DB"/>
            </a:solidFill>
            <a:ln w="9525" cap="flat" cmpd="sng">
              <a:solidFill>
                <a:srgbClr val="F7B5D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50" name="Google Shape;569;p28">
              <a:hlinkClick r:id="rId4" action="ppaction://hlinksldjump"/>
              <a:extLst>
                <a:ext uri="{FF2B5EF4-FFF2-40B4-BE49-F238E27FC236}">
                  <a16:creationId xmlns:a16="http://schemas.microsoft.com/office/drawing/2014/main" id="{1B18E276-B9D8-43F7-B088-49BAA136F876}"/>
                </a:ext>
              </a:extLst>
            </p:cNvPr>
            <p:cNvSpPr txBox="1">
              <a:spLocks/>
            </p:cNvSpPr>
            <p:nvPr/>
          </p:nvSpPr>
          <p:spPr>
            <a:xfrm>
              <a:off x="5697552" y="2260580"/>
              <a:ext cx="12195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4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C43"/>
                </a:buClr>
                <a:buSzPts val="8000"/>
                <a:buFont typeface="Gorditas"/>
                <a:buNone/>
                <a:tabLst/>
                <a:defRPr/>
              </a:pPr>
              <a:r>
                <a:rPr kumimoji="0" lang="e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2C43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02</a:t>
              </a:r>
            </a:p>
          </p:txBody>
        </p:sp>
      </p:grpSp>
      <p:sp>
        <p:nvSpPr>
          <p:cNvPr id="51" name="Google Shape;570;p28">
            <a:hlinkClick r:id="rId4" action="ppaction://hlinksldjump"/>
            <a:extLst>
              <a:ext uri="{FF2B5EF4-FFF2-40B4-BE49-F238E27FC236}">
                <a16:creationId xmlns:a16="http://schemas.microsoft.com/office/drawing/2014/main" id="{D7DBA6C0-2C66-4B22-9A77-724BE6751EE5}"/>
              </a:ext>
            </a:extLst>
          </p:cNvPr>
          <p:cNvSpPr txBox="1">
            <a:spLocks/>
          </p:cNvSpPr>
          <p:nvPr/>
        </p:nvSpPr>
        <p:spPr>
          <a:xfrm>
            <a:off x="7420584" y="2057564"/>
            <a:ext cx="3453741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2C43"/>
              </a:buClr>
              <a:buSzPts val="2000"/>
              <a:buFont typeface="Gorditas"/>
              <a:buNone/>
              <a:tabLst/>
              <a:defRPr/>
            </a:pPr>
            <a:r>
              <a:rPr kumimoji="0" lang="th-TH" sz="2200" b="0" i="0" u="none" strike="noStrike" kern="0" cap="none" spc="0" normalizeH="0" baseline="0" noProof="0" dirty="0">
                <a:ln>
                  <a:noFill/>
                </a:ln>
                <a:solidFill>
                  <a:srgbClr val="002C43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rPr>
              <a:t>การอ่านแผนภูมิรูปภาพ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2C43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Gorditas"/>
            </a:endParaRPr>
          </a:p>
        </p:txBody>
      </p:sp>
      <p:grpSp>
        <p:nvGrpSpPr>
          <p:cNvPr id="70" name="กลุ่ม 69">
            <a:extLst>
              <a:ext uri="{FF2B5EF4-FFF2-40B4-BE49-F238E27FC236}">
                <a16:creationId xmlns:a16="http://schemas.microsoft.com/office/drawing/2014/main" id="{85949DF9-A620-4DB6-BBDE-8840B576FA46}"/>
              </a:ext>
            </a:extLst>
          </p:cNvPr>
          <p:cNvGrpSpPr/>
          <p:nvPr/>
        </p:nvGrpSpPr>
        <p:grpSpPr>
          <a:xfrm>
            <a:off x="1839852" y="3215044"/>
            <a:ext cx="1219500" cy="1198800"/>
            <a:chOff x="1819302" y="3451930"/>
            <a:chExt cx="1219500" cy="1198800"/>
          </a:xfrm>
        </p:grpSpPr>
        <p:sp>
          <p:nvSpPr>
            <p:cNvPr id="40" name="Google Shape;559;p28">
              <a:extLst>
                <a:ext uri="{FF2B5EF4-FFF2-40B4-BE49-F238E27FC236}">
                  <a16:creationId xmlns:a16="http://schemas.microsoft.com/office/drawing/2014/main" id="{865B53DC-BC6F-4283-A246-0F7149BCF9A7}"/>
                </a:ext>
              </a:extLst>
            </p:cNvPr>
            <p:cNvSpPr/>
            <p:nvPr/>
          </p:nvSpPr>
          <p:spPr>
            <a:xfrm>
              <a:off x="1839852" y="3451930"/>
              <a:ext cx="1198800" cy="1198800"/>
            </a:xfrm>
            <a:prstGeom prst="ellipse">
              <a:avLst/>
            </a:prstGeom>
            <a:noFill/>
            <a:ln w="19050" cap="flat" cmpd="sng">
              <a:solidFill>
                <a:srgbClr val="97D7B3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43" name="Google Shape;562;p28">
              <a:extLst>
                <a:ext uri="{FF2B5EF4-FFF2-40B4-BE49-F238E27FC236}">
                  <a16:creationId xmlns:a16="http://schemas.microsoft.com/office/drawing/2014/main" id="{BE73F750-67E7-4B5C-911C-85D6C09A7CB4}"/>
                </a:ext>
              </a:extLst>
            </p:cNvPr>
            <p:cNvSpPr/>
            <p:nvPr/>
          </p:nvSpPr>
          <p:spPr>
            <a:xfrm>
              <a:off x="1911552" y="3523630"/>
              <a:ext cx="1055400" cy="1055400"/>
            </a:xfrm>
            <a:prstGeom prst="ellipse">
              <a:avLst/>
            </a:prstGeom>
            <a:solidFill>
              <a:srgbClr val="80C1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53" name="Google Shape;572;p28">
              <a:hlinkClick r:id="rId5" action="ppaction://hlinksldjump"/>
              <a:extLst>
                <a:ext uri="{FF2B5EF4-FFF2-40B4-BE49-F238E27FC236}">
                  <a16:creationId xmlns:a16="http://schemas.microsoft.com/office/drawing/2014/main" id="{674B87E6-B8CF-4086-8970-D4F63E587D73}"/>
                </a:ext>
              </a:extLst>
            </p:cNvPr>
            <p:cNvSpPr txBox="1">
              <a:spLocks/>
            </p:cNvSpPr>
            <p:nvPr/>
          </p:nvSpPr>
          <p:spPr>
            <a:xfrm>
              <a:off x="1819302" y="3715042"/>
              <a:ext cx="12195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4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C43"/>
                </a:buClr>
                <a:buSzPts val="8000"/>
                <a:buFont typeface="Gorditas"/>
                <a:buNone/>
                <a:tabLst/>
                <a:defRPr/>
              </a:pPr>
              <a:r>
                <a:rPr kumimoji="0" lang="e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2C43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03</a:t>
              </a:r>
            </a:p>
          </p:txBody>
        </p:sp>
      </p:grpSp>
      <p:sp>
        <p:nvSpPr>
          <p:cNvPr id="54" name="Google Shape;573;p28">
            <a:hlinkClick r:id="rId5" action="ppaction://hlinksldjump"/>
            <a:extLst>
              <a:ext uri="{FF2B5EF4-FFF2-40B4-BE49-F238E27FC236}">
                <a16:creationId xmlns:a16="http://schemas.microsoft.com/office/drawing/2014/main" id="{EE561E8D-E870-4F5E-82EF-8406B084EF10}"/>
              </a:ext>
            </a:extLst>
          </p:cNvPr>
          <p:cNvSpPr txBox="1">
            <a:spLocks/>
          </p:cNvSpPr>
          <p:nvPr/>
        </p:nvSpPr>
        <p:spPr>
          <a:xfrm>
            <a:off x="3133151" y="3558290"/>
            <a:ext cx="2626471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2C43"/>
              </a:buClr>
              <a:buSzPts val="2000"/>
              <a:buFont typeface="Gorditas"/>
              <a:buNone/>
              <a:tabLst/>
              <a:defRPr/>
            </a:pPr>
            <a:r>
              <a:rPr lang="th-TH" sz="2200" kern="0" dirty="0">
                <a:solidFill>
                  <a:srgbClr val="002C43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การเขียนแผนภูมิรูปภาพ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2C43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Gorditas"/>
            </a:endParaRPr>
          </a:p>
        </p:txBody>
      </p:sp>
      <p:grpSp>
        <p:nvGrpSpPr>
          <p:cNvPr id="71" name="กลุ่ม 70">
            <a:extLst>
              <a:ext uri="{FF2B5EF4-FFF2-40B4-BE49-F238E27FC236}">
                <a16:creationId xmlns:a16="http://schemas.microsoft.com/office/drawing/2014/main" id="{2B2150F2-3F37-456B-A7F0-9457A6A3CBFF}"/>
              </a:ext>
            </a:extLst>
          </p:cNvPr>
          <p:cNvGrpSpPr/>
          <p:nvPr/>
        </p:nvGrpSpPr>
        <p:grpSpPr>
          <a:xfrm>
            <a:off x="6087465" y="3215044"/>
            <a:ext cx="1219575" cy="1198800"/>
            <a:chOff x="5697552" y="3451930"/>
            <a:chExt cx="1219575" cy="1198800"/>
          </a:xfrm>
        </p:grpSpPr>
        <p:sp>
          <p:nvSpPr>
            <p:cNvPr id="41" name="Google Shape;560;p28">
              <a:extLst>
                <a:ext uri="{FF2B5EF4-FFF2-40B4-BE49-F238E27FC236}">
                  <a16:creationId xmlns:a16="http://schemas.microsoft.com/office/drawing/2014/main" id="{699D2D02-FDBD-4F26-82E1-AF559B4C4A87}"/>
                </a:ext>
              </a:extLst>
            </p:cNvPr>
            <p:cNvSpPr/>
            <p:nvPr/>
          </p:nvSpPr>
          <p:spPr>
            <a:xfrm>
              <a:off x="5718327" y="3451930"/>
              <a:ext cx="1198800" cy="1198800"/>
            </a:xfrm>
            <a:prstGeom prst="ellipse">
              <a:avLst/>
            </a:prstGeom>
            <a:noFill/>
            <a:ln w="19050" cap="flat" cmpd="sng">
              <a:solidFill>
                <a:srgbClr val="FFA645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45" name="Google Shape;564;p28">
              <a:extLst>
                <a:ext uri="{FF2B5EF4-FFF2-40B4-BE49-F238E27FC236}">
                  <a16:creationId xmlns:a16="http://schemas.microsoft.com/office/drawing/2014/main" id="{8C11E71D-1FAC-434A-94D2-4A4355868F2B}"/>
                </a:ext>
              </a:extLst>
            </p:cNvPr>
            <p:cNvSpPr/>
            <p:nvPr/>
          </p:nvSpPr>
          <p:spPr>
            <a:xfrm>
              <a:off x="5790027" y="3523630"/>
              <a:ext cx="1055400" cy="1055400"/>
            </a:xfrm>
            <a:prstGeom prst="ellipse">
              <a:avLst/>
            </a:prstGeom>
            <a:solidFill>
              <a:srgbClr val="FFA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56" name="Google Shape;575;p28">
              <a:hlinkClick r:id="rId6" action="ppaction://hlinksldjump"/>
              <a:extLst>
                <a:ext uri="{FF2B5EF4-FFF2-40B4-BE49-F238E27FC236}">
                  <a16:creationId xmlns:a16="http://schemas.microsoft.com/office/drawing/2014/main" id="{41BE45CC-F2B0-414A-8FE4-86532C3F507A}"/>
                </a:ext>
              </a:extLst>
            </p:cNvPr>
            <p:cNvSpPr txBox="1">
              <a:spLocks/>
            </p:cNvSpPr>
            <p:nvPr/>
          </p:nvSpPr>
          <p:spPr>
            <a:xfrm>
              <a:off x="5697552" y="3715042"/>
              <a:ext cx="12195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4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C43"/>
                </a:buClr>
                <a:buSzPts val="8000"/>
                <a:buFont typeface="Gorditas"/>
                <a:buNone/>
                <a:tabLst/>
                <a:defRPr/>
              </a:pPr>
              <a:r>
                <a:rPr kumimoji="0" lang="e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2C43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04</a:t>
              </a:r>
            </a:p>
          </p:txBody>
        </p:sp>
      </p:grpSp>
      <p:sp>
        <p:nvSpPr>
          <p:cNvPr id="57" name="Google Shape;576;p28">
            <a:hlinkClick r:id="rId6" action="ppaction://hlinksldjump"/>
            <a:extLst>
              <a:ext uri="{FF2B5EF4-FFF2-40B4-BE49-F238E27FC236}">
                <a16:creationId xmlns:a16="http://schemas.microsoft.com/office/drawing/2014/main" id="{B0EFEC75-34DE-41BF-9983-7CBC7F154B34}"/>
              </a:ext>
            </a:extLst>
          </p:cNvPr>
          <p:cNvSpPr txBox="1">
            <a:spLocks/>
          </p:cNvSpPr>
          <p:nvPr/>
        </p:nvSpPr>
        <p:spPr>
          <a:xfrm>
            <a:off x="7420584" y="3523712"/>
            <a:ext cx="2839313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2C43"/>
              </a:buClr>
              <a:buSzPts val="2000"/>
              <a:buFont typeface="Gorditas"/>
              <a:buNone/>
              <a:tabLst/>
              <a:defRPr/>
            </a:pPr>
            <a:r>
              <a:rPr lang="th-TH" sz="2200" kern="0" dirty="0">
                <a:solidFill>
                  <a:srgbClr val="002C43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การอ่านตารางทางเดียว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2C43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Gorditas"/>
            </a:endParaRPr>
          </a:p>
        </p:txBody>
      </p:sp>
      <p:sp>
        <p:nvSpPr>
          <p:cNvPr id="59" name="Google Shape;578;p28">
            <a:extLst>
              <a:ext uri="{FF2B5EF4-FFF2-40B4-BE49-F238E27FC236}">
                <a16:creationId xmlns:a16="http://schemas.microsoft.com/office/drawing/2014/main" id="{E9C33D32-32B3-4B88-804B-CEFF906BE82E}"/>
              </a:ext>
            </a:extLst>
          </p:cNvPr>
          <p:cNvSpPr/>
          <p:nvPr/>
        </p:nvSpPr>
        <p:spPr>
          <a:xfrm>
            <a:off x="4136358" y="929531"/>
            <a:ext cx="112" cy="11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solidFill>
            <a:srgbClr val="FF5A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FC Candy" panose="020B0500040200020003" pitchFamily="34" charset="-34"/>
              <a:cs typeface="FC Candy" panose="020B0500040200020003" pitchFamily="34" charset="-34"/>
              <a:sym typeface="Arial"/>
            </a:endParaRPr>
          </a:p>
        </p:txBody>
      </p:sp>
      <p:sp>
        <p:nvSpPr>
          <p:cNvPr id="60" name="Google Shape;579;p28">
            <a:extLst>
              <a:ext uri="{FF2B5EF4-FFF2-40B4-BE49-F238E27FC236}">
                <a16:creationId xmlns:a16="http://schemas.microsoft.com/office/drawing/2014/main" id="{96DCE215-CD77-4068-94C1-AF75FB85A8B2}"/>
              </a:ext>
            </a:extLst>
          </p:cNvPr>
          <p:cNvSpPr/>
          <p:nvPr/>
        </p:nvSpPr>
        <p:spPr>
          <a:xfrm>
            <a:off x="3566053" y="1215354"/>
            <a:ext cx="112" cy="11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solidFill>
            <a:srgbClr val="F7B5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FC Candy" panose="020B0500040200020003" pitchFamily="34" charset="-34"/>
              <a:cs typeface="FC Candy" panose="020B0500040200020003" pitchFamily="34" charset="-34"/>
              <a:sym typeface="Arial"/>
            </a:endParaRPr>
          </a:p>
        </p:txBody>
      </p:sp>
      <p:grpSp>
        <p:nvGrpSpPr>
          <p:cNvPr id="61" name="Google Shape;580;p28">
            <a:extLst>
              <a:ext uri="{FF2B5EF4-FFF2-40B4-BE49-F238E27FC236}">
                <a16:creationId xmlns:a16="http://schemas.microsoft.com/office/drawing/2014/main" id="{D049F694-9392-426C-8E4A-805F8D1F52FA}"/>
              </a:ext>
            </a:extLst>
          </p:cNvPr>
          <p:cNvGrpSpPr/>
          <p:nvPr/>
        </p:nvGrpSpPr>
        <p:grpSpPr>
          <a:xfrm>
            <a:off x="9186478" y="1034936"/>
            <a:ext cx="820647" cy="572699"/>
            <a:chOff x="2497400" y="238075"/>
            <a:chExt cx="235075" cy="164050"/>
          </a:xfrm>
        </p:grpSpPr>
        <p:sp>
          <p:nvSpPr>
            <p:cNvPr id="62" name="Google Shape;581;p28">
              <a:extLst>
                <a:ext uri="{FF2B5EF4-FFF2-40B4-BE49-F238E27FC236}">
                  <a16:creationId xmlns:a16="http://schemas.microsoft.com/office/drawing/2014/main" id="{8723AE78-B000-4E90-BA67-1C1F0FD28DEE}"/>
                </a:ext>
              </a:extLst>
            </p:cNvPr>
            <p:cNvSpPr/>
            <p:nvPr/>
          </p:nvSpPr>
          <p:spPr>
            <a:xfrm>
              <a:off x="2543200" y="307600"/>
              <a:ext cx="93725" cy="94525"/>
            </a:xfrm>
            <a:custGeom>
              <a:avLst/>
              <a:gdLst/>
              <a:ahLst/>
              <a:cxnLst/>
              <a:rect l="l" t="t" r="r" b="b"/>
              <a:pathLst>
                <a:path w="3749" h="3781" extrusionOk="0">
                  <a:moveTo>
                    <a:pt x="0" y="1"/>
                  </a:moveTo>
                  <a:lnTo>
                    <a:pt x="735" y="3780"/>
                  </a:lnTo>
                  <a:lnTo>
                    <a:pt x="3749" y="17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1B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63" name="Google Shape;582;p28">
              <a:extLst>
                <a:ext uri="{FF2B5EF4-FFF2-40B4-BE49-F238E27FC236}">
                  <a16:creationId xmlns:a16="http://schemas.microsoft.com/office/drawing/2014/main" id="{BE258B3A-FDA7-44A0-A60F-A6C165DCC6B2}"/>
                </a:ext>
              </a:extLst>
            </p:cNvPr>
            <p:cNvSpPr/>
            <p:nvPr/>
          </p:nvSpPr>
          <p:spPr>
            <a:xfrm>
              <a:off x="2561550" y="330225"/>
              <a:ext cx="75375" cy="71900"/>
            </a:xfrm>
            <a:custGeom>
              <a:avLst/>
              <a:gdLst/>
              <a:ahLst/>
              <a:cxnLst/>
              <a:rect l="l" t="t" r="r" b="b"/>
              <a:pathLst>
                <a:path w="3015" h="2876" extrusionOk="0">
                  <a:moveTo>
                    <a:pt x="1162" y="0"/>
                  </a:moveTo>
                  <a:lnTo>
                    <a:pt x="587" y="22"/>
                  </a:lnTo>
                  <a:lnTo>
                    <a:pt x="1" y="2875"/>
                  </a:lnTo>
                  <a:lnTo>
                    <a:pt x="3015" y="884"/>
                  </a:lnTo>
                  <a:lnTo>
                    <a:pt x="1162" y="0"/>
                  </a:lnTo>
                  <a:close/>
                </a:path>
              </a:pathLst>
            </a:custGeom>
            <a:solidFill>
              <a:srgbClr val="A1B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64" name="Google Shape;583;p28">
              <a:extLst>
                <a:ext uri="{FF2B5EF4-FFF2-40B4-BE49-F238E27FC236}">
                  <a16:creationId xmlns:a16="http://schemas.microsoft.com/office/drawing/2014/main" id="{F51DB3D7-D7B1-42E8-A7FD-5B7AFBC534E0}"/>
                </a:ext>
              </a:extLst>
            </p:cNvPr>
            <p:cNvSpPr/>
            <p:nvPr/>
          </p:nvSpPr>
          <p:spPr>
            <a:xfrm>
              <a:off x="2497400" y="238100"/>
              <a:ext cx="235075" cy="137400"/>
            </a:xfrm>
            <a:custGeom>
              <a:avLst/>
              <a:gdLst/>
              <a:ahLst/>
              <a:cxnLst/>
              <a:rect l="l" t="t" r="r" b="b"/>
              <a:pathLst>
                <a:path w="9403" h="5496" extrusionOk="0">
                  <a:moveTo>
                    <a:pt x="9168" y="0"/>
                  </a:moveTo>
                  <a:cubicBezTo>
                    <a:pt x="8049" y="0"/>
                    <a:pt x="1" y="1481"/>
                    <a:pt x="1" y="1481"/>
                  </a:cubicBezTo>
                  <a:lnTo>
                    <a:pt x="5676" y="5495"/>
                  </a:lnTo>
                  <a:cubicBezTo>
                    <a:pt x="5676" y="5495"/>
                    <a:pt x="9403" y="257"/>
                    <a:pt x="9296" y="22"/>
                  </a:cubicBezTo>
                  <a:cubicBezTo>
                    <a:pt x="9290" y="7"/>
                    <a:pt x="9246" y="0"/>
                    <a:pt x="9168" y="0"/>
                  </a:cubicBezTo>
                  <a:close/>
                </a:path>
              </a:pathLst>
            </a:custGeom>
            <a:solidFill>
              <a:srgbClr val="A1B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65" name="Google Shape;584;p28">
              <a:extLst>
                <a:ext uri="{FF2B5EF4-FFF2-40B4-BE49-F238E27FC236}">
                  <a16:creationId xmlns:a16="http://schemas.microsoft.com/office/drawing/2014/main" id="{64549ABE-3FB4-485A-A9FB-D9EE89137E7A}"/>
                </a:ext>
              </a:extLst>
            </p:cNvPr>
            <p:cNvSpPr/>
            <p:nvPr/>
          </p:nvSpPr>
          <p:spPr>
            <a:xfrm>
              <a:off x="2497400" y="238075"/>
              <a:ext cx="232425" cy="69550"/>
            </a:xfrm>
            <a:custGeom>
              <a:avLst/>
              <a:gdLst/>
              <a:ahLst/>
              <a:cxnLst/>
              <a:rect l="l" t="t" r="r" b="b"/>
              <a:pathLst>
                <a:path w="9297" h="2782" extrusionOk="0">
                  <a:moveTo>
                    <a:pt x="9168" y="1"/>
                  </a:moveTo>
                  <a:cubicBezTo>
                    <a:pt x="8042" y="1"/>
                    <a:pt x="1" y="1482"/>
                    <a:pt x="1" y="1482"/>
                  </a:cubicBezTo>
                  <a:lnTo>
                    <a:pt x="1832" y="2782"/>
                  </a:lnTo>
                  <a:lnTo>
                    <a:pt x="9296" y="23"/>
                  </a:lnTo>
                  <a:lnTo>
                    <a:pt x="9286" y="13"/>
                  </a:lnTo>
                  <a:cubicBezTo>
                    <a:pt x="9267" y="5"/>
                    <a:pt x="9227" y="1"/>
                    <a:pt x="9168" y="1"/>
                  </a:cubicBezTo>
                  <a:close/>
                </a:path>
              </a:pathLst>
            </a:custGeom>
            <a:solidFill>
              <a:srgbClr val="B9D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66" name="Google Shape;585;p28">
              <a:extLst>
                <a:ext uri="{FF2B5EF4-FFF2-40B4-BE49-F238E27FC236}">
                  <a16:creationId xmlns:a16="http://schemas.microsoft.com/office/drawing/2014/main" id="{7DF68F87-43E4-45D8-92FE-62F33524E134}"/>
                </a:ext>
              </a:extLst>
            </p:cNvPr>
            <p:cNvSpPr/>
            <p:nvPr/>
          </p:nvSpPr>
          <p:spPr>
            <a:xfrm>
              <a:off x="2576200" y="238650"/>
              <a:ext cx="156275" cy="136850"/>
            </a:xfrm>
            <a:custGeom>
              <a:avLst/>
              <a:gdLst/>
              <a:ahLst/>
              <a:cxnLst/>
              <a:rect l="l" t="t" r="r" b="b"/>
              <a:pathLst>
                <a:path w="6251" h="5474" extrusionOk="0">
                  <a:moveTo>
                    <a:pt x="6144" y="0"/>
                  </a:moveTo>
                  <a:lnTo>
                    <a:pt x="1" y="3685"/>
                  </a:lnTo>
                  <a:lnTo>
                    <a:pt x="2524" y="5473"/>
                  </a:lnTo>
                  <a:cubicBezTo>
                    <a:pt x="2524" y="5473"/>
                    <a:pt x="6251" y="235"/>
                    <a:pt x="6144" y="0"/>
                  </a:cubicBezTo>
                  <a:close/>
                </a:path>
              </a:pathLst>
            </a:custGeom>
            <a:solidFill>
              <a:srgbClr val="B9D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</p:grpSp>
      <p:sp>
        <p:nvSpPr>
          <p:cNvPr id="67" name="Google Shape;586;p28">
            <a:extLst>
              <a:ext uri="{FF2B5EF4-FFF2-40B4-BE49-F238E27FC236}">
                <a16:creationId xmlns:a16="http://schemas.microsoft.com/office/drawing/2014/main" id="{35D16504-5409-4F1C-913E-A766E1E83E2F}"/>
              </a:ext>
            </a:extLst>
          </p:cNvPr>
          <p:cNvSpPr/>
          <p:nvPr/>
        </p:nvSpPr>
        <p:spPr>
          <a:xfrm>
            <a:off x="6054562" y="274736"/>
            <a:ext cx="3283075" cy="1761200"/>
          </a:xfrm>
          <a:custGeom>
            <a:avLst/>
            <a:gdLst/>
            <a:ahLst/>
            <a:cxnLst/>
            <a:rect l="l" t="t" r="r" b="b"/>
            <a:pathLst>
              <a:path w="131323" h="70448" extrusionOk="0">
                <a:moveTo>
                  <a:pt x="0" y="3149"/>
                </a:moveTo>
                <a:cubicBezTo>
                  <a:pt x="6635" y="-3486"/>
                  <a:pt x="22063" y="1454"/>
                  <a:pt x="27515" y="9090"/>
                </a:cubicBezTo>
                <a:cubicBezTo>
                  <a:pt x="39845" y="26359"/>
                  <a:pt x="48657" y="50847"/>
                  <a:pt x="68788" y="57554"/>
                </a:cubicBezTo>
                <a:cubicBezTo>
                  <a:pt x="78084" y="60651"/>
                  <a:pt x="91252" y="64795"/>
                  <a:pt x="98180" y="57867"/>
                </a:cubicBezTo>
                <a:cubicBezTo>
                  <a:pt x="101203" y="54844"/>
                  <a:pt x="102315" y="46959"/>
                  <a:pt x="98492" y="45047"/>
                </a:cubicBezTo>
                <a:cubicBezTo>
                  <a:pt x="94241" y="42921"/>
                  <a:pt x="86237" y="44290"/>
                  <a:pt x="84735" y="48799"/>
                </a:cubicBezTo>
                <a:cubicBezTo>
                  <a:pt x="82880" y="54366"/>
                  <a:pt x="86093" y="61705"/>
                  <a:pt x="90676" y="65371"/>
                </a:cubicBezTo>
                <a:cubicBezTo>
                  <a:pt x="95947" y="69587"/>
                  <a:pt x="103716" y="71172"/>
                  <a:pt x="110374" y="70061"/>
                </a:cubicBezTo>
                <a:cubicBezTo>
                  <a:pt x="119030" y="68617"/>
                  <a:pt x="125118" y="60320"/>
                  <a:pt x="131323" y="54115"/>
                </a:cubicBezTo>
              </a:path>
            </a:pathLst>
          </a:custGeom>
          <a:noFill/>
          <a:ln w="19050" cap="flat" cmpd="sng">
            <a:solidFill>
              <a:srgbClr val="97D7B3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46" name="Google Shape;565;p28">
            <a:extLst>
              <a:ext uri="{FF2B5EF4-FFF2-40B4-BE49-F238E27FC236}">
                <a16:creationId xmlns:a16="http://schemas.microsoft.com/office/drawing/2014/main" id="{38D919E8-E9CE-4DC5-B512-0DC3E7E0635F}"/>
              </a:ext>
            </a:extLst>
          </p:cNvPr>
          <p:cNvSpPr txBox="1">
            <a:spLocks/>
          </p:cNvSpPr>
          <p:nvPr/>
        </p:nvSpPr>
        <p:spPr>
          <a:xfrm>
            <a:off x="1112808" y="740992"/>
            <a:ext cx="838949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rditas"/>
              <a:buNone/>
              <a:defRPr sz="32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rditas"/>
              <a:buNone/>
              <a:defRPr sz="32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rditas"/>
              <a:buNone/>
              <a:defRPr sz="32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rditas"/>
              <a:buNone/>
              <a:defRPr sz="32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rditas"/>
              <a:buNone/>
              <a:defRPr sz="32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rditas"/>
              <a:buNone/>
              <a:defRPr sz="32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rditas"/>
              <a:buNone/>
              <a:defRPr sz="32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rditas"/>
              <a:buNone/>
              <a:defRPr sz="32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rditas"/>
              <a:buNone/>
              <a:defRPr sz="32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C43"/>
              </a:buClr>
              <a:buSzPts val="3200"/>
              <a:buFont typeface="Gorditas"/>
              <a:buNone/>
              <a:tabLst/>
              <a:defRPr/>
            </a:pPr>
            <a:r>
              <a:rPr kumimoji="0" lang="th-TH" sz="3200" b="0" i="0" u="none" strike="noStrike" kern="0" cap="none" spc="0" normalizeH="0" baseline="0" noProof="0" dirty="0">
                <a:ln>
                  <a:noFill/>
                </a:ln>
                <a:solidFill>
                  <a:srgbClr val="002C43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rPr>
              <a:t>บทที่ 5 แผนภูมิรูปภาพและตารางทางเดียว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2C43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Gorditas"/>
            </a:endParaRPr>
          </a:p>
        </p:txBody>
      </p:sp>
      <p:sp>
        <p:nvSpPr>
          <p:cNvPr id="72" name="Google Shape;566;p28">
            <a:hlinkClick r:id="rId7" action="ppaction://hlinksldjump"/>
            <a:extLst>
              <a:ext uri="{FF2B5EF4-FFF2-40B4-BE49-F238E27FC236}">
                <a16:creationId xmlns:a16="http://schemas.microsoft.com/office/drawing/2014/main" id="{44DB1F4B-FCBA-4B54-86F6-168E950F7532}"/>
              </a:ext>
            </a:extLst>
          </p:cNvPr>
          <p:cNvSpPr txBox="1">
            <a:spLocks/>
          </p:cNvSpPr>
          <p:nvPr/>
        </p:nvSpPr>
        <p:spPr>
          <a:xfrm>
            <a:off x="3174251" y="5071559"/>
            <a:ext cx="2795227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orditas"/>
              <a:buNone/>
              <a:defRPr sz="2000" b="0" i="0" u="none" strike="noStrike" cap="none">
                <a:solidFill>
                  <a:schemeClr val="dk1"/>
                </a:solidFill>
                <a:latin typeface="Gorditas"/>
                <a:ea typeface="Gorditas"/>
                <a:cs typeface="Gorditas"/>
                <a:sym typeface="Gordita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2C43"/>
              </a:buClr>
              <a:buSzPts val="2000"/>
              <a:buFont typeface="Gorditas"/>
              <a:buNone/>
              <a:tabLst/>
              <a:defRPr/>
            </a:pPr>
            <a:r>
              <a:rPr lang="th-TH" sz="2200" kern="0" dirty="0">
                <a:solidFill>
                  <a:srgbClr val="002C43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การเขียนตารางทางเดียว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2C43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Gorditas"/>
            </a:endParaRPr>
          </a:p>
        </p:txBody>
      </p:sp>
      <p:grpSp>
        <p:nvGrpSpPr>
          <p:cNvPr id="73" name="กลุ่ม 72">
            <a:extLst>
              <a:ext uri="{FF2B5EF4-FFF2-40B4-BE49-F238E27FC236}">
                <a16:creationId xmlns:a16="http://schemas.microsoft.com/office/drawing/2014/main" id="{EE46A7C2-13CC-4D32-80E0-825462F583AA}"/>
              </a:ext>
            </a:extLst>
          </p:cNvPr>
          <p:cNvGrpSpPr/>
          <p:nvPr/>
        </p:nvGrpSpPr>
        <p:grpSpPr>
          <a:xfrm>
            <a:off x="1860402" y="4689976"/>
            <a:ext cx="1219500" cy="1198800"/>
            <a:chOff x="1819302" y="2003780"/>
            <a:chExt cx="1219500" cy="1198800"/>
          </a:xfrm>
        </p:grpSpPr>
        <p:sp>
          <p:nvSpPr>
            <p:cNvPr id="74" name="Google Shape;557;p28">
              <a:extLst>
                <a:ext uri="{FF2B5EF4-FFF2-40B4-BE49-F238E27FC236}">
                  <a16:creationId xmlns:a16="http://schemas.microsoft.com/office/drawing/2014/main" id="{54B93C23-B8AE-4185-AF7D-FFBA546F5A2D}"/>
                </a:ext>
              </a:extLst>
            </p:cNvPr>
            <p:cNvSpPr/>
            <p:nvPr/>
          </p:nvSpPr>
          <p:spPr>
            <a:xfrm>
              <a:off x="1839852" y="2003780"/>
              <a:ext cx="1198800" cy="1198800"/>
            </a:xfrm>
            <a:prstGeom prst="ellipse">
              <a:avLst/>
            </a:prstGeom>
            <a:noFill/>
            <a:ln w="19050" cap="flat" cmpd="sng">
              <a:solidFill>
                <a:srgbClr val="00B0F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75" name="Google Shape;561;p28">
              <a:extLst>
                <a:ext uri="{FF2B5EF4-FFF2-40B4-BE49-F238E27FC236}">
                  <a16:creationId xmlns:a16="http://schemas.microsoft.com/office/drawing/2014/main" id="{339C7570-1149-4522-B64B-520D6AA9A4C7}"/>
                </a:ext>
              </a:extLst>
            </p:cNvPr>
            <p:cNvSpPr/>
            <p:nvPr/>
          </p:nvSpPr>
          <p:spPr>
            <a:xfrm>
              <a:off x="1911552" y="2075480"/>
              <a:ext cx="1055400" cy="10554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FC Candy" panose="020B0500040200020003" pitchFamily="34" charset="-34"/>
                <a:cs typeface="FC Candy" panose="020B0500040200020003" pitchFamily="34" charset="-34"/>
                <a:sym typeface="Arial"/>
              </a:endParaRPr>
            </a:p>
          </p:txBody>
        </p:sp>
        <p:sp>
          <p:nvSpPr>
            <p:cNvPr id="76" name="Google Shape;567;p28">
              <a:hlinkClick r:id="rId7" action="ppaction://hlinksldjump"/>
              <a:extLst>
                <a:ext uri="{FF2B5EF4-FFF2-40B4-BE49-F238E27FC236}">
                  <a16:creationId xmlns:a16="http://schemas.microsoft.com/office/drawing/2014/main" id="{0355587F-1E5B-4010-B2EC-F5DC25CDEC68}"/>
                </a:ext>
              </a:extLst>
            </p:cNvPr>
            <p:cNvSpPr txBox="1">
              <a:spLocks/>
            </p:cNvSpPr>
            <p:nvPr/>
          </p:nvSpPr>
          <p:spPr>
            <a:xfrm>
              <a:off x="1819302" y="2260580"/>
              <a:ext cx="12195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4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Gorditas"/>
                <a:buNone/>
                <a:defRPr sz="8000" b="0" i="0" u="none" strike="noStrike" cap="none">
                  <a:solidFill>
                    <a:schemeClr val="dk1"/>
                  </a:solidFill>
                  <a:latin typeface="Gorditas"/>
                  <a:ea typeface="Gorditas"/>
                  <a:cs typeface="Gorditas"/>
                  <a:sym typeface="Gordita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C43"/>
                </a:buClr>
                <a:buSzPts val="8000"/>
                <a:buFont typeface="Gorditas"/>
                <a:buNone/>
                <a:tabLst/>
                <a:defRPr/>
              </a:pPr>
              <a:r>
                <a:rPr kumimoji="0" lang="e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2C43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0</a:t>
              </a:r>
              <a:r>
                <a:rPr kumimoji="0" lang="th-TH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2C43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5</a:t>
              </a:r>
              <a:endParaRPr kumimoji="0" lang="en" sz="4000" b="0" i="0" u="none" strike="noStrike" kern="0" cap="none" spc="0" normalizeH="0" baseline="0" noProof="0" dirty="0">
                <a:ln>
                  <a:noFill/>
                </a:ln>
                <a:solidFill>
                  <a:srgbClr val="002C43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</p:grpSp>
      <p:pic>
        <p:nvPicPr>
          <p:cNvPr id="9" name="รูปภาพ 8">
            <a:hlinkClick r:id="rId8" action="ppaction://hlinksldjump"/>
            <a:extLst>
              <a:ext uri="{FF2B5EF4-FFF2-40B4-BE49-F238E27FC236}">
                <a16:creationId xmlns:a16="http://schemas.microsoft.com/office/drawing/2014/main" id="{43BB6370-3B74-4C2A-96C5-7B6CB3948E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623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5" name="Google Shape;4259;p71">
            <a:extLst>
              <a:ext uri="{FF2B5EF4-FFF2-40B4-BE49-F238E27FC236}">
                <a16:creationId xmlns:a16="http://schemas.microsoft.com/office/drawing/2014/main" id="{2844FDE1-9690-4976-AD1E-D90CE70353A1}"/>
              </a:ext>
            </a:extLst>
          </p:cNvPr>
          <p:cNvSpPr txBox="1"/>
          <p:nvPr/>
        </p:nvSpPr>
        <p:spPr>
          <a:xfrm>
            <a:off x="3662513" y="674499"/>
            <a:ext cx="3552104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ตอบคำถาม</a:t>
            </a:r>
          </a:p>
        </p:txBody>
      </p:sp>
      <p:grpSp>
        <p:nvGrpSpPr>
          <p:cNvPr id="28" name="Google Shape;3186;p51">
            <a:extLst>
              <a:ext uri="{FF2B5EF4-FFF2-40B4-BE49-F238E27FC236}">
                <a16:creationId xmlns:a16="http://schemas.microsoft.com/office/drawing/2014/main" id="{C33F9B47-DB78-4837-A9BA-05236757176A}"/>
              </a:ext>
            </a:extLst>
          </p:cNvPr>
          <p:cNvGrpSpPr/>
          <p:nvPr/>
        </p:nvGrpSpPr>
        <p:grpSpPr>
          <a:xfrm rot="14045225">
            <a:off x="7501321" y="693359"/>
            <a:ext cx="292669" cy="583541"/>
            <a:chOff x="2518050" y="238125"/>
            <a:chExt cx="2610950" cy="5185750"/>
          </a:xfrm>
        </p:grpSpPr>
        <p:sp>
          <p:nvSpPr>
            <p:cNvPr id="33" name="Google Shape;3187;p51">
              <a:extLst>
                <a:ext uri="{FF2B5EF4-FFF2-40B4-BE49-F238E27FC236}">
                  <a16:creationId xmlns:a16="http://schemas.microsoft.com/office/drawing/2014/main" id="{07682435-C1F7-4A29-B572-EE55BEEE0EFD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0" name="Google Shape;3188;p51">
              <a:extLst>
                <a:ext uri="{FF2B5EF4-FFF2-40B4-BE49-F238E27FC236}">
                  <a16:creationId xmlns:a16="http://schemas.microsoft.com/office/drawing/2014/main" id="{518277E6-C355-4CE3-BA8A-23AFD5C1668E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1" name="Google Shape;3189;p51">
              <a:extLst>
                <a:ext uri="{FF2B5EF4-FFF2-40B4-BE49-F238E27FC236}">
                  <a16:creationId xmlns:a16="http://schemas.microsoft.com/office/drawing/2014/main" id="{F2450B8B-3CA2-4D2E-9268-39E6D5CEC7D9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2" name="Google Shape;3190;p51">
              <a:extLst>
                <a:ext uri="{FF2B5EF4-FFF2-40B4-BE49-F238E27FC236}">
                  <a16:creationId xmlns:a16="http://schemas.microsoft.com/office/drawing/2014/main" id="{C1D44406-0B6B-4256-9A54-C17A8F6084D9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3" name="Google Shape;3191;p51">
              <a:extLst>
                <a:ext uri="{FF2B5EF4-FFF2-40B4-BE49-F238E27FC236}">
                  <a16:creationId xmlns:a16="http://schemas.microsoft.com/office/drawing/2014/main" id="{384B343D-6D4D-4FBF-80F4-A06ADDBB85A9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4" name="Google Shape;3192;p51">
              <a:extLst>
                <a:ext uri="{FF2B5EF4-FFF2-40B4-BE49-F238E27FC236}">
                  <a16:creationId xmlns:a16="http://schemas.microsoft.com/office/drawing/2014/main" id="{739B144B-DDFA-41F3-9F7A-03C69EB39211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5" name="Google Shape;3193;p51">
              <a:extLst>
                <a:ext uri="{FF2B5EF4-FFF2-40B4-BE49-F238E27FC236}">
                  <a16:creationId xmlns:a16="http://schemas.microsoft.com/office/drawing/2014/main" id="{C9AB8A4F-A817-4F86-97DB-FF3EC266DF29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46" name="Google Shape;8099;p68">
            <a:extLst>
              <a:ext uri="{FF2B5EF4-FFF2-40B4-BE49-F238E27FC236}">
                <a16:creationId xmlns:a16="http://schemas.microsoft.com/office/drawing/2014/main" id="{ADE98692-5099-45B1-BF36-1B9E3564B855}"/>
              </a:ext>
            </a:extLst>
          </p:cNvPr>
          <p:cNvSpPr/>
          <p:nvPr/>
        </p:nvSpPr>
        <p:spPr>
          <a:xfrm rot="191175">
            <a:off x="3033655" y="1068994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498A2547-54C8-4907-AAEE-B0EBE2D3070D}"/>
              </a:ext>
            </a:extLst>
          </p:cNvPr>
          <p:cNvGrpSpPr/>
          <p:nvPr/>
        </p:nvGrpSpPr>
        <p:grpSpPr>
          <a:xfrm>
            <a:off x="1081709" y="599858"/>
            <a:ext cx="2641600" cy="733223"/>
            <a:chOff x="982795" y="710715"/>
            <a:chExt cx="2641600" cy="733223"/>
          </a:xfrm>
        </p:grpSpPr>
        <p:sp>
          <p:nvSpPr>
            <p:cNvPr id="48" name="Google Shape;698;p49">
              <a:extLst>
                <a:ext uri="{FF2B5EF4-FFF2-40B4-BE49-F238E27FC236}">
                  <a16:creationId xmlns:a16="http://schemas.microsoft.com/office/drawing/2014/main" id="{1C1F50CE-138B-4004-8F66-671CC16678C4}"/>
                </a:ext>
              </a:extLst>
            </p:cNvPr>
            <p:cNvSpPr/>
            <p:nvPr/>
          </p:nvSpPr>
          <p:spPr>
            <a:xfrm>
              <a:off x="991451" y="797186"/>
              <a:ext cx="2632944" cy="566289"/>
            </a:xfrm>
            <a:prstGeom prst="roundRect">
              <a:avLst>
                <a:gd name="adj" fmla="val 50000"/>
              </a:avLst>
            </a:prstGeom>
            <a:solidFill>
              <a:srgbClr val="FF4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1;p49">
              <a:extLst>
                <a:ext uri="{FF2B5EF4-FFF2-40B4-BE49-F238E27FC236}">
                  <a16:creationId xmlns:a16="http://schemas.microsoft.com/office/drawing/2014/main" id="{8DA3A93E-D227-4AC9-8AD6-D159FD219B87}"/>
                </a:ext>
              </a:extLst>
            </p:cNvPr>
            <p:cNvSpPr txBox="1">
              <a:spLocks/>
            </p:cNvSpPr>
            <p:nvPr/>
          </p:nvSpPr>
          <p:spPr>
            <a:xfrm>
              <a:off x="982795" y="710715"/>
              <a:ext cx="2641600" cy="733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400" b="0" i="0" u="none" strike="noStrike" cap="none">
                  <a:solidFill>
                    <a:schemeClr val="lt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B022B"/>
                </a:buClr>
                <a:buSzPts val="2500"/>
                <a:buFont typeface="Odibee Sans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Odibee Sans"/>
                </a:rPr>
                <a:t>ตรวจสอบความเข้าใจ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Odibee Sans"/>
              </a:endParaRPr>
            </a:p>
          </p:txBody>
        </p:sp>
      </p:grpSp>
      <p:grpSp>
        <p:nvGrpSpPr>
          <p:cNvPr id="37" name="กลุ่ม 36">
            <a:extLst>
              <a:ext uri="{FF2B5EF4-FFF2-40B4-BE49-F238E27FC236}">
                <a16:creationId xmlns:a16="http://schemas.microsoft.com/office/drawing/2014/main" id="{F32B4B7A-58B8-4421-8E77-7D709252464B}"/>
              </a:ext>
            </a:extLst>
          </p:cNvPr>
          <p:cNvGrpSpPr/>
          <p:nvPr/>
        </p:nvGrpSpPr>
        <p:grpSpPr>
          <a:xfrm>
            <a:off x="1090365" y="1603893"/>
            <a:ext cx="4356000" cy="3610814"/>
            <a:chOff x="1115568" y="1496896"/>
            <a:chExt cx="4356000" cy="3610814"/>
          </a:xfrm>
        </p:grpSpPr>
        <p:sp>
          <p:nvSpPr>
            <p:cNvPr id="50" name="สี่เหลี่ยมผืนผ้า: มุมมน 49">
              <a:extLst>
                <a:ext uri="{FF2B5EF4-FFF2-40B4-BE49-F238E27FC236}">
                  <a16:creationId xmlns:a16="http://schemas.microsoft.com/office/drawing/2014/main" id="{5A1383D4-6E18-41C5-9232-9E635896A5C3}"/>
                </a:ext>
              </a:extLst>
            </p:cNvPr>
            <p:cNvSpPr/>
            <p:nvPr/>
          </p:nvSpPr>
          <p:spPr>
            <a:xfrm>
              <a:off x="1115568" y="1496896"/>
              <a:ext cx="4356000" cy="3610814"/>
            </a:xfrm>
            <a:prstGeom prst="roundRect">
              <a:avLst>
                <a:gd name="adj" fmla="val 3862"/>
              </a:avLst>
            </a:pr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1" name="กล่องข้อความ 50">
              <a:extLst>
                <a:ext uri="{FF2B5EF4-FFF2-40B4-BE49-F238E27FC236}">
                  <a16:creationId xmlns:a16="http://schemas.microsoft.com/office/drawing/2014/main" id="{95EF9476-E10E-4CB4-9426-48F0832593DE}"/>
                </a:ext>
              </a:extLst>
            </p:cNvPr>
            <p:cNvSpPr txBox="1"/>
            <p:nvPr/>
          </p:nvSpPr>
          <p:spPr>
            <a:xfrm>
              <a:off x="1335023" y="1547800"/>
              <a:ext cx="373766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+mn-ea"/>
                  <a:cs typeface="4804_KwangMD_PukluK" panose="02000000000000000000" pitchFamily="2" charset="0"/>
                </a:rPr>
                <a:t>จำนวนนักเรียนที่ชอบเล่นกีฬาชนิดต่าง ๆ</a:t>
              </a:r>
            </a:p>
          </p:txBody>
        </p:sp>
        <p:pic>
          <p:nvPicPr>
            <p:cNvPr id="53" name="รูปภาพ 52">
              <a:extLst>
                <a:ext uri="{FF2B5EF4-FFF2-40B4-BE49-F238E27FC236}">
                  <a16:creationId xmlns:a16="http://schemas.microsoft.com/office/drawing/2014/main" id="{BF3473C9-17FA-4D26-A85C-0A44CE90D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8031" y="2134692"/>
              <a:ext cx="4023239" cy="2204399"/>
            </a:xfrm>
            <a:prstGeom prst="rect">
              <a:avLst/>
            </a:prstGeom>
          </p:spPr>
        </p:pic>
        <p:grpSp>
          <p:nvGrpSpPr>
            <p:cNvPr id="54" name="กลุ่ม 53">
              <a:extLst>
                <a:ext uri="{FF2B5EF4-FFF2-40B4-BE49-F238E27FC236}">
                  <a16:creationId xmlns:a16="http://schemas.microsoft.com/office/drawing/2014/main" id="{FDF86D7B-1A97-408E-A292-B446938076C8}"/>
                </a:ext>
              </a:extLst>
            </p:cNvPr>
            <p:cNvGrpSpPr/>
            <p:nvPr/>
          </p:nvGrpSpPr>
          <p:grpSpPr>
            <a:xfrm>
              <a:off x="1301130" y="4474383"/>
              <a:ext cx="3969356" cy="492443"/>
              <a:chOff x="1301130" y="4337223"/>
              <a:chExt cx="3969356" cy="492443"/>
            </a:xfrm>
          </p:grpSpPr>
          <p:sp>
            <p:nvSpPr>
              <p:cNvPr id="55" name="กล่องข้อความ 54">
                <a:extLst>
                  <a:ext uri="{FF2B5EF4-FFF2-40B4-BE49-F238E27FC236}">
                    <a16:creationId xmlns:a16="http://schemas.microsoft.com/office/drawing/2014/main" id="{34C289B9-60B2-4699-BE54-5C0BB566A076}"/>
                  </a:ext>
                </a:extLst>
              </p:cNvPr>
              <p:cNvSpPr txBox="1"/>
              <p:nvPr/>
            </p:nvSpPr>
            <p:spPr>
              <a:xfrm>
                <a:off x="1301130" y="4337223"/>
                <a:ext cx="396935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+mn-ea"/>
                    <a:cs typeface="4804_KwangMD_PukluK" panose="02000000000000000000" pitchFamily="2" charset="0"/>
                  </a:rPr>
                  <a:t>กำหนดให้     แทนจำนวนนักเรียน 50 คน</a:t>
                </a:r>
              </a:p>
            </p:txBody>
          </p:sp>
          <p:pic>
            <p:nvPicPr>
              <p:cNvPr id="56" name="รูปภาพ 55">
                <a:extLst>
                  <a:ext uri="{FF2B5EF4-FFF2-40B4-BE49-F238E27FC236}">
                    <a16:creationId xmlns:a16="http://schemas.microsoft.com/office/drawing/2014/main" id="{8C8BDA52-6141-4C1E-B56F-BC122C6112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326268" y="4361669"/>
                <a:ext cx="323990" cy="426303"/>
              </a:xfrm>
              <a:prstGeom prst="rect">
                <a:avLst/>
              </a:prstGeom>
            </p:spPr>
          </p:pic>
        </p:grpSp>
      </p:grpSp>
      <p:grpSp>
        <p:nvGrpSpPr>
          <p:cNvPr id="57" name="กลุ่ม 2">
            <a:extLst>
              <a:ext uri="{FF2B5EF4-FFF2-40B4-BE49-F238E27FC236}">
                <a16:creationId xmlns:a16="http://schemas.microsoft.com/office/drawing/2014/main" id="{B87A29C4-267E-4E29-A728-D1BC366A722E}"/>
              </a:ext>
            </a:extLst>
          </p:cNvPr>
          <p:cNvGrpSpPr/>
          <p:nvPr/>
        </p:nvGrpSpPr>
        <p:grpSpPr>
          <a:xfrm>
            <a:off x="5665820" y="1702796"/>
            <a:ext cx="468000" cy="468000"/>
            <a:chOff x="1239484" y="1722687"/>
            <a:chExt cx="468000" cy="468000"/>
          </a:xfrm>
        </p:grpSpPr>
        <p:sp>
          <p:nvSpPr>
            <p:cNvPr id="58" name="Google Shape;523;p27">
              <a:extLst>
                <a:ext uri="{FF2B5EF4-FFF2-40B4-BE49-F238E27FC236}">
                  <a16:creationId xmlns:a16="http://schemas.microsoft.com/office/drawing/2014/main" id="{B5464046-E622-4B57-ADA9-551013AB3025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656;p49">
              <a:extLst>
                <a:ext uri="{FF2B5EF4-FFF2-40B4-BE49-F238E27FC236}">
                  <a16:creationId xmlns:a16="http://schemas.microsoft.com/office/drawing/2014/main" id="{E956D8CD-AA1B-4069-B230-5336B9FFEAF7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1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60" name="กล่องข้อความ 59">
            <a:extLst>
              <a:ext uri="{FF2B5EF4-FFF2-40B4-BE49-F238E27FC236}">
                <a16:creationId xmlns:a16="http://schemas.microsoft.com/office/drawing/2014/main" id="{02C714B7-34BD-4EA7-9B39-611E70456DAD}"/>
              </a:ext>
            </a:extLst>
          </p:cNvPr>
          <p:cNvSpPr txBox="1"/>
          <p:nvPr/>
        </p:nvSpPr>
        <p:spPr>
          <a:xfrm>
            <a:off x="6186112" y="1672095"/>
            <a:ext cx="49155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นักเรียนชอบเล่นเทนนิสกี่คน</a:t>
            </a:r>
          </a:p>
        </p:txBody>
      </p:sp>
      <p:grpSp>
        <p:nvGrpSpPr>
          <p:cNvPr id="61" name="กลุ่ม 2">
            <a:extLst>
              <a:ext uri="{FF2B5EF4-FFF2-40B4-BE49-F238E27FC236}">
                <a16:creationId xmlns:a16="http://schemas.microsoft.com/office/drawing/2014/main" id="{EB937D24-0BF5-4542-8A41-AB5F57CA8C92}"/>
              </a:ext>
            </a:extLst>
          </p:cNvPr>
          <p:cNvGrpSpPr/>
          <p:nvPr/>
        </p:nvGrpSpPr>
        <p:grpSpPr>
          <a:xfrm>
            <a:off x="5670895" y="2735538"/>
            <a:ext cx="468000" cy="468000"/>
            <a:chOff x="1239484" y="1722687"/>
            <a:chExt cx="468000" cy="468000"/>
          </a:xfrm>
        </p:grpSpPr>
        <p:sp>
          <p:nvSpPr>
            <p:cNvPr id="62" name="Google Shape;523;p27">
              <a:extLst>
                <a:ext uri="{FF2B5EF4-FFF2-40B4-BE49-F238E27FC236}">
                  <a16:creationId xmlns:a16="http://schemas.microsoft.com/office/drawing/2014/main" id="{95021AE1-AC85-40FB-A0AD-4C187D47C625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56;p49">
              <a:extLst>
                <a:ext uri="{FF2B5EF4-FFF2-40B4-BE49-F238E27FC236}">
                  <a16:creationId xmlns:a16="http://schemas.microsoft.com/office/drawing/2014/main" id="{283EAE68-3631-4750-9B86-95513857AFE9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2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64" name="กล่องข้อความ 63">
            <a:extLst>
              <a:ext uri="{FF2B5EF4-FFF2-40B4-BE49-F238E27FC236}">
                <a16:creationId xmlns:a16="http://schemas.microsoft.com/office/drawing/2014/main" id="{068D046F-717A-46F8-813A-FE32110D7756}"/>
              </a:ext>
            </a:extLst>
          </p:cNvPr>
          <p:cNvSpPr txBox="1"/>
          <p:nvPr/>
        </p:nvSpPr>
        <p:spPr>
          <a:xfrm>
            <a:off x="6191187" y="2704837"/>
            <a:ext cx="49155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ต้องมีนักเรียนชอบเล่นตะกร้อเพิ่มอีกกี่คนจึงจะเท่ากับจำนวนนักเรียนที่ชอบเล่นฟุตบอล</a:t>
            </a:r>
          </a:p>
        </p:txBody>
      </p:sp>
      <p:grpSp>
        <p:nvGrpSpPr>
          <p:cNvPr id="65" name="กลุ่ม 2">
            <a:extLst>
              <a:ext uri="{FF2B5EF4-FFF2-40B4-BE49-F238E27FC236}">
                <a16:creationId xmlns:a16="http://schemas.microsoft.com/office/drawing/2014/main" id="{C388D48A-A62B-4204-9E91-4413447A9ECD}"/>
              </a:ext>
            </a:extLst>
          </p:cNvPr>
          <p:cNvGrpSpPr/>
          <p:nvPr/>
        </p:nvGrpSpPr>
        <p:grpSpPr>
          <a:xfrm>
            <a:off x="5659967" y="4153119"/>
            <a:ext cx="468000" cy="468000"/>
            <a:chOff x="1239484" y="1722687"/>
            <a:chExt cx="468000" cy="468000"/>
          </a:xfrm>
        </p:grpSpPr>
        <p:sp>
          <p:nvSpPr>
            <p:cNvPr id="66" name="Google Shape;523;p27">
              <a:extLst>
                <a:ext uri="{FF2B5EF4-FFF2-40B4-BE49-F238E27FC236}">
                  <a16:creationId xmlns:a16="http://schemas.microsoft.com/office/drawing/2014/main" id="{A091F4C1-9EF5-459E-97A1-9BA75A845A47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56;p49">
              <a:extLst>
                <a:ext uri="{FF2B5EF4-FFF2-40B4-BE49-F238E27FC236}">
                  <a16:creationId xmlns:a16="http://schemas.microsoft.com/office/drawing/2014/main" id="{2BA9A03C-CFC9-46A5-8F4C-4C8B335693CD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3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68" name="กล่องข้อความ 67">
            <a:extLst>
              <a:ext uri="{FF2B5EF4-FFF2-40B4-BE49-F238E27FC236}">
                <a16:creationId xmlns:a16="http://schemas.microsoft.com/office/drawing/2014/main" id="{C3B3C2E5-F363-44CA-BA72-A3AB12CA4620}"/>
              </a:ext>
            </a:extLst>
          </p:cNvPr>
          <p:cNvSpPr txBox="1"/>
          <p:nvPr/>
        </p:nvSpPr>
        <p:spPr>
          <a:xfrm>
            <a:off x="6180259" y="4122418"/>
            <a:ext cx="49155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มีนักเรียนชอบเล่นวอลเลย์บอลมากกว่าหรือน้อยกว่าเล่นปิงปองกี่คน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7652FBE4-4C63-4352-BBCA-37AA21227A90}"/>
              </a:ext>
            </a:extLst>
          </p:cNvPr>
          <p:cNvSpPr txBox="1"/>
          <p:nvPr/>
        </p:nvSpPr>
        <p:spPr>
          <a:xfrm>
            <a:off x="6191187" y="2119579"/>
            <a:ext cx="88197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75 คน</a:t>
            </a:r>
          </a:p>
        </p:txBody>
      </p:sp>
      <p:sp>
        <p:nvSpPr>
          <p:cNvPr id="69" name="กล่องข้อความ 68">
            <a:extLst>
              <a:ext uri="{FF2B5EF4-FFF2-40B4-BE49-F238E27FC236}">
                <a16:creationId xmlns:a16="http://schemas.microsoft.com/office/drawing/2014/main" id="{C52D8C50-ED5F-4742-8D81-14041AA66247}"/>
              </a:ext>
            </a:extLst>
          </p:cNvPr>
          <p:cNvSpPr txBox="1"/>
          <p:nvPr/>
        </p:nvSpPr>
        <p:spPr>
          <a:xfrm>
            <a:off x="6196035" y="3541640"/>
            <a:ext cx="9701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150 คน</a:t>
            </a:r>
          </a:p>
        </p:txBody>
      </p:sp>
      <p:sp>
        <p:nvSpPr>
          <p:cNvPr id="70" name="กล่องข้อความ 69">
            <a:extLst>
              <a:ext uri="{FF2B5EF4-FFF2-40B4-BE49-F238E27FC236}">
                <a16:creationId xmlns:a16="http://schemas.microsoft.com/office/drawing/2014/main" id="{333D0D35-5EE1-4EA7-A3B9-4D418684BA69}"/>
              </a:ext>
            </a:extLst>
          </p:cNvPr>
          <p:cNvSpPr txBox="1"/>
          <p:nvPr/>
        </p:nvSpPr>
        <p:spPr>
          <a:xfrm>
            <a:off x="6202455" y="4939683"/>
            <a:ext cx="177644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น้อยกว่า 100 คน</a:t>
            </a:r>
          </a:p>
        </p:txBody>
      </p:sp>
    </p:spTree>
    <p:extLst>
      <p:ext uri="{BB962C8B-B14F-4D97-AF65-F5344CB8AC3E}">
        <p14:creationId xmlns:p14="http://schemas.microsoft.com/office/powerpoint/2010/main" val="185647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9" grpId="0"/>
      <p:bldP spid="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4111;p57">
            <a:extLst>
              <a:ext uri="{FF2B5EF4-FFF2-40B4-BE49-F238E27FC236}">
                <a16:creationId xmlns:a16="http://schemas.microsoft.com/office/drawing/2014/main" id="{64FBDCE5-D028-4B66-AED9-BC167A33A44B}"/>
              </a:ext>
            </a:extLst>
          </p:cNvPr>
          <p:cNvGrpSpPr/>
          <p:nvPr/>
        </p:nvGrpSpPr>
        <p:grpSpPr>
          <a:xfrm rot="-191527">
            <a:off x="2786346" y="1197549"/>
            <a:ext cx="6843613" cy="3341460"/>
            <a:chOff x="666700" y="727125"/>
            <a:chExt cx="7939189" cy="3876385"/>
          </a:xfrm>
        </p:grpSpPr>
        <p:sp>
          <p:nvSpPr>
            <p:cNvPr id="79" name="Google Shape;4112;p57">
              <a:extLst>
                <a:ext uri="{FF2B5EF4-FFF2-40B4-BE49-F238E27FC236}">
                  <a16:creationId xmlns:a16="http://schemas.microsoft.com/office/drawing/2014/main" id="{389DF53D-2C17-4DB8-8DB3-E6CE792D5F0B}"/>
                </a:ext>
              </a:extLst>
            </p:cNvPr>
            <p:cNvSpPr/>
            <p:nvPr/>
          </p:nvSpPr>
          <p:spPr>
            <a:xfrm>
              <a:off x="666700" y="727125"/>
              <a:ext cx="7939189" cy="3876383"/>
            </a:xfrm>
            <a:custGeom>
              <a:avLst/>
              <a:gdLst/>
              <a:ahLst/>
              <a:cxnLst/>
              <a:rect l="l" t="t" r="r" b="b"/>
              <a:pathLst>
                <a:path w="199427" h="84906" extrusionOk="0">
                  <a:moveTo>
                    <a:pt x="1" y="0"/>
                  </a:moveTo>
                  <a:lnTo>
                    <a:pt x="1" y="84906"/>
                  </a:lnTo>
                  <a:lnTo>
                    <a:pt x="199426" y="84906"/>
                  </a:lnTo>
                  <a:lnTo>
                    <a:pt x="199426" y="0"/>
                  </a:lnTo>
                  <a:lnTo>
                    <a:pt x="191209" y="0"/>
                  </a:lnTo>
                  <a:lnTo>
                    <a:pt x="191209" y="3776"/>
                  </a:lnTo>
                  <a:cubicBezTo>
                    <a:pt x="192140" y="4492"/>
                    <a:pt x="192719" y="5486"/>
                    <a:pt x="192719" y="6586"/>
                  </a:cubicBezTo>
                  <a:cubicBezTo>
                    <a:pt x="192719" y="8766"/>
                    <a:pt x="190449" y="10533"/>
                    <a:pt x="187650" y="10533"/>
                  </a:cubicBezTo>
                  <a:cubicBezTo>
                    <a:pt x="184851" y="10533"/>
                    <a:pt x="182581" y="8766"/>
                    <a:pt x="182581" y="6586"/>
                  </a:cubicBezTo>
                  <a:cubicBezTo>
                    <a:pt x="182581" y="5486"/>
                    <a:pt x="183158" y="4492"/>
                    <a:pt x="184090" y="3776"/>
                  </a:cubicBezTo>
                  <a:lnTo>
                    <a:pt x="184090" y="0"/>
                  </a:lnTo>
                  <a:lnTo>
                    <a:pt x="173623" y="0"/>
                  </a:lnTo>
                  <a:lnTo>
                    <a:pt x="173623" y="3776"/>
                  </a:lnTo>
                  <a:cubicBezTo>
                    <a:pt x="174553" y="4492"/>
                    <a:pt x="175133" y="5486"/>
                    <a:pt x="175133" y="6586"/>
                  </a:cubicBezTo>
                  <a:cubicBezTo>
                    <a:pt x="175133" y="8766"/>
                    <a:pt x="172863" y="10533"/>
                    <a:pt x="170064" y="10533"/>
                  </a:cubicBezTo>
                  <a:cubicBezTo>
                    <a:pt x="167264" y="10533"/>
                    <a:pt x="164995" y="8766"/>
                    <a:pt x="164995" y="6586"/>
                  </a:cubicBezTo>
                  <a:cubicBezTo>
                    <a:pt x="164995" y="5486"/>
                    <a:pt x="165572" y="4492"/>
                    <a:pt x="166503" y="3776"/>
                  </a:cubicBezTo>
                  <a:lnTo>
                    <a:pt x="166503" y="0"/>
                  </a:lnTo>
                  <a:lnTo>
                    <a:pt x="156038" y="0"/>
                  </a:lnTo>
                  <a:lnTo>
                    <a:pt x="156038" y="3776"/>
                  </a:lnTo>
                  <a:cubicBezTo>
                    <a:pt x="156967" y="4492"/>
                    <a:pt x="157546" y="5486"/>
                    <a:pt x="157546" y="6586"/>
                  </a:cubicBezTo>
                  <a:cubicBezTo>
                    <a:pt x="157546" y="8766"/>
                    <a:pt x="155277" y="10533"/>
                    <a:pt x="152477" y="10533"/>
                  </a:cubicBezTo>
                  <a:cubicBezTo>
                    <a:pt x="149678" y="10533"/>
                    <a:pt x="147408" y="8766"/>
                    <a:pt x="147408" y="6586"/>
                  </a:cubicBezTo>
                  <a:cubicBezTo>
                    <a:pt x="147408" y="5486"/>
                    <a:pt x="147987" y="4492"/>
                    <a:pt x="148918" y="3776"/>
                  </a:cubicBezTo>
                  <a:lnTo>
                    <a:pt x="148918" y="0"/>
                  </a:lnTo>
                  <a:lnTo>
                    <a:pt x="138452" y="0"/>
                  </a:lnTo>
                  <a:lnTo>
                    <a:pt x="138452" y="3776"/>
                  </a:lnTo>
                  <a:cubicBezTo>
                    <a:pt x="139382" y="4492"/>
                    <a:pt x="139960" y="5486"/>
                    <a:pt x="139960" y="6586"/>
                  </a:cubicBezTo>
                  <a:cubicBezTo>
                    <a:pt x="139960" y="8766"/>
                    <a:pt x="137690" y="10533"/>
                    <a:pt x="134891" y="10533"/>
                  </a:cubicBezTo>
                  <a:cubicBezTo>
                    <a:pt x="132093" y="10533"/>
                    <a:pt x="129823" y="8766"/>
                    <a:pt x="129823" y="6586"/>
                  </a:cubicBezTo>
                  <a:cubicBezTo>
                    <a:pt x="129823" y="5486"/>
                    <a:pt x="130400" y="4492"/>
                    <a:pt x="131332" y="3776"/>
                  </a:cubicBezTo>
                  <a:lnTo>
                    <a:pt x="131332" y="0"/>
                  </a:lnTo>
                  <a:lnTo>
                    <a:pt x="120865" y="0"/>
                  </a:lnTo>
                  <a:lnTo>
                    <a:pt x="120865" y="3776"/>
                  </a:lnTo>
                  <a:cubicBezTo>
                    <a:pt x="121796" y="4492"/>
                    <a:pt x="122374" y="5486"/>
                    <a:pt x="122374" y="6586"/>
                  </a:cubicBezTo>
                  <a:cubicBezTo>
                    <a:pt x="122374" y="8766"/>
                    <a:pt x="120104" y="10533"/>
                    <a:pt x="117306" y="10533"/>
                  </a:cubicBezTo>
                  <a:cubicBezTo>
                    <a:pt x="114507" y="10533"/>
                    <a:pt x="112237" y="8766"/>
                    <a:pt x="112237" y="6586"/>
                  </a:cubicBezTo>
                  <a:cubicBezTo>
                    <a:pt x="112237" y="5486"/>
                    <a:pt x="112814" y="4492"/>
                    <a:pt x="113746" y="3776"/>
                  </a:cubicBezTo>
                  <a:lnTo>
                    <a:pt x="113746" y="0"/>
                  </a:lnTo>
                  <a:lnTo>
                    <a:pt x="103279" y="0"/>
                  </a:lnTo>
                  <a:lnTo>
                    <a:pt x="103279" y="3776"/>
                  </a:lnTo>
                  <a:cubicBezTo>
                    <a:pt x="104210" y="4492"/>
                    <a:pt x="104789" y="5486"/>
                    <a:pt x="104789" y="6586"/>
                  </a:cubicBezTo>
                  <a:cubicBezTo>
                    <a:pt x="104789" y="8766"/>
                    <a:pt x="102519" y="10533"/>
                    <a:pt x="99720" y="10533"/>
                  </a:cubicBezTo>
                  <a:cubicBezTo>
                    <a:pt x="96920" y="10533"/>
                    <a:pt x="94651" y="8766"/>
                    <a:pt x="94651" y="6586"/>
                  </a:cubicBezTo>
                  <a:cubicBezTo>
                    <a:pt x="94651" y="5486"/>
                    <a:pt x="95228" y="4492"/>
                    <a:pt x="96159" y="3776"/>
                  </a:cubicBezTo>
                  <a:lnTo>
                    <a:pt x="96159" y="0"/>
                  </a:lnTo>
                  <a:lnTo>
                    <a:pt x="85694" y="0"/>
                  </a:lnTo>
                  <a:lnTo>
                    <a:pt x="85694" y="3776"/>
                  </a:lnTo>
                  <a:cubicBezTo>
                    <a:pt x="86623" y="4492"/>
                    <a:pt x="87203" y="5486"/>
                    <a:pt x="87203" y="6586"/>
                  </a:cubicBezTo>
                  <a:cubicBezTo>
                    <a:pt x="87203" y="8766"/>
                    <a:pt x="84933" y="10533"/>
                    <a:pt x="82134" y="10533"/>
                  </a:cubicBezTo>
                  <a:cubicBezTo>
                    <a:pt x="79334" y="10533"/>
                    <a:pt x="77065" y="8766"/>
                    <a:pt x="77065" y="6586"/>
                  </a:cubicBezTo>
                  <a:cubicBezTo>
                    <a:pt x="77065" y="5486"/>
                    <a:pt x="77643" y="4492"/>
                    <a:pt x="78574" y="3776"/>
                  </a:cubicBezTo>
                  <a:lnTo>
                    <a:pt x="78574" y="0"/>
                  </a:lnTo>
                  <a:lnTo>
                    <a:pt x="68108" y="0"/>
                  </a:lnTo>
                  <a:lnTo>
                    <a:pt x="68108" y="3776"/>
                  </a:lnTo>
                  <a:cubicBezTo>
                    <a:pt x="69038" y="4492"/>
                    <a:pt x="69616" y="5486"/>
                    <a:pt x="69616" y="6586"/>
                  </a:cubicBezTo>
                  <a:cubicBezTo>
                    <a:pt x="69616" y="8766"/>
                    <a:pt x="67347" y="10533"/>
                    <a:pt x="64547" y="10533"/>
                  </a:cubicBezTo>
                  <a:cubicBezTo>
                    <a:pt x="61749" y="10533"/>
                    <a:pt x="59479" y="8766"/>
                    <a:pt x="59479" y="6586"/>
                  </a:cubicBezTo>
                  <a:cubicBezTo>
                    <a:pt x="59479" y="5486"/>
                    <a:pt x="60056" y="4492"/>
                    <a:pt x="60988" y="3776"/>
                  </a:cubicBezTo>
                  <a:lnTo>
                    <a:pt x="60988" y="0"/>
                  </a:lnTo>
                  <a:lnTo>
                    <a:pt x="50521" y="0"/>
                  </a:lnTo>
                  <a:lnTo>
                    <a:pt x="50521" y="3776"/>
                  </a:lnTo>
                  <a:cubicBezTo>
                    <a:pt x="51452" y="4492"/>
                    <a:pt x="52030" y="5486"/>
                    <a:pt x="52030" y="6586"/>
                  </a:cubicBezTo>
                  <a:cubicBezTo>
                    <a:pt x="52030" y="8766"/>
                    <a:pt x="49760" y="10533"/>
                    <a:pt x="46962" y="10533"/>
                  </a:cubicBezTo>
                  <a:cubicBezTo>
                    <a:pt x="44163" y="10533"/>
                    <a:pt x="41893" y="8766"/>
                    <a:pt x="41893" y="6586"/>
                  </a:cubicBezTo>
                  <a:cubicBezTo>
                    <a:pt x="41893" y="5486"/>
                    <a:pt x="42470" y="4492"/>
                    <a:pt x="43402" y="3776"/>
                  </a:cubicBezTo>
                  <a:lnTo>
                    <a:pt x="43402" y="0"/>
                  </a:lnTo>
                  <a:lnTo>
                    <a:pt x="32935" y="0"/>
                  </a:lnTo>
                  <a:lnTo>
                    <a:pt x="32935" y="3776"/>
                  </a:lnTo>
                  <a:cubicBezTo>
                    <a:pt x="33866" y="4492"/>
                    <a:pt x="34445" y="5486"/>
                    <a:pt x="34445" y="6586"/>
                  </a:cubicBezTo>
                  <a:cubicBezTo>
                    <a:pt x="34445" y="8766"/>
                    <a:pt x="32175" y="10533"/>
                    <a:pt x="29376" y="10533"/>
                  </a:cubicBezTo>
                  <a:cubicBezTo>
                    <a:pt x="26577" y="10533"/>
                    <a:pt x="24296" y="8765"/>
                    <a:pt x="24296" y="6586"/>
                  </a:cubicBezTo>
                  <a:cubicBezTo>
                    <a:pt x="24296" y="5486"/>
                    <a:pt x="24874" y="4492"/>
                    <a:pt x="25805" y="3776"/>
                  </a:cubicBezTo>
                  <a:lnTo>
                    <a:pt x="25805" y="0"/>
                  </a:lnTo>
                  <a:lnTo>
                    <a:pt x="15339" y="0"/>
                  </a:lnTo>
                  <a:lnTo>
                    <a:pt x="15339" y="3776"/>
                  </a:lnTo>
                  <a:cubicBezTo>
                    <a:pt x="16269" y="4492"/>
                    <a:pt x="16847" y="5486"/>
                    <a:pt x="16847" y="6586"/>
                  </a:cubicBezTo>
                  <a:cubicBezTo>
                    <a:pt x="16847" y="8766"/>
                    <a:pt x="14578" y="10533"/>
                    <a:pt x="11778" y="10533"/>
                  </a:cubicBezTo>
                  <a:cubicBezTo>
                    <a:pt x="8980" y="10533"/>
                    <a:pt x="6710" y="8766"/>
                    <a:pt x="6710" y="6586"/>
                  </a:cubicBezTo>
                  <a:cubicBezTo>
                    <a:pt x="6710" y="5486"/>
                    <a:pt x="7287" y="4492"/>
                    <a:pt x="8219" y="3776"/>
                  </a:cubicBezTo>
                  <a:lnTo>
                    <a:pt x="8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171450" dir="294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4113;p57">
              <a:extLst>
                <a:ext uri="{FF2B5EF4-FFF2-40B4-BE49-F238E27FC236}">
                  <a16:creationId xmlns:a16="http://schemas.microsoft.com/office/drawing/2014/main" id="{1CA67EA0-DF52-486A-81B5-67C86FED198D}"/>
                </a:ext>
              </a:extLst>
            </p:cNvPr>
            <p:cNvSpPr/>
            <p:nvPr/>
          </p:nvSpPr>
          <p:spPr>
            <a:xfrm>
              <a:off x="677207" y="1468591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4114;p57">
              <a:extLst>
                <a:ext uri="{FF2B5EF4-FFF2-40B4-BE49-F238E27FC236}">
                  <a16:creationId xmlns:a16="http://schemas.microsoft.com/office/drawing/2014/main" id="{F7ABF70B-1A34-4ED9-A522-99F331EE52D4}"/>
                </a:ext>
              </a:extLst>
            </p:cNvPr>
            <p:cNvSpPr/>
            <p:nvPr/>
          </p:nvSpPr>
          <p:spPr>
            <a:xfrm>
              <a:off x="677207" y="1913149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4115;p57">
              <a:extLst>
                <a:ext uri="{FF2B5EF4-FFF2-40B4-BE49-F238E27FC236}">
                  <a16:creationId xmlns:a16="http://schemas.microsoft.com/office/drawing/2014/main" id="{BCFDA062-4E7F-4F29-A03C-4B02FD8C657F}"/>
                </a:ext>
              </a:extLst>
            </p:cNvPr>
            <p:cNvSpPr/>
            <p:nvPr/>
          </p:nvSpPr>
          <p:spPr>
            <a:xfrm>
              <a:off x="677207" y="2357588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4116;p57">
              <a:extLst>
                <a:ext uri="{FF2B5EF4-FFF2-40B4-BE49-F238E27FC236}">
                  <a16:creationId xmlns:a16="http://schemas.microsoft.com/office/drawing/2014/main" id="{B6BC3137-59BF-4535-9771-737A813A3B99}"/>
                </a:ext>
              </a:extLst>
            </p:cNvPr>
            <p:cNvSpPr/>
            <p:nvPr/>
          </p:nvSpPr>
          <p:spPr>
            <a:xfrm>
              <a:off x="677207" y="2802146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4117;p57">
              <a:extLst>
                <a:ext uri="{FF2B5EF4-FFF2-40B4-BE49-F238E27FC236}">
                  <a16:creationId xmlns:a16="http://schemas.microsoft.com/office/drawing/2014/main" id="{6DC31834-A88C-44D6-83F5-72EF5C46CEF2}"/>
                </a:ext>
              </a:extLst>
            </p:cNvPr>
            <p:cNvSpPr/>
            <p:nvPr/>
          </p:nvSpPr>
          <p:spPr>
            <a:xfrm>
              <a:off x="677207" y="3246704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4118;p57">
              <a:extLst>
                <a:ext uri="{FF2B5EF4-FFF2-40B4-BE49-F238E27FC236}">
                  <a16:creationId xmlns:a16="http://schemas.microsoft.com/office/drawing/2014/main" id="{996BDC7C-D132-431C-8C42-FF8774DF4D66}"/>
                </a:ext>
              </a:extLst>
            </p:cNvPr>
            <p:cNvSpPr/>
            <p:nvPr/>
          </p:nvSpPr>
          <p:spPr>
            <a:xfrm>
              <a:off x="677207" y="369114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4119;p57">
              <a:extLst>
                <a:ext uri="{FF2B5EF4-FFF2-40B4-BE49-F238E27FC236}">
                  <a16:creationId xmlns:a16="http://schemas.microsoft.com/office/drawing/2014/main" id="{379043D5-B20F-4327-AF06-CCC8C33BF56D}"/>
                </a:ext>
              </a:extLst>
            </p:cNvPr>
            <p:cNvSpPr/>
            <p:nvPr/>
          </p:nvSpPr>
          <p:spPr>
            <a:xfrm>
              <a:off x="326700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4120;p57">
              <a:extLst>
                <a:ext uri="{FF2B5EF4-FFF2-40B4-BE49-F238E27FC236}">
                  <a16:creationId xmlns:a16="http://schemas.microsoft.com/office/drawing/2014/main" id="{C5E60AB3-1558-4B3E-9CC0-402CEADF52D9}"/>
                </a:ext>
              </a:extLst>
            </p:cNvPr>
            <p:cNvSpPr/>
            <p:nvPr/>
          </p:nvSpPr>
          <p:spPr>
            <a:xfrm>
              <a:off x="2828063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4121;p57">
              <a:extLst>
                <a:ext uri="{FF2B5EF4-FFF2-40B4-BE49-F238E27FC236}">
                  <a16:creationId xmlns:a16="http://schemas.microsoft.com/office/drawing/2014/main" id="{8F5A74BD-C689-4615-A961-0549B6F8C8A6}"/>
                </a:ext>
              </a:extLst>
            </p:cNvPr>
            <p:cNvSpPr/>
            <p:nvPr/>
          </p:nvSpPr>
          <p:spPr>
            <a:xfrm>
              <a:off x="238915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122;p57">
              <a:extLst>
                <a:ext uri="{FF2B5EF4-FFF2-40B4-BE49-F238E27FC236}">
                  <a16:creationId xmlns:a16="http://schemas.microsoft.com/office/drawing/2014/main" id="{74E0E023-725B-471E-ABC2-56A48532040F}"/>
                </a:ext>
              </a:extLst>
            </p:cNvPr>
            <p:cNvSpPr/>
            <p:nvPr/>
          </p:nvSpPr>
          <p:spPr>
            <a:xfrm>
              <a:off x="1950174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4123;p57">
              <a:extLst>
                <a:ext uri="{FF2B5EF4-FFF2-40B4-BE49-F238E27FC236}">
                  <a16:creationId xmlns:a16="http://schemas.microsoft.com/office/drawing/2014/main" id="{D269BFCF-591E-4942-907C-3681F77CAC97}"/>
                </a:ext>
              </a:extLst>
            </p:cNvPr>
            <p:cNvSpPr/>
            <p:nvPr/>
          </p:nvSpPr>
          <p:spPr>
            <a:xfrm>
              <a:off x="1511309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4124;p57">
              <a:extLst>
                <a:ext uri="{FF2B5EF4-FFF2-40B4-BE49-F238E27FC236}">
                  <a16:creationId xmlns:a16="http://schemas.microsoft.com/office/drawing/2014/main" id="{575ED030-37E8-4562-9292-92227E166947}"/>
                </a:ext>
              </a:extLst>
            </p:cNvPr>
            <p:cNvSpPr/>
            <p:nvPr/>
          </p:nvSpPr>
          <p:spPr>
            <a:xfrm>
              <a:off x="1072325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4125;p57">
              <a:extLst>
                <a:ext uri="{FF2B5EF4-FFF2-40B4-BE49-F238E27FC236}">
                  <a16:creationId xmlns:a16="http://schemas.microsoft.com/office/drawing/2014/main" id="{4CE4E47C-0C80-4840-8335-4F306F53936F}"/>
                </a:ext>
              </a:extLst>
            </p:cNvPr>
            <p:cNvSpPr/>
            <p:nvPr/>
          </p:nvSpPr>
          <p:spPr>
            <a:xfrm>
              <a:off x="5919783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4126;p57">
              <a:extLst>
                <a:ext uri="{FF2B5EF4-FFF2-40B4-BE49-F238E27FC236}">
                  <a16:creationId xmlns:a16="http://schemas.microsoft.com/office/drawing/2014/main" id="{A5BFDABF-D4F8-4CAC-8E0D-A80EE03FF677}"/>
                </a:ext>
              </a:extLst>
            </p:cNvPr>
            <p:cNvSpPr/>
            <p:nvPr/>
          </p:nvSpPr>
          <p:spPr>
            <a:xfrm>
              <a:off x="5480799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4127;p57">
              <a:extLst>
                <a:ext uri="{FF2B5EF4-FFF2-40B4-BE49-F238E27FC236}">
                  <a16:creationId xmlns:a16="http://schemas.microsoft.com/office/drawing/2014/main" id="{8C0D5C21-A79C-4245-8695-F2077BF43C33}"/>
                </a:ext>
              </a:extLst>
            </p:cNvPr>
            <p:cNvSpPr/>
            <p:nvPr/>
          </p:nvSpPr>
          <p:spPr>
            <a:xfrm>
              <a:off x="5041894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4128;p57">
              <a:extLst>
                <a:ext uri="{FF2B5EF4-FFF2-40B4-BE49-F238E27FC236}">
                  <a16:creationId xmlns:a16="http://schemas.microsoft.com/office/drawing/2014/main" id="{324DB9C6-9E86-4FCB-9A19-9FAA7C5F78F5}"/>
                </a:ext>
              </a:extLst>
            </p:cNvPr>
            <p:cNvSpPr/>
            <p:nvPr/>
          </p:nvSpPr>
          <p:spPr>
            <a:xfrm>
              <a:off x="4602950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4129;p57">
              <a:extLst>
                <a:ext uri="{FF2B5EF4-FFF2-40B4-BE49-F238E27FC236}">
                  <a16:creationId xmlns:a16="http://schemas.microsoft.com/office/drawing/2014/main" id="{773CE9FE-81F4-4CB4-8666-6F1C1F2AB903}"/>
                </a:ext>
              </a:extLst>
            </p:cNvPr>
            <p:cNvSpPr/>
            <p:nvPr/>
          </p:nvSpPr>
          <p:spPr>
            <a:xfrm>
              <a:off x="4164005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4130;p57">
              <a:extLst>
                <a:ext uri="{FF2B5EF4-FFF2-40B4-BE49-F238E27FC236}">
                  <a16:creationId xmlns:a16="http://schemas.microsoft.com/office/drawing/2014/main" id="{B8F46751-D292-4134-A2ED-6F9C69B5ACC0}"/>
                </a:ext>
              </a:extLst>
            </p:cNvPr>
            <p:cNvSpPr/>
            <p:nvPr/>
          </p:nvSpPr>
          <p:spPr>
            <a:xfrm>
              <a:off x="372510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4131;p57">
              <a:extLst>
                <a:ext uri="{FF2B5EF4-FFF2-40B4-BE49-F238E27FC236}">
                  <a16:creationId xmlns:a16="http://schemas.microsoft.com/office/drawing/2014/main" id="{40B58BE6-8D65-401E-9AE0-D52C223A5C6C}"/>
                </a:ext>
              </a:extLst>
            </p:cNvPr>
            <p:cNvSpPr/>
            <p:nvPr/>
          </p:nvSpPr>
          <p:spPr>
            <a:xfrm>
              <a:off x="8133614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4132;p57">
              <a:extLst>
                <a:ext uri="{FF2B5EF4-FFF2-40B4-BE49-F238E27FC236}">
                  <a16:creationId xmlns:a16="http://schemas.microsoft.com/office/drawing/2014/main" id="{AFD01A26-C42C-467F-83E7-ECE13018997F}"/>
                </a:ext>
              </a:extLst>
            </p:cNvPr>
            <p:cNvSpPr/>
            <p:nvPr/>
          </p:nvSpPr>
          <p:spPr>
            <a:xfrm>
              <a:off x="7694630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4133;p57">
              <a:extLst>
                <a:ext uri="{FF2B5EF4-FFF2-40B4-BE49-F238E27FC236}">
                  <a16:creationId xmlns:a16="http://schemas.microsoft.com/office/drawing/2014/main" id="{9B7591C1-D954-4A28-BCF3-F425802E9877}"/>
                </a:ext>
              </a:extLst>
            </p:cNvPr>
            <p:cNvSpPr/>
            <p:nvPr/>
          </p:nvSpPr>
          <p:spPr>
            <a:xfrm>
              <a:off x="7255686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4134;p57">
              <a:extLst>
                <a:ext uri="{FF2B5EF4-FFF2-40B4-BE49-F238E27FC236}">
                  <a16:creationId xmlns:a16="http://schemas.microsoft.com/office/drawing/2014/main" id="{02B4FCAE-C390-4E22-8011-302BC4D3A541}"/>
                </a:ext>
              </a:extLst>
            </p:cNvPr>
            <p:cNvSpPr/>
            <p:nvPr/>
          </p:nvSpPr>
          <p:spPr>
            <a:xfrm>
              <a:off x="681674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4135;p57">
              <a:extLst>
                <a:ext uri="{FF2B5EF4-FFF2-40B4-BE49-F238E27FC236}">
                  <a16:creationId xmlns:a16="http://schemas.microsoft.com/office/drawing/2014/main" id="{0D072F45-4768-493B-9679-0541F1ABEA71}"/>
                </a:ext>
              </a:extLst>
            </p:cNvPr>
            <p:cNvSpPr/>
            <p:nvPr/>
          </p:nvSpPr>
          <p:spPr>
            <a:xfrm>
              <a:off x="6377797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4136;p57">
              <a:extLst>
                <a:ext uri="{FF2B5EF4-FFF2-40B4-BE49-F238E27FC236}">
                  <a16:creationId xmlns:a16="http://schemas.microsoft.com/office/drawing/2014/main" id="{272BBE67-80C9-4EC5-91B5-84201CF66BA8}"/>
                </a:ext>
              </a:extLst>
            </p:cNvPr>
            <p:cNvSpPr/>
            <p:nvPr/>
          </p:nvSpPr>
          <p:spPr>
            <a:xfrm>
              <a:off x="677207" y="413559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4137;p57">
            <a:extLst>
              <a:ext uri="{FF2B5EF4-FFF2-40B4-BE49-F238E27FC236}">
                <a16:creationId xmlns:a16="http://schemas.microsoft.com/office/drawing/2014/main" id="{65AE2D23-6279-4CD4-8609-26C2529AF66F}"/>
              </a:ext>
            </a:extLst>
          </p:cNvPr>
          <p:cNvGrpSpPr/>
          <p:nvPr/>
        </p:nvGrpSpPr>
        <p:grpSpPr>
          <a:xfrm>
            <a:off x="8748628" y="1139148"/>
            <a:ext cx="1249433" cy="952867"/>
            <a:chOff x="2293750" y="2140975"/>
            <a:chExt cx="937075" cy="714650"/>
          </a:xfrm>
        </p:grpSpPr>
        <p:sp>
          <p:nvSpPr>
            <p:cNvPr id="105" name="Google Shape;4138;p57">
              <a:extLst>
                <a:ext uri="{FF2B5EF4-FFF2-40B4-BE49-F238E27FC236}">
                  <a16:creationId xmlns:a16="http://schemas.microsoft.com/office/drawing/2014/main" id="{4D002E3E-2B85-43BE-9D6E-D3AB4B26B792}"/>
                </a:ext>
              </a:extLst>
            </p:cNvPr>
            <p:cNvSpPr/>
            <p:nvPr/>
          </p:nvSpPr>
          <p:spPr>
            <a:xfrm>
              <a:off x="2293750" y="2140975"/>
              <a:ext cx="937075" cy="714650"/>
            </a:xfrm>
            <a:custGeom>
              <a:avLst/>
              <a:gdLst/>
              <a:ahLst/>
              <a:cxnLst/>
              <a:rect l="l" t="t" r="r" b="b"/>
              <a:pathLst>
                <a:path w="37483" h="28586" extrusionOk="0">
                  <a:moveTo>
                    <a:pt x="28391" y="1"/>
                  </a:moveTo>
                  <a:cubicBezTo>
                    <a:pt x="28182" y="1"/>
                    <a:pt x="27976" y="76"/>
                    <a:pt x="27827" y="239"/>
                  </a:cubicBezTo>
                  <a:lnTo>
                    <a:pt x="25619" y="2658"/>
                  </a:lnTo>
                  <a:cubicBezTo>
                    <a:pt x="24493" y="1852"/>
                    <a:pt x="23214" y="1275"/>
                    <a:pt x="21858" y="969"/>
                  </a:cubicBezTo>
                  <a:cubicBezTo>
                    <a:pt x="20932" y="759"/>
                    <a:pt x="19992" y="665"/>
                    <a:pt x="19052" y="665"/>
                  </a:cubicBezTo>
                  <a:cubicBezTo>
                    <a:pt x="17388" y="665"/>
                    <a:pt x="15721" y="958"/>
                    <a:pt x="14121" y="1416"/>
                  </a:cubicBezTo>
                  <a:cubicBezTo>
                    <a:pt x="13109" y="1705"/>
                    <a:pt x="12102" y="2073"/>
                    <a:pt x="11169" y="2570"/>
                  </a:cubicBezTo>
                  <a:cubicBezTo>
                    <a:pt x="10460" y="1792"/>
                    <a:pt x="9750" y="1015"/>
                    <a:pt x="9041" y="239"/>
                  </a:cubicBezTo>
                  <a:cubicBezTo>
                    <a:pt x="8893" y="76"/>
                    <a:pt x="8686" y="1"/>
                    <a:pt x="8478" y="1"/>
                  </a:cubicBezTo>
                  <a:cubicBezTo>
                    <a:pt x="8117" y="1"/>
                    <a:pt x="7750" y="225"/>
                    <a:pt x="7669" y="601"/>
                  </a:cubicBezTo>
                  <a:cubicBezTo>
                    <a:pt x="7276" y="2407"/>
                    <a:pt x="6882" y="4215"/>
                    <a:pt x="6489" y="6021"/>
                  </a:cubicBezTo>
                  <a:cubicBezTo>
                    <a:pt x="6447" y="6216"/>
                    <a:pt x="6404" y="6410"/>
                    <a:pt x="6362" y="6604"/>
                  </a:cubicBezTo>
                  <a:cubicBezTo>
                    <a:pt x="5056" y="7886"/>
                    <a:pt x="4017" y="9402"/>
                    <a:pt x="3335" y="11104"/>
                  </a:cubicBezTo>
                  <a:cubicBezTo>
                    <a:pt x="2754" y="12552"/>
                    <a:pt x="2517" y="14085"/>
                    <a:pt x="2567" y="15626"/>
                  </a:cubicBezTo>
                  <a:cubicBezTo>
                    <a:pt x="2351" y="15570"/>
                    <a:pt x="2134" y="15514"/>
                    <a:pt x="1921" y="15457"/>
                  </a:cubicBezTo>
                  <a:cubicBezTo>
                    <a:pt x="1633" y="15384"/>
                    <a:pt x="1326" y="15270"/>
                    <a:pt x="1029" y="15260"/>
                  </a:cubicBezTo>
                  <a:cubicBezTo>
                    <a:pt x="1018" y="15259"/>
                    <a:pt x="1008" y="15259"/>
                    <a:pt x="998" y="15259"/>
                  </a:cubicBezTo>
                  <a:cubicBezTo>
                    <a:pt x="592" y="15259"/>
                    <a:pt x="195" y="15568"/>
                    <a:pt x="98" y="15965"/>
                  </a:cubicBezTo>
                  <a:cubicBezTo>
                    <a:pt x="1" y="16365"/>
                    <a:pt x="145" y="16824"/>
                    <a:pt x="518" y="17037"/>
                  </a:cubicBezTo>
                  <a:cubicBezTo>
                    <a:pt x="691" y="17136"/>
                    <a:pt x="897" y="17192"/>
                    <a:pt x="1102" y="17239"/>
                  </a:cubicBezTo>
                  <a:cubicBezTo>
                    <a:pt x="982" y="17247"/>
                    <a:pt x="863" y="17262"/>
                    <a:pt x="753" y="17293"/>
                  </a:cubicBezTo>
                  <a:cubicBezTo>
                    <a:pt x="343" y="17403"/>
                    <a:pt x="53" y="17823"/>
                    <a:pt x="67" y="18242"/>
                  </a:cubicBezTo>
                  <a:cubicBezTo>
                    <a:pt x="82" y="18697"/>
                    <a:pt x="406" y="19094"/>
                    <a:pt x="863" y="19156"/>
                  </a:cubicBezTo>
                  <a:cubicBezTo>
                    <a:pt x="890" y="19158"/>
                    <a:pt x="917" y="19158"/>
                    <a:pt x="943" y="19160"/>
                  </a:cubicBezTo>
                  <a:cubicBezTo>
                    <a:pt x="516" y="19319"/>
                    <a:pt x="233" y="19708"/>
                    <a:pt x="297" y="20183"/>
                  </a:cubicBezTo>
                  <a:cubicBezTo>
                    <a:pt x="359" y="20650"/>
                    <a:pt x="746" y="21008"/>
                    <a:pt x="1222" y="21025"/>
                  </a:cubicBezTo>
                  <a:cubicBezTo>
                    <a:pt x="1234" y="21025"/>
                    <a:pt x="1247" y="21026"/>
                    <a:pt x="1259" y="21026"/>
                  </a:cubicBezTo>
                  <a:cubicBezTo>
                    <a:pt x="1612" y="21026"/>
                    <a:pt x="2006" y="20870"/>
                    <a:pt x="2347" y="20788"/>
                  </a:cubicBezTo>
                  <a:cubicBezTo>
                    <a:pt x="2832" y="20671"/>
                    <a:pt x="3317" y="20556"/>
                    <a:pt x="3802" y="20437"/>
                  </a:cubicBezTo>
                  <a:cubicBezTo>
                    <a:pt x="5805" y="24446"/>
                    <a:pt x="9939" y="27116"/>
                    <a:pt x="14231" y="28101"/>
                  </a:cubicBezTo>
                  <a:cubicBezTo>
                    <a:pt x="15631" y="28422"/>
                    <a:pt x="17079" y="28585"/>
                    <a:pt x="18529" y="28585"/>
                  </a:cubicBezTo>
                  <a:cubicBezTo>
                    <a:pt x="22130" y="28585"/>
                    <a:pt x="25747" y="27582"/>
                    <a:pt x="28699" y="25519"/>
                  </a:cubicBezTo>
                  <a:cubicBezTo>
                    <a:pt x="30599" y="24191"/>
                    <a:pt x="32230" y="22447"/>
                    <a:pt x="33259" y="20362"/>
                  </a:cubicBezTo>
                  <a:cubicBezTo>
                    <a:pt x="33747" y="20478"/>
                    <a:pt x="34236" y="20596"/>
                    <a:pt x="34726" y="20715"/>
                  </a:cubicBezTo>
                  <a:cubicBezTo>
                    <a:pt x="35128" y="20811"/>
                    <a:pt x="35651" y="21001"/>
                    <a:pt x="36110" y="21001"/>
                  </a:cubicBezTo>
                  <a:cubicBezTo>
                    <a:pt x="36492" y="21001"/>
                    <a:pt x="36830" y="20868"/>
                    <a:pt x="37016" y="20436"/>
                  </a:cubicBezTo>
                  <a:cubicBezTo>
                    <a:pt x="37214" y="19980"/>
                    <a:pt x="37029" y="19460"/>
                    <a:pt x="36595" y="19223"/>
                  </a:cubicBezTo>
                  <a:cubicBezTo>
                    <a:pt x="36544" y="19196"/>
                    <a:pt x="36490" y="19171"/>
                    <a:pt x="36435" y="19150"/>
                  </a:cubicBezTo>
                  <a:cubicBezTo>
                    <a:pt x="36735" y="19114"/>
                    <a:pt x="37012" y="19001"/>
                    <a:pt x="37190" y="18673"/>
                  </a:cubicBezTo>
                  <a:cubicBezTo>
                    <a:pt x="37483" y="18138"/>
                    <a:pt x="37179" y="17410"/>
                    <a:pt x="36572" y="17279"/>
                  </a:cubicBezTo>
                  <a:cubicBezTo>
                    <a:pt x="36544" y="17273"/>
                    <a:pt x="36517" y="17272"/>
                    <a:pt x="36492" y="17269"/>
                  </a:cubicBezTo>
                  <a:cubicBezTo>
                    <a:pt x="36446" y="17260"/>
                    <a:pt x="36401" y="17253"/>
                    <a:pt x="36352" y="17249"/>
                  </a:cubicBezTo>
                  <a:lnTo>
                    <a:pt x="36240" y="17244"/>
                  </a:lnTo>
                  <a:cubicBezTo>
                    <a:pt x="36364" y="17213"/>
                    <a:pt x="36487" y="17179"/>
                    <a:pt x="36608" y="17139"/>
                  </a:cubicBezTo>
                  <a:cubicBezTo>
                    <a:pt x="37063" y="16989"/>
                    <a:pt x="37358" y="16576"/>
                    <a:pt x="37294" y="16092"/>
                  </a:cubicBezTo>
                  <a:cubicBezTo>
                    <a:pt x="37232" y="15642"/>
                    <a:pt x="36847" y="15254"/>
                    <a:pt x="36378" y="15254"/>
                  </a:cubicBezTo>
                  <a:cubicBezTo>
                    <a:pt x="36375" y="15254"/>
                    <a:pt x="36372" y="15254"/>
                    <a:pt x="36370" y="15254"/>
                  </a:cubicBezTo>
                  <a:cubicBezTo>
                    <a:pt x="36025" y="15255"/>
                    <a:pt x="35657" y="15401"/>
                    <a:pt x="35323" y="15488"/>
                  </a:cubicBezTo>
                  <a:cubicBezTo>
                    <a:pt x="35030" y="15564"/>
                    <a:pt x="34736" y="15639"/>
                    <a:pt x="34444" y="15716"/>
                  </a:cubicBezTo>
                  <a:cubicBezTo>
                    <a:pt x="34495" y="14525"/>
                    <a:pt x="34375" y="13337"/>
                    <a:pt x="34046" y="12175"/>
                  </a:cubicBezTo>
                  <a:cubicBezTo>
                    <a:pt x="33643" y="10753"/>
                    <a:pt x="32963" y="9402"/>
                    <a:pt x="32072" y="8224"/>
                  </a:cubicBezTo>
                  <a:cubicBezTo>
                    <a:pt x="31586" y="7580"/>
                    <a:pt x="31053" y="6978"/>
                    <a:pt x="30467" y="6423"/>
                  </a:cubicBezTo>
                  <a:cubicBezTo>
                    <a:pt x="30099" y="4729"/>
                    <a:pt x="29730" y="3035"/>
                    <a:pt x="29362" y="1340"/>
                  </a:cubicBezTo>
                  <a:cubicBezTo>
                    <a:pt x="29307" y="1093"/>
                    <a:pt x="29253" y="848"/>
                    <a:pt x="29200" y="601"/>
                  </a:cubicBezTo>
                  <a:cubicBezTo>
                    <a:pt x="29118" y="224"/>
                    <a:pt x="28751" y="1"/>
                    <a:pt x="283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1860000" algn="bl" rotWithShape="0">
                <a:srgbClr val="004468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4139;p57">
              <a:extLst>
                <a:ext uri="{FF2B5EF4-FFF2-40B4-BE49-F238E27FC236}">
                  <a16:creationId xmlns:a16="http://schemas.microsoft.com/office/drawing/2014/main" id="{EF0497DF-09FA-4A26-B150-B4A9FD2F6E23}"/>
                </a:ext>
              </a:extLst>
            </p:cNvPr>
            <p:cNvSpPr/>
            <p:nvPr/>
          </p:nvSpPr>
          <p:spPr>
            <a:xfrm>
              <a:off x="2466825" y="2161400"/>
              <a:ext cx="140800" cy="176300"/>
            </a:xfrm>
            <a:custGeom>
              <a:avLst/>
              <a:gdLst/>
              <a:ahLst/>
              <a:cxnLst/>
              <a:rect l="l" t="t" r="r" b="b"/>
              <a:pathLst>
                <a:path w="5632" h="7052" extrusionOk="0">
                  <a:moveTo>
                    <a:pt x="1534" y="0"/>
                  </a:moveTo>
                  <a:lnTo>
                    <a:pt x="1" y="7052"/>
                  </a:lnTo>
                  <a:lnTo>
                    <a:pt x="5632" y="4488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4140;p57">
              <a:extLst>
                <a:ext uri="{FF2B5EF4-FFF2-40B4-BE49-F238E27FC236}">
                  <a16:creationId xmlns:a16="http://schemas.microsoft.com/office/drawing/2014/main" id="{8E44E916-A360-4603-8C66-794576F13EAA}"/>
                </a:ext>
              </a:extLst>
            </p:cNvPr>
            <p:cNvSpPr/>
            <p:nvPr/>
          </p:nvSpPr>
          <p:spPr>
            <a:xfrm>
              <a:off x="2494475" y="2203700"/>
              <a:ext cx="89675" cy="109250"/>
            </a:xfrm>
            <a:custGeom>
              <a:avLst/>
              <a:gdLst/>
              <a:ahLst/>
              <a:cxnLst/>
              <a:rect l="l" t="t" r="r" b="b"/>
              <a:pathLst>
                <a:path w="3587" h="4370" extrusionOk="0">
                  <a:moveTo>
                    <a:pt x="831" y="458"/>
                  </a:moveTo>
                  <a:cubicBezTo>
                    <a:pt x="1305" y="927"/>
                    <a:pt x="2732" y="2330"/>
                    <a:pt x="3183" y="2762"/>
                  </a:cubicBezTo>
                  <a:lnTo>
                    <a:pt x="276" y="4012"/>
                  </a:lnTo>
                  <a:lnTo>
                    <a:pt x="831" y="458"/>
                  </a:lnTo>
                  <a:close/>
                  <a:moveTo>
                    <a:pt x="680" y="0"/>
                  </a:moveTo>
                  <a:lnTo>
                    <a:pt x="1" y="4370"/>
                  </a:lnTo>
                  <a:lnTo>
                    <a:pt x="1" y="4370"/>
                  </a:lnTo>
                  <a:lnTo>
                    <a:pt x="3586" y="2825"/>
                  </a:lnTo>
                  <a:lnTo>
                    <a:pt x="3452" y="2711"/>
                  </a:lnTo>
                  <a:cubicBezTo>
                    <a:pt x="3264" y="2548"/>
                    <a:pt x="855" y="173"/>
                    <a:pt x="832" y="150"/>
                  </a:cubicBezTo>
                  <a:lnTo>
                    <a:pt x="6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4141;p57">
              <a:extLst>
                <a:ext uri="{FF2B5EF4-FFF2-40B4-BE49-F238E27FC236}">
                  <a16:creationId xmlns:a16="http://schemas.microsoft.com/office/drawing/2014/main" id="{68EF5C55-6C5F-4809-B734-8CC069C2C2B9}"/>
                </a:ext>
              </a:extLst>
            </p:cNvPr>
            <p:cNvSpPr/>
            <p:nvPr/>
          </p:nvSpPr>
          <p:spPr>
            <a:xfrm>
              <a:off x="2901500" y="2161400"/>
              <a:ext cx="140850" cy="176300"/>
            </a:xfrm>
            <a:custGeom>
              <a:avLst/>
              <a:gdLst/>
              <a:ahLst/>
              <a:cxnLst/>
              <a:rect l="l" t="t" r="r" b="b"/>
              <a:pathLst>
                <a:path w="5634" h="7052" extrusionOk="0">
                  <a:moveTo>
                    <a:pt x="4099" y="0"/>
                  </a:moveTo>
                  <a:lnTo>
                    <a:pt x="1" y="4488"/>
                  </a:lnTo>
                  <a:lnTo>
                    <a:pt x="5633" y="7052"/>
                  </a:lnTo>
                  <a:lnTo>
                    <a:pt x="4099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4142;p57">
              <a:extLst>
                <a:ext uri="{FF2B5EF4-FFF2-40B4-BE49-F238E27FC236}">
                  <a16:creationId xmlns:a16="http://schemas.microsoft.com/office/drawing/2014/main" id="{B5D604D6-805D-49FE-BFDC-88A5CCAA1D4F}"/>
                </a:ext>
              </a:extLst>
            </p:cNvPr>
            <p:cNvSpPr/>
            <p:nvPr/>
          </p:nvSpPr>
          <p:spPr>
            <a:xfrm>
              <a:off x="2925000" y="2203775"/>
              <a:ext cx="89700" cy="109175"/>
            </a:xfrm>
            <a:custGeom>
              <a:avLst/>
              <a:gdLst/>
              <a:ahLst/>
              <a:cxnLst/>
              <a:rect l="l" t="t" r="r" b="b"/>
              <a:pathLst>
                <a:path w="3588" h="4367" extrusionOk="0">
                  <a:moveTo>
                    <a:pt x="2756" y="452"/>
                  </a:moveTo>
                  <a:lnTo>
                    <a:pt x="3310" y="4007"/>
                  </a:lnTo>
                  <a:lnTo>
                    <a:pt x="3310" y="4007"/>
                  </a:lnTo>
                  <a:lnTo>
                    <a:pt x="403" y="2757"/>
                  </a:lnTo>
                  <a:cubicBezTo>
                    <a:pt x="854" y="2327"/>
                    <a:pt x="2281" y="924"/>
                    <a:pt x="2756" y="452"/>
                  </a:cubicBezTo>
                  <a:close/>
                  <a:moveTo>
                    <a:pt x="2905" y="0"/>
                  </a:moveTo>
                  <a:lnTo>
                    <a:pt x="2753" y="149"/>
                  </a:lnTo>
                  <a:cubicBezTo>
                    <a:pt x="2730" y="173"/>
                    <a:pt x="321" y="2548"/>
                    <a:pt x="133" y="2710"/>
                  </a:cubicBezTo>
                  <a:lnTo>
                    <a:pt x="0" y="2824"/>
                  </a:lnTo>
                  <a:lnTo>
                    <a:pt x="3588" y="4367"/>
                  </a:lnTo>
                  <a:lnTo>
                    <a:pt x="3588" y="4367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4143;p57">
              <a:extLst>
                <a:ext uri="{FF2B5EF4-FFF2-40B4-BE49-F238E27FC236}">
                  <a16:creationId xmlns:a16="http://schemas.microsoft.com/office/drawing/2014/main" id="{BCDF676E-8089-4F0B-94F4-D34154B81D52}"/>
                </a:ext>
              </a:extLst>
            </p:cNvPr>
            <p:cNvSpPr/>
            <p:nvPr/>
          </p:nvSpPr>
          <p:spPr>
            <a:xfrm>
              <a:off x="2377700" y="2209400"/>
              <a:ext cx="757325" cy="625600"/>
            </a:xfrm>
            <a:custGeom>
              <a:avLst/>
              <a:gdLst/>
              <a:ahLst/>
              <a:cxnLst/>
              <a:rect l="l" t="t" r="r" b="b"/>
              <a:pathLst>
                <a:path w="30293" h="25024" extrusionOk="0">
                  <a:moveTo>
                    <a:pt x="15146" y="0"/>
                  </a:moveTo>
                  <a:cubicBezTo>
                    <a:pt x="11128" y="0"/>
                    <a:pt x="7277" y="1318"/>
                    <a:pt x="4436" y="3664"/>
                  </a:cubicBezTo>
                  <a:cubicBezTo>
                    <a:pt x="1595" y="6011"/>
                    <a:pt x="0" y="9192"/>
                    <a:pt x="0" y="12511"/>
                  </a:cubicBezTo>
                  <a:cubicBezTo>
                    <a:pt x="0" y="15830"/>
                    <a:pt x="1595" y="19013"/>
                    <a:pt x="4436" y="21358"/>
                  </a:cubicBezTo>
                  <a:cubicBezTo>
                    <a:pt x="7277" y="23705"/>
                    <a:pt x="11128" y="25023"/>
                    <a:pt x="15146" y="25023"/>
                  </a:cubicBezTo>
                  <a:cubicBezTo>
                    <a:pt x="19163" y="25023"/>
                    <a:pt x="23015" y="23705"/>
                    <a:pt x="25856" y="21358"/>
                  </a:cubicBezTo>
                  <a:cubicBezTo>
                    <a:pt x="28696" y="19013"/>
                    <a:pt x="30292" y="15830"/>
                    <a:pt x="30292" y="12511"/>
                  </a:cubicBezTo>
                  <a:cubicBezTo>
                    <a:pt x="30292" y="9192"/>
                    <a:pt x="28696" y="6011"/>
                    <a:pt x="25856" y="3664"/>
                  </a:cubicBezTo>
                  <a:cubicBezTo>
                    <a:pt x="23015" y="1318"/>
                    <a:pt x="19163" y="0"/>
                    <a:pt x="15146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4144;p57">
              <a:extLst>
                <a:ext uri="{FF2B5EF4-FFF2-40B4-BE49-F238E27FC236}">
                  <a16:creationId xmlns:a16="http://schemas.microsoft.com/office/drawing/2014/main" id="{EEF035F4-453E-44D4-B435-3379FC7C5705}"/>
                </a:ext>
              </a:extLst>
            </p:cNvPr>
            <p:cNvSpPr/>
            <p:nvPr/>
          </p:nvSpPr>
          <p:spPr>
            <a:xfrm>
              <a:off x="2375750" y="2392675"/>
              <a:ext cx="355100" cy="381225"/>
            </a:xfrm>
            <a:custGeom>
              <a:avLst/>
              <a:gdLst/>
              <a:ahLst/>
              <a:cxnLst/>
              <a:rect l="l" t="t" r="r" b="b"/>
              <a:pathLst>
                <a:path w="14204" h="15249" extrusionOk="0">
                  <a:moveTo>
                    <a:pt x="2907" y="0"/>
                  </a:moveTo>
                  <a:cubicBezTo>
                    <a:pt x="1119" y="0"/>
                    <a:pt x="1" y="5198"/>
                    <a:pt x="2014" y="9487"/>
                  </a:cubicBezTo>
                  <a:cubicBezTo>
                    <a:pt x="4114" y="13962"/>
                    <a:pt x="8306" y="15152"/>
                    <a:pt x="10661" y="15247"/>
                  </a:cubicBezTo>
                  <a:cubicBezTo>
                    <a:pt x="10695" y="15248"/>
                    <a:pt x="10728" y="15249"/>
                    <a:pt x="10762" y="15249"/>
                  </a:cubicBezTo>
                  <a:cubicBezTo>
                    <a:pt x="13050" y="15249"/>
                    <a:pt x="14203" y="12124"/>
                    <a:pt x="10661" y="11123"/>
                  </a:cubicBezTo>
                  <a:cubicBezTo>
                    <a:pt x="10661" y="11123"/>
                    <a:pt x="6652" y="9819"/>
                    <a:pt x="5574" y="6059"/>
                  </a:cubicBezTo>
                  <a:cubicBezTo>
                    <a:pt x="4497" y="2299"/>
                    <a:pt x="5061" y="507"/>
                    <a:pt x="3141" y="30"/>
                  </a:cubicBezTo>
                  <a:cubicBezTo>
                    <a:pt x="3062" y="10"/>
                    <a:pt x="2984" y="0"/>
                    <a:pt x="2907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4145;p57">
              <a:extLst>
                <a:ext uri="{FF2B5EF4-FFF2-40B4-BE49-F238E27FC236}">
                  <a16:creationId xmlns:a16="http://schemas.microsoft.com/office/drawing/2014/main" id="{3C594212-9FDE-424E-B172-8C68B905AED3}"/>
                </a:ext>
              </a:extLst>
            </p:cNvPr>
            <p:cNvSpPr/>
            <p:nvPr/>
          </p:nvSpPr>
          <p:spPr>
            <a:xfrm>
              <a:off x="2708000" y="2699025"/>
              <a:ext cx="149900" cy="90625"/>
            </a:xfrm>
            <a:custGeom>
              <a:avLst/>
              <a:gdLst/>
              <a:ahLst/>
              <a:cxnLst/>
              <a:rect l="l" t="t" r="r" b="b"/>
              <a:pathLst>
                <a:path w="5996" h="3625" extrusionOk="0">
                  <a:moveTo>
                    <a:pt x="3266" y="0"/>
                  </a:moveTo>
                  <a:cubicBezTo>
                    <a:pt x="1826" y="0"/>
                    <a:pt x="1" y="964"/>
                    <a:pt x="1095" y="3016"/>
                  </a:cubicBezTo>
                  <a:cubicBezTo>
                    <a:pt x="1095" y="3016"/>
                    <a:pt x="1703" y="3625"/>
                    <a:pt x="3127" y="3625"/>
                  </a:cubicBezTo>
                  <a:cubicBezTo>
                    <a:pt x="3381" y="3625"/>
                    <a:pt x="3660" y="3606"/>
                    <a:pt x="3966" y="3560"/>
                  </a:cubicBezTo>
                  <a:cubicBezTo>
                    <a:pt x="5996" y="3259"/>
                    <a:pt x="5524" y="769"/>
                    <a:pt x="4220" y="178"/>
                  </a:cubicBezTo>
                  <a:cubicBezTo>
                    <a:pt x="3960" y="60"/>
                    <a:pt x="3625" y="0"/>
                    <a:pt x="3266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4146;p57">
              <a:extLst>
                <a:ext uri="{FF2B5EF4-FFF2-40B4-BE49-F238E27FC236}">
                  <a16:creationId xmlns:a16="http://schemas.microsoft.com/office/drawing/2014/main" id="{35F83A70-A56B-4F57-9692-48782B72C179}"/>
                </a:ext>
              </a:extLst>
            </p:cNvPr>
            <p:cNvSpPr/>
            <p:nvPr/>
          </p:nvSpPr>
          <p:spPr>
            <a:xfrm>
              <a:off x="2489450" y="2177900"/>
              <a:ext cx="500100" cy="200100"/>
            </a:xfrm>
            <a:custGeom>
              <a:avLst/>
              <a:gdLst/>
              <a:ahLst/>
              <a:cxnLst/>
              <a:rect l="l" t="t" r="r" b="b"/>
              <a:pathLst>
                <a:path w="20004" h="8004" extrusionOk="0">
                  <a:moveTo>
                    <a:pt x="11210" y="1"/>
                  </a:moveTo>
                  <a:cubicBezTo>
                    <a:pt x="10231" y="1"/>
                    <a:pt x="9150" y="110"/>
                    <a:pt x="7962" y="367"/>
                  </a:cubicBezTo>
                  <a:cubicBezTo>
                    <a:pt x="1" y="2086"/>
                    <a:pt x="118" y="5943"/>
                    <a:pt x="2196" y="7141"/>
                  </a:cubicBezTo>
                  <a:cubicBezTo>
                    <a:pt x="2674" y="7417"/>
                    <a:pt x="3165" y="7523"/>
                    <a:pt x="3637" y="7523"/>
                  </a:cubicBezTo>
                  <a:cubicBezTo>
                    <a:pt x="4981" y="7523"/>
                    <a:pt x="6174" y="6662"/>
                    <a:pt x="6501" y="6404"/>
                  </a:cubicBezTo>
                  <a:lnTo>
                    <a:pt x="6501" y="6404"/>
                  </a:lnTo>
                  <a:cubicBezTo>
                    <a:pt x="6254" y="6620"/>
                    <a:pt x="5638" y="7273"/>
                    <a:pt x="6706" y="7661"/>
                  </a:cubicBezTo>
                  <a:cubicBezTo>
                    <a:pt x="6859" y="7716"/>
                    <a:pt x="7013" y="7741"/>
                    <a:pt x="7166" y="7741"/>
                  </a:cubicBezTo>
                  <a:cubicBezTo>
                    <a:pt x="7977" y="7741"/>
                    <a:pt x="8751" y="7054"/>
                    <a:pt x="9131" y="6657"/>
                  </a:cubicBezTo>
                  <a:lnTo>
                    <a:pt x="9131" y="6657"/>
                  </a:lnTo>
                  <a:cubicBezTo>
                    <a:pt x="8816" y="7054"/>
                    <a:pt x="8406" y="7761"/>
                    <a:pt x="9296" y="7945"/>
                  </a:cubicBezTo>
                  <a:cubicBezTo>
                    <a:pt x="9381" y="7963"/>
                    <a:pt x="9468" y="7971"/>
                    <a:pt x="9554" y="7971"/>
                  </a:cubicBezTo>
                  <a:cubicBezTo>
                    <a:pt x="10095" y="7971"/>
                    <a:pt x="10638" y="7648"/>
                    <a:pt x="11067" y="7298"/>
                  </a:cubicBezTo>
                  <a:lnTo>
                    <a:pt x="11067" y="7298"/>
                  </a:lnTo>
                  <a:cubicBezTo>
                    <a:pt x="10940" y="7578"/>
                    <a:pt x="11023" y="7848"/>
                    <a:pt x="11648" y="7973"/>
                  </a:cubicBezTo>
                  <a:cubicBezTo>
                    <a:pt x="11755" y="7994"/>
                    <a:pt x="11862" y="8004"/>
                    <a:pt x="11969" y="8004"/>
                  </a:cubicBezTo>
                  <a:cubicBezTo>
                    <a:pt x="13268" y="8004"/>
                    <a:pt x="14542" y="6542"/>
                    <a:pt x="14812" y="6213"/>
                  </a:cubicBezTo>
                  <a:lnTo>
                    <a:pt x="14812" y="6213"/>
                  </a:lnTo>
                  <a:cubicBezTo>
                    <a:pt x="14591" y="6500"/>
                    <a:pt x="13811" y="7634"/>
                    <a:pt x="15331" y="7634"/>
                  </a:cubicBezTo>
                  <a:cubicBezTo>
                    <a:pt x="15345" y="7634"/>
                    <a:pt x="15360" y="7634"/>
                    <a:pt x="15374" y="7633"/>
                  </a:cubicBezTo>
                  <a:cubicBezTo>
                    <a:pt x="17178" y="7610"/>
                    <a:pt x="20003" y="5239"/>
                    <a:pt x="19061" y="3547"/>
                  </a:cubicBezTo>
                  <a:cubicBezTo>
                    <a:pt x="19061" y="3547"/>
                    <a:pt x="16790" y="1"/>
                    <a:pt x="11210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147;p57">
              <a:extLst>
                <a:ext uri="{FF2B5EF4-FFF2-40B4-BE49-F238E27FC236}">
                  <a16:creationId xmlns:a16="http://schemas.microsoft.com/office/drawing/2014/main" id="{0FE05508-ADF1-4923-A332-1F47E046A203}"/>
                </a:ext>
              </a:extLst>
            </p:cNvPr>
            <p:cNvSpPr/>
            <p:nvPr/>
          </p:nvSpPr>
          <p:spPr>
            <a:xfrm>
              <a:off x="2523350" y="2207675"/>
              <a:ext cx="352650" cy="132925"/>
            </a:xfrm>
            <a:custGeom>
              <a:avLst/>
              <a:gdLst/>
              <a:ahLst/>
              <a:cxnLst/>
              <a:rect l="l" t="t" r="r" b="b"/>
              <a:pathLst>
                <a:path w="14106" h="5317" extrusionOk="0">
                  <a:moveTo>
                    <a:pt x="8882" y="1"/>
                  </a:moveTo>
                  <a:cubicBezTo>
                    <a:pt x="8077" y="1"/>
                    <a:pt x="7212" y="150"/>
                    <a:pt x="6285" y="432"/>
                  </a:cubicBezTo>
                  <a:cubicBezTo>
                    <a:pt x="6147" y="473"/>
                    <a:pt x="0" y="2480"/>
                    <a:pt x="1145" y="4251"/>
                  </a:cubicBezTo>
                  <a:cubicBezTo>
                    <a:pt x="1392" y="4635"/>
                    <a:pt x="1805" y="4785"/>
                    <a:pt x="2300" y="4785"/>
                  </a:cubicBezTo>
                  <a:cubicBezTo>
                    <a:pt x="4092" y="4785"/>
                    <a:pt x="6965" y="2814"/>
                    <a:pt x="6965" y="2813"/>
                  </a:cubicBezTo>
                  <a:lnTo>
                    <a:pt x="6965" y="2813"/>
                  </a:lnTo>
                  <a:cubicBezTo>
                    <a:pt x="6965" y="2814"/>
                    <a:pt x="5168" y="4546"/>
                    <a:pt x="6119" y="5202"/>
                  </a:cubicBezTo>
                  <a:cubicBezTo>
                    <a:pt x="6234" y="5281"/>
                    <a:pt x="6369" y="5316"/>
                    <a:pt x="6520" y="5316"/>
                  </a:cubicBezTo>
                  <a:cubicBezTo>
                    <a:pt x="7619" y="5316"/>
                    <a:pt x="9497" y="3456"/>
                    <a:pt x="9497" y="3456"/>
                  </a:cubicBezTo>
                  <a:lnTo>
                    <a:pt x="9497" y="3456"/>
                  </a:lnTo>
                  <a:cubicBezTo>
                    <a:pt x="9497" y="3456"/>
                    <a:pt x="8507" y="4785"/>
                    <a:pt x="9122" y="5202"/>
                  </a:cubicBezTo>
                  <a:cubicBezTo>
                    <a:pt x="9166" y="5233"/>
                    <a:pt x="9231" y="5247"/>
                    <a:pt x="9312" y="5247"/>
                  </a:cubicBezTo>
                  <a:cubicBezTo>
                    <a:pt x="10355" y="5247"/>
                    <a:pt x="14106" y="2884"/>
                    <a:pt x="12450" y="1361"/>
                  </a:cubicBezTo>
                  <a:cubicBezTo>
                    <a:pt x="11438" y="429"/>
                    <a:pt x="10248" y="1"/>
                    <a:pt x="8882" y="1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4148;p57">
              <a:extLst>
                <a:ext uri="{FF2B5EF4-FFF2-40B4-BE49-F238E27FC236}">
                  <a16:creationId xmlns:a16="http://schemas.microsoft.com/office/drawing/2014/main" id="{B485581C-9FB7-4200-9935-FDAA636A956B}"/>
                </a:ext>
              </a:extLst>
            </p:cNvPr>
            <p:cNvSpPr/>
            <p:nvPr/>
          </p:nvSpPr>
          <p:spPr>
            <a:xfrm>
              <a:off x="2710900" y="2555025"/>
              <a:ext cx="89400" cy="91625"/>
            </a:xfrm>
            <a:custGeom>
              <a:avLst/>
              <a:gdLst/>
              <a:ahLst/>
              <a:cxnLst/>
              <a:rect l="l" t="t" r="r" b="b"/>
              <a:pathLst>
                <a:path w="3576" h="3665" extrusionOk="0">
                  <a:moveTo>
                    <a:pt x="2437" y="0"/>
                  </a:moveTo>
                  <a:cubicBezTo>
                    <a:pt x="2088" y="0"/>
                    <a:pt x="1716" y="125"/>
                    <a:pt x="1423" y="242"/>
                  </a:cubicBezTo>
                  <a:cubicBezTo>
                    <a:pt x="928" y="438"/>
                    <a:pt x="481" y="729"/>
                    <a:pt x="100" y="1102"/>
                  </a:cubicBezTo>
                  <a:cubicBezTo>
                    <a:pt x="1" y="1200"/>
                    <a:pt x="95" y="1335"/>
                    <a:pt x="204" y="1335"/>
                  </a:cubicBezTo>
                  <a:cubicBezTo>
                    <a:pt x="236" y="1335"/>
                    <a:pt x="268" y="1324"/>
                    <a:pt x="298" y="1299"/>
                  </a:cubicBezTo>
                  <a:cubicBezTo>
                    <a:pt x="612" y="1025"/>
                    <a:pt x="977" y="802"/>
                    <a:pt x="1370" y="654"/>
                  </a:cubicBezTo>
                  <a:cubicBezTo>
                    <a:pt x="1671" y="541"/>
                    <a:pt x="2036" y="424"/>
                    <a:pt x="2371" y="424"/>
                  </a:cubicBezTo>
                  <a:cubicBezTo>
                    <a:pt x="2422" y="424"/>
                    <a:pt x="2472" y="427"/>
                    <a:pt x="2521" y="433"/>
                  </a:cubicBezTo>
                  <a:cubicBezTo>
                    <a:pt x="2855" y="473"/>
                    <a:pt x="2935" y="799"/>
                    <a:pt x="2802" y="1075"/>
                  </a:cubicBezTo>
                  <a:cubicBezTo>
                    <a:pt x="2639" y="1407"/>
                    <a:pt x="2212" y="1549"/>
                    <a:pt x="1890" y="1667"/>
                  </a:cubicBezTo>
                  <a:cubicBezTo>
                    <a:pt x="1618" y="1770"/>
                    <a:pt x="1694" y="2149"/>
                    <a:pt x="1956" y="2149"/>
                  </a:cubicBezTo>
                  <a:cubicBezTo>
                    <a:pt x="1976" y="2149"/>
                    <a:pt x="1998" y="2146"/>
                    <a:pt x="2020" y="2142"/>
                  </a:cubicBezTo>
                  <a:cubicBezTo>
                    <a:pt x="2074" y="2130"/>
                    <a:pt x="2128" y="2125"/>
                    <a:pt x="2183" y="2125"/>
                  </a:cubicBezTo>
                  <a:cubicBezTo>
                    <a:pt x="2380" y="2125"/>
                    <a:pt x="2576" y="2197"/>
                    <a:pt x="2726" y="2325"/>
                  </a:cubicBezTo>
                  <a:cubicBezTo>
                    <a:pt x="2917" y="2490"/>
                    <a:pt x="3058" y="2783"/>
                    <a:pt x="2910" y="3018"/>
                  </a:cubicBezTo>
                  <a:cubicBezTo>
                    <a:pt x="2793" y="3206"/>
                    <a:pt x="2554" y="3318"/>
                    <a:pt x="2336" y="3318"/>
                  </a:cubicBezTo>
                  <a:cubicBezTo>
                    <a:pt x="2325" y="3318"/>
                    <a:pt x="2315" y="3317"/>
                    <a:pt x="2304" y="3317"/>
                  </a:cubicBezTo>
                  <a:cubicBezTo>
                    <a:pt x="1946" y="3297"/>
                    <a:pt x="1620" y="3053"/>
                    <a:pt x="1331" y="2866"/>
                  </a:cubicBezTo>
                  <a:cubicBezTo>
                    <a:pt x="1300" y="2846"/>
                    <a:pt x="1270" y="2838"/>
                    <a:pt x="1241" y="2838"/>
                  </a:cubicBezTo>
                  <a:cubicBezTo>
                    <a:pt x="1095" y="2838"/>
                    <a:pt x="999" y="3065"/>
                    <a:pt x="1154" y="3168"/>
                  </a:cubicBezTo>
                  <a:cubicBezTo>
                    <a:pt x="1539" y="3424"/>
                    <a:pt x="1958" y="3657"/>
                    <a:pt x="2430" y="3665"/>
                  </a:cubicBezTo>
                  <a:cubicBezTo>
                    <a:pt x="2437" y="3665"/>
                    <a:pt x="2445" y="3665"/>
                    <a:pt x="2453" y="3665"/>
                  </a:cubicBezTo>
                  <a:cubicBezTo>
                    <a:pt x="2822" y="3665"/>
                    <a:pt x="3211" y="3499"/>
                    <a:pt x="3379" y="3152"/>
                  </a:cubicBezTo>
                  <a:cubicBezTo>
                    <a:pt x="3576" y="2747"/>
                    <a:pt x="3379" y="2249"/>
                    <a:pt x="3055" y="1967"/>
                  </a:cubicBezTo>
                  <a:cubicBezTo>
                    <a:pt x="2969" y="1892"/>
                    <a:pt x="2876" y="1831"/>
                    <a:pt x="2777" y="1782"/>
                  </a:cubicBezTo>
                  <a:cubicBezTo>
                    <a:pt x="2968" y="1655"/>
                    <a:pt x="3128" y="1494"/>
                    <a:pt x="3225" y="1276"/>
                  </a:cubicBezTo>
                  <a:cubicBezTo>
                    <a:pt x="3405" y="873"/>
                    <a:pt x="3346" y="320"/>
                    <a:pt x="2915" y="104"/>
                  </a:cubicBezTo>
                  <a:cubicBezTo>
                    <a:pt x="2769" y="30"/>
                    <a:pt x="2605" y="0"/>
                    <a:pt x="24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4149;p57">
              <a:extLst>
                <a:ext uri="{FF2B5EF4-FFF2-40B4-BE49-F238E27FC236}">
                  <a16:creationId xmlns:a16="http://schemas.microsoft.com/office/drawing/2014/main" id="{576F7C22-F7C4-4B7A-922C-1B55952E176C}"/>
                </a:ext>
              </a:extLst>
            </p:cNvPr>
            <p:cNvSpPr/>
            <p:nvPr/>
          </p:nvSpPr>
          <p:spPr>
            <a:xfrm>
              <a:off x="2713825" y="2474900"/>
              <a:ext cx="98000" cy="36425"/>
            </a:xfrm>
            <a:custGeom>
              <a:avLst/>
              <a:gdLst/>
              <a:ahLst/>
              <a:cxnLst/>
              <a:rect l="l" t="t" r="r" b="b"/>
              <a:pathLst>
                <a:path w="3920" h="1457" extrusionOk="0">
                  <a:moveTo>
                    <a:pt x="1745" y="0"/>
                  </a:moveTo>
                  <a:cubicBezTo>
                    <a:pt x="877" y="0"/>
                    <a:pt x="1" y="119"/>
                    <a:pt x="51" y="339"/>
                  </a:cubicBezTo>
                  <a:cubicBezTo>
                    <a:pt x="134" y="713"/>
                    <a:pt x="1683" y="1457"/>
                    <a:pt x="1683" y="1457"/>
                  </a:cubicBezTo>
                  <a:cubicBezTo>
                    <a:pt x="1683" y="1457"/>
                    <a:pt x="3919" y="462"/>
                    <a:pt x="3215" y="173"/>
                  </a:cubicBezTo>
                  <a:cubicBezTo>
                    <a:pt x="2929" y="56"/>
                    <a:pt x="2339" y="0"/>
                    <a:pt x="17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4150;p57">
              <a:extLst>
                <a:ext uri="{FF2B5EF4-FFF2-40B4-BE49-F238E27FC236}">
                  <a16:creationId xmlns:a16="http://schemas.microsoft.com/office/drawing/2014/main" id="{1589FBDC-099E-4491-A712-81DBBF1BB9B5}"/>
                </a:ext>
              </a:extLst>
            </p:cNvPr>
            <p:cNvSpPr/>
            <p:nvPr/>
          </p:nvSpPr>
          <p:spPr>
            <a:xfrm>
              <a:off x="2751375" y="2486325"/>
              <a:ext cx="9600" cy="42900"/>
            </a:xfrm>
            <a:custGeom>
              <a:avLst/>
              <a:gdLst/>
              <a:ahLst/>
              <a:cxnLst/>
              <a:rect l="l" t="t" r="r" b="b"/>
              <a:pathLst>
                <a:path w="384" h="1716" extrusionOk="0">
                  <a:moveTo>
                    <a:pt x="191" y="1"/>
                  </a:moveTo>
                  <a:cubicBezTo>
                    <a:pt x="87" y="1"/>
                    <a:pt x="1" y="87"/>
                    <a:pt x="1" y="191"/>
                  </a:cubicBezTo>
                  <a:lnTo>
                    <a:pt x="1" y="1359"/>
                  </a:lnTo>
                  <a:lnTo>
                    <a:pt x="1" y="1525"/>
                  </a:lnTo>
                  <a:cubicBezTo>
                    <a:pt x="1" y="1627"/>
                    <a:pt x="89" y="1716"/>
                    <a:pt x="191" y="1716"/>
                  </a:cubicBezTo>
                  <a:cubicBezTo>
                    <a:pt x="297" y="1716"/>
                    <a:pt x="383" y="1627"/>
                    <a:pt x="383" y="1525"/>
                  </a:cubicBezTo>
                  <a:lnTo>
                    <a:pt x="383" y="357"/>
                  </a:lnTo>
                  <a:lnTo>
                    <a:pt x="383" y="191"/>
                  </a:lnTo>
                  <a:cubicBezTo>
                    <a:pt x="383" y="89"/>
                    <a:pt x="295" y="1"/>
                    <a:pt x="1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4151;p57">
              <a:extLst>
                <a:ext uri="{FF2B5EF4-FFF2-40B4-BE49-F238E27FC236}">
                  <a16:creationId xmlns:a16="http://schemas.microsoft.com/office/drawing/2014/main" id="{94792A78-CB62-450D-9F71-E187A3685DB1}"/>
                </a:ext>
              </a:extLst>
            </p:cNvPr>
            <p:cNvSpPr/>
            <p:nvPr/>
          </p:nvSpPr>
          <p:spPr>
            <a:xfrm>
              <a:off x="2314150" y="254280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196" y="0"/>
                  </a:moveTo>
                  <a:cubicBezTo>
                    <a:pt x="51" y="0"/>
                    <a:pt x="1" y="231"/>
                    <a:pt x="161" y="272"/>
                  </a:cubicBezTo>
                  <a:cubicBezTo>
                    <a:pt x="1445" y="607"/>
                    <a:pt x="2727" y="938"/>
                    <a:pt x="4012" y="1272"/>
                  </a:cubicBezTo>
                  <a:lnTo>
                    <a:pt x="4553" y="1412"/>
                  </a:lnTo>
                  <a:cubicBezTo>
                    <a:pt x="4567" y="1416"/>
                    <a:pt x="4581" y="1418"/>
                    <a:pt x="4593" y="1418"/>
                  </a:cubicBezTo>
                  <a:cubicBezTo>
                    <a:pt x="4738" y="1418"/>
                    <a:pt x="4788" y="1187"/>
                    <a:pt x="4628" y="1145"/>
                  </a:cubicBezTo>
                  <a:cubicBezTo>
                    <a:pt x="3344" y="812"/>
                    <a:pt x="2060" y="480"/>
                    <a:pt x="776" y="147"/>
                  </a:cubicBezTo>
                  <a:lnTo>
                    <a:pt x="234" y="5"/>
                  </a:lnTo>
                  <a:cubicBezTo>
                    <a:pt x="221" y="2"/>
                    <a:pt x="208" y="0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152;p57">
              <a:extLst>
                <a:ext uri="{FF2B5EF4-FFF2-40B4-BE49-F238E27FC236}">
                  <a16:creationId xmlns:a16="http://schemas.microsoft.com/office/drawing/2014/main" id="{74981347-A1C9-494B-BF5C-972B663DCCAB}"/>
                </a:ext>
              </a:extLst>
            </p:cNvPr>
            <p:cNvSpPr/>
            <p:nvPr/>
          </p:nvSpPr>
          <p:spPr>
            <a:xfrm>
              <a:off x="23146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4256" y="0"/>
                  </a:moveTo>
                  <a:cubicBezTo>
                    <a:pt x="4253" y="0"/>
                    <a:pt x="4250" y="0"/>
                    <a:pt x="4247" y="1"/>
                  </a:cubicBezTo>
                  <a:cubicBezTo>
                    <a:pt x="3060" y="66"/>
                    <a:pt x="1875" y="129"/>
                    <a:pt x="692" y="193"/>
                  </a:cubicBezTo>
                  <a:cubicBezTo>
                    <a:pt x="520" y="203"/>
                    <a:pt x="351" y="211"/>
                    <a:pt x="179" y="220"/>
                  </a:cubicBezTo>
                  <a:cubicBezTo>
                    <a:pt x="6" y="229"/>
                    <a:pt x="0" y="499"/>
                    <a:pt x="171" y="499"/>
                  </a:cubicBezTo>
                  <a:cubicBezTo>
                    <a:pt x="174" y="499"/>
                    <a:pt x="176" y="499"/>
                    <a:pt x="179" y="499"/>
                  </a:cubicBezTo>
                  <a:cubicBezTo>
                    <a:pt x="1364" y="434"/>
                    <a:pt x="2551" y="370"/>
                    <a:pt x="3734" y="305"/>
                  </a:cubicBezTo>
                  <a:cubicBezTo>
                    <a:pt x="3905" y="297"/>
                    <a:pt x="4075" y="286"/>
                    <a:pt x="4247" y="278"/>
                  </a:cubicBezTo>
                  <a:cubicBezTo>
                    <a:pt x="4420" y="269"/>
                    <a:pt x="4424" y="0"/>
                    <a:pt x="4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153;p57">
              <a:extLst>
                <a:ext uri="{FF2B5EF4-FFF2-40B4-BE49-F238E27FC236}">
                  <a16:creationId xmlns:a16="http://schemas.microsoft.com/office/drawing/2014/main" id="{071C3F31-7458-42B0-90EF-B79B6BC58859}"/>
                </a:ext>
              </a:extLst>
            </p:cNvPr>
            <p:cNvSpPr/>
            <p:nvPr/>
          </p:nvSpPr>
          <p:spPr>
            <a:xfrm>
              <a:off x="2319575" y="2612675"/>
              <a:ext cx="118700" cy="33300"/>
            </a:xfrm>
            <a:custGeom>
              <a:avLst/>
              <a:gdLst/>
              <a:ahLst/>
              <a:cxnLst/>
              <a:rect l="l" t="t" r="r" b="b"/>
              <a:pathLst>
                <a:path w="4748" h="1332" extrusionOk="0">
                  <a:moveTo>
                    <a:pt x="4564" y="0"/>
                  </a:moveTo>
                  <a:cubicBezTo>
                    <a:pt x="4550" y="0"/>
                    <a:pt x="4535" y="3"/>
                    <a:pt x="4520" y="8"/>
                  </a:cubicBezTo>
                  <a:cubicBezTo>
                    <a:pt x="4023" y="162"/>
                    <a:pt x="3502" y="257"/>
                    <a:pt x="2997" y="379"/>
                  </a:cubicBezTo>
                  <a:cubicBezTo>
                    <a:pt x="2230" y="563"/>
                    <a:pt x="1465" y="747"/>
                    <a:pt x="697" y="931"/>
                  </a:cubicBezTo>
                  <a:cubicBezTo>
                    <a:pt x="520" y="975"/>
                    <a:pt x="341" y="1017"/>
                    <a:pt x="162" y="1060"/>
                  </a:cubicBezTo>
                  <a:cubicBezTo>
                    <a:pt x="1" y="1097"/>
                    <a:pt x="53" y="1331"/>
                    <a:pt x="200" y="1331"/>
                  </a:cubicBezTo>
                  <a:cubicBezTo>
                    <a:pt x="211" y="1331"/>
                    <a:pt x="223" y="1330"/>
                    <a:pt x="235" y="1327"/>
                  </a:cubicBezTo>
                  <a:cubicBezTo>
                    <a:pt x="1491" y="1025"/>
                    <a:pt x="2747" y="725"/>
                    <a:pt x="4001" y="420"/>
                  </a:cubicBezTo>
                  <a:cubicBezTo>
                    <a:pt x="4198" y="371"/>
                    <a:pt x="4400" y="334"/>
                    <a:pt x="4593" y="273"/>
                  </a:cubicBezTo>
                  <a:cubicBezTo>
                    <a:pt x="4748" y="227"/>
                    <a:pt x="4702" y="0"/>
                    <a:pt x="45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154;p57">
              <a:extLst>
                <a:ext uri="{FF2B5EF4-FFF2-40B4-BE49-F238E27FC236}">
                  <a16:creationId xmlns:a16="http://schemas.microsoft.com/office/drawing/2014/main" id="{AF9E554F-1CFB-4F84-9DE7-4E5D0A745B58}"/>
                </a:ext>
              </a:extLst>
            </p:cNvPr>
            <p:cNvSpPr/>
            <p:nvPr/>
          </p:nvSpPr>
          <p:spPr>
            <a:xfrm>
              <a:off x="3087750" y="254285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4594" y="1"/>
                  </a:moveTo>
                  <a:cubicBezTo>
                    <a:pt x="4582" y="1"/>
                    <a:pt x="4569" y="2"/>
                    <a:pt x="4555" y="6"/>
                  </a:cubicBezTo>
                  <a:cubicBezTo>
                    <a:pt x="3270" y="339"/>
                    <a:pt x="1987" y="671"/>
                    <a:pt x="702" y="1005"/>
                  </a:cubicBezTo>
                  <a:lnTo>
                    <a:pt x="161" y="1146"/>
                  </a:lnTo>
                  <a:cubicBezTo>
                    <a:pt x="1" y="1185"/>
                    <a:pt x="53" y="1418"/>
                    <a:pt x="198" y="1418"/>
                  </a:cubicBezTo>
                  <a:cubicBezTo>
                    <a:pt x="210" y="1418"/>
                    <a:pt x="223" y="1417"/>
                    <a:pt x="236" y="1413"/>
                  </a:cubicBezTo>
                  <a:cubicBezTo>
                    <a:pt x="1521" y="1078"/>
                    <a:pt x="2802" y="746"/>
                    <a:pt x="4087" y="413"/>
                  </a:cubicBezTo>
                  <a:lnTo>
                    <a:pt x="4628" y="273"/>
                  </a:lnTo>
                  <a:cubicBezTo>
                    <a:pt x="4788" y="230"/>
                    <a:pt x="4738" y="1"/>
                    <a:pt x="4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4155;p57">
              <a:extLst>
                <a:ext uri="{FF2B5EF4-FFF2-40B4-BE49-F238E27FC236}">
                  <a16:creationId xmlns:a16="http://schemas.microsoft.com/office/drawing/2014/main" id="{7D4EABAF-6516-4B9A-A50F-6E664EAE929B}"/>
                </a:ext>
              </a:extLst>
            </p:cNvPr>
            <p:cNvSpPr/>
            <p:nvPr/>
          </p:nvSpPr>
          <p:spPr>
            <a:xfrm>
              <a:off x="30964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170" y="0"/>
                  </a:moveTo>
                  <a:cubicBezTo>
                    <a:pt x="0" y="0"/>
                    <a:pt x="3" y="269"/>
                    <a:pt x="179" y="278"/>
                  </a:cubicBezTo>
                  <a:cubicBezTo>
                    <a:pt x="1364" y="343"/>
                    <a:pt x="2549" y="406"/>
                    <a:pt x="3733" y="471"/>
                  </a:cubicBezTo>
                  <a:cubicBezTo>
                    <a:pt x="3905" y="480"/>
                    <a:pt x="4075" y="490"/>
                    <a:pt x="4245" y="499"/>
                  </a:cubicBezTo>
                  <a:cubicBezTo>
                    <a:pt x="4248" y="499"/>
                    <a:pt x="4251" y="499"/>
                    <a:pt x="4254" y="499"/>
                  </a:cubicBezTo>
                  <a:cubicBezTo>
                    <a:pt x="4424" y="499"/>
                    <a:pt x="4422" y="231"/>
                    <a:pt x="4245" y="220"/>
                  </a:cubicBezTo>
                  <a:cubicBezTo>
                    <a:pt x="3060" y="155"/>
                    <a:pt x="1875" y="93"/>
                    <a:pt x="691" y="28"/>
                  </a:cubicBezTo>
                  <a:cubicBezTo>
                    <a:pt x="520" y="18"/>
                    <a:pt x="351" y="9"/>
                    <a:pt x="179" y="1"/>
                  </a:cubicBezTo>
                  <a:cubicBezTo>
                    <a:pt x="176" y="0"/>
                    <a:pt x="173" y="0"/>
                    <a:pt x="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156;p57">
              <a:extLst>
                <a:ext uri="{FF2B5EF4-FFF2-40B4-BE49-F238E27FC236}">
                  <a16:creationId xmlns:a16="http://schemas.microsoft.com/office/drawing/2014/main" id="{4D673869-2123-41C2-B25C-590F69602873}"/>
                </a:ext>
              </a:extLst>
            </p:cNvPr>
            <p:cNvSpPr/>
            <p:nvPr/>
          </p:nvSpPr>
          <p:spPr>
            <a:xfrm>
              <a:off x="3083375" y="2612650"/>
              <a:ext cx="118675" cy="33325"/>
            </a:xfrm>
            <a:custGeom>
              <a:avLst/>
              <a:gdLst/>
              <a:ahLst/>
              <a:cxnLst/>
              <a:rect l="l" t="t" r="r" b="b"/>
              <a:pathLst>
                <a:path w="4747" h="1333" extrusionOk="0">
                  <a:moveTo>
                    <a:pt x="185" y="0"/>
                  </a:moveTo>
                  <a:cubicBezTo>
                    <a:pt x="47" y="0"/>
                    <a:pt x="0" y="228"/>
                    <a:pt x="154" y="276"/>
                  </a:cubicBezTo>
                  <a:cubicBezTo>
                    <a:pt x="651" y="430"/>
                    <a:pt x="1172" y="525"/>
                    <a:pt x="1677" y="647"/>
                  </a:cubicBezTo>
                  <a:cubicBezTo>
                    <a:pt x="2443" y="831"/>
                    <a:pt x="3208" y="1015"/>
                    <a:pt x="3975" y="1199"/>
                  </a:cubicBezTo>
                  <a:cubicBezTo>
                    <a:pt x="4154" y="1243"/>
                    <a:pt x="4333" y="1285"/>
                    <a:pt x="4512" y="1328"/>
                  </a:cubicBezTo>
                  <a:cubicBezTo>
                    <a:pt x="4524" y="1331"/>
                    <a:pt x="4536" y="1332"/>
                    <a:pt x="4547" y="1332"/>
                  </a:cubicBezTo>
                  <a:cubicBezTo>
                    <a:pt x="4694" y="1332"/>
                    <a:pt x="4747" y="1098"/>
                    <a:pt x="4585" y="1061"/>
                  </a:cubicBezTo>
                  <a:cubicBezTo>
                    <a:pt x="3330" y="759"/>
                    <a:pt x="2074" y="459"/>
                    <a:pt x="819" y="154"/>
                  </a:cubicBezTo>
                  <a:cubicBezTo>
                    <a:pt x="623" y="105"/>
                    <a:pt x="421" y="68"/>
                    <a:pt x="228" y="7"/>
                  </a:cubicBezTo>
                  <a:cubicBezTo>
                    <a:pt x="213" y="2"/>
                    <a:pt x="198" y="0"/>
                    <a:pt x="1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157;p57">
              <a:extLst>
                <a:ext uri="{FF2B5EF4-FFF2-40B4-BE49-F238E27FC236}">
                  <a16:creationId xmlns:a16="http://schemas.microsoft.com/office/drawing/2014/main" id="{5D0EC81B-F715-4AEC-8AE8-162ECE4D2EFA}"/>
                </a:ext>
              </a:extLst>
            </p:cNvPr>
            <p:cNvSpPr/>
            <p:nvPr/>
          </p:nvSpPr>
          <p:spPr>
            <a:xfrm>
              <a:off x="2438825" y="2579325"/>
              <a:ext cx="109725" cy="99975"/>
            </a:xfrm>
            <a:custGeom>
              <a:avLst/>
              <a:gdLst/>
              <a:ahLst/>
              <a:cxnLst/>
              <a:rect l="l" t="t" r="r" b="b"/>
              <a:pathLst>
                <a:path w="4389" h="3999" extrusionOk="0">
                  <a:moveTo>
                    <a:pt x="2194" y="1"/>
                  </a:moveTo>
                  <a:cubicBezTo>
                    <a:pt x="1682" y="1"/>
                    <a:pt x="1171" y="196"/>
                    <a:pt x="780" y="587"/>
                  </a:cubicBezTo>
                  <a:cubicBezTo>
                    <a:pt x="1" y="1368"/>
                    <a:pt x="1" y="2632"/>
                    <a:pt x="780" y="3413"/>
                  </a:cubicBezTo>
                  <a:cubicBezTo>
                    <a:pt x="1171" y="3803"/>
                    <a:pt x="1682" y="3999"/>
                    <a:pt x="2194" y="3999"/>
                  </a:cubicBezTo>
                  <a:cubicBezTo>
                    <a:pt x="2706" y="3999"/>
                    <a:pt x="3218" y="3803"/>
                    <a:pt x="3608" y="3413"/>
                  </a:cubicBezTo>
                  <a:cubicBezTo>
                    <a:pt x="4389" y="2632"/>
                    <a:pt x="4389" y="1368"/>
                    <a:pt x="3608" y="587"/>
                  </a:cubicBezTo>
                  <a:cubicBezTo>
                    <a:pt x="3218" y="196"/>
                    <a:pt x="2706" y="1"/>
                    <a:pt x="2194" y="1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4158;p57">
              <a:extLst>
                <a:ext uri="{FF2B5EF4-FFF2-40B4-BE49-F238E27FC236}">
                  <a16:creationId xmlns:a16="http://schemas.microsoft.com/office/drawing/2014/main" id="{D7DCC3BE-116C-4F07-8F4D-64C45A12D380}"/>
                </a:ext>
              </a:extLst>
            </p:cNvPr>
            <p:cNvSpPr/>
            <p:nvPr/>
          </p:nvSpPr>
          <p:spPr>
            <a:xfrm>
              <a:off x="2974825" y="2562675"/>
              <a:ext cx="109775" cy="100000"/>
            </a:xfrm>
            <a:custGeom>
              <a:avLst/>
              <a:gdLst/>
              <a:ahLst/>
              <a:cxnLst/>
              <a:rect l="l" t="t" r="r" b="b"/>
              <a:pathLst>
                <a:path w="4391" h="4000" extrusionOk="0">
                  <a:moveTo>
                    <a:pt x="2196" y="0"/>
                  </a:moveTo>
                  <a:cubicBezTo>
                    <a:pt x="1684" y="0"/>
                    <a:pt x="1172" y="195"/>
                    <a:pt x="782" y="586"/>
                  </a:cubicBezTo>
                  <a:cubicBezTo>
                    <a:pt x="1" y="1367"/>
                    <a:pt x="1" y="2633"/>
                    <a:pt x="782" y="3414"/>
                  </a:cubicBezTo>
                  <a:cubicBezTo>
                    <a:pt x="1172" y="3804"/>
                    <a:pt x="1684" y="3999"/>
                    <a:pt x="2196" y="3999"/>
                  </a:cubicBezTo>
                  <a:cubicBezTo>
                    <a:pt x="2707" y="3999"/>
                    <a:pt x="3219" y="3804"/>
                    <a:pt x="3610" y="3414"/>
                  </a:cubicBezTo>
                  <a:cubicBezTo>
                    <a:pt x="4391" y="2633"/>
                    <a:pt x="4391" y="1367"/>
                    <a:pt x="3610" y="586"/>
                  </a:cubicBezTo>
                  <a:cubicBezTo>
                    <a:pt x="3219" y="195"/>
                    <a:pt x="2707" y="0"/>
                    <a:pt x="2196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4159;p57">
              <a:extLst>
                <a:ext uri="{FF2B5EF4-FFF2-40B4-BE49-F238E27FC236}">
                  <a16:creationId xmlns:a16="http://schemas.microsoft.com/office/drawing/2014/main" id="{A7541110-CE28-46ED-8DEF-0FA2F64E87D0}"/>
                </a:ext>
              </a:extLst>
            </p:cNvPr>
            <p:cNvSpPr/>
            <p:nvPr/>
          </p:nvSpPr>
          <p:spPr>
            <a:xfrm>
              <a:off x="2480775" y="2423950"/>
              <a:ext cx="142325" cy="102025"/>
            </a:xfrm>
            <a:custGeom>
              <a:avLst/>
              <a:gdLst/>
              <a:ahLst/>
              <a:cxnLst/>
              <a:rect l="l" t="t" r="r" b="b"/>
              <a:pathLst>
                <a:path w="5693" h="4081" extrusionOk="0">
                  <a:moveTo>
                    <a:pt x="2874" y="0"/>
                  </a:moveTo>
                  <a:cubicBezTo>
                    <a:pt x="1984" y="0"/>
                    <a:pt x="1159" y="560"/>
                    <a:pt x="661" y="1364"/>
                  </a:cubicBezTo>
                  <a:cubicBezTo>
                    <a:pt x="206" y="2094"/>
                    <a:pt x="9" y="2962"/>
                    <a:pt x="1" y="3815"/>
                  </a:cubicBezTo>
                  <a:cubicBezTo>
                    <a:pt x="1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50" y="3814"/>
                  </a:cubicBezTo>
                  <a:cubicBezTo>
                    <a:pt x="560" y="2670"/>
                    <a:pt x="976" y="1321"/>
                    <a:pt x="2050" y="742"/>
                  </a:cubicBezTo>
                  <a:cubicBezTo>
                    <a:pt x="2308" y="602"/>
                    <a:pt x="2568" y="540"/>
                    <a:pt x="2821" y="540"/>
                  </a:cubicBezTo>
                  <a:cubicBezTo>
                    <a:pt x="3543" y="540"/>
                    <a:pt x="4207" y="1044"/>
                    <a:pt x="4596" y="1697"/>
                  </a:cubicBezTo>
                  <a:cubicBezTo>
                    <a:pt x="4977" y="2335"/>
                    <a:pt x="5137" y="3076"/>
                    <a:pt x="5143" y="3815"/>
                  </a:cubicBezTo>
                  <a:cubicBezTo>
                    <a:pt x="5145" y="3991"/>
                    <a:pt x="5283" y="4080"/>
                    <a:pt x="5420" y="4080"/>
                  </a:cubicBezTo>
                  <a:cubicBezTo>
                    <a:pt x="5557" y="4080"/>
                    <a:pt x="5692" y="3992"/>
                    <a:pt x="5692" y="3815"/>
                  </a:cubicBezTo>
                  <a:cubicBezTo>
                    <a:pt x="5680" y="2464"/>
                    <a:pt x="5140" y="862"/>
                    <a:pt x="3840" y="228"/>
                  </a:cubicBezTo>
                  <a:cubicBezTo>
                    <a:pt x="3517" y="71"/>
                    <a:pt x="3192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4160;p57">
              <a:extLst>
                <a:ext uri="{FF2B5EF4-FFF2-40B4-BE49-F238E27FC236}">
                  <a16:creationId xmlns:a16="http://schemas.microsoft.com/office/drawing/2014/main" id="{6B49794D-4663-4A51-90E0-0BCB636EE5DF}"/>
                </a:ext>
              </a:extLst>
            </p:cNvPr>
            <p:cNvSpPr/>
            <p:nvPr/>
          </p:nvSpPr>
          <p:spPr>
            <a:xfrm>
              <a:off x="2889225" y="2423950"/>
              <a:ext cx="142275" cy="102025"/>
            </a:xfrm>
            <a:custGeom>
              <a:avLst/>
              <a:gdLst/>
              <a:ahLst/>
              <a:cxnLst/>
              <a:rect l="l" t="t" r="r" b="b"/>
              <a:pathLst>
                <a:path w="5691" h="4081" extrusionOk="0">
                  <a:moveTo>
                    <a:pt x="2874" y="0"/>
                  </a:moveTo>
                  <a:cubicBezTo>
                    <a:pt x="1983" y="0"/>
                    <a:pt x="1158" y="560"/>
                    <a:pt x="659" y="1364"/>
                  </a:cubicBezTo>
                  <a:cubicBezTo>
                    <a:pt x="204" y="2094"/>
                    <a:pt x="8" y="2962"/>
                    <a:pt x="1" y="3815"/>
                  </a:cubicBezTo>
                  <a:cubicBezTo>
                    <a:pt x="0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49" y="3814"/>
                  </a:cubicBezTo>
                  <a:cubicBezTo>
                    <a:pt x="558" y="2670"/>
                    <a:pt x="975" y="1321"/>
                    <a:pt x="2049" y="742"/>
                  </a:cubicBezTo>
                  <a:cubicBezTo>
                    <a:pt x="2307" y="602"/>
                    <a:pt x="2567" y="540"/>
                    <a:pt x="2820" y="540"/>
                  </a:cubicBezTo>
                  <a:cubicBezTo>
                    <a:pt x="3541" y="540"/>
                    <a:pt x="4206" y="1044"/>
                    <a:pt x="4594" y="1697"/>
                  </a:cubicBezTo>
                  <a:cubicBezTo>
                    <a:pt x="4975" y="2335"/>
                    <a:pt x="5135" y="3076"/>
                    <a:pt x="5141" y="3815"/>
                  </a:cubicBezTo>
                  <a:cubicBezTo>
                    <a:pt x="5143" y="3991"/>
                    <a:pt x="5281" y="4080"/>
                    <a:pt x="5418" y="4080"/>
                  </a:cubicBezTo>
                  <a:cubicBezTo>
                    <a:pt x="5555" y="4080"/>
                    <a:pt x="5690" y="3992"/>
                    <a:pt x="5690" y="3815"/>
                  </a:cubicBezTo>
                  <a:cubicBezTo>
                    <a:pt x="5680" y="2464"/>
                    <a:pt x="5140" y="862"/>
                    <a:pt x="3839" y="228"/>
                  </a:cubicBezTo>
                  <a:cubicBezTo>
                    <a:pt x="3517" y="71"/>
                    <a:pt x="3191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4161;p57">
            <a:extLst>
              <a:ext uri="{FF2B5EF4-FFF2-40B4-BE49-F238E27FC236}">
                <a16:creationId xmlns:a16="http://schemas.microsoft.com/office/drawing/2014/main" id="{D22A472C-DF47-47EE-894F-62C240A8D886}"/>
              </a:ext>
            </a:extLst>
          </p:cNvPr>
          <p:cNvGrpSpPr/>
          <p:nvPr/>
        </p:nvGrpSpPr>
        <p:grpSpPr>
          <a:xfrm rot="-461358">
            <a:off x="1034969" y="1389036"/>
            <a:ext cx="2745377" cy="4598761"/>
            <a:chOff x="5238875" y="1507675"/>
            <a:chExt cx="2059050" cy="3449100"/>
          </a:xfrm>
        </p:grpSpPr>
        <p:sp>
          <p:nvSpPr>
            <p:cNvPr id="129" name="Google Shape;4162;p57">
              <a:extLst>
                <a:ext uri="{FF2B5EF4-FFF2-40B4-BE49-F238E27FC236}">
                  <a16:creationId xmlns:a16="http://schemas.microsoft.com/office/drawing/2014/main" id="{55230F47-49D0-4023-97A7-C85611F5EB4C}"/>
                </a:ext>
              </a:extLst>
            </p:cNvPr>
            <p:cNvSpPr/>
            <p:nvPr/>
          </p:nvSpPr>
          <p:spPr>
            <a:xfrm>
              <a:off x="5238875" y="1507675"/>
              <a:ext cx="2059050" cy="3449100"/>
            </a:xfrm>
            <a:custGeom>
              <a:avLst/>
              <a:gdLst/>
              <a:ahLst/>
              <a:cxnLst/>
              <a:rect l="l" t="t" r="r" b="b"/>
              <a:pathLst>
                <a:path w="82362" h="137964" extrusionOk="0">
                  <a:moveTo>
                    <a:pt x="34987" y="0"/>
                  </a:moveTo>
                  <a:cubicBezTo>
                    <a:pt x="33730" y="0"/>
                    <a:pt x="32427" y="275"/>
                    <a:pt x="31238" y="402"/>
                  </a:cubicBezTo>
                  <a:cubicBezTo>
                    <a:pt x="30055" y="530"/>
                    <a:pt x="29026" y="835"/>
                    <a:pt x="27924" y="1267"/>
                  </a:cubicBezTo>
                  <a:cubicBezTo>
                    <a:pt x="27645" y="1451"/>
                    <a:pt x="3033" y="13933"/>
                    <a:pt x="3033" y="13933"/>
                  </a:cubicBezTo>
                  <a:cubicBezTo>
                    <a:pt x="1862" y="14518"/>
                    <a:pt x="958" y="15509"/>
                    <a:pt x="495" y="16722"/>
                  </a:cubicBezTo>
                  <a:cubicBezTo>
                    <a:pt x="1" y="17997"/>
                    <a:pt x="54" y="19431"/>
                    <a:pt x="629" y="20648"/>
                  </a:cubicBezTo>
                  <a:lnTo>
                    <a:pt x="7338" y="34797"/>
                  </a:lnTo>
                  <a:cubicBezTo>
                    <a:pt x="7310" y="34926"/>
                    <a:pt x="7288" y="35057"/>
                    <a:pt x="7263" y="35194"/>
                  </a:cubicBezTo>
                  <a:cubicBezTo>
                    <a:pt x="7246" y="35286"/>
                    <a:pt x="7232" y="35375"/>
                    <a:pt x="7218" y="35461"/>
                  </a:cubicBezTo>
                  <a:lnTo>
                    <a:pt x="6920" y="35526"/>
                  </a:lnTo>
                  <a:lnTo>
                    <a:pt x="7095" y="36443"/>
                  </a:lnTo>
                  <a:cubicBezTo>
                    <a:pt x="7056" y="36862"/>
                    <a:pt x="7042" y="37158"/>
                    <a:pt x="7042" y="37213"/>
                  </a:cubicBezTo>
                  <a:lnTo>
                    <a:pt x="7023" y="37766"/>
                  </a:lnTo>
                  <a:lnTo>
                    <a:pt x="7171" y="38293"/>
                  </a:lnTo>
                  <a:cubicBezTo>
                    <a:pt x="7185" y="38340"/>
                    <a:pt x="7422" y="39177"/>
                    <a:pt x="7835" y="40285"/>
                  </a:cubicBezTo>
                  <a:lnTo>
                    <a:pt x="8490" y="43691"/>
                  </a:lnTo>
                  <a:lnTo>
                    <a:pt x="9079" y="46127"/>
                  </a:lnTo>
                  <a:lnTo>
                    <a:pt x="9366" y="47310"/>
                  </a:lnTo>
                  <a:lnTo>
                    <a:pt x="9528" y="47979"/>
                  </a:lnTo>
                  <a:lnTo>
                    <a:pt x="9721" y="48638"/>
                  </a:lnTo>
                  <a:lnTo>
                    <a:pt x="10415" y="50987"/>
                  </a:lnTo>
                  <a:lnTo>
                    <a:pt x="10424" y="51020"/>
                  </a:lnTo>
                  <a:cubicBezTo>
                    <a:pt x="10460" y="51134"/>
                    <a:pt x="10493" y="51257"/>
                    <a:pt x="10532" y="51385"/>
                  </a:cubicBezTo>
                  <a:cubicBezTo>
                    <a:pt x="10613" y="51659"/>
                    <a:pt x="10703" y="51969"/>
                    <a:pt x="10811" y="52289"/>
                  </a:cubicBezTo>
                  <a:lnTo>
                    <a:pt x="10820" y="52306"/>
                  </a:lnTo>
                  <a:lnTo>
                    <a:pt x="11230" y="53481"/>
                  </a:lnTo>
                  <a:lnTo>
                    <a:pt x="12086" y="55894"/>
                  </a:lnTo>
                  <a:lnTo>
                    <a:pt x="13068" y="58293"/>
                  </a:lnTo>
                  <a:lnTo>
                    <a:pt x="13079" y="58318"/>
                  </a:lnTo>
                  <a:cubicBezTo>
                    <a:pt x="13805" y="60011"/>
                    <a:pt x="14550" y="61602"/>
                    <a:pt x="15325" y="63100"/>
                  </a:cubicBezTo>
                  <a:cubicBezTo>
                    <a:pt x="15186" y="63370"/>
                    <a:pt x="15077" y="63663"/>
                    <a:pt x="14999" y="63970"/>
                  </a:cubicBezTo>
                  <a:cubicBezTo>
                    <a:pt x="14776" y="64880"/>
                    <a:pt x="14879" y="65823"/>
                    <a:pt x="15283" y="66660"/>
                  </a:cubicBezTo>
                  <a:cubicBezTo>
                    <a:pt x="15387" y="66894"/>
                    <a:pt x="15573" y="67273"/>
                    <a:pt x="15830" y="67667"/>
                  </a:cubicBezTo>
                  <a:cubicBezTo>
                    <a:pt x="16201" y="68227"/>
                    <a:pt x="16603" y="68646"/>
                    <a:pt x="17013" y="68953"/>
                  </a:cubicBezTo>
                  <a:cubicBezTo>
                    <a:pt x="17786" y="69965"/>
                    <a:pt x="18966" y="71450"/>
                    <a:pt x="20324" y="72948"/>
                  </a:cubicBezTo>
                  <a:cubicBezTo>
                    <a:pt x="21535" y="74276"/>
                    <a:pt x="22690" y="75394"/>
                    <a:pt x="23764" y="76284"/>
                  </a:cubicBezTo>
                  <a:lnTo>
                    <a:pt x="21401" y="92033"/>
                  </a:lnTo>
                  <a:lnTo>
                    <a:pt x="22682" y="92744"/>
                  </a:lnTo>
                  <a:cubicBezTo>
                    <a:pt x="22565" y="93623"/>
                    <a:pt x="22431" y="94633"/>
                    <a:pt x="22291" y="95746"/>
                  </a:cubicBezTo>
                  <a:lnTo>
                    <a:pt x="22107" y="97166"/>
                  </a:lnTo>
                  <a:lnTo>
                    <a:pt x="22118" y="97169"/>
                  </a:lnTo>
                  <a:cubicBezTo>
                    <a:pt x="21577" y="101724"/>
                    <a:pt x="20991" y="107655"/>
                    <a:pt x="20729" y="113673"/>
                  </a:cubicBezTo>
                  <a:lnTo>
                    <a:pt x="20617" y="116234"/>
                  </a:lnTo>
                  <a:lnTo>
                    <a:pt x="21089" y="116404"/>
                  </a:lnTo>
                  <a:cubicBezTo>
                    <a:pt x="21083" y="116767"/>
                    <a:pt x="21075" y="117124"/>
                    <a:pt x="21072" y="117475"/>
                  </a:cubicBezTo>
                  <a:lnTo>
                    <a:pt x="21033" y="119342"/>
                  </a:lnTo>
                  <a:lnTo>
                    <a:pt x="21058" y="119347"/>
                  </a:lnTo>
                  <a:cubicBezTo>
                    <a:pt x="21058" y="120368"/>
                    <a:pt x="21072" y="121342"/>
                    <a:pt x="21100" y="122263"/>
                  </a:cubicBezTo>
                  <a:cubicBezTo>
                    <a:pt x="21011" y="122349"/>
                    <a:pt x="20927" y="122444"/>
                    <a:pt x="20849" y="122539"/>
                  </a:cubicBezTo>
                  <a:cubicBezTo>
                    <a:pt x="20570" y="122664"/>
                    <a:pt x="20308" y="122818"/>
                    <a:pt x="20062" y="123002"/>
                  </a:cubicBezTo>
                  <a:cubicBezTo>
                    <a:pt x="19150" y="123683"/>
                    <a:pt x="18561" y="124715"/>
                    <a:pt x="18444" y="125836"/>
                  </a:cubicBezTo>
                  <a:cubicBezTo>
                    <a:pt x="18324" y="126994"/>
                    <a:pt x="18701" y="128118"/>
                    <a:pt x="19488" y="129022"/>
                  </a:cubicBezTo>
                  <a:cubicBezTo>
                    <a:pt x="19309" y="128994"/>
                    <a:pt x="19128" y="128981"/>
                    <a:pt x="18952" y="128981"/>
                  </a:cubicBezTo>
                  <a:cubicBezTo>
                    <a:pt x="17836" y="128981"/>
                    <a:pt x="16768" y="129513"/>
                    <a:pt x="16101" y="130409"/>
                  </a:cubicBezTo>
                  <a:cubicBezTo>
                    <a:pt x="15085" y="131773"/>
                    <a:pt x="15395" y="133310"/>
                    <a:pt x="15498" y="133815"/>
                  </a:cubicBezTo>
                  <a:cubicBezTo>
                    <a:pt x="15576" y="134200"/>
                    <a:pt x="15674" y="134535"/>
                    <a:pt x="15691" y="134596"/>
                  </a:cubicBezTo>
                  <a:lnTo>
                    <a:pt x="16249" y="136491"/>
                  </a:lnTo>
                  <a:lnTo>
                    <a:pt x="18160" y="136987"/>
                  </a:lnTo>
                  <a:cubicBezTo>
                    <a:pt x="20654" y="137634"/>
                    <a:pt x="23695" y="137964"/>
                    <a:pt x="27190" y="137964"/>
                  </a:cubicBezTo>
                  <a:cubicBezTo>
                    <a:pt x="31590" y="137964"/>
                    <a:pt x="35205" y="137442"/>
                    <a:pt x="35359" y="137420"/>
                  </a:cubicBezTo>
                  <a:lnTo>
                    <a:pt x="38327" y="136987"/>
                  </a:lnTo>
                  <a:cubicBezTo>
                    <a:pt x="38564" y="136951"/>
                    <a:pt x="38522" y="131444"/>
                    <a:pt x="38550" y="130978"/>
                  </a:cubicBezTo>
                  <a:cubicBezTo>
                    <a:pt x="38623" y="129658"/>
                    <a:pt x="38748" y="128319"/>
                    <a:pt x="38918" y="126977"/>
                  </a:cubicBezTo>
                  <a:cubicBezTo>
                    <a:pt x="38936" y="126839"/>
                    <a:pt x="39042" y="126773"/>
                    <a:pt x="39149" y="126773"/>
                  </a:cubicBezTo>
                  <a:cubicBezTo>
                    <a:pt x="39266" y="126773"/>
                    <a:pt x="39384" y="126853"/>
                    <a:pt x="39384" y="127005"/>
                  </a:cubicBezTo>
                  <a:cubicBezTo>
                    <a:pt x="39384" y="127954"/>
                    <a:pt x="39407" y="128902"/>
                    <a:pt x="39449" y="129859"/>
                  </a:cubicBezTo>
                  <a:cubicBezTo>
                    <a:pt x="39479" y="130537"/>
                    <a:pt x="39507" y="136973"/>
                    <a:pt x="39599" y="136987"/>
                  </a:cubicBezTo>
                  <a:lnTo>
                    <a:pt x="42568" y="137420"/>
                  </a:lnTo>
                  <a:cubicBezTo>
                    <a:pt x="42721" y="137439"/>
                    <a:pt x="46334" y="137964"/>
                    <a:pt x="50733" y="137964"/>
                  </a:cubicBezTo>
                  <a:cubicBezTo>
                    <a:pt x="54232" y="137964"/>
                    <a:pt x="57273" y="137634"/>
                    <a:pt x="59767" y="136987"/>
                  </a:cubicBezTo>
                  <a:lnTo>
                    <a:pt x="61678" y="136491"/>
                  </a:lnTo>
                  <a:lnTo>
                    <a:pt x="62236" y="134596"/>
                  </a:lnTo>
                  <a:cubicBezTo>
                    <a:pt x="62252" y="134535"/>
                    <a:pt x="62350" y="134200"/>
                    <a:pt x="62428" y="133815"/>
                  </a:cubicBezTo>
                  <a:cubicBezTo>
                    <a:pt x="62528" y="133310"/>
                    <a:pt x="62841" y="131773"/>
                    <a:pt x="61823" y="130409"/>
                  </a:cubicBezTo>
                  <a:cubicBezTo>
                    <a:pt x="61153" y="129513"/>
                    <a:pt x="60090" y="128981"/>
                    <a:pt x="58974" y="128981"/>
                  </a:cubicBezTo>
                  <a:cubicBezTo>
                    <a:pt x="58793" y="128981"/>
                    <a:pt x="58612" y="128994"/>
                    <a:pt x="58433" y="129022"/>
                  </a:cubicBezTo>
                  <a:cubicBezTo>
                    <a:pt x="59225" y="128118"/>
                    <a:pt x="59599" y="126994"/>
                    <a:pt x="59479" y="125834"/>
                  </a:cubicBezTo>
                  <a:cubicBezTo>
                    <a:pt x="59362" y="124712"/>
                    <a:pt x="58768" y="123674"/>
                    <a:pt x="57856" y="122996"/>
                  </a:cubicBezTo>
                  <a:cubicBezTo>
                    <a:pt x="57694" y="122876"/>
                    <a:pt x="57526" y="122773"/>
                    <a:pt x="57353" y="122678"/>
                  </a:cubicBezTo>
                  <a:cubicBezTo>
                    <a:pt x="57426" y="121897"/>
                    <a:pt x="57496" y="121094"/>
                    <a:pt x="57565" y="120271"/>
                  </a:cubicBezTo>
                  <a:lnTo>
                    <a:pt x="57577" y="120268"/>
                  </a:lnTo>
                  <a:lnTo>
                    <a:pt x="57666" y="119015"/>
                  </a:lnTo>
                  <a:cubicBezTo>
                    <a:pt x="57736" y="118114"/>
                    <a:pt x="57803" y="117196"/>
                    <a:pt x="57867" y="116262"/>
                  </a:cubicBezTo>
                  <a:lnTo>
                    <a:pt x="58899" y="115548"/>
                  </a:lnTo>
                  <a:lnTo>
                    <a:pt x="58999" y="113852"/>
                  </a:lnTo>
                  <a:cubicBezTo>
                    <a:pt x="59309" y="108582"/>
                    <a:pt x="59340" y="103206"/>
                    <a:pt x="59278" y="98823"/>
                  </a:cubicBezTo>
                  <a:lnTo>
                    <a:pt x="59295" y="98817"/>
                  </a:lnTo>
                  <a:lnTo>
                    <a:pt x="59242" y="96845"/>
                  </a:lnTo>
                  <a:cubicBezTo>
                    <a:pt x="59228" y="96145"/>
                    <a:pt x="59211" y="95478"/>
                    <a:pt x="59192" y="94850"/>
                  </a:cubicBezTo>
                  <a:lnTo>
                    <a:pt x="59758" y="94638"/>
                  </a:lnTo>
                  <a:lnTo>
                    <a:pt x="59541" y="79816"/>
                  </a:lnTo>
                  <a:cubicBezTo>
                    <a:pt x="60007" y="79601"/>
                    <a:pt x="60484" y="79345"/>
                    <a:pt x="60977" y="79046"/>
                  </a:cubicBezTo>
                  <a:cubicBezTo>
                    <a:pt x="62252" y="78271"/>
                    <a:pt x="63678" y="77177"/>
                    <a:pt x="65218" y="75796"/>
                  </a:cubicBezTo>
                  <a:cubicBezTo>
                    <a:pt x="66646" y="74513"/>
                    <a:pt x="67910" y="73216"/>
                    <a:pt x="68741" y="72323"/>
                  </a:cubicBezTo>
                  <a:cubicBezTo>
                    <a:pt x="69179" y="72055"/>
                    <a:pt x="69626" y="71673"/>
                    <a:pt x="70050" y="71137"/>
                  </a:cubicBezTo>
                  <a:cubicBezTo>
                    <a:pt x="70309" y="70808"/>
                    <a:pt x="70507" y="70493"/>
                    <a:pt x="70622" y="70289"/>
                  </a:cubicBezTo>
                  <a:cubicBezTo>
                    <a:pt x="71375" y="69078"/>
                    <a:pt x="71417" y="67591"/>
                    <a:pt x="70806" y="66367"/>
                  </a:cubicBezTo>
                  <a:cubicBezTo>
                    <a:pt x="71643" y="65139"/>
                    <a:pt x="72351" y="63953"/>
                    <a:pt x="72960" y="62910"/>
                  </a:cubicBezTo>
                  <a:lnTo>
                    <a:pt x="72976" y="62879"/>
                  </a:lnTo>
                  <a:cubicBezTo>
                    <a:pt x="74619" y="59984"/>
                    <a:pt x="76062" y="56798"/>
                    <a:pt x="77387" y="53140"/>
                  </a:cubicBezTo>
                  <a:lnTo>
                    <a:pt x="77398" y="53115"/>
                  </a:lnTo>
                  <a:lnTo>
                    <a:pt x="78246" y="50663"/>
                  </a:lnTo>
                  <a:lnTo>
                    <a:pt x="78958" y="48219"/>
                  </a:lnTo>
                  <a:lnTo>
                    <a:pt x="79298" y="47031"/>
                  </a:lnTo>
                  <a:lnTo>
                    <a:pt x="79309" y="46992"/>
                  </a:lnTo>
                  <a:cubicBezTo>
                    <a:pt x="79398" y="46660"/>
                    <a:pt x="79474" y="46342"/>
                    <a:pt x="79538" y="46063"/>
                  </a:cubicBezTo>
                  <a:cubicBezTo>
                    <a:pt x="79566" y="45943"/>
                    <a:pt x="79594" y="45820"/>
                    <a:pt x="79627" y="45700"/>
                  </a:cubicBezTo>
                  <a:lnTo>
                    <a:pt x="80191" y="43301"/>
                  </a:lnTo>
                  <a:lnTo>
                    <a:pt x="80347" y="42623"/>
                  </a:lnTo>
                  <a:lnTo>
                    <a:pt x="80472" y="41948"/>
                  </a:lnTo>
                  <a:lnTo>
                    <a:pt x="80693" y="40754"/>
                  </a:lnTo>
                  <a:lnTo>
                    <a:pt x="81142" y="38287"/>
                  </a:lnTo>
                  <a:lnTo>
                    <a:pt x="81295" y="37102"/>
                  </a:lnTo>
                  <a:cubicBezTo>
                    <a:pt x="81407" y="36711"/>
                    <a:pt x="81460" y="36304"/>
                    <a:pt x="81454" y="35891"/>
                  </a:cubicBezTo>
                  <a:lnTo>
                    <a:pt x="81546" y="35168"/>
                  </a:lnTo>
                  <a:cubicBezTo>
                    <a:pt x="82007" y="34348"/>
                    <a:pt x="82269" y="33458"/>
                    <a:pt x="82300" y="32549"/>
                  </a:cubicBezTo>
                  <a:cubicBezTo>
                    <a:pt x="82361" y="30855"/>
                    <a:pt x="81719" y="28928"/>
                    <a:pt x="80283" y="26475"/>
                  </a:cubicBezTo>
                  <a:cubicBezTo>
                    <a:pt x="79393" y="24955"/>
                    <a:pt x="78489" y="23755"/>
                    <a:pt x="78450" y="23708"/>
                  </a:cubicBezTo>
                  <a:lnTo>
                    <a:pt x="78137" y="23292"/>
                  </a:lnTo>
                  <a:cubicBezTo>
                    <a:pt x="78126" y="23278"/>
                    <a:pt x="78112" y="23264"/>
                    <a:pt x="78096" y="23253"/>
                  </a:cubicBezTo>
                  <a:lnTo>
                    <a:pt x="77666" y="22955"/>
                  </a:lnTo>
                  <a:cubicBezTo>
                    <a:pt x="77605" y="22913"/>
                    <a:pt x="77035" y="22520"/>
                    <a:pt x="76316" y="22118"/>
                  </a:cubicBezTo>
                  <a:cubicBezTo>
                    <a:pt x="75995" y="21939"/>
                    <a:pt x="75694" y="21786"/>
                    <a:pt x="75395" y="21655"/>
                  </a:cubicBezTo>
                  <a:lnTo>
                    <a:pt x="69894" y="9522"/>
                  </a:lnTo>
                  <a:cubicBezTo>
                    <a:pt x="69366" y="8364"/>
                    <a:pt x="68490" y="7555"/>
                    <a:pt x="67854" y="7081"/>
                  </a:cubicBezTo>
                  <a:cubicBezTo>
                    <a:pt x="67249" y="6635"/>
                    <a:pt x="66278" y="6049"/>
                    <a:pt x="65053" y="5812"/>
                  </a:cubicBezTo>
                  <a:lnTo>
                    <a:pt x="45290" y="1978"/>
                  </a:lnTo>
                  <a:lnTo>
                    <a:pt x="42439" y="1423"/>
                  </a:lnTo>
                  <a:lnTo>
                    <a:pt x="37231" y="416"/>
                  </a:lnTo>
                  <a:cubicBezTo>
                    <a:pt x="36526" y="106"/>
                    <a:pt x="35766" y="0"/>
                    <a:pt x="34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85725" dir="3420000" algn="bl" rotWithShape="0">
                <a:srgbClr val="004468">
                  <a:alpha val="18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4163;p57">
              <a:extLst>
                <a:ext uri="{FF2B5EF4-FFF2-40B4-BE49-F238E27FC236}">
                  <a16:creationId xmlns:a16="http://schemas.microsoft.com/office/drawing/2014/main" id="{7B6431C5-635B-46CC-9850-10373404F549}"/>
                </a:ext>
              </a:extLst>
            </p:cNvPr>
            <p:cNvSpPr/>
            <p:nvPr/>
          </p:nvSpPr>
          <p:spPr>
            <a:xfrm>
              <a:off x="6619650" y="2296700"/>
              <a:ext cx="577825" cy="962900"/>
            </a:xfrm>
            <a:custGeom>
              <a:avLst/>
              <a:gdLst/>
              <a:ahLst/>
              <a:cxnLst/>
              <a:rect l="l" t="t" r="r" b="b"/>
              <a:pathLst>
                <a:path w="23113" h="38516" extrusionOk="0">
                  <a:moveTo>
                    <a:pt x="64" y="28548"/>
                  </a:moveTo>
                  <a:cubicBezTo>
                    <a:pt x="44" y="28568"/>
                    <a:pt x="22" y="28584"/>
                    <a:pt x="2" y="28604"/>
                  </a:cubicBezTo>
                  <a:cubicBezTo>
                    <a:pt x="1" y="28605"/>
                    <a:pt x="1" y="28605"/>
                    <a:pt x="1" y="28605"/>
                  </a:cubicBezTo>
                  <a:cubicBezTo>
                    <a:pt x="2" y="28605"/>
                    <a:pt x="29" y="28583"/>
                    <a:pt x="41" y="28576"/>
                  </a:cubicBezTo>
                  <a:lnTo>
                    <a:pt x="70" y="28556"/>
                  </a:lnTo>
                  <a:lnTo>
                    <a:pt x="64" y="28548"/>
                  </a:lnTo>
                  <a:close/>
                  <a:moveTo>
                    <a:pt x="13845" y="0"/>
                  </a:moveTo>
                  <a:lnTo>
                    <a:pt x="12883" y="4227"/>
                  </a:lnTo>
                  <a:lnTo>
                    <a:pt x="12305" y="6300"/>
                  </a:lnTo>
                  <a:lnTo>
                    <a:pt x="12018" y="7337"/>
                  </a:lnTo>
                  <a:lnTo>
                    <a:pt x="11876" y="7856"/>
                  </a:lnTo>
                  <a:lnTo>
                    <a:pt x="11708" y="8361"/>
                  </a:lnTo>
                  <a:lnTo>
                    <a:pt x="11036" y="10384"/>
                  </a:lnTo>
                  <a:cubicBezTo>
                    <a:pt x="10919" y="10719"/>
                    <a:pt x="10818" y="11062"/>
                    <a:pt x="10693" y="11391"/>
                  </a:cubicBezTo>
                  <a:lnTo>
                    <a:pt x="10310" y="12376"/>
                  </a:lnTo>
                  <a:lnTo>
                    <a:pt x="9543" y="14343"/>
                  </a:lnTo>
                  <a:lnTo>
                    <a:pt x="8681" y="16251"/>
                  </a:lnTo>
                  <a:cubicBezTo>
                    <a:pt x="7507" y="18764"/>
                    <a:pt x="6184" y="21175"/>
                    <a:pt x="4667" y="23354"/>
                  </a:cubicBezTo>
                  <a:cubicBezTo>
                    <a:pt x="3900" y="24428"/>
                    <a:pt x="3116" y="25477"/>
                    <a:pt x="2279" y="26406"/>
                  </a:cubicBezTo>
                  <a:cubicBezTo>
                    <a:pt x="1871" y="26885"/>
                    <a:pt x="1442" y="27307"/>
                    <a:pt x="1026" y="27722"/>
                  </a:cubicBezTo>
                  <a:cubicBezTo>
                    <a:pt x="822" y="27904"/>
                    <a:pt x="608" y="28127"/>
                    <a:pt x="421" y="28275"/>
                  </a:cubicBezTo>
                  <a:lnTo>
                    <a:pt x="144" y="28503"/>
                  </a:lnTo>
                  <a:lnTo>
                    <a:pt x="70" y="28556"/>
                  </a:lnTo>
                  <a:lnTo>
                    <a:pt x="7828" y="38516"/>
                  </a:lnTo>
                  <a:lnTo>
                    <a:pt x="8109" y="38279"/>
                  </a:lnTo>
                  <a:lnTo>
                    <a:pt x="8288" y="38120"/>
                  </a:lnTo>
                  <a:lnTo>
                    <a:pt x="8611" y="37816"/>
                  </a:lnTo>
                  <a:cubicBezTo>
                    <a:pt x="8815" y="37620"/>
                    <a:pt x="8977" y="37445"/>
                    <a:pt x="9164" y="37258"/>
                  </a:cubicBezTo>
                  <a:cubicBezTo>
                    <a:pt x="9351" y="37068"/>
                    <a:pt x="9513" y="36892"/>
                    <a:pt x="9669" y="36714"/>
                  </a:cubicBezTo>
                  <a:lnTo>
                    <a:pt x="10149" y="36173"/>
                  </a:lnTo>
                  <a:cubicBezTo>
                    <a:pt x="10757" y="35456"/>
                    <a:pt x="11334" y="34739"/>
                    <a:pt x="11859" y="34011"/>
                  </a:cubicBezTo>
                  <a:cubicBezTo>
                    <a:pt x="12936" y="32563"/>
                    <a:pt x="13845" y="31081"/>
                    <a:pt x="14716" y="29589"/>
                  </a:cubicBezTo>
                  <a:cubicBezTo>
                    <a:pt x="16417" y="26590"/>
                    <a:pt x="17751" y="23501"/>
                    <a:pt x="18881" y="20382"/>
                  </a:cubicBezTo>
                  <a:lnTo>
                    <a:pt x="19690" y="18036"/>
                  </a:lnTo>
                  <a:lnTo>
                    <a:pt x="20382" y="15670"/>
                  </a:lnTo>
                  <a:lnTo>
                    <a:pt x="20719" y="14493"/>
                  </a:lnTo>
                  <a:cubicBezTo>
                    <a:pt x="20828" y="14097"/>
                    <a:pt x="20912" y="13701"/>
                    <a:pt x="21009" y="13308"/>
                  </a:cubicBezTo>
                  <a:lnTo>
                    <a:pt x="21567" y="10931"/>
                  </a:lnTo>
                  <a:lnTo>
                    <a:pt x="21704" y="10339"/>
                  </a:lnTo>
                  <a:lnTo>
                    <a:pt x="21816" y="9742"/>
                  </a:lnTo>
                  <a:lnTo>
                    <a:pt x="22033" y="8554"/>
                  </a:lnTo>
                  <a:lnTo>
                    <a:pt x="22471" y="6174"/>
                  </a:lnTo>
                  <a:lnTo>
                    <a:pt x="23113" y="1412"/>
                  </a:lnTo>
                  <a:lnTo>
                    <a:pt x="13845" y="0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4164;p57">
              <a:extLst>
                <a:ext uri="{FF2B5EF4-FFF2-40B4-BE49-F238E27FC236}">
                  <a16:creationId xmlns:a16="http://schemas.microsoft.com/office/drawing/2014/main" id="{725FE118-E6EC-4EF7-B77C-C87508C666C0}"/>
                </a:ext>
              </a:extLst>
            </p:cNvPr>
            <p:cNvSpPr/>
            <p:nvPr/>
          </p:nvSpPr>
          <p:spPr>
            <a:xfrm>
              <a:off x="5513600" y="2415250"/>
              <a:ext cx="615400" cy="952875"/>
            </a:xfrm>
            <a:custGeom>
              <a:avLst/>
              <a:gdLst/>
              <a:ahLst/>
              <a:cxnLst/>
              <a:rect l="l" t="t" r="r" b="b"/>
              <a:pathLst>
                <a:path w="24616" h="38115" extrusionOk="0">
                  <a:moveTo>
                    <a:pt x="24551" y="27720"/>
                  </a:moveTo>
                  <a:lnTo>
                    <a:pt x="24544" y="27730"/>
                  </a:lnTo>
                  <a:lnTo>
                    <a:pt x="24544" y="27730"/>
                  </a:lnTo>
                  <a:lnTo>
                    <a:pt x="24573" y="27748"/>
                  </a:lnTo>
                  <a:cubicBezTo>
                    <a:pt x="24585" y="27753"/>
                    <a:pt x="24612" y="27775"/>
                    <a:pt x="24616" y="27775"/>
                  </a:cubicBezTo>
                  <a:cubicBezTo>
                    <a:pt x="24616" y="27775"/>
                    <a:pt x="24616" y="27774"/>
                    <a:pt x="24615" y="27773"/>
                  </a:cubicBezTo>
                  <a:lnTo>
                    <a:pt x="24551" y="27720"/>
                  </a:lnTo>
                  <a:close/>
                  <a:moveTo>
                    <a:pt x="9174" y="1"/>
                  </a:moveTo>
                  <a:lnTo>
                    <a:pt x="1" y="1934"/>
                  </a:lnTo>
                  <a:lnTo>
                    <a:pt x="908" y="6657"/>
                  </a:lnTo>
                  <a:lnTo>
                    <a:pt x="1477" y="9009"/>
                  </a:lnTo>
                  <a:lnTo>
                    <a:pt x="1761" y="10184"/>
                  </a:lnTo>
                  <a:lnTo>
                    <a:pt x="1906" y="10772"/>
                  </a:lnTo>
                  <a:lnTo>
                    <a:pt x="2076" y="11355"/>
                  </a:lnTo>
                  <a:lnTo>
                    <a:pt x="2771" y="13693"/>
                  </a:lnTo>
                  <a:cubicBezTo>
                    <a:pt x="2888" y="14081"/>
                    <a:pt x="2994" y="14474"/>
                    <a:pt x="3125" y="14862"/>
                  </a:cubicBezTo>
                  <a:lnTo>
                    <a:pt x="3530" y="16020"/>
                  </a:lnTo>
                  <a:lnTo>
                    <a:pt x="4353" y="18344"/>
                  </a:lnTo>
                  <a:lnTo>
                    <a:pt x="5296" y="20637"/>
                  </a:lnTo>
                  <a:cubicBezTo>
                    <a:pt x="6599" y="23686"/>
                    <a:pt x="8105" y="26699"/>
                    <a:pt x="9974" y="29592"/>
                  </a:cubicBezTo>
                  <a:cubicBezTo>
                    <a:pt x="10926" y="31037"/>
                    <a:pt x="11916" y="32463"/>
                    <a:pt x="13074" y="33847"/>
                  </a:cubicBezTo>
                  <a:cubicBezTo>
                    <a:pt x="13637" y="34541"/>
                    <a:pt x="14257" y="35225"/>
                    <a:pt x="14901" y="35908"/>
                  </a:cubicBezTo>
                  <a:lnTo>
                    <a:pt x="15412" y="36416"/>
                  </a:lnTo>
                  <a:cubicBezTo>
                    <a:pt x="15579" y="36586"/>
                    <a:pt x="15752" y="36756"/>
                    <a:pt x="15947" y="36935"/>
                  </a:cubicBezTo>
                  <a:cubicBezTo>
                    <a:pt x="16143" y="37111"/>
                    <a:pt x="16318" y="37275"/>
                    <a:pt x="16530" y="37459"/>
                  </a:cubicBezTo>
                  <a:lnTo>
                    <a:pt x="16874" y="37747"/>
                  </a:lnTo>
                  <a:lnTo>
                    <a:pt x="17058" y="37895"/>
                  </a:lnTo>
                  <a:lnTo>
                    <a:pt x="17353" y="38115"/>
                  </a:lnTo>
                  <a:lnTo>
                    <a:pt x="24544" y="27730"/>
                  </a:lnTo>
                  <a:lnTo>
                    <a:pt x="24544" y="27730"/>
                  </a:lnTo>
                  <a:lnTo>
                    <a:pt x="24465" y="27681"/>
                  </a:lnTo>
                  <a:lnTo>
                    <a:pt x="24174" y="27469"/>
                  </a:lnTo>
                  <a:cubicBezTo>
                    <a:pt x="23979" y="27332"/>
                    <a:pt x="23750" y="27120"/>
                    <a:pt x="23536" y="26953"/>
                  </a:cubicBezTo>
                  <a:cubicBezTo>
                    <a:pt x="23100" y="26565"/>
                    <a:pt x="22651" y="26163"/>
                    <a:pt x="22216" y="25709"/>
                  </a:cubicBezTo>
                  <a:cubicBezTo>
                    <a:pt x="21329" y="24830"/>
                    <a:pt x="20486" y="23826"/>
                    <a:pt x="19658" y="22796"/>
                  </a:cubicBezTo>
                  <a:cubicBezTo>
                    <a:pt x="18023" y="20707"/>
                    <a:pt x="16569" y="18372"/>
                    <a:pt x="15250" y="15931"/>
                  </a:cubicBezTo>
                  <a:lnTo>
                    <a:pt x="14285" y="14075"/>
                  </a:lnTo>
                  <a:lnTo>
                    <a:pt x="13406" y="12156"/>
                  </a:lnTo>
                  <a:lnTo>
                    <a:pt x="12968" y="11193"/>
                  </a:lnTo>
                  <a:cubicBezTo>
                    <a:pt x="12823" y="10870"/>
                    <a:pt x="12703" y="10535"/>
                    <a:pt x="12569" y="10206"/>
                  </a:cubicBezTo>
                  <a:lnTo>
                    <a:pt x="11782" y="8222"/>
                  </a:lnTo>
                  <a:lnTo>
                    <a:pt x="11587" y="7729"/>
                  </a:lnTo>
                  <a:lnTo>
                    <a:pt x="11411" y="7218"/>
                  </a:lnTo>
                  <a:lnTo>
                    <a:pt x="11065" y="6205"/>
                  </a:lnTo>
                  <a:lnTo>
                    <a:pt x="10373" y="4166"/>
                  </a:lnTo>
                  <a:lnTo>
                    <a:pt x="9174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4165;p57">
              <a:extLst>
                <a:ext uri="{FF2B5EF4-FFF2-40B4-BE49-F238E27FC236}">
                  <a16:creationId xmlns:a16="http://schemas.microsoft.com/office/drawing/2014/main" id="{08FB2E3D-6DA8-476C-A0CF-0F0F3577C663}"/>
                </a:ext>
              </a:extLst>
            </p:cNvPr>
            <p:cNvSpPr/>
            <p:nvPr/>
          </p:nvSpPr>
          <p:spPr>
            <a:xfrm>
              <a:off x="5820775" y="3731050"/>
              <a:ext cx="805000" cy="1029900"/>
            </a:xfrm>
            <a:custGeom>
              <a:avLst/>
              <a:gdLst/>
              <a:ahLst/>
              <a:cxnLst/>
              <a:rect l="l" t="t" r="r" b="b"/>
              <a:pathLst>
                <a:path w="32200" h="41196" extrusionOk="0">
                  <a:moveTo>
                    <a:pt x="3415" y="1"/>
                  </a:moveTo>
                  <a:cubicBezTo>
                    <a:pt x="3415" y="1"/>
                    <a:pt x="0" y="27798"/>
                    <a:pt x="1811" y="39309"/>
                  </a:cubicBezTo>
                  <a:cubicBezTo>
                    <a:pt x="1811" y="39309"/>
                    <a:pt x="4121" y="41193"/>
                    <a:pt x="7446" y="41193"/>
                  </a:cubicBezTo>
                  <a:cubicBezTo>
                    <a:pt x="8730" y="41193"/>
                    <a:pt x="10166" y="40912"/>
                    <a:pt x="11678" y="40132"/>
                  </a:cubicBezTo>
                  <a:lnTo>
                    <a:pt x="16242" y="13986"/>
                  </a:lnTo>
                  <a:lnTo>
                    <a:pt x="16251" y="13629"/>
                  </a:lnTo>
                  <a:cubicBezTo>
                    <a:pt x="16539" y="13625"/>
                    <a:pt x="16824" y="13623"/>
                    <a:pt x="17106" y="13623"/>
                  </a:cubicBezTo>
                  <a:cubicBezTo>
                    <a:pt x="17890" y="13623"/>
                    <a:pt x="18648" y="13639"/>
                    <a:pt x="19364" y="13665"/>
                  </a:cubicBezTo>
                  <a:lnTo>
                    <a:pt x="19372" y="13986"/>
                  </a:lnTo>
                  <a:lnTo>
                    <a:pt x="20031" y="40135"/>
                  </a:lnTo>
                  <a:cubicBezTo>
                    <a:pt x="21543" y="40915"/>
                    <a:pt x="22979" y="41196"/>
                    <a:pt x="24263" y="41196"/>
                  </a:cubicBezTo>
                  <a:cubicBezTo>
                    <a:pt x="27588" y="41196"/>
                    <a:pt x="29898" y="39312"/>
                    <a:pt x="29898" y="39312"/>
                  </a:cubicBezTo>
                  <a:cubicBezTo>
                    <a:pt x="31709" y="27798"/>
                    <a:pt x="32200" y="4"/>
                    <a:pt x="32200" y="4"/>
                  </a:cubicBezTo>
                  <a:lnTo>
                    <a:pt x="32200" y="4"/>
                  </a:lnTo>
                  <a:lnTo>
                    <a:pt x="26436" y="1173"/>
                  </a:lnTo>
                  <a:lnTo>
                    <a:pt x="9555" y="1245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4166;p57">
              <a:extLst>
                <a:ext uri="{FF2B5EF4-FFF2-40B4-BE49-F238E27FC236}">
                  <a16:creationId xmlns:a16="http://schemas.microsoft.com/office/drawing/2014/main" id="{597C7AFB-02AF-4F7A-B910-869E03C39B92}"/>
                </a:ext>
              </a:extLst>
            </p:cNvPr>
            <p:cNvSpPr/>
            <p:nvPr/>
          </p:nvSpPr>
          <p:spPr>
            <a:xfrm>
              <a:off x="5853625" y="3731125"/>
              <a:ext cx="772100" cy="740925"/>
            </a:xfrm>
            <a:custGeom>
              <a:avLst/>
              <a:gdLst/>
              <a:ahLst/>
              <a:cxnLst/>
              <a:rect l="l" t="t" r="r" b="b"/>
              <a:pathLst>
                <a:path w="30884" h="29637" extrusionOk="0">
                  <a:moveTo>
                    <a:pt x="2104" y="1"/>
                  </a:moveTo>
                  <a:cubicBezTo>
                    <a:pt x="2104" y="1"/>
                    <a:pt x="251" y="15088"/>
                    <a:pt x="0" y="27634"/>
                  </a:cubicBezTo>
                  <a:cubicBezTo>
                    <a:pt x="4419" y="28660"/>
                    <a:pt x="8520" y="29221"/>
                    <a:pt x="12228" y="29475"/>
                  </a:cubicBezTo>
                  <a:lnTo>
                    <a:pt x="14928" y="13983"/>
                  </a:lnTo>
                  <a:lnTo>
                    <a:pt x="14937" y="13626"/>
                  </a:lnTo>
                  <a:cubicBezTo>
                    <a:pt x="15225" y="13622"/>
                    <a:pt x="15510" y="13620"/>
                    <a:pt x="15792" y="13620"/>
                  </a:cubicBezTo>
                  <a:cubicBezTo>
                    <a:pt x="16576" y="13620"/>
                    <a:pt x="17334" y="13636"/>
                    <a:pt x="18050" y="13662"/>
                  </a:cubicBezTo>
                  <a:lnTo>
                    <a:pt x="18058" y="13983"/>
                  </a:lnTo>
                  <a:lnTo>
                    <a:pt x="18452" y="29637"/>
                  </a:lnTo>
                  <a:cubicBezTo>
                    <a:pt x="23295" y="29545"/>
                    <a:pt x="27131" y="28973"/>
                    <a:pt x="29695" y="28440"/>
                  </a:cubicBezTo>
                  <a:cubicBezTo>
                    <a:pt x="30604" y="15744"/>
                    <a:pt x="30883" y="1"/>
                    <a:pt x="30883" y="1"/>
                  </a:cubicBezTo>
                  <a:lnTo>
                    <a:pt x="30883" y="1"/>
                  </a:lnTo>
                  <a:lnTo>
                    <a:pt x="25119" y="1170"/>
                  </a:lnTo>
                  <a:lnTo>
                    <a:pt x="8238" y="1242"/>
                  </a:lnTo>
                  <a:lnTo>
                    <a:pt x="2104" y="1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4167;p57">
              <a:extLst>
                <a:ext uri="{FF2B5EF4-FFF2-40B4-BE49-F238E27FC236}">
                  <a16:creationId xmlns:a16="http://schemas.microsoft.com/office/drawing/2014/main" id="{5EF94BF9-9795-4A96-865C-022AD69F9BFC}"/>
                </a:ext>
              </a:extLst>
            </p:cNvPr>
            <p:cNvSpPr/>
            <p:nvPr/>
          </p:nvSpPr>
          <p:spPr>
            <a:xfrm>
              <a:off x="5844475" y="3743550"/>
              <a:ext cx="799575" cy="654850"/>
            </a:xfrm>
            <a:custGeom>
              <a:avLst/>
              <a:gdLst/>
              <a:ahLst/>
              <a:cxnLst/>
              <a:rect l="l" t="t" r="r" b="b"/>
              <a:pathLst>
                <a:path w="31983" h="26194" extrusionOk="0">
                  <a:moveTo>
                    <a:pt x="2470" y="0"/>
                  </a:moveTo>
                  <a:cubicBezTo>
                    <a:pt x="2470" y="0"/>
                    <a:pt x="536" y="12125"/>
                    <a:pt x="1" y="24383"/>
                  </a:cubicBezTo>
                  <a:cubicBezTo>
                    <a:pt x="3864" y="25781"/>
                    <a:pt x="10013" y="25998"/>
                    <a:pt x="13897" y="26194"/>
                  </a:cubicBezTo>
                  <a:lnTo>
                    <a:pt x="15294" y="13980"/>
                  </a:lnTo>
                  <a:lnTo>
                    <a:pt x="15303" y="13626"/>
                  </a:lnTo>
                  <a:cubicBezTo>
                    <a:pt x="15601" y="13620"/>
                    <a:pt x="15896" y="13618"/>
                    <a:pt x="16188" y="13618"/>
                  </a:cubicBezTo>
                  <a:cubicBezTo>
                    <a:pt x="16961" y="13618"/>
                    <a:pt x="17709" y="13635"/>
                    <a:pt x="18416" y="13659"/>
                  </a:cubicBezTo>
                  <a:lnTo>
                    <a:pt x="18424" y="13980"/>
                  </a:lnTo>
                  <a:lnTo>
                    <a:pt x="18134" y="25862"/>
                  </a:lnTo>
                  <a:cubicBezTo>
                    <a:pt x="22110" y="25795"/>
                    <a:pt x="28663" y="26026"/>
                    <a:pt x="31291" y="24202"/>
                  </a:cubicBezTo>
                  <a:cubicBezTo>
                    <a:pt x="31983" y="12496"/>
                    <a:pt x="31249" y="0"/>
                    <a:pt x="31249" y="0"/>
                  </a:cubicBezTo>
                  <a:lnTo>
                    <a:pt x="25485" y="1169"/>
                  </a:lnTo>
                  <a:lnTo>
                    <a:pt x="8604" y="1242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4168;p57">
              <a:extLst>
                <a:ext uri="{FF2B5EF4-FFF2-40B4-BE49-F238E27FC236}">
                  <a16:creationId xmlns:a16="http://schemas.microsoft.com/office/drawing/2014/main" id="{F7657FC2-D807-4D3A-B0CE-990826BB1978}"/>
                </a:ext>
              </a:extLst>
            </p:cNvPr>
            <p:cNvSpPr/>
            <p:nvPr/>
          </p:nvSpPr>
          <p:spPr>
            <a:xfrm>
              <a:off x="5887650" y="3743550"/>
              <a:ext cx="744275" cy="187675"/>
            </a:xfrm>
            <a:custGeom>
              <a:avLst/>
              <a:gdLst/>
              <a:ahLst/>
              <a:cxnLst/>
              <a:rect l="l" t="t" r="r" b="b"/>
              <a:pathLst>
                <a:path w="29771" h="7507" extrusionOk="0">
                  <a:moveTo>
                    <a:pt x="743" y="0"/>
                  </a:moveTo>
                  <a:cubicBezTo>
                    <a:pt x="743" y="0"/>
                    <a:pt x="419" y="2029"/>
                    <a:pt x="1" y="5273"/>
                  </a:cubicBezTo>
                  <a:cubicBezTo>
                    <a:pt x="5092" y="6877"/>
                    <a:pt x="10599" y="7506"/>
                    <a:pt x="16129" y="7506"/>
                  </a:cubicBezTo>
                  <a:cubicBezTo>
                    <a:pt x="20737" y="7506"/>
                    <a:pt x="25360" y="7069"/>
                    <a:pt x="29770" y="6395"/>
                  </a:cubicBezTo>
                  <a:cubicBezTo>
                    <a:pt x="29670" y="2539"/>
                    <a:pt x="29522" y="0"/>
                    <a:pt x="29522" y="0"/>
                  </a:cubicBezTo>
                  <a:lnTo>
                    <a:pt x="23758" y="1169"/>
                  </a:lnTo>
                  <a:lnTo>
                    <a:pt x="6877" y="1242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4169;p57">
              <a:extLst>
                <a:ext uri="{FF2B5EF4-FFF2-40B4-BE49-F238E27FC236}">
                  <a16:creationId xmlns:a16="http://schemas.microsoft.com/office/drawing/2014/main" id="{EA2443EC-CEBC-421E-B915-8F5212C70D3F}"/>
                </a:ext>
              </a:extLst>
            </p:cNvPr>
            <p:cNvSpPr/>
            <p:nvPr/>
          </p:nvSpPr>
          <p:spPr>
            <a:xfrm>
              <a:off x="6111600" y="4075350"/>
              <a:ext cx="306825" cy="10625"/>
            </a:xfrm>
            <a:custGeom>
              <a:avLst/>
              <a:gdLst/>
              <a:ahLst/>
              <a:cxnLst/>
              <a:rect l="l" t="t" r="r" b="b"/>
              <a:pathLst>
                <a:path w="12273" h="425" extrusionOk="0">
                  <a:moveTo>
                    <a:pt x="4638" y="1"/>
                  </a:moveTo>
                  <a:cubicBezTo>
                    <a:pt x="3121" y="1"/>
                    <a:pt x="1605" y="25"/>
                    <a:pt x="90" y="103"/>
                  </a:cubicBezTo>
                  <a:cubicBezTo>
                    <a:pt x="42" y="105"/>
                    <a:pt x="1" y="147"/>
                    <a:pt x="6" y="195"/>
                  </a:cubicBezTo>
                  <a:cubicBezTo>
                    <a:pt x="12" y="245"/>
                    <a:pt x="48" y="278"/>
                    <a:pt x="98" y="278"/>
                  </a:cubicBezTo>
                  <a:lnTo>
                    <a:pt x="6138" y="384"/>
                  </a:lnTo>
                  <a:lnTo>
                    <a:pt x="9157" y="423"/>
                  </a:lnTo>
                  <a:cubicBezTo>
                    <a:pt x="9409" y="424"/>
                    <a:pt x="9661" y="425"/>
                    <a:pt x="9914" y="425"/>
                  </a:cubicBezTo>
                  <a:cubicBezTo>
                    <a:pt x="10670" y="425"/>
                    <a:pt x="11425" y="420"/>
                    <a:pt x="12181" y="401"/>
                  </a:cubicBezTo>
                  <a:cubicBezTo>
                    <a:pt x="12231" y="398"/>
                    <a:pt x="12273" y="359"/>
                    <a:pt x="12273" y="306"/>
                  </a:cubicBezTo>
                  <a:cubicBezTo>
                    <a:pt x="12262" y="264"/>
                    <a:pt x="12225" y="228"/>
                    <a:pt x="12181" y="223"/>
                  </a:cubicBezTo>
                  <a:cubicBezTo>
                    <a:pt x="11176" y="147"/>
                    <a:pt x="10169" y="103"/>
                    <a:pt x="9159" y="66"/>
                  </a:cubicBezTo>
                  <a:cubicBezTo>
                    <a:pt x="8152" y="41"/>
                    <a:pt x="7145" y="10"/>
                    <a:pt x="6138" y="8"/>
                  </a:cubicBezTo>
                  <a:cubicBezTo>
                    <a:pt x="5638" y="4"/>
                    <a:pt x="5138" y="1"/>
                    <a:pt x="463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4170;p57">
              <a:extLst>
                <a:ext uri="{FF2B5EF4-FFF2-40B4-BE49-F238E27FC236}">
                  <a16:creationId xmlns:a16="http://schemas.microsoft.com/office/drawing/2014/main" id="{2D4C8A60-3055-4885-B4BA-112B7E256531}"/>
                </a:ext>
              </a:extLst>
            </p:cNvPr>
            <p:cNvSpPr/>
            <p:nvPr/>
          </p:nvSpPr>
          <p:spPr>
            <a:xfrm>
              <a:off x="6262750" y="3703775"/>
              <a:ext cx="11300" cy="306450"/>
            </a:xfrm>
            <a:custGeom>
              <a:avLst/>
              <a:gdLst/>
              <a:ahLst/>
              <a:cxnLst/>
              <a:rect l="l" t="t" r="r" b="b"/>
              <a:pathLst>
                <a:path w="452" h="12258" extrusionOk="0">
                  <a:moveTo>
                    <a:pt x="224" y="1"/>
                  </a:moveTo>
                  <a:cubicBezTo>
                    <a:pt x="221" y="1"/>
                    <a:pt x="218" y="1"/>
                    <a:pt x="215" y="1"/>
                  </a:cubicBezTo>
                  <a:cubicBezTo>
                    <a:pt x="165" y="1"/>
                    <a:pt x="131" y="40"/>
                    <a:pt x="126" y="85"/>
                  </a:cubicBezTo>
                  <a:cubicBezTo>
                    <a:pt x="89" y="1092"/>
                    <a:pt x="78" y="2099"/>
                    <a:pt x="64" y="3109"/>
                  </a:cubicBezTo>
                  <a:lnTo>
                    <a:pt x="56" y="6128"/>
                  </a:lnTo>
                  <a:lnTo>
                    <a:pt x="50" y="9146"/>
                  </a:lnTo>
                  <a:cubicBezTo>
                    <a:pt x="39" y="10153"/>
                    <a:pt x="42" y="11160"/>
                    <a:pt x="6" y="12165"/>
                  </a:cubicBezTo>
                  <a:cubicBezTo>
                    <a:pt x="0" y="12212"/>
                    <a:pt x="39" y="12257"/>
                    <a:pt x="92" y="12257"/>
                  </a:cubicBezTo>
                  <a:cubicBezTo>
                    <a:pt x="95" y="12257"/>
                    <a:pt x="98" y="12257"/>
                    <a:pt x="101" y="12257"/>
                  </a:cubicBezTo>
                  <a:cubicBezTo>
                    <a:pt x="145" y="12257"/>
                    <a:pt x="182" y="12220"/>
                    <a:pt x="187" y="12179"/>
                  </a:cubicBezTo>
                  <a:cubicBezTo>
                    <a:pt x="385" y="10164"/>
                    <a:pt x="416" y="8147"/>
                    <a:pt x="438" y="6130"/>
                  </a:cubicBezTo>
                  <a:cubicBezTo>
                    <a:pt x="452" y="5123"/>
                    <a:pt x="438" y="4116"/>
                    <a:pt x="427" y="3106"/>
                  </a:cubicBezTo>
                  <a:cubicBezTo>
                    <a:pt x="402" y="2099"/>
                    <a:pt x="374" y="1092"/>
                    <a:pt x="312" y="85"/>
                  </a:cubicBezTo>
                  <a:cubicBezTo>
                    <a:pt x="307" y="38"/>
                    <a:pt x="270" y="1"/>
                    <a:pt x="22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4171;p57">
              <a:extLst>
                <a:ext uri="{FF2B5EF4-FFF2-40B4-BE49-F238E27FC236}">
                  <a16:creationId xmlns:a16="http://schemas.microsoft.com/office/drawing/2014/main" id="{06D62587-13DE-4515-A7EB-468D4E2F62A2}"/>
                </a:ext>
              </a:extLst>
            </p:cNvPr>
            <p:cNvSpPr/>
            <p:nvPr/>
          </p:nvSpPr>
          <p:spPr>
            <a:xfrm>
              <a:off x="6215950" y="3799400"/>
              <a:ext cx="52400" cy="195325"/>
            </a:xfrm>
            <a:custGeom>
              <a:avLst/>
              <a:gdLst/>
              <a:ahLst/>
              <a:cxnLst/>
              <a:rect l="l" t="t" r="r" b="b"/>
              <a:pathLst>
                <a:path w="2096" h="7813" extrusionOk="0">
                  <a:moveTo>
                    <a:pt x="232" y="1"/>
                  </a:moveTo>
                  <a:cubicBezTo>
                    <a:pt x="184" y="1"/>
                    <a:pt x="142" y="40"/>
                    <a:pt x="140" y="85"/>
                  </a:cubicBezTo>
                  <a:cubicBezTo>
                    <a:pt x="28" y="1502"/>
                    <a:pt x="0" y="2925"/>
                    <a:pt x="81" y="4347"/>
                  </a:cubicBezTo>
                  <a:cubicBezTo>
                    <a:pt x="123" y="5059"/>
                    <a:pt x="190" y="5773"/>
                    <a:pt x="393" y="6484"/>
                  </a:cubicBezTo>
                  <a:cubicBezTo>
                    <a:pt x="502" y="6836"/>
                    <a:pt x="661" y="7187"/>
                    <a:pt x="932" y="7475"/>
                  </a:cubicBezTo>
                  <a:cubicBezTo>
                    <a:pt x="1120" y="7679"/>
                    <a:pt x="1403" y="7813"/>
                    <a:pt x="1685" y="7813"/>
                  </a:cubicBezTo>
                  <a:cubicBezTo>
                    <a:pt x="1804" y="7813"/>
                    <a:pt x="1922" y="7789"/>
                    <a:pt x="2034" y="7737"/>
                  </a:cubicBezTo>
                  <a:cubicBezTo>
                    <a:pt x="2078" y="7715"/>
                    <a:pt x="2095" y="7662"/>
                    <a:pt x="2076" y="7617"/>
                  </a:cubicBezTo>
                  <a:cubicBezTo>
                    <a:pt x="2058" y="7584"/>
                    <a:pt x="2028" y="7566"/>
                    <a:pt x="1995" y="7566"/>
                  </a:cubicBezTo>
                  <a:cubicBezTo>
                    <a:pt x="1987" y="7566"/>
                    <a:pt x="1978" y="7567"/>
                    <a:pt x="1970" y="7570"/>
                  </a:cubicBezTo>
                  <a:lnTo>
                    <a:pt x="1964" y="7570"/>
                  </a:lnTo>
                  <a:cubicBezTo>
                    <a:pt x="1904" y="7586"/>
                    <a:pt x="1843" y="7594"/>
                    <a:pt x="1782" y="7594"/>
                  </a:cubicBezTo>
                  <a:cubicBezTo>
                    <a:pt x="1540" y="7594"/>
                    <a:pt x="1304" y="7468"/>
                    <a:pt x="1152" y="7271"/>
                  </a:cubicBezTo>
                  <a:cubicBezTo>
                    <a:pt x="949" y="7028"/>
                    <a:pt x="831" y="6708"/>
                    <a:pt x="742" y="6384"/>
                  </a:cubicBezTo>
                  <a:cubicBezTo>
                    <a:pt x="566" y="5728"/>
                    <a:pt x="525" y="5020"/>
                    <a:pt x="460" y="4322"/>
                  </a:cubicBezTo>
                  <a:cubicBezTo>
                    <a:pt x="366" y="2919"/>
                    <a:pt x="346" y="1505"/>
                    <a:pt x="321" y="93"/>
                  </a:cubicBezTo>
                  <a:cubicBezTo>
                    <a:pt x="321" y="43"/>
                    <a:pt x="279" y="1"/>
                    <a:pt x="23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4172;p57">
              <a:extLst>
                <a:ext uri="{FF2B5EF4-FFF2-40B4-BE49-F238E27FC236}">
                  <a16:creationId xmlns:a16="http://schemas.microsoft.com/office/drawing/2014/main" id="{9E2A472E-700E-4F6F-BF54-F1533F719FD1}"/>
                </a:ext>
              </a:extLst>
            </p:cNvPr>
            <p:cNvSpPr/>
            <p:nvPr/>
          </p:nvSpPr>
          <p:spPr>
            <a:xfrm>
              <a:off x="6522050" y="3778825"/>
              <a:ext cx="92225" cy="154125"/>
            </a:xfrm>
            <a:custGeom>
              <a:avLst/>
              <a:gdLst/>
              <a:ahLst/>
              <a:cxnLst/>
              <a:rect l="l" t="t" r="r" b="b"/>
              <a:pathLst>
                <a:path w="3689" h="6165" extrusionOk="0">
                  <a:moveTo>
                    <a:pt x="131" y="1"/>
                  </a:moveTo>
                  <a:cubicBezTo>
                    <a:pt x="129" y="1"/>
                    <a:pt x="128" y="1"/>
                    <a:pt x="126" y="1"/>
                  </a:cubicBezTo>
                  <a:cubicBezTo>
                    <a:pt x="79" y="4"/>
                    <a:pt x="45" y="43"/>
                    <a:pt x="42" y="85"/>
                  </a:cubicBezTo>
                  <a:cubicBezTo>
                    <a:pt x="26" y="394"/>
                    <a:pt x="0" y="710"/>
                    <a:pt x="3" y="1019"/>
                  </a:cubicBezTo>
                  <a:lnTo>
                    <a:pt x="37" y="1491"/>
                  </a:lnTo>
                  <a:cubicBezTo>
                    <a:pt x="45" y="1647"/>
                    <a:pt x="65" y="1803"/>
                    <a:pt x="101" y="1957"/>
                  </a:cubicBezTo>
                  <a:lnTo>
                    <a:pt x="193" y="2425"/>
                  </a:lnTo>
                  <a:lnTo>
                    <a:pt x="335" y="2877"/>
                  </a:lnTo>
                  <a:cubicBezTo>
                    <a:pt x="377" y="3031"/>
                    <a:pt x="444" y="3176"/>
                    <a:pt x="514" y="3321"/>
                  </a:cubicBezTo>
                  <a:cubicBezTo>
                    <a:pt x="584" y="3463"/>
                    <a:pt x="634" y="3617"/>
                    <a:pt x="723" y="3750"/>
                  </a:cubicBezTo>
                  <a:cubicBezTo>
                    <a:pt x="1016" y="4320"/>
                    <a:pt x="1443" y="4808"/>
                    <a:pt x="1917" y="5226"/>
                  </a:cubicBezTo>
                  <a:cubicBezTo>
                    <a:pt x="2402" y="5636"/>
                    <a:pt x="2949" y="5968"/>
                    <a:pt x="3560" y="6161"/>
                  </a:cubicBezTo>
                  <a:cubicBezTo>
                    <a:pt x="3569" y="6163"/>
                    <a:pt x="3578" y="6164"/>
                    <a:pt x="3586" y="6164"/>
                  </a:cubicBezTo>
                  <a:cubicBezTo>
                    <a:pt x="3626" y="6164"/>
                    <a:pt x="3661" y="6139"/>
                    <a:pt x="3675" y="6099"/>
                  </a:cubicBezTo>
                  <a:cubicBezTo>
                    <a:pt x="3689" y="6058"/>
                    <a:pt x="3669" y="6013"/>
                    <a:pt x="3630" y="5993"/>
                  </a:cubicBezTo>
                  <a:lnTo>
                    <a:pt x="3624" y="5985"/>
                  </a:lnTo>
                  <a:cubicBezTo>
                    <a:pt x="3094" y="5717"/>
                    <a:pt x="2592" y="5366"/>
                    <a:pt x="2163" y="4953"/>
                  </a:cubicBezTo>
                  <a:cubicBezTo>
                    <a:pt x="1727" y="4548"/>
                    <a:pt x="1351" y="4077"/>
                    <a:pt x="1061" y="3561"/>
                  </a:cubicBezTo>
                  <a:cubicBezTo>
                    <a:pt x="974" y="3441"/>
                    <a:pt x="927" y="3296"/>
                    <a:pt x="857" y="3165"/>
                  </a:cubicBezTo>
                  <a:cubicBezTo>
                    <a:pt x="793" y="3031"/>
                    <a:pt x="729" y="2897"/>
                    <a:pt x="684" y="2752"/>
                  </a:cubicBezTo>
                  <a:lnTo>
                    <a:pt x="533" y="2330"/>
                  </a:lnTo>
                  <a:lnTo>
                    <a:pt x="425" y="1895"/>
                  </a:lnTo>
                  <a:cubicBezTo>
                    <a:pt x="335" y="1605"/>
                    <a:pt x="335" y="1301"/>
                    <a:pt x="279" y="1005"/>
                  </a:cubicBezTo>
                  <a:cubicBezTo>
                    <a:pt x="249" y="707"/>
                    <a:pt x="252" y="400"/>
                    <a:pt x="226" y="96"/>
                  </a:cubicBezTo>
                  <a:lnTo>
                    <a:pt x="224" y="85"/>
                  </a:lnTo>
                  <a:cubicBezTo>
                    <a:pt x="218" y="39"/>
                    <a:pt x="179" y="1"/>
                    <a:pt x="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4173;p57">
              <a:extLst>
                <a:ext uri="{FF2B5EF4-FFF2-40B4-BE49-F238E27FC236}">
                  <a16:creationId xmlns:a16="http://schemas.microsoft.com/office/drawing/2014/main" id="{3C263387-0659-40FF-A506-2FFBA6AB4FF2}"/>
                </a:ext>
              </a:extLst>
            </p:cNvPr>
            <p:cNvSpPr/>
            <p:nvPr/>
          </p:nvSpPr>
          <p:spPr>
            <a:xfrm>
              <a:off x="5904525" y="3778750"/>
              <a:ext cx="92150" cy="154075"/>
            </a:xfrm>
            <a:custGeom>
              <a:avLst/>
              <a:gdLst/>
              <a:ahLst/>
              <a:cxnLst/>
              <a:rect l="l" t="t" r="r" b="b"/>
              <a:pathLst>
                <a:path w="3686" h="6163" extrusionOk="0">
                  <a:moveTo>
                    <a:pt x="3561" y="1"/>
                  </a:moveTo>
                  <a:cubicBezTo>
                    <a:pt x="3558" y="1"/>
                    <a:pt x="3555" y="1"/>
                    <a:pt x="3552" y="1"/>
                  </a:cubicBezTo>
                  <a:cubicBezTo>
                    <a:pt x="3505" y="4"/>
                    <a:pt x="3471" y="37"/>
                    <a:pt x="3468" y="85"/>
                  </a:cubicBezTo>
                  <a:lnTo>
                    <a:pt x="3468" y="93"/>
                  </a:lnTo>
                  <a:cubicBezTo>
                    <a:pt x="3443" y="397"/>
                    <a:pt x="3446" y="704"/>
                    <a:pt x="3415" y="1005"/>
                  </a:cubicBezTo>
                  <a:cubicBezTo>
                    <a:pt x="3360" y="1301"/>
                    <a:pt x="3360" y="1608"/>
                    <a:pt x="3267" y="1893"/>
                  </a:cubicBezTo>
                  <a:lnTo>
                    <a:pt x="3161" y="2331"/>
                  </a:lnTo>
                  <a:lnTo>
                    <a:pt x="3011" y="2752"/>
                  </a:lnTo>
                  <a:cubicBezTo>
                    <a:pt x="2969" y="2894"/>
                    <a:pt x="2902" y="3031"/>
                    <a:pt x="2835" y="3162"/>
                  </a:cubicBezTo>
                  <a:cubicBezTo>
                    <a:pt x="2771" y="3296"/>
                    <a:pt x="2718" y="3438"/>
                    <a:pt x="2634" y="3561"/>
                  </a:cubicBezTo>
                  <a:cubicBezTo>
                    <a:pt x="2344" y="4080"/>
                    <a:pt x="1967" y="4549"/>
                    <a:pt x="1532" y="4953"/>
                  </a:cubicBezTo>
                  <a:cubicBezTo>
                    <a:pt x="1100" y="5363"/>
                    <a:pt x="600" y="5717"/>
                    <a:pt x="70" y="5985"/>
                  </a:cubicBezTo>
                  <a:lnTo>
                    <a:pt x="65" y="5988"/>
                  </a:lnTo>
                  <a:cubicBezTo>
                    <a:pt x="17" y="6013"/>
                    <a:pt x="1" y="6063"/>
                    <a:pt x="26" y="6111"/>
                  </a:cubicBezTo>
                  <a:cubicBezTo>
                    <a:pt x="37" y="6144"/>
                    <a:pt x="66" y="6163"/>
                    <a:pt x="99" y="6163"/>
                  </a:cubicBezTo>
                  <a:cubicBezTo>
                    <a:pt x="108" y="6163"/>
                    <a:pt x="117" y="6161"/>
                    <a:pt x="126" y="6158"/>
                  </a:cubicBezTo>
                  <a:cubicBezTo>
                    <a:pt x="737" y="5969"/>
                    <a:pt x="1284" y="5637"/>
                    <a:pt x="1769" y="5224"/>
                  </a:cubicBezTo>
                  <a:cubicBezTo>
                    <a:pt x="2244" y="4805"/>
                    <a:pt x="2673" y="4317"/>
                    <a:pt x="2966" y="3751"/>
                  </a:cubicBezTo>
                  <a:cubicBezTo>
                    <a:pt x="3053" y="3617"/>
                    <a:pt x="3106" y="3463"/>
                    <a:pt x="3175" y="3321"/>
                  </a:cubicBezTo>
                  <a:cubicBezTo>
                    <a:pt x="3240" y="3179"/>
                    <a:pt x="3307" y="3031"/>
                    <a:pt x="3351" y="2877"/>
                  </a:cubicBezTo>
                  <a:lnTo>
                    <a:pt x="3496" y="2425"/>
                  </a:lnTo>
                  <a:lnTo>
                    <a:pt x="3586" y="1957"/>
                  </a:lnTo>
                  <a:cubicBezTo>
                    <a:pt x="3622" y="1803"/>
                    <a:pt x="3641" y="1647"/>
                    <a:pt x="3650" y="1488"/>
                  </a:cubicBezTo>
                  <a:lnTo>
                    <a:pt x="3683" y="1019"/>
                  </a:lnTo>
                  <a:cubicBezTo>
                    <a:pt x="3686" y="704"/>
                    <a:pt x="3664" y="392"/>
                    <a:pt x="3644" y="85"/>
                  </a:cubicBezTo>
                  <a:cubicBezTo>
                    <a:pt x="3641" y="38"/>
                    <a:pt x="3605" y="1"/>
                    <a:pt x="35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4174;p57">
              <a:extLst>
                <a:ext uri="{FF2B5EF4-FFF2-40B4-BE49-F238E27FC236}">
                  <a16:creationId xmlns:a16="http://schemas.microsoft.com/office/drawing/2014/main" id="{9A9546EE-EA1C-48A3-B6C4-A1FEC4A0F19A}"/>
                </a:ext>
              </a:extLst>
            </p:cNvPr>
            <p:cNvSpPr/>
            <p:nvPr/>
          </p:nvSpPr>
          <p:spPr>
            <a:xfrm>
              <a:off x="5711550" y="2901475"/>
              <a:ext cx="391425" cy="496150"/>
            </a:xfrm>
            <a:custGeom>
              <a:avLst/>
              <a:gdLst/>
              <a:ahLst/>
              <a:cxnLst/>
              <a:rect l="l" t="t" r="r" b="b"/>
              <a:pathLst>
                <a:path w="15657" h="19846" extrusionOk="0">
                  <a:moveTo>
                    <a:pt x="11239" y="1"/>
                  </a:moveTo>
                  <a:cubicBezTo>
                    <a:pt x="11185" y="1"/>
                    <a:pt x="11137" y="17"/>
                    <a:pt x="11095" y="52"/>
                  </a:cubicBezTo>
                  <a:cubicBezTo>
                    <a:pt x="5530" y="4815"/>
                    <a:pt x="0" y="9892"/>
                    <a:pt x="0" y="9892"/>
                  </a:cubicBezTo>
                  <a:cubicBezTo>
                    <a:pt x="0" y="9892"/>
                    <a:pt x="6983" y="19776"/>
                    <a:pt x="11062" y="19846"/>
                  </a:cubicBezTo>
                  <a:lnTo>
                    <a:pt x="15657" y="2653"/>
                  </a:lnTo>
                  <a:lnTo>
                    <a:pt x="15657" y="2653"/>
                  </a:lnTo>
                  <a:cubicBezTo>
                    <a:pt x="15638" y="2653"/>
                    <a:pt x="15620" y="2653"/>
                    <a:pt x="15602" y="2653"/>
                  </a:cubicBezTo>
                  <a:cubicBezTo>
                    <a:pt x="13694" y="2653"/>
                    <a:pt x="11937" y="1"/>
                    <a:pt x="1123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4175;p57">
              <a:extLst>
                <a:ext uri="{FF2B5EF4-FFF2-40B4-BE49-F238E27FC236}">
                  <a16:creationId xmlns:a16="http://schemas.microsoft.com/office/drawing/2014/main" id="{AEEE9BC6-EBFD-47BD-A032-6BE53EE75DC9}"/>
                </a:ext>
              </a:extLst>
            </p:cNvPr>
            <p:cNvSpPr/>
            <p:nvPr/>
          </p:nvSpPr>
          <p:spPr>
            <a:xfrm>
              <a:off x="5696625" y="2889350"/>
              <a:ext cx="308700" cy="275975"/>
            </a:xfrm>
            <a:custGeom>
              <a:avLst/>
              <a:gdLst/>
              <a:ahLst/>
              <a:cxnLst/>
              <a:rect l="l" t="t" r="r" b="b"/>
              <a:pathLst>
                <a:path w="12348" h="11039" extrusionOk="0">
                  <a:moveTo>
                    <a:pt x="10792" y="1"/>
                  </a:moveTo>
                  <a:cubicBezTo>
                    <a:pt x="10594" y="1"/>
                    <a:pt x="10409" y="109"/>
                    <a:pt x="10314" y="289"/>
                  </a:cubicBezTo>
                  <a:cubicBezTo>
                    <a:pt x="8665" y="3528"/>
                    <a:pt x="1398" y="8544"/>
                    <a:pt x="310" y="9214"/>
                  </a:cubicBezTo>
                  <a:cubicBezTo>
                    <a:pt x="73" y="9359"/>
                    <a:pt x="0" y="9663"/>
                    <a:pt x="140" y="9908"/>
                  </a:cubicBezTo>
                  <a:cubicBezTo>
                    <a:pt x="140" y="9908"/>
                    <a:pt x="585" y="11039"/>
                    <a:pt x="1187" y="11039"/>
                  </a:cubicBezTo>
                  <a:cubicBezTo>
                    <a:pt x="1287" y="11039"/>
                    <a:pt x="1391" y="11008"/>
                    <a:pt x="1498" y="10935"/>
                  </a:cubicBezTo>
                  <a:cubicBezTo>
                    <a:pt x="2704" y="10120"/>
                    <a:pt x="10311" y="4951"/>
                    <a:pt x="12217" y="1171"/>
                  </a:cubicBezTo>
                  <a:cubicBezTo>
                    <a:pt x="12348" y="911"/>
                    <a:pt x="12217" y="585"/>
                    <a:pt x="11938" y="459"/>
                  </a:cubicBezTo>
                  <a:lnTo>
                    <a:pt x="11017" y="49"/>
                  </a:lnTo>
                  <a:cubicBezTo>
                    <a:pt x="10943" y="16"/>
                    <a:pt x="10866" y="1"/>
                    <a:pt x="10792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4176;p57">
              <a:extLst>
                <a:ext uri="{FF2B5EF4-FFF2-40B4-BE49-F238E27FC236}">
                  <a16:creationId xmlns:a16="http://schemas.microsoft.com/office/drawing/2014/main" id="{92CA2A6D-7BBA-459E-B260-5503D55353D7}"/>
                </a:ext>
              </a:extLst>
            </p:cNvPr>
            <p:cNvSpPr/>
            <p:nvPr/>
          </p:nvSpPr>
          <p:spPr>
            <a:xfrm>
              <a:off x="6587325" y="2944225"/>
              <a:ext cx="330475" cy="492250"/>
            </a:xfrm>
            <a:custGeom>
              <a:avLst/>
              <a:gdLst/>
              <a:ahLst/>
              <a:cxnLst/>
              <a:rect l="l" t="t" r="r" b="b"/>
              <a:pathLst>
                <a:path w="13219" h="19690" extrusionOk="0">
                  <a:moveTo>
                    <a:pt x="4309" y="1"/>
                  </a:moveTo>
                  <a:cubicBezTo>
                    <a:pt x="3677" y="1"/>
                    <a:pt x="1948" y="2025"/>
                    <a:pt x="335" y="2025"/>
                  </a:cubicBezTo>
                  <a:cubicBezTo>
                    <a:pt x="223" y="2025"/>
                    <a:pt x="111" y="2015"/>
                    <a:pt x="1" y="1994"/>
                  </a:cubicBezTo>
                  <a:lnTo>
                    <a:pt x="1" y="1994"/>
                  </a:lnTo>
                  <a:lnTo>
                    <a:pt x="1895" y="19668"/>
                  </a:lnTo>
                  <a:cubicBezTo>
                    <a:pt x="2001" y="19682"/>
                    <a:pt x="2110" y="19689"/>
                    <a:pt x="2221" y="19689"/>
                  </a:cubicBezTo>
                  <a:cubicBezTo>
                    <a:pt x="6024" y="19689"/>
                    <a:pt x="13219" y="11410"/>
                    <a:pt x="13219" y="11410"/>
                  </a:cubicBezTo>
                  <a:cubicBezTo>
                    <a:pt x="13219" y="11410"/>
                    <a:pt x="8883" y="5588"/>
                    <a:pt x="4473" y="75"/>
                  </a:cubicBezTo>
                  <a:cubicBezTo>
                    <a:pt x="4432" y="24"/>
                    <a:pt x="4377" y="1"/>
                    <a:pt x="430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4177;p57">
              <a:extLst>
                <a:ext uri="{FF2B5EF4-FFF2-40B4-BE49-F238E27FC236}">
                  <a16:creationId xmlns:a16="http://schemas.microsoft.com/office/drawing/2014/main" id="{5DD86FC4-0149-41A0-B91A-C71FC095F95B}"/>
                </a:ext>
              </a:extLst>
            </p:cNvPr>
            <p:cNvSpPr/>
            <p:nvPr/>
          </p:nvSpPr>
          <p:spPr>
            <a:xfrm>
              <a:off x="5869300" y="2967300"/>
              <a:ext cx="775325" cy="898700"/>
            </a:xfrm>
            <a:custGeom>
              <a:avLst/>
              <a:gdLst/>
              <a:ahLst/>
              <a:cxnLst/>
              <a:rect l="l" t="t" r="r" b="b"/>
              <a:pathLst>
                <a:path w="31013" h="35948" extrusionOk="0">
                  <a:moveTo>
                    <a:pt x="6827" y="1"/>
                  </a:moveTo>
                  <a:cubicBezTo>
                    <a:pt x="6501" y="1"/>
                    <a:pt x="6171" y="2"/>
                    <a:pt x="5840" y="6"/>
                  </a:cubicBezTo>
                  <a:cubicBezTo>
                    <a:pt x="4322" y="20"/>
                    <a:pt x="2241" y="16825"/>
                    <a:pt x="2241" y="16825"/>
                  </a:cubicBezTo>
                  <a:lnTo>
                    <a:pt x="1" y="31759"/>
                  </a:lnTo>
                  <a:cubicBezTo>
                    <a:pt x="1" y="31759"/>
                    <a:pt x="6205" y="35207"/>
                    <a:pt x="15055" y="35854"/>
                  </a:cubicBezTo>
                  <a:lnTo>
                    <a:pt x="15055" y="35860"/>
                  </a:lnTo>
                  <a:cubicBezTo>
                    <a:pt x="15096" y="35863"/>
                    <a:pt x="15135" y="35863"/>
                    <a:pt x="15177" y="35865"/>
                  </a:cubicBezTo>
                  <a:cubicBezTo>
                    <a:pt x="15219" y="35868"/>
                    <a:pt x="15258" y="35874"/>
                    <a:pt x="15300" y="35877"/>
                  </a:cubicBezTo>
                  <a:lnTo>
                    <a:pt x="15300" y="35874"/>
                  </a:lnTo>
                  <a:cubicBezTo>
                    <a:pt x="16140" y="35925"/>
                    <a:pt x="16961" y="35948"/>
                    <a:pt x="17761" y="35948"/>
                  </a:cubicBezTo>
                  <a:cubicBezTo>
                    <a:pt x="25400" y="35948"/>
                    <a:pt x="31012" y="33840"/>
                    <a:pt x="31012" y="33840"/>
                  </a:cubicBezTo>
                  <a:lnTo>
                    <a:pt x="30789" y="18745"/>
                  </a:lnTo>
                  <a:cubicBezTo>
                    <a:pt x="30524" y="11709"/>
                    <a:pt x="30446" y="890"/>
                    <a:pt x="30443" y="884"/>
                  </a:cubicBezTo>
                  <a:cubicBezTo>
                    <a:pt x="27959" y="477"/>
                    <a:pt x="25367" y="366"/>
                    <a:pt x="23151" y="366"/>
                  </a:cubicBezTo>
                  <a:cubicBezTo>
                    <a:pt x="20458" y="366"/>
                    <a:pt x="18320" y="530"/>
                    <a:pt x="17606" y="530"/>
                  </a:cubicBezTo>
                  <a:cubicBezTo>
                    <a:pt x="17587" y="530"/>
                    <a:pt x="17568" y="530"/>
                    <a:pt x="17551" y="530"/>
                  </a:cubicBezTo>
                  <a:cubicBezTo>
                    <a:pt x="16496" y="401"/>
                    <a:pt x="12060" y="1"/>
                    <a:pt x="6827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4178;p57">
              <a:extLst>
                <a:ext uri="{FF2B5EF4-FFF2-40B4-BE49-F238E27FC236}">
                  <a16:creationId xmlns:a16="http://schemas.microsoft.com/office/drawing/2014/main" id="{FECB5BAA-E996-4B27-BFE5-095A675702BE}"/>
                </a:ext>
              </a:extLst>
            </p:cNvPr>
            <p:cNvSpPr/>
            <p:nvPr/>
          </p:nvSpPr>
          <p:spPr>
            <a:xfrm>
              <a:off x="6144525" y="3025875"/>
              <a:ext cx="354475" cy="184000"/>
            </a:xfrm>
            <a:custGeom>
              <a:avLst/>
              <a:gdLst/>
              <a:ahLst/>
              <a:cxnLst/>
              <a:rect l="l" t="t" r="r" b="b"/>
              <a:pathLst>
                <a:path w="14179" h="7360" extrusionOk="0">
                  <a:moveTo>
                    <a:pt x="1661" y="123"/>
                  </a:moveTo>
                  <a:cubicBezTo>
                    <a:pt x="182" y="123"/>
                    <a:pt x="215" y="1412"/>
                    <a:pt x="215" y="1412"/>
                  </a:cubicBezTo>
                  <a:cubicBezTo>
                    <a:pt x="0" y="4539"/>
                    <a:pt x="2425" y="6919"/>
                    <a:pt x="5549" y="7128"/>
                  </a:cubicBezTo>
                  <a:lnTo>
                    <a:pt x="8852" y="7349"/>
                  </a:lnTo>
                  <a:cubicBezTo>
                    <a:pt x="8964" y="7356"/>
                    <a:pt x="9075" y="7360"/>
                    <a:pt x="9186" y="7360"/>
                  </a:cubicBezTo>
                  <a:cubicBezTo>
                    <a:pt x="11751" y="7360"/>
                    <a:pt x="13912" y="5371"/>
                    <a:pt x="14086" y="2773"/>
                  </a:cubicBezTo>
                  <a:cubicBezTo>
                    <a:pt x="14086" y="2773"/>
                    <a:pt x="14178" y="1513"/>
                    <a:pt x="12610" y="1130"/>
                  </a:cubicBezTo>
                  <a:cubicBezTo>
                    <a:pt x="7987" y="0"/>
                    <a:pt x="3948" y="271"/>
                    <a:pt x="1842" y="129"/>
                  </a:cubicBezTo>
                  <a:cubicBezTo>
                    <a:pt x="1779" y="125"/>
                    <a:pt x="1719" y="123"/>
                    <a:pt x="1661" y="123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4179;p57">
              <a:extLst>
                <a:ext uri="{FF2B5EF4-FFF2-40B4-BE49-F238E27FC236}">
                  <a16:creationId xmlns:a16="http://schemas.microsoft.com/office/drawing/2014/main" id="{A7B666F4-1D3A-4829-9310-3B547D1C3BA0}"/>
                </a:ext>
              </a:extLst>
            </p:cNvPr>
            <p:cNvSpPr/>
            <p:nvPr/>
          </p:nvSpPr>
          <p:spPr>
            <a:xfrm>
              <a:off x="6683100" y="2936050"/>
              <a:ext cx="250525" cy="307975"/>
            </a:xfrm>
            <a:custGeom>
              <a:avLst/>
              <a:gdLst/>
              <a:ahLst/>
              <a:cxnLst/>
              <a:rect l="l" t="t" r="r" b="b"/>
              <a:pathLst>
                <a:path w="10021" h="12319" extrusionOk="0">
                  <a:moveTo>
                    <a:pt x="1457" y="1"/>
                  </a:moveTo>
                  <a:cubicBezTo>
                    <a:pt x="1411" y="1"/>
                    <a:pt x="1364" y="8"/>
                    <a:pt x="1317" y="23"/>
                  </a:cubicBezTo>
                  <a:lnTo>
                    <a:pt x="433" y="299"/>
                  </a:lnTo>
                  <a:cubicBezTo>
                    <a:pt x="159" y="382"/>
                    <a:pt x="0" y="684"/>
                    <a:pt x="87" y="963"/>
                  </a:cubicBezTo>
                  <a:cubicBezTo>
                    <a:pt x="1311" y="4977"/>
                    <a:pt x="7521" y="11187"/>
                    <a:pt x="8501" y="12169"/>
                  </a:cubicBezTo>
                  <a:cubicBezTo>
                    <a:pt x="8607" y="12275"/>
                    <a:pt x="8718" y="12318"/>
                    <a:pt x="8828" y="12318"/>
                  </a:cubicBezTo>
                  <a:cubicBezTo>
                    <a:pt x="9350" y="12318"/>
                    <a:pt x="9862" y="11341"/>
                    <a:pt x="9862" y="11341"/>
                  </a:cubicBezTo>
                  <a:cubicBezTo>
                    <a:pt x="10021" y="11123"/>
                    <a:pt x="9993" y="10808"/>
                    <a:pt x="9798" y="10629"/>
                  </a:cubicBezTo>
                  <a:cubicBezTo>
                    <a:pt x="8902" y="9812"/>
                    <a:pt x="2988" y="3803"/>
                    <a:pt x="1919" y="360"/>
                  </a:cubicBezTo>
                  <a:cubicBezTo>
                    <a:pt x="1856" y="143"/>
                    <a:pt x="1666" y="1"/>
                    <a:pt x="1457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4180;p57">
              <a:extLst>
                <a:ext uri="{FF2B5EF4-FFF2-40B4-BE49-F238E27FC236}">
                  <a16:creationId xmlns:a16="http://schemas.microsoft.com/office/drawing/2014/main" id="{07984A47-8DF1-4B3F-978E-56BA713C319E}"/>
                </a:ext>
              </a:extLst>
            </p:cNvPr>
            <p:cNvSpPr/>
            <p:nvPr/>
          </p:nvSpPr>
          <p:spPr>
            <a:xfrm>
              <a:off x="6199400" y="2800050"/>
              <a:ext cx="263675" cy="374150"/>
            </a:xfrm>
            <a:custGeom>
              <a:avLst/>
              <a:gdLst/>
              <a:ahLst/>
              <a:cxnLst/>
              <a:rect l="l" t="t" r="r" b="b"/>
              <a:pathLst>
                <a:path w="10547" h="14966" extrusionOk="0">
                  <a:moveTo>
                    <a:pt x="5354" y="0"/>
                  </a:moveTo>
                  <a:cubicBezTo>
                    <a:pt x="2878" y="0"/>
                    <a:pt x="791" y="1928"/>
                    <a:pt x="623" y="4433"/>
                  </a:cubicBezTo>
                  <a:lnTo>
                    <a:pt x="174" y="11159"/>
                  </a:lnTo>
                  <a:cubicBezTo>
                    <a:pt x="1" y="13779"/>
                    <a:pt x="2068" y="14750"/>
                    <a:pt x="4682" y="14923"/>
                  </a:cubicBezTo>
                  <a:lnTo>
                    <a:pt x="4947" y="14939"/>
                  </a:lnTo>
                  <a:cubicBezTo>
                    <a:pt x="5202" y="14957"/>
                    <a:pt x="5453" y="14966"/>
                    <a:pt x="5698" y="14966"/>
                  </a:cubicBezTo>
                  <a:cubicBezTo>
                    <a:pt x="7969" y="14966"/>
                    <a:pt x="9760" y="14177"/>
                    <a:pt x="9919" y="11812"/>
                  </a:cubicBezTo>
                  <a:lnTo>
                    <a:pt x="10368" y="5086"/>
                  </a:lnTo>
                  <a:cubicBezTo>
                    <a:pt x="10546" y="2469"/>
                    <a:pt x="8560" y="204"/>
                    <a:pt x="5946" y="28"/>
                  </a:cubicBezTo>
                  <a:lnTo>
                    <a:pt x="5681" y="11"/>
                  </a:lnTo>
                  <a:cubicBezTo>
                    <a:pt x="5571" y="4"/>
                    <a:pt x="5462" y="0"/>
                    <a:pt x="535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4181;p57">
              <a:extLst>
                <a:ext uri="{FF2B5EF4-FFF2-40B4-BE49-F238E27FC236}">
                  <a16:creationId xmlns:a16="http://schemas.microsoft.com/office/drawing/2014/main" id="{2B8884AF-9E32-4265-8476-C972EFE4B52E}"/>
                </a:ext>
              </a:extLst>
            </p:cNvPr>
            <p:cNvSpPr/>
            <p:nvPr/>
          </p:nvSpPr>
          <p:spPr>
            <a:xfrm>
              <a:off x="6206175" y="2800050"/>
              <a:ext cx="256750" cy="280275"/>
            </a:xfrm>
            <a:custGeom>
              <a:avLst/>
              <a:gdLst/>
              <a:ahLst/>
              <a:cxnLst/>
              <a:rect l="l" t="t" r="r" b="b"/>
              <a:pathLst>
                <a:path w="10270" h="11211" extrusionOk="0">
                  <a:moveTo>
                    <a:pt x="5092" y="1"/>
                  </a:moveTo>
                  <a:cubicBezTo>
                    <a:pt x="2610" y="1"/>
                    <a:pt x="523" y="1926"/>
                    <a:pt x="352" y="4433"/>
                  </a:cubicBezTo>
                  <a:lnTo>
                    <a:pt x="0" y="9706"/>
                  </a:lnTo>
                  <a:cubicBezTo>
                    <a:pt x="3226" y="10892"/>
                    <a:pt x="6026" y="11210"/>
                    <a:pt x="8103" y="11210"/>
                  </a:cubicBezTo>
                  <a:cubicBezTo>
                    <a:pt x="8693" y="11210"/>
                    <a:pt x="9226" y="11184"/>
                    <a:pt x="9692" y="11145"/>
                  </a:cubicBezTo>
                  <a:lnTo>
                    <a:pt x="10097" y="5086"/>
                  </a:lnTo>
                  <a:cubicBezTo>
                    <a:pt x="10270" y="2466"/>
                    <a:pt x="8289" y="207"/>
                    <a:pt x="5675" y="28"/>
                  </a:cubicBezTo>
                  <a:lnTo>
                    <a:pt x="5410" y="11"/>
                  </a:lnTo>
                  <a:cubicBezTo>
                    <a:pt x="5303" y="4"/>
                    <a:pt x="5197" y="1"/>
                    <a:pt x="5092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4182;p57">
              <a:extLst>
                <a:ext uri="{FF2B5EF4-FFF2-40B4-BE49-F238E27FC236}">
                  <a16:creationId xmlns:a16="http://schemas.microsoft.com/office/drawing/2014/main" id="{81CC6E3A-53B9-48E1-827D-81E13BD96C3B}"/>
                </a:ext>
              </a:extLst>
            </p:cNvPr>
            <p:cNvSpPr/>
            <p:nvPr/>
          </p:nvSpPr>
          <p:spPr>
            <a:xfrm>
              <a:off x="6170325" y="1893175"/>
              <a:ext cx="121300" cy="172625"/>
            </a:xfrm>
            <a:custGeom>
              <a:avLst/>
              <a:gdLst/>
              <a:ahLst/>
              <a:cxnLst/>
              <a:rect l="l" t="t" r="r" b="b"/>
              <a:pathLst>
                <a:path w="4852" h="6905" extrusionOk="0">
                  <a:moveTo>
                    <a:pt x="4159" y="1"/>
                  </a:moveTo>
                  <a:cubicBezTo>
                    <a:pt x="3955" y="1"/>
                    <a:pt x="3747" y="101"/>
                    <a:pt x="3597" y="245"/>
                  </a:cubicBezTo>
                  <a:cubicBezTo>
                    <a:pt x="3399" y="438"/>
                    <a:pt x="3279" y="691"/>
                    <a:pt x="3167" y="942"/>
                  </a:cubicBezTo>
                  <a:cubicBezTo>
                    <a:pt x="2439" y="2616"/>
                    <a:pt x="1990" y="4410"/>
                    <a:pt x="1839" y="6229"/>
                  </a:cubicBezTo>
                  <a:cubicBezTo>
                    <a:pt x="1669" y="4834"/>
                    <a:pt x="1493" y="3445"/>
                    <a:pt x="1323" y="2053"/>
                  </a:cubicBezTo>
                  <a:cubicBezTo>
                    <a:pt x="1275" y="1662"/>
                    <a:pt x="1144" y="1180"/>
                    <a:pt x="759" y="1107"/>
                  </a:cubicBezTo>
                  <a:cubicBezTo>
                    <a:pt x="731" y="1102"/>
                    <a:pt x="702" y="1099"/>
                    <a:pt x="673" y="1099"/>
                  </a:cubicBezTo>
                  <a:cubicBezTo>
                    <a:pt x="429" y="1099"/>
                    <a:pt x="204" y="1293"/>
                    <a:pt x="107" y="1528"/>
                  </a:cubicBezTo>
                  <a:cubicBezTo>
                    <a:pt x="1" y="1791"/>
                    <a:pt x="23" y="2084"/>
                    <a:pt x="54" y="2362"/>
                  </a:cubicBezTo>
                  <a:cubicBezTo>
                    <a:pt x="238" y="3955"/>
                    <a:pt x="745" y="5509"/>
                    <a:pt x="1535" y="6904"/>
                  </a:cubicBezTo>
                  <a:lnTo>
                    <a:pt x="2327" y="6865"/>
                  </a:lnTo>
                  <a:cubicBezTo>
                    <a:pt x="3376" y="5211"/>
                    <a:pt x="4182" y="3398"/>
                    <a:pt x="4710" y="1509"/>
                  </a:cubicBezTo>
                  <a:cubicBezTo>
                    <a:pt x="4782" y="1241"/>
                    <a:pt x="4852" y="962"/>
                    <a:pt x="4819" y="683"/>
                  </a:cubicBezTo>
                  <a:cubicBezTo>
                    <a:pt x="4782" y="404"/>
                    <a:pt x="4615" y="125"/>
                    <a:pt x="4350" y="33"/>
                  </a:cubicBezTo>
                  <a:cubicBezTo>
                    <a:pt x="4288" y="11"/>
                    <a:pt x="4223" y="1"/>
                    <a:pt x="4159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4183;p57">
              <a:extLst>
                <a:ext uri="{FF2B5EF4-FFF2-40B4-BE49-F238E27FC236}">
                  <a16:creationId xmlns:a16="http://schemas.microsoft.com/office/drawing/2014/main" id="{BFF06205-B14B-462D-AEE8-B9E5032F258A}"/>
                </a:ext>
              </a:extLst>
            </p:cNvPr>
            <p:cNvSpPr/>
            <p:nvPr/>
          </p:nvSpPr>
          <p:spPr>
            <a:xfrm>
              <a:off x="5821600" y="1930575"/>
              <a:ext cx="1285225" cy="1106725"/>
            </a:xfrm>
            <a:custGeom>
              <a:avLst/>
              <a:gdLst/>
              <a:ahLst/>
              <a:cxnLst/>
              <a:rect l="l" t="t" r="r" b="b"/>
              <a:pathLst>
                <a:path w="51409" h="44269" extrusionOk="0">
                  <a:moveTo>
                    <a:pt x="26932" y="1"/>
                  </a:moveTo>
                  <a:cubicBezTo>
                    <a:pt x="21510" y="1"/>
                    <a:pt x="18823" y="3238"/>
                    <a:pt x="18823" y="3238"/>
                  </a:cubicBezTo>
                  <a:cubicBezTo>
                    <a:pt x="15980" y="2158"/>
                    <a:pt x="13778" y="1699"/>
                    <a:pt x="12016" y="1699"/>
                  </a:cubicBezTo>
                  <a:cubicBezTo>
                    <a:pt x="7272" y="1699"/>
                    <a:pt x="5716" y="5023"/>
                    <a:pt x="3429" y="8508"/>
                  </a:cubicBezTo>
                  <a:cubicBezTo>
                    <a:pt x="294" y="13284"/>
                    <a:pt x="1" y="22339"/>
                    <a:pt x="2908" y="31487"/>
                  </a:cubicBezTo>
                  <a:cubicBezTo>
                    <a:pt x="5812" y="40635"/>
                    <a:pt x="19208" y="43818"/>
                    <a:pt x="29265" y="44248"/>
                  </a:cubicBezTo>
                  <a:cubicBezTo>
                    <a:pt x="29590" y="44261"/>
                    <a:pt x="29906" y="44268"/>
                    <a:pt x="30215" y="44268"/>
                  </a:cubicBezTo>
                  <a:cubicBezTo>
                    <a:pt x="39494" y="44268"/>
                    <a:pt x="42095" y="38059"/>
                    <a:pt x="46674" y="27651"/>
                  </a:cubicBezTo>
                  <a:cubicBezTo>
                    <a:pt x="51408" y="16899"/>
                    <a:pt x="48158" y="9877"/>
                    <a:pt x="37286" y="3335"/>
                  </a:cubicBezTo>
                  <a:cubicBezTo>
                    <a:pt x="33128" y="832"/>
                    <a:pt x="29679" y="1"/>
                    <a:pt x="26932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4184;p57">
              <a:extLst>
                <a:ext uri="{FF2B5EF4-FFF2-40B4-BE49-F238E27FC236}">
                  <a16:creationId xmlns:a16="http://schemas.microsoft.com/office/drawing/2014/main" id="{8BFC3F51-BD0E-49E4-9B4F-9C9305636B9D}"/>
                </a:ext>
              </a:extLst>
            </p:cNvPr>
            <p:cNvSpPr/>
            <p:nvPr/>
          </p:nvSpPr>
          <p:spPr>
            <a:xfrm>
              <a:off x="5819225" y="1981500"/>
              <a:ext cx="439500" cy="920400"/>
            </a:xfrm>
            <a:custGeom>
              <a:avLst/>
              <a:gdLst/>
              <a:ahLst/>
              <a:cxnLst/>
              <a:rect l="l" t="t" r="r" b="b"/>
              <a:pathLst>
                <a:path w="17580" h="36816" extrusionOk="0">
                  <a:moveTo>
                    <a:pt x="13574" y="0"/>
                  </a:moveTo>
                  <a:cubicBezTo>
                    <a:pt x="12404" y="0"/>
                    <a:pt x="11208" y="206"/>
                    <a:pt x="10052" y="618"/>
                  </a:cubicBezTo>
                  <a:cubicBezTo>
                    <a:pt x="7759" y="1441"/>
                    <a:pt x="5670" y="3039"/>
                    <a:pt x="4010" y="5232"/>
                  </a:cubicBezTo>
                  <a:cubicBezTo>
                    <a:pt x="1973" y="7927"/>
                    <a:pt x="695" y="11381"/>
                    <a:pt x="319" y="15217"/>
                  </a:cubicBezTo>
                  <a:cubicBezTo>
                    <a:pt x="1" y="18442"/>
                    <a:pt x="296" y="21929"/>
                    <a:pt x="1217" y="25888"/>
                  </a:cubicBezTo>
                  <a:cubicBezTo>
                    <a:pt x="1599" y="27545"/>
                    <a:pt x="2090" y="29288"/>
                    <a:pt x="3075" y="30798"/>
                  </a:cubicBezTo>
                  <a:cubicBezTo>
                    <a:pt x="5059" y="33852"/>
                    <a:pt x="8487" y="35331"/>
                    <a:pt x="12438" y="36815"/>
                  </a:cubicBezTo>
                  <a:lnTo>
                    <a:pt x="12507" y="36628"/>
                  </a:lnTo>
                  <a:cubicBezTo>
                    <a:pt x="8590" y="35155"/>
                    <a:pt x="5193" y="33691"/>
                    <a:pt x="3240" y="30686"/>
                  </a:cubicBezTo>
                  <a:cubicBezTo>
                    <a:pt x="2272" y="29199"/>
                    <a:pt x="1783" y="27478"/>
                    <a:pt x="1404" y="25837"/>
                  </a:cubicBezTo>
                  <a:cubicBezTo>
                    <a:pt x="486" y="21901"/>
                    <a:pt x="199" y="18431"/>
                    <a:pt x="511" y="15231"/>
                  </a:cubicBezTo>
                  <a:cubicBezTo>
                    <a:pt x="885" y="11434"/>
                    <a:pt x="2146" y="8016"/>
                    <a:pt x="4163" y="5346"/>
                  </a:cubicBezTo>
                  <a:cubicBezTo>
                    <a:pt x="5798" y="3179"/>
                    <a:pt x="7860" y="1608"/>
                    <a:pt x="10119" y="799"/>
                  </a:cubicBezTo>
                  <a:cubicBezTo>
                    <a:pt x="11250" y="395"/>
                    <a:pt x="12421" y="193"/>
                    <a:pt x="13566" y="193"/>
                  </a:cubicBezTo>
                  <a:cubicBezTo>
                    <a:pt x="14949" y="193"/>
                    <a:pt x="16295" y="487"/>
                    <a:pt x="17490" y="1070"/>
                  </a:cubicBezTo>
                  <a:lnTo>
                    <a:pt x="17579" y="894"/>
                  </a:lnTo>
                  <a:cubicBezTo>
                    <a:pt x="16359" y="299"/>
                    <a:pt x="14985" y="0"/>
                    <a:pt x="13574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4185;p57">
              <a:extLst>
                <a:ext uri="{FF2B5EF4-FFF2-40B4-BE49-F238E27FC236}">
                  <a16:creationId xmlns:a16="http://schemas.microsoft.com/office/drawing/2014/main" id="{645C603B-CDC1-4035-8408-46B925017520}"/>
                </a:ext>
              </a:extLst>
            </p:cNvPr>
            <p:cNvSpPr/>
            <p:nvPr/>
          </p:nvSpPr>
          <p:spPr>
            <a:xfrm>
              <a:off x="6303400" y="1917875"/>
              <a:ext cx="813675" cy="1118900"/>
            </a:xfrm>
            <a:custGeom>
              <a:avLst/>
              <a:gdLst/>
              <a:ahLst/>
              <a:cxnLst/>
              <a:rect l="l" t="t" r="r" b="b"/>
              <a:pathLst>
                <a:path w="32547" h="44756" extrusionOk="0">
                  <a:moveTo>
                    <a:pt x="8343" y="0"/>
                  </a:moveTo>
                  <a:cubicBezTo>
                    <a:pt x="3303" y="0"/>
                    <a:pt x="48" y="2680"/>
                    <a:pt x="0" y="2722"/>
                  </a:cubicBezTo>
                  <a:lnTo>
                    <a:pt x="126" y="2867"/>
                  </a:lnTo>
                  <a:cubicBezTo>
                    <a:pt x="172" y="2829"/>
                    <a:pt x="3372" y="194"/>
                    <a:pt x="8338" y="194"/>
                  </a:cubicBezTo>
                  <a:cubicBezTo>
                    <a:pt x="10677" y="194"/>
                    <a:pt x="13406" y="778"/>
                    <a:pt x="16382" y="2493"/>
                  </a:cubicBezTo>
                  <a:cubicBezTo>
                    <a:pt x="24514" y="7180"/>
                    <a:pt x="32317" y="13510"/>
                    <a:pt x="28537" y="24945"/>
                  </a:cubicBezTo>
                  <a:cubicBezTo>
                    <a:pt x="24495" y="37167"/>
                    <a:pt x="20731" y="42853"/>
                    <a:pt x="15964" y="43955"/>
                  </a:cubicBezTo>
                  <a:cubicBezTo>
                    <a:pt x="13953" y="44419"/>
                    <a:pt x="12009" y="44562"/>
                    <a:pt x="10370" y="44562"/>
                  </a:cubicBezTo>
                  <a:cubicBezTo>
                    <a:pt x="7710" y="44562"/>
                    <a:pt x="5854" y="44183"/>
                    <a:pt x="5823" y="44178"/>
                  </a:cubicBezTo>
                  <a:lnTo>
                    <a:pt x="5786" y="44368"/>
                  </a:lnTo>
                  <a:cubicBezTo>
                    <a:pt x="5817" y="44373"/>
                    <a:pt x="7686" y="44756"/>
                    <a:pt x="10367" y="44756"/>
                  </a:cubicBezTo>
                  <a:cubicBezTo>
                    <a:pt x="12022" y="44756"/>
                    <a:pt x="13980" y="44611"/>
                    <a:pt x="16011" y="44145"/>
                  </a:cubicBezTo>
                  <a:cubicBezTo>
                    <a:pt x="20854" y="43026"/>
                    <a:pt x="24654" y="37304"/>
                    <a:pt x="28721" y="25007"/>
                  </a:cubicBezTo>
                  <a:cubicBezTo>
                    <a:pt x="32546" y="13440"/>
                    <a:pt x="24679" y="7052"/>
                    <a:pt x="16480" y="2326"/>
                  </a:cubicBezTo>
                  <a:cubicBezTo>
                    <a:pt x="13472" y="592"/>
                    <a:pt x="10711" y="0"/>
                    <a:pt x="8343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4186;p57">
              <a:extLst>
                <a:ext uri="{FF2B5EF4-FFF2-40B4-BE49-F238E27FC236}">
                  <a16:creationId xmlns:a16="http://schemas.microsoft.com/office/drawing/2014/main" id="{7665D620-47E4-4940-874A-42390E09B6FC}"/>
                </a:ext>
              </a:extLst>
            </p:cNvPr>
            <p:cNvSpPr/>
            <p:nvPr/>
          </p:nvSpPr>
          <p:spPr>
            <a:xfrm>
              <a:off x="5697725" y="2416900"/>
              <a:ext cx="342550" cy="301875"/>
            </a:xfrm>
            <a:custGeom>
              <a:avLst/>
              <a:gdLst/>
              <a:ahLst/>
              <a:cxnLst/>
              <a:rect l="l" t="t" r="r" b="b"/>
              <a:pathLst>
                <a:path w="13702" h="12075" extrusionOk="0">
                  <a:moveTo>
                    <a:pt x="6889" y="0"/>
                  </a:moveTo>
                  <a:cubicBezTo>
                    <a:pt x="4622" y="0"/>
                    <a:pt x="2445" y="1295"/>
                    <a:pt x="1415" y="3495"/>
                  </a:cubicBezTo>
                  <a:cubicBezTo>
                    <a:pt x="1" y="6519"/>
                    <a:pt x="1290" y="10106"/>
                    <a:pt x="4292" y="11512"/>
                  </a:cubicBezTo>
                  <a:cubicBezTo>
                    <a:pt x="5108" y="11894"/>
                    <a:pt x="5967" y="12075"/>
                    <a:pt x="6814" y="12075"/>
                  </a:cubicBezTo>
                  <a:cubicBezTo>
                    <a:pt x="9081" y="12075"/>
                    <a:pt x="11259" y="10780"/>
                    <a:pt x="12287" y="8580"/>
                  </a:cubicBezTo>
                  <a:cubicBezTo>
                    <a:pt x="13702" y="5556"/>
                    <a:pt x="12415" y="1969"/>
                    <a:pt x="9411" y="563"/>
                  </a:cubicBezTo>
                  <a:cubicBezTo>
                    <a:pt x="8595" y="181"/>
                    <a:pt x="7735" y="0"/>
                    <a:pt x="6889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4187;p57">
              <a:extLst>
                <a:ext uri="{FF2B5EF4-FFF2-40B4-BE49-F238E27FC236}">
                  <a16:creationId xmlns:a16="http://schemas.microsoft.com/office/drawing/2014/main" id="{A41A1F41-830B-492D-854F-4834058BD9CB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4188;p57">
              <a:extLst>
                <a:ext uri="{FF2B5EF4-FFF2-40B4-BE49-F238E27FC236}">
                  <a16:creationId xmlns:a16="http://schemas.microsoft.com/office/drawing/2014/main" id="{BFB3D18E-9794-445F-82F0-A23EECDD99E9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4189;p57">
              <a:extLst>
                <a:ext uri="{FF2B5EF4-FFF2-40B4-BE49-F238E27FC236}">
                  <a16:creationId xmlns:a16="http://schemas.microsoft.com/office/drawing/2014/main" id="{5AC49B95-4B30-44AA-B0F3-20F8AB984CF1}"/>
                </a:ext>
              </a:extLst>
            </p:cNvPr>
            <p:cNvSpPr/>
            <p:nvPr/>
          </p:nvSpPr>
          <p:spPr>
            <a:xfrm>
              <a:off x="5743350" y="2514975"/>
              <a:ext cx="251800" cy="101400"/>
            </a:xfrm>
            <a:custGeom>
              <a:avLst/>
              <a:gdLst/>
              <a:ahLst/>
              <a:cxnLst/>
              <a:rect l="l" t="t" r="r" b="b"/>
              <a:pathLst>
                <a:path w="10072" h="4056" extrusionOk="0">
                  <a:moveTo>
                    <a:pt x="3641" y="0"/>
                  </a:moveTo>
                  <a:cubicBezTo>
                    <a:pt x="3376" y="0"/>
                    <a:pt x="3111" y="14"/>
                    <a:pt x="2849" y="43"/>
                  </a:cubicBezTo>
                  <a:cubicBezTo>
                    <a:pt x="2377" y="93"/>
                    <a:pt x="1911" y="171"/>
                    <a:pt x="1457" y="303"/>
                  </a:cubicBezTo>
                  <a:cubicBezTo>
                    <a:pt x="1002" y="423"/>
                    <a:pt x="564" y="587"/>
                    <a:pt x="129" y="802"/>
                  </a:cubicBezTo>
                  <a:cubicBezTo>
                    <a:pt x="42" y="844"/>
                    <a:pt x="0" y="950"/>
                    <a:pt x="26" y="1039"/>
                  </a:cubicBezTo>
                  <a:cubicBezTo>
                    <a:pt x="52" y="1119"/>
                    <a:pt x="129" y="1169"/>
                    <a:pt x="209" y="1169"/>
                  </a:cubicBezTo>
                  <a:cubicBezTo>
                    <a:pt x="230" y="1169"/>
                    <a:pt x="251" y="1166"/>
                    <a:pt x="271" y="1159"/>
                  </a:cubicBezTo>
                  <a:lnTo>
                    <a:pt x="285" y="1151"/>
                  </a:lnTo>
                  <a:cubicBezTo>
                    <a:pt x="1119" y="861"/>
                    <a:pt x="2012" y="679"/>
                    <a:pt x="2893" y="601"/>
                  </a:cubicBezTo>
                  <a:cubicBezTo>
                    <a:pt x="3126" y="584"/>
                    <a:pt x="3359" y="574"/>
                    <a:pt x="3592" y="574"/>
                  </a:cubicBezTo>
                  <a:cubicBezTo>
                    <a:pt x="4247" y="574"/>
                    <a:pt x="4899" y="648"/>
                    <a:pt x="5524" y="819"/>
                  </a:cubicBezTo>
                  <a:cubicBezTo>
                    <a:pt x="6372" y="1050"/>
                    <a:pt x="7181" y="1438"/>
                    <a:pt x="7868" y="1999"/>
                  </a:cubicBezTo>
                  <a:cubicBezTo>
                    <a:pt x="8236" y="2250"/>
                    <a:pt x="8526" y="2590"/>
                    <a:pt x="8847" y="2903"/>
                  </a:cubicBezTo>
                  <a:cubicBezTo>
                    <a:pt x="9014" y="3053"/>
                    <a:pt x="9129" y="3246"/>
                    <a:pt x="9274" y="3422"/>
                  </a:cubicBezTo>
                  <a:lnTo>
                    <a:pt x="9681" y="3960"/>
                  </a:lnTo>
                  <a:lnTo>
                    <a:pt x="9698" y="3979"/>
                  </a:lnTo>
                  <a:cubicBezTo>
                    <a:pt x="9737" y="4029"/>
                    <a:pt x="9795" y="4055"/>
                    <a:pt x="9854" y="4055"/>
                  </a:cubicBezTo>
                  <a:cubicBezTo>
                    <a:pt x="9892" y="4055"/>
                    <a:pt x="9930" y="4044"/>
                    <a:pt x="9963" y="4021"/>
                  </a:cubicBezTo>
                  <a:cubicBezTo>
                    <a:pt x="10049" y="3957"/>
                    <a:pt x="10072" y="3840"/>
                    <a:pt x="10010" y="3748"/>
                  </a:cubicBezTo>
                  <a:lnTo>
                    <a:pt x="9614" y="3170"/>
                  </a:lnTo>
                  <a:cubicBezTo>
                    <a:pt x="9475" y="2984"/>
                    <a:pt x="9363" y="2769"/>
                    <a:pt x="9196" y="2604"/>
                  </a:cubicBezTo>
                  <a:cubicBezTo>
                    <a:pt x="8878" y="2255"/>
                    <a:pt x="8576" y="1890"/>
                    <a:pt x="8188" y="1608"/>
                  </a:cubicBezTo>
                  <a:cubicBezTo>
                    <a:pt x="7999" y="1466"/>
                    <a:pt x="7837" y="1287"/>
                    <a:pt x="7622" y="1176"/>
                  </a:cubicBezTo>
                  <a:lnTo>
                    <a:pt x="7008" y="802"/>
                  </a:lnTo>
                  <a:cubicBezTo>
                    <a:pt x="6576" y="601"/>
                    <a:pt x="6144" y="392"/>
                    <a:pt x="5678" y="283"/>
                  </a:cubicBezTo>
                  <a:cubicBezTo>
                    <a:pt x="5015" y="96"/>
                    <a:pt x="4327" y="0"/>
                    <a:pt x="3641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4190;p57">
              <a:extLst>
                <a:ext uri="{FF2B5EF4-FFF2-40B4-BE49-F238E27FC236}">
                  <a16:creationId xmlns:a16="http://schemas.microsoft.com/office/drawing/2014/main" id="{19CD7AFB-CA78-4D06-991C-AC83DC29279C}"/>
                </a:ext>
              </a:extLst>
            </p:cNvPr>
            <p:cNvSpPr/>
            <p:nvPr/>
          </p:nvSpPr>
          <p:spPr>
            <a:xfrm>
              <a:off x="5828375" y="2590350"/>
              <a:ext cx="195375" cy="80125"/>
            </a:xfrm>
            <a:custGeom>
              <a:avLst/>
              <a:gdLst/>
              <a:ahLst/>
              <a:cxnLst/>
              <a:rect l="l" t="t" r="r" b="b"/>
              <a:pathLst>
                <a:path w="7815" h="3205" extrusionOk="0">
                  <a:moveTo>
                    <a:pt x="2780" y="0"/>
                  </a:moveTo>
                  <a:cubicBezTo>
                    <a:pt x="2585" y="0"/>
                    <a:pt x="2390" y="10"/>
                    <a:pt x="2196" y="30"/>
                  </a:cubicBezTo>
                  <a:cubicBezTo>
                    <a:pt x="1456" y="111"/>
                    <a:pt x="742" y="309"/>
                    <a:pt x="89" y="683"/>
                  </a:cubicBezTo>
                  <a:cubicBezTo>
                    <a:pt x="34" y="716"/>
                    <a:pt x="0" y="786"/>
                    <a:pt x="17" y="850"/>
                  </a:cubicBezTo>
                  <a:cubicBezTo>
                    <a:pt x="38" y="921"/>
                    <a:pt x="101" y="963"/>
                    <a:pt x="167" y="963"/>
                  </a:cubicBezTo>
                  <a:cubicBezTo>
                    <a:pt x="179" y="963"/>
                    <a:pt x="192" y="962"/>
                    <a:pt x="204" y="959"/>
                  </a:cubicBezTo>
                  <a:lnTo>
                    <a:pt x="218" y="953"/>
                  </a:lnTo>
                  <a:cubicBezTo>
                    <a:pt x="882" y="772"/>
                    <a:pt x="1571" y="646"/>
                    <a:pt x="2249" y="591"/>
                  </a:cubicBezTo>
                  <a:cubicBezTo>
                    <a:pt x="2434" y="577"/>
                    <a:pt x="2620" y="570"/>
                    <a:pt x="2806" y="570"/>
                  </a:cubicBezTo>
                  <a:cubicBezTo>
                    <a:pt x="3301" y="570"/>
                    <a:pt x="3794" y="623"/>
                    <a:pt x="4269" y="752"/>
                  </a:cubicBezTo>
                  <a:cubicBezTo>
                    <a:pt x="4919" y="925"/>
                    <a:pt x="5546" y="1213"/>
                    <a:pt x="6082" y="1642"/>
                  </a:cubicBezTo>
                  <a:cubicBezTo>
                    <a:pt x="6364" y="1832"/>
                    <a:pt x="6592" y="2094"/>
                    <a:pt x="6844" y="2329"/>
                  </a:cubicBezTo>
                  <a:cubicBezTo>
                    <a:pt x="7089" y="2571"/>
                    <a:pt x="7282" y="2864"/>
                    <a:pt x="7510" y="3129"/>
                  </a:cubicBezTo>
                  <a:lnTo>
                    <a:pt x="7527" y="3152"/>
                  </a:lnTo>
                  <a:cubicBezTo>
                    <a:pt x="7559" y="3187"/>
                    <a:pt x="7601" y="3205"/>
                    <a:pt x="7644" y="3205"/>
                  </a:cubicBezTo>
                  <a:cubicBezTo>
                    <a:pt x="7673" y="3205"/>
                    <a:pt x="7702" y="3196"/>
                    <a:pt x="7728" y="3180"/>
                  </a:cubicBezTo>
                  <a:cubicBezTo>
                    <a:pt x="7798" y="3129"/>
                    <a:pt x="7814" y="3040"/>
                    <a:pt x="7770" y="2970"/>
                  </a:cubicBezTo>
                  <a:cubicBezTo>
                    <a:pt x="7563" y="2669"/>
                    <a:pt x="7382" y="2348"/>
                    <a:pt x="7148" y="2066"/>
                  </a:cubicBezTo>
                  <a:cubicBezTo>
                    <a:pt x="6905" y="1796"/>
                    <a:pt x="6671" y="1503"/>
                    <a:pt x="6369" y="1280"/>
                  </a:cubicBezTo>
                  <a:cubicBezTo>
                    <a:pt x="6093" y="1023"/>
                    <a:pt x="5769" y="836"/>
                    <a:pt x="5454" y="641"/>
                  </a:cubicBezTo>
                  <a:cubicBezTo>
                    <a:pt x="5119" y="479"/>
                    <a:pt x="4776" y="317"/>
                    <a:pt x="4411" y="228"/>
                  </a:cubicBezTo>
                  <a:cubicBezTo>
                    <a:pt x="3880" y="78"/>
                    <a:pt x="3329" y="0"/>
                    <a:pt x="2780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4191;p57">
              <a:extLst>
                <a:ext uri="{FF2B5EF4-FFF2-40B4-BE49-F238E27FC236}">
                  <a16:creationId xmlns:a16="http://schemas.microsoft.com/office/drawing/2014/main" id="{D7B4E766-B80F-482C-B8E8-895D71370D6D}"/>
                </a:ext>
              </a:extLst>
            </p:cNvPr>
            <p:cNvSpPr/>
            <p:nvPr/>
          </p:nvSpPr>
          <p:spPr>
            <a:xfrm>
              <a:off x="6719850" y="2664150"/>
              <a:ext cx="303750" cy="302150"/>
            </a:xfrm>
            <a:custGeom>
              <a:avLst/>
              <a:gdLst/>
              <a:ahLst/>
              <a:cxnLst/>
              <a:rect l="l" t="t" r="r" b="b"/>
              <a:pathLst>
                <a:path w="12150" h="12086" extrusionOk="0">
                  <a:moveTo>
                    <a:pt x="6072" y="0"/>
                  </a:moveTo>
                  <a:cubicBezTo>
                    <a:pt x="2820" y="0"/>
                    <a:pt x="147" y="2620"/>
                    <a:pt x="76" y="5910"/>
                  </a:cubicBezTo>
                  <a:cubicBezTo>
                    <a:pt x="0" y="9247"/>
                    <a:pt x="2628" y="12012"/>
                    <a:pt x="5940" y="12084"/>
                  </a:cubicBezTo>
                  <a:cubicBezTo>
                    <a:pt x="5986" y="12085"/>
                    <a:pt x="6032" y="12086"/>
                    <a:pt x="6078" y="12086"/>
                  </a:cubicBezTo>
                  <a:cubicBezTo>
                    <a:pt x="9330" y="12086"/>
                    <a:pt x="12003" y="9466"/>
                    <a:pt x="12075" y="6175"/>
                  </a:cubicBezTo>
                  <a:cubicBezTo>
                    <a:pt x="12150" y="2839"/>
                    <a:pt x="9522" y="74"/>
                    <a:pt x="6210" y="2"/>
                  </a:cubicBezTo>
                  <a:cubicBezTo>
                    <a:pt x="6164" y="1"/>
                    <a:pt x="6118" y="0"/>
                    <a:pt x="6072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4192;p57">
              <a:extLst>
                <a:ext uri="{FF2B5EF4-FFF2-40B4-BE49-F238E27FC236}">
                  <a16:creationId xmlns:a16="http://schemas.microsoft.com/office/drawing/2014/main" id="{622BA331-6EEB-4A2C-9DC4-12576CB9180D}"/>
                </a:ext>
              </a:extLst>
            </p:cNvPr>
            <p:cNvSpPr/>
            <p:nvPr/>
          </p:nvSpPr>
          <p:spPr>
            <a:xfrm>
              <a:off x="6741750" y="2765125"/>
              <a:ext cx="236725" cy="197350"/>
            </a:xfrm>
            <a:custGeom>
              <a:avLst/>
              <a:gdLst/>
              <a:ahLst/>
              <a:cxnLst/>
              <a:rect l="l" t="t" r="r" b="b"/>
              <a:pathLst>
                <a:path w="9469" h="7894" extrusionOk="0">
                  <a:moveTo>
                    <a:pt x="4701" y="1"/>
                  </a:moveTo>
                  <a:cubicBezTo>
                    <a:pt x="2168" y="1"/>
                    <a:pt x="97" y="1697"/>
                    <a:pt x="48" y="3844"/>
                  </a:cubicBezTo>
                  <a:cubicBezTo>
                    <a:pt x="0" y="6023"/>
                    <a:pt x="2056" y="7836"/>
                    <a:pt x="4645" y="7892"/>
                  </a:cubicBezTo>
                  <a:cubicBezTo>
                    <a:pt x="4688" y="7893"/>
                    <a:pt x="4731" y="7893"/>
                    <a:pt x="4774" y="7893"/>
                  </a:cubicBezTo>
                  <a:cubicBezTo>
                    <a:pt x="7302" y="7893"/>
                    <a:pt x="9372" y="6196"/>
                    <a:pt x="9419" y="4053"/>
                  </a:cubicBezTo>
                  <a:cubicBezTo>
                    <a:pt x="9469" y="1871"/>
                    <a:pt x="7410" y="58"/>
                    <a:pt x="4824" y="2"/>
                  </a:cubicBezTo>
                  <a:cubicBezTo>
                    <a:pt x="4783" y="1"/>
                    <a:pt x="4742" y="1"/>
                    <a:pt x="47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4193;p57">
              <a:extLst>
                <a:ext uri="{FF2B5EF4-FFF2-40B4-BE49-F238E27FC236}">
                  <a16:creationId xmlns:a16="http://schemas.microsoft.com/office/drawing/2014/main" id="{639AB7EC-6B15-436A-AAE2-4462767B7653}"/>
                </a:ext>
              </a:extLst>
            </p:cNvPr>
            <p:cNvSpPr/>
            <p:nvPr/>
          </p:nvSpPr>
          <p:spPr>
            <a:xfrm>
              <a:off x="6738400" y="2764750"/>
              <a:ext cx="259050" cy="84300"/>
            </a:xfrm>
            <a:custGeom>
              <a:avLst/>
              <a:gdLst/>
              <a:ahLst/>
              <a:cxnLst/>
              <a:rect l="l" t="t" r="r" b="b"/>
              <a:pathLst>
                <a:path w="10362" h="3372" extrusionOk="0">
                  <a:moveTo>
                    <a:pt x="4135" y="0"/>
                  </a:moveTo>
                  <a:lnTo>
                    <a:pt x="3418" y="59"/>
                  </a:lnTo>
                  <a:cubicBezTo>
                    <a:pt x="3178" y="67"/>
                    <a:pt x="2952" y="154"/>
                    <a:pt x="2718" y="196"/>
                  </a:cubicBezTo>
                  <a:cubicBezTo>
                    <a:pt x="2246" y="277"/>
                    <a:pt x="1811" y="475"/>
                    <a:pt x="1370" y="642"/>
                  </a:cubicBezTo>
                  <a:cubicBezTo>
                    <a:pt x="1144" y="715"/>
                    <a:pt x="952" y="857"/>
                    <a:pt x="742" y="963"/>
                  </a:cubicBezTo>
                  <a:lnTo>
                    <a:pt x="129" y="1306"/>
                  </a:lnTo>
                  <a:cubicBezTo>
                    <a:pt x="37" y="1356"/>
                    <a:pt x="0" y="1476"/>
                    <a:pt x="56" y="1571"/>
                  </a:cubicBezTo>
                  <a:cubicBezTo>
                    <a:pt x="91" y="1634"/>
                    <a:pt x="158" y="1669"/>
                    <a:pt x="228" y="1669"/>
                  </a:cubicBezTo>
                  <a:cubicBezTo>
                    <a:pt x="257" y="1669"/>
                    <a:pt x="287" y="1663"/>
                    <a:pt x="316" y="1649"/>
                  </a:cubicBezTo>
                  <a:lnTo>
                    <a:pt x="338" y="1641"/>
                  </a:lnTo>
                  <a:lnTo>
                    <a:pt x="946" y="1342"/>
                  </a:lnTo>
                  <a:cubicBezTo>
                    <a:pt x="1153" y="1253"/>
                    <a:pt x="1339" y="1122"/>
                    <a:pt x="1557" y="1066"/>
                  </a:cubicBezTo>
                  <a:cubicBezTo>
                    <a:pt x="1981" y="932"/>
                    <a:pt x="2394" y="754"/>
                    <a:pt x="2832" y="695"/>
                  </a:cubicBezTo>
                  <a:cubicBezTo>
                    <a:pt x="3266" y="596"/>
                    <a:pt x="3708" y="549"/>
                    <a:pt x="4149" y="549"/>
                  </a:cubicBezTo>
                  <a:cubicBezTo>
                    <a:pt x="4587" y="549"/>
                    <a:pt x="5025" y="595"/>
                    <a:pt x="5454" y="681"/>
                  </a:cubicBezTo>
                  <a:cubicBezTo>
                    <a:pt x="6319" y="843"/>
                    <a:pt x="7142" y="1200"/>
                    <a:pt x="7907" y="1649"/>
                  </a:cubicBezTo>
                  <a:cubicBezTo>
                    <a:pt x="8660" y="2115"/>
                    <a:pt x="9382" y="2673"/>
                    <a:pt x="9999" y="3304"/>
                  </a:cubicBezTo>
                  <a:lnTo>
                    <a:pt x="10010" y="3315"/>
                  </a:lnTo>
                  <a:cubicBezTo>
                    <a:pt x="10047" y="3353"/>
                    <a:pt x="10097" y="3372"/>
                    <a:pt x="10147" y="3372"/>
                  </a:cubicBezTo>
                  <a:cubicBezTo>
                    <a:pt x="10197" y="3372"/>
                    <a:pt x="10246" y="3353"/>
                    <a:pt x="10284" y="3318"/>
                  </a:cubicBezTo>
                  <a:cubicBezTo>
                    <a:pt x="10356" y="3245"/>
                    <a:pt x="10362" y="3133"/>
                    <a:pt x="10303" y="3055"/>
                  </a:cubicBezTo>
                  <a:cubicBezTo>
                    <a:pt x="10010" y="2668"/>
                    <a:pt x="9689" y="2330"/>
                    <a:pt x="9332" y="2020"/>
                  </a:cubicBezTo>
                  <a:cubicBezTo>
                    <a:pt x="8984" y="1702"/>
                    <a:pt x="8601" y="1423"/>
                    <a:pt x="8200" y="1169"/>
                  </a:cubicBezTo>
                  <a:cubicBezTo>
                    <a:pt x="7402" y="659"/>
                    <a:pt x="6498" y="307"/>
                    <a:pt x="5558" y="129"/>
                  </a:cubicBezTo>
                  <a:cubicBezTo>
                    <a:pt x="5089" y="17"/>
                    <a:pt x="4609" y="14"/>
                    <a:pt x="413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4194;p57">
              <a:extLst>
                <a:ext uri="{FF2B5EF4-FFF2-40B4-BE49-F238E27FC236}">
                  <a16:creationId xmlns:a16="http://schemas.microsoft.com/office/drawing/2014/main" id="{1973B1DD-F48B-4CE8-8C47-76D87188C944}"/>
                </a:ext>
              </a:extLst>
            </p:cNvPr>
            <p:cNvSpPr/>
            <p:nvPr/>
          </p:nvSpPr>
          <p:spPr>
            <a:xfrm>
              <a:off x="6688675" y="2808200"/>
              <a:ext cx="200875" cy="66525"/>
            </a:xfrm>
            <a:custGeom>
              <a:avLst/>
              <a:gdLst/>
              <a:ahLst/>
              <a:cxnLst/>
              <a:rect l="l" t="t" r="r" b="b"/>
              <a:pathLst>
                <a:path w="8035" h="2661" extrusionOk="0">
                  <a:moveTo>
                    <a:pt x="3203" y="1"/>
                  </a:moveTo>
                  <a:cubicBezTo>
                    <a:pt x="2832" y="34"/>
                    <a:pt x="2458" y="59"/>
                    <a:pt x="2098" y="162"/>
                  </a:cubicBezTo>
                  <a:cubicBezTo>
                    <a:pt x="1730" y="229"/>
                    <a:pt x="1395" y="386"/>
                    <a:pt x="1052" y="525"/>
                  </a:cubicBezTo>
                  <a:cubicBezTo>
                    <a:pt x="717" y="676"/>
                    <a:pt x="410" y="882"/>
                    <a:pt x="98" y="1063"/>
                  </a:cubicBezTo>
                  <a:cubicBezTo>
                    <a:pt x="23" y="1105"/>
                    <a:pt x="0" y="1195"/>
                    <a:pt x="42" y="1270"/>
                  </a:cubicBezTo>
                  <a:cubicBezTo>
                    <a:pt x="68" y="1316"/>
                    <a:pt x="118" y="1344"/>
                    <a:pt x="170" y="1344"/>
                  </a:cubicBezTo>
                  <a:cubicBezTo>
                    <a:pt x="190" y="1344"/>
                    <a:pt x="210" y="1340"/>
                    <a:pt x="229" y="1331"/>
                  </a:cubicBezTo>
                  <a:lnTo>
                    <a:pt x="254" y="1320"/>
                  </a:lnTo>
                  <a:cubicBezTo>
                    <a:pt x="578" y="1186"/>
                    <a:pt x="882" y="1010"/>
                    <a:pt x="1205" y="899"/>
                  </a:cubicBezTo>
                  <a:cubicBezTo>
                    <a:pt x="1537" y="801"/>
                    <a:pt x="1855" y="670"/>
                    <a:pt x="2196" y="623"/>
                  </a:cubicBezTo>
                  <a:cubicBezTo>
                    <a:pt x="2513" y="554"/>
                    <a:pt x="2834" y="522"/>
                    <a:pt x="3156" y="522"/>
                  </a:cubicBezTo>
                  <a:cubicBezTo>
                    <a:pt x="3512" y="522"/>
                    <a:pt x="3867" y="561"/>
                    <a:pt x="4216" y="631"/>
                  </a:cubicBezTo>
                  <a:cubicBezTo>
                    <a:pt x="4877" y="759"/>
                    <a:pt x="5513" y="1036"/>
                    <a:pt x="6099" y="1384"/>
                  </a:cubicBezTo>
                  <a:cubicBezTo>
                    <a:pt x="6679" y="1736"/>
                    <a:pt x="7243" y="2154"/>
                    <a:pt x="7753" y="2612"/>
                  </a:cubicBezTo>
                  <a:lnTo>
                    <a:pt x="7764" y="2623"/>
                  </a:lnTo>
                  <a:cubicBezTo>
                    <a:pt x="7793" y="2648"/>
                    <a:pt x="7828" y="2660"/>
                    <a:pt x="7863" y="2660"/>
                  </a:cubicBezTo>
                  <a:cubicBezTo>
                    <a:pt x="7904" y="2660"/>
                    <a:pt x="7946" y="2643"/>
                    <a:pt x="7976" y="2609"/>
                  </a:cubicBezTo>
                  <a:cubicBezTo>
                    <a:pt x="8029" y="2553"/>
                    <a:pt x="8035" y="2475"/>
                    <a:pt x="7996" y="2419"/>
                  </a:cubicBezTo>
                  <a:cubicBezTo>
                    <a:pt x="7577" y="1800"/>
                    <a:pt x="7022" y="1301"/>
                    <a:pt x="6397" y="899"/>
                  </a:cubicBezTo>
                  <a:cubicBezTo>
                    <a:pt x="5770" y="503"/>
                    <a:pt x="5058" y="229"/>
                    <a:pt x="4324" y="93"/>
                  </a:cubicBezTo>
                  <a:cubicBezTo>
                    <a:pt x="3956" y="9"/>
                    <a:pt x="3580" y="3"/>
                    <a:pt x="3203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4195;p57">
              <a:extLst>
                <a:ext uri="{FF2B5EF4-FFF2-40B4-BE49-F238E27FC236}">
                  <a16:creationId xmlns:a16="http://schemas.microsoft.com/office/drawing/2014/main" id="{5A2A110A-DFFE-4C83-B86E-9A3699C00232}"/>
                </a:ext>
              </a:extLst>
            </p:cNvPr>
            <p:cNvSpPr/>
            <p:nvPr/>
          </p:nvSpPr>
          <p:spPr>
            <a:xfrm>
              <a:off x="5885000" y="2042225"/>
              <a:ext cx="1101150" cy="1012150"/>
            </a:xfrm>
            <a:custGeom>
              <a:avLst/>
              <a:gdLst/>
              <a:ahLst/>
              <a:cxnLst/>
              <a:rect l="l" t="t" r="r" b="b"/>
              <a:pathLst>
                <a:path w="44046" h="40486" extrusionOk="0">
                  <a:moveTo>
                    <a:pt x="22282" y="0"/>
                  </a:moveTo>
                  <a:cubicBezTo>
                    <a:pt x="14516" y="0"/>
                    <a:pt x="7119" y="4759"/>
                    <a:pt x="4029" y="12539"/>
                  </a:cubicBezTo>
                  <a:cubicBezTo>
                    <a:pt x="0" y="22666"/>
                    <a:pt x="3064" y="34135"/>
                    <a:pt x="14675" y="38814"/>
                  </a:cubicBezTo>
                  <a:cubicBezTo>
                    <a:pt x="17528" y="39963"/>
                    <a:pt x="20198" y="40485"/>
                    <a:pt x="22665" y="40485"/>
                  </a:cubicBezTo>
                  <a:cubicBezTo>
                    <a:pt x="30922" y="40485"/>
                    <a:pt x="36923" y="34636"/>
                    <a:pt x="40020" y="26840"/>
                  </a:cubicBezTo>
                  <a:cubicBezTo>
                    <a:pt x="44046" y="16710"/>
                    <a:pt x="39250" y="5297"/>
                    <a:pt x="29310" y="1350"/>
                  </a:cubicBezTo>
                  <a:cubicBezTo>
                    <a:pt x="27006" y="434"/>
                    <a:pt x="24627" y="0"/>
                    <a:pt x="2228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4196;p57">
              <a:extLst>
                <a:ext uri="{FF2B5EF4-FFF2-40B4-BE49-F238E27FC236}">
                  <a16:creationId xmlns:a16="http://schemas.microsoft.com/office/drawing/2014/main" id="{0E357B2C-D63F-4775-AEDA-03FAB54C439C}"/>
                </a:ext>
              </a:extLst>
            </p:cNvPr>
            <p:cNvSpPr/>
            <p:nvPr/>
          </p:nvSpPr>
          <p:spPr>
            <a:xfrm>
              <a:off x="6060594" y="2678964"/>
              <a:ext cx="225137" cy="151020"/>
            </a:xfrm>
            <a:custGeom>
              <a:avLst/>
              <a:gdLst/>
              <a:ahLst/>
              <a:cxnLst/>
              <a:rect l="l" t="t" r="r" b="b"/>
              <a:pathLst>
                <a:path w="13411" h="8996" extrusionOk="0">
                  <a:moveTo>
                    <a:pt x="4581" y="0"/>
                  </a:moveTo>
                  <a:cubicBezTo>
                    <a:pt x="2872" y="0"/>
                    <a:pt x="1477" y="620"/>
                    <a:pt x="926" y="1796"/>
                  </a:cubicBezTo>
                  <a:cubicBezTo>
                    <a:pt x="0" y="3782"/>
                    <a:pt x="1833" y="6600"/>
                    <a:pt x="5025" y="8093"/>
                  </a:cubicBezTo>
                  <a:cubicBezTo>
                    <a:pt x="6327" y="8701"/>
                    <a:pt x="7653" y="8996"/>
                    <a:pt x="8830" y="8996"/>
                  </a:cubicBezTo>
                  <a:cubicBezTo>
                    <a:pt x="10540" y="8996"/>
                    <a:pt x="11935" y="8376"/>
                    <a:pt x="12485" y="7200"/>
                  </a:cubicBezTo>
                  <a:cubicBezTo>
                    <a:pt x="13411" y="5214"/>
                    <a:pt x="11578" y="2396"/>
                    <a:pt x="8386" y="903"/>
                  </a:cubicBezTo>
                  <a:cubicBezTo>
                    <a:pt x="7084" y="295"/>
                    <a:pt x="5758" y="0"/>
                    <a:pt x="4581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4197;p57">
              <a:extLst>
                <a:ext uri="{FF2B5EF4-FFF2-40B4-BE49-F238E27FC236}">
                  <a16:creationId xmlns:a16="http://schemas.microsoft.com/office/drawing/2014/main" id="{9F0FA5A2-5081-4AB3-AAA6-6DB761F70F9A}"/>
                </a:ext>
              </a:extLst>
            </p:cNvPr>
            <p:cNvSpPr/>
            <p:nvPr/>
          </p:nvSpPr>
          <p:spPr>
            <a:xfrm>
              <a:off x="6485386" y="2778987"/>
              <a:ext cx="256456" cy="156047"/>
            </a:xfrm>
            <a:custGeom>
              <a:avLst/>
              <a:gdLst/>
              <a:ahLst/>
              <a:cxnLst/>
              <a:rect l="l" t="t" r="r" b="b"/>
              <a:pathLst>
                <a:path w="13233" h="8053" extrusionOk="0">
                  <a:moveTo>
                    <a:pt x="5783" y="0"/>
                  </a:moveTo>
                  <a:cubicBezTo>
                    <a:pt x="2892" y="0"/>
                    <a:pt x="552" y="1284"/>
                    <a:pt x="296" y="3165"/>
                  </a:cubicBezTo>
                  <a:cubicBezTo>
                    <a:pt x="0" y="5339"/>
                    <a:pt x="2589" y="7484"/>
                    <a:pt x="6079" y="7958"/>
                  </a:cubicBezTo>
                  <a:cubicBezTo>
                    <a:pt x="6547" y="8022"/>
                    <a:pt x="7007" y="8053"/>
                    <a:pt x="7453" y="8053"/>
                  </a:cubicBezTo>
                  <a:cubicBezTo>
                    <a:pt x="10344" y="8053"/>
                    <a:pt x="12680" y="6769"/>
                    <a:pt x="12936" y="4887"/>
                  </a:cubicBezTo>
                  <a:cubicBezTo>
                    <a:pt x="13232" y="2716"/>
                    <a:pt x="10640" y="571"/>
                    <a:pt x="7150" y="94"/>
                  </a:cubicBezTo>
                  <a:cubicBezTo>
                    <a:pt x="6685" y="31"/>
                    <a:pt x="6228" y="0"/>
                    <a:pt x="5783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4198;p57">
              <a:extLst>
                <a:ext uri="{FF2B5EF4-FFF2-40B4-BE49-F238E27FC236}">
                  <a16:creationId xmlns:a16="http://schemas.microsoft.com/office/drawing/2014/main" id="{C9996678-178D-4BA8-9BE1-47A97B5ED655}"/>
                </a:ext>
              </a:extLst>
            </p:cNvPr>
            <p:cNvSpPr/>
            <p:nvPr/>
          </p:nvSpPr>
          <p:spPr>
            <a:xfrm>
              <a:off x="6123450" y="2485850"/>
              <a:ext cx="159475" cy="140400"/>
            </a:xfrm>
            <a:custGeom>
              <a:avLst/>
              <a:gdLst/>
              <a:ahLst/>
              <a:cxnLst/>
              <a:rect l="l" t="t" r="r" b="b"/>
              <a:pathLst>
                <a:path w="6379" h="5616" extrusionOk="0">
                  <a:moveTo>
                    <a:pt x="3212" y="1"/>
                  </a:moveTo>
                  <a:cubicBezTo>
                    <a:pt x="2202" y="1"/>
                    <a:pt x="1222" y="553"/>
                    <a:pt x="718" y="1518"/>
                  </a:cubicBezTo>
                  <a:cubicBezTo>
                    <a:pt x="1" y="2896"/>
                    <a:pt x="522" y="4587"/>
                    <a:pt x="1887" y="5301"/>
                  </a:cubicBezTo>
                  <a:cubicBezTo>
                    <a:pt x="2296" y="5514"/>
                    <a:pt x="2734" y="5615"/>
                    <a:pt x="3167" y="5615"/>
                  </a:cubicBezTo>
                  <a:cubicBezTo>
                    <a:pt x="4177" y="5615"/>
                    <a:pt x="5157" y="5063"/>
                    <a:pt x="5661" y="4098"/>
                  </a:cubicBezTo>
                  <a:cubicBezTo>
                    <a:pt x="6378" y="2720"/>
                    <a:pt x="5859" y="1027"/>
                    <a:pt x="4492" y="315"/>
                  </a:cubicBezTo>
                  <a:cubicBezTo>
                    <a:pt x="4083" y="102"/>
                    <a:pt x="3645" y="1"/>
                    <a:pt x="3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4199;p57">
              <a:extLst>
                <a:ext uri="{FF2B5EF4-FFF2-40B4-BE49-F238E27FC236}">
                  <a16:creationId xmlns:a16="http://schemas.microsoft.com/office/drawing/2014/main" id="{96F3F6AE-338E-4198-A81B-DB13A332B205}"/>
                </a:ext>
              </a:extLst>
            </p:cNvPr>
            <p:cNvSpPr/>
            <p:nvPr/>
          </p:nvSpPr>
          <p:spPr>
            <a:xfrm>
              <a:off x="6540525" y="2573525"/>
              <a:ext cx="146150" cy="140675"/>
            </a:xfrm>
            <a:custGeom>
              <a:avLst/>
              <a:gdLst/>
              <a:ahLst/>
              <a:cxnLst/>
              <a:rect l="l" t="t" r="r" b="b"/>
              <a:pathLst>
                <a:path w="5846" h="5627" extrusionOk="0">
                  <a:moveTo>
                    <a:pt x="2926" y="0"/>
                  </a:moveTo>
                  <a:cubicBezTo>
                    <a:pt x="1512" y="0"/>
                    <a:pt x="296" y="1088"/>
                    <a:pt x="151" y="2541"/>
                  </a:cubicBezTo>
                  <a:cubicBezTo>
                    <a:pt x="1" y="4090"/>
                    <a:pt x="1117" y="5462"/>
                    <a:pt x="2648" y="5613"/>
                  </a:cubicBezTo>
                  <a:cubicBezTo>
                    <a:pt x="2740" y="5622"/>
                    <a:pt x="2831" y="5626"/>
                    <a:pt x="2922" y="5626"/>
                  </a:cubicBezTo>
                  <a:cubicBezTo>
                    <a:pt x="4337" y="5626"/>
                    <a:pt x="5553" y="4541"/>
                    <a:pt x="5695" y="3085"/>
                  </a:cubicBezTo>
                  <a:cubicBezTo>
                    <a:pt x="5845" y="1537"/>
                    <a:pt x="4729" y="162"/>
                    <a:pt x="3198" y="14"/>
                  </a:cubicBezTo>
                  <a:cubicBezTo>
                    <a:pt x="3106" y="5"/>
                    <a:pt x="3016" y="0"/>
                    <a:pt x="29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4200;p57">
              <a:extLst>
                <a:ext uri="{FF2B5EF4-FFF2-40B4-BE49-F238E27FC236}">
                  <a16:creationId xmlns:a16="http://schemas.microsoft.com/office/drawing/2014/main" id="{4C8920E6-08B2-4A0D-9954-3CE10B2FA787}"/>
                </a:ext>
              </a:extLst>
            </p:cNvPr>
            <p:cNvSpPr/>
            <p:nvPr/>
          </p:nvSpPr>
          <p:spPr>
            <a:xfrm>
              <a:off x="6320625" y="2842675"/>
              <a:ext cx="57350" cy="40050"/>
            </a:xfrm>
            <a:custGeom>
              <a:avLst/>
              <a:gdLst/>
              <a:ahLst/>
              <a:cxnLst/>
              <a:rect l="l" t="t" r="r" b="b"/>
              <a:pathLst>
                <a:path w="2294" h="1602" extrusionOk="0">
                  <a:moveTo>
                    <a:pt x="65" y="0"/>
                  </a:moveTo>
                  <a:cubicBezTo>
                    <a:pt x="59" y="0"/>
                    <a:pt x="54" y="1"/>
                    <a:pt x="48" y="2"/>
                  </a:cubicBezTo>
                  <a:cubicBezTo>
                    <a:pt x="20" y="11"/>
                    <a:pt x="1" y="47"/>
                    <a:pt x="12" y="78"/>
                  </a:cubicBezTo>
                  <a:cubicBezTo>
                    <a:pt x="176" y="524"/>
                    <a:pt x="511" y="895"/>
                    <a:pt x="902" y="1160"/>
                  </a:cubicBezTo>
                  <a:cubicBezTo>
                    <a:pt x="1292" y="1425"/>
                    <a:pt x="1755" y="1584"/>
                    <a:pt x="2227" y="1601"/>
                  </a:cubicBezTo>
                  <a:cubicBezTo>
                    <a:pt x="2257" y="1601"/>
                    <a:pt x="2285" y="1581"/>
                    <a:pt x="2288" y="1551"/>
                  </a:cubicBezTo>
                  <a:cubicBezTo>
                    <a:pt x="2294" y="1517"/>
                    <a:pt x="2271" y="1487"/>
                    <a:pt x="2238" y="1484"/>
                  </a:cubicBezTo>
                  <a:cubicBezTo>
                    <a:pt x="1792" y="1428"/>
                    <a:pt x="1368" y="1258"/>
                    <a:pt x="1005" y="1007"/>
                  </a:cubicBezTo>
                  <a:cubicBezTo>
                    <a:pt x="642" y="750"/>
                    <a:pt x="349" y="413"/>
                    <a:pt x="120" y="30"/>
                  </a:cubicBezTo>
                  <a:cubicBezTo>
                    <a:pt x="109" y="13"/>
                    <a:pt x="87" y="0"/>
                    <a:pt x="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4201;p57">
              <a:extLst>
                <a:ext uri="{FF2B5EF4-FFF2-40B4-BE49-F238E27FC236}">
                  <a16:creationId xmlns:a16="http://schemas.microsoft.com/office/drawing/2014/main" id="{E2B63697-92FB-4A7C-85B9-43B5E24A04F9}"/>
                </a:ext>
              </a:extLst>
            </p:cNvPr>
            <p:cNvSpPr/>
            <p:nvPr/>
          </p:nvSpPr>
          <p:spPr>
            <a:xfrm>
              <a:off x="6071325" y="2324075"/>
              <a:ext cx="290125" cy="108625"/>
            </a:xfrm>
            <a:custGeom>
              <a:avLst/>
              <a:gdLst/>
              <a:ahLst/>
              <a:cxnLst/>
              <a:rect l="l" t="t" r="r" b="b"/>
              <a:pathLst>
                <a:path w="11605" h="4345" extrusionOk="0">
                  <a:moveTo>
                    <a:pt x="8367" y="1"/>
                  </a:moveTo>
                  <a:cubicBezTo>
                    <a:pt x="5848" y="1"/>
                    <a:pt x="1851" y="2342"/>
                    <a:pt x="1851" y="2342"/>
                  </a:cubicBezTo>
                  <a:cubicBezTo>
                    <a:pt x="0" y="4007"/>
                    <a:pt x="2642" y="4345"/>
                    <a:pt x="3935" y="4345"/>
                  </a:cubicBezTo>
                  <a:cubicBezTo>
                    <a:pt x="4111" y="4345"/>
                    <a:pt x="4262" y="4339"/>
                    <a:pt x="4373" y="4329"/>
                  </a:cubicBezTo>
                  <a:cubicBezTo>
                    <a:pt x="5300" y="4239"/>
                    <a:pt x="11605" y="2950"/>
                    <a:pt x="10051" y="702"/>
                  </a:cubicBezTo>
                  <a:cubicBezTo>
                    <a:pt x="9701" y="197"/>
                    <a:pt x="9096" y="1"/>
                    <a:pt x="8367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4202;p57">
              <a:extLst>
                <a:ext uri="{FF2B5EF4-FFF2-40B4-BE49-F238E27FC236}">
                  <a16:creationId xmlns:a16="http://schemas.microsoft.com/office/drawing/2014/main" id="{8655FE98-FA49-400C-9394-D4120F2909A6}"/>
                </a:ext>
              </a:extLst>
            </p:cNvPr>
            <p:cNvSpPr/>
            <p:nvPr/>
          </p:nvSpPr>
          <p:spPr>
            <a:xfrm>
              <a:off x="6571350" y="2430725"/>
              <a:ext cx="247175" cy="159175"/>
            </a:xfrm>
            <a:custGeom>
              <a:avLst/>
              <a:gdLst/>
              <a:ahLst/>
              <a:cxnLst/>
              <a:rect l="l" t="t" r="r" b="b"/>
              <a:pathLst>
                <a:path w="9887" h="6367" extrusionOk="0">
                  <a:moveTo>
                    <a:pt x="3120" y="0"/>
                  </a:moveTo>
                  <a:cubicBezTo>
                    <a:pt x="2816" y="0"/>
                    <a:pt x="2533" y="75"/>
                    <a:pt x="2280" y="244"/>
                  </a:cubicBezTo>
                  <a:cubicBezTo>
                    <a:pt x="1" y="1759"/>
                    <a:pt x="5382" y="5288"/>
                    <a:pt x="6214" y="5712"/>
                  </a:cubicBezTo>
                  <a:cubicBezTo>
                    <a:pt x="6647" y="5932"/>
                    <a:pt x="7814" y="6366"/>
                    <a:pt x="8646" y="6366"/>
                  </a:cubicBezTo>
                  <a:cubicBezTo>
                    <a:pt x="9404" y="6366"/>
                    <a:pt x="9886" y="6007"/>
                    <a:pt x="9288" y="4800"/>
                  </a:cubicBezTo>
                  <a:cubicBezTo>
                    <a:pt x="9288" y="4800"/>
                    <a:pt x="5549" y="0"/>
                    <a:pt x="3120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4203;p57">
              <a:extLst>
                <a:ext uri="{FF2B5EF4-FFF2-40B4-BE49-F238E27FC236}">
                  <a16:creationId xmlns:a16="http://schemas.microsoft.com/office/drawing/2014/main" id="{024C4D96-9F17-4576-B77B-A5FAE37A54CB}"/>
                </a:ext>
              </a:extLst>
            </p:cNvPr>
            <p:cNvSpPr/>
            <p:nvPr/>
          </p:nvSpPr>
          <p:spPr>
            <a:xfrm>
              <a:off x="6415350" y="2674000"/>
              <a:ext cx="89075" cy="91675"/>
            </a:xfrm>
            <a:custGeom>
              <a:avLst/>
              <a:gdLst/>
              <a:ahLst/>
              <a:cxnLst/>
              <a:rect l="l" t="t" r="r" b="b"/>
              <a:pathLst>
                <a:path w="3563" h="3667" extrusionOk="0">
                  <a:moveTo>
                    <a:pt x="173" y="1"/>
                  </a:moveTo>
                  <a:lnTo>
                    <a:pt x="0" y="3667"/>
                  </a:lnTo>
                  <a:cubicBezTo>
                    <a:pt x="0" y="3667"/>
                    <a:pt x="0" y="3667"/>
                    <a:pt x="0" y="3667"/>
                  </a:cubicBezTo>
                  <a:cubicBezTo>
                    <a:pt x="32" y="3667"/>
                    <a:pt x="3337" y="3661"/>
                    <a:pt x="3487" y="1385"/>
                  </a:cubicBezTo>
                  <a:cubicBezTo>
                    <a:pt x="3563" y="236"/>
                    <a:pt x="3017" y="9"/>
                    <a:pt x="2309" y="9"/>
                  </a:cubicBezTo>
                  <a:cubicBezTo>
                    <a:pt x="1847" y="9"/>
                    <a:pt x="1315" y="105"/>
                    <a:pt x="842" y="105"/>
                  </a:cubicBezTo>
                  <a:cubicBezTo>
                    <a:pt x="597" y="105"/>
                    <a:pt x="369" y="80"/>
                    <a:pt x="17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4204;p57">
              <a:extLst>
                <a:ext uri="{FF2B5EF4-FFF2-40B4-BE49-F238E27FC236}">
                  <a16:creationId xmlns:a16="http://schemas.microsoft.com/office/drawing/2014/main" id="{DC8A151B-5A0F-4398-BF3B-12866CA20FCB}"/>
                </a:ext>
              </a:extLst>
            </p:cNvPr>
            <p:cNvSpPr/>
            <p:nvPr/>
          </p:nvSpPr>
          <p:spPr>
            <a:xfrm>
              <a:off x="6407100" y="2507150"/>
              <a:ext cx="100050" cy="260500"/>
            </a:xfrm>
            <a:custGeom>
              <a:avLst/>
              <a:gdLst/>
              <a:ahLst/>
              <a:cxnLst/>
              <a:rect l="l" t="t" r="r" b="b"/>
              <a:pathLst>
                <a:path w="4002" h="10420" extrusionOk="0">
                  <a:moveTo>
                    <a:pt x="1726" y="1"/>
                  </a:moveTo>
                  <a:cubicBezTo>
                    <a:pt x="1695" y="1"/>
                    <a:pt x="1668" y="18"/>
                    <a:pt x="1655" y="49"/>
                  </a:cubicBezTo>
                  <a:cubicBezTo>
                    <a:pt x="1145" y="1268"/>
                    <a:pt x="701" y="2510"/>
                    <a:pt x="352" y="3793"/>
                  </a:cubicBezTo>
                  <a:cubicBezTo>
                    <a:pt x="182" y="4440"/>
                    <a:pt x="37" y="5088"/>
                    <a:pt x="9" y="5779"/>
                  </a:cubicBezTo>
                  <a:cubicBezTo>
                    <a:pt x="1" y="5952"/>
                    <a:pt x="15" y="6131"/>
                    <a:pt x="51" y="6315"/>
                  </a:cubicBezTo>
                  <a:cubicBezTo>
                    <a:pt x="87" y="6494"/>
                    <a:pt x="177" y="6728"/>
                    <a:pt x="417" y="6845"/>
                  </a:cubicBezTo>
                  <a:cubicBezTo>
                    <a:pt x="674" y="6952"/>
                    <a:pt x="926" y="6977"/>
                    <a:pt x="1170" y="6977"/>
                  </a:cubicBezTo>
                  <a:cubicBezTo>
                    <a:pt x="1275" y="6977"/>
                    <a:pt x="1378" y="6972"/>
                    <a:pt x="1479" y="6968"/>
                  </a:cubicBezTo>
                  <a:cubicBezTo>
                    <a:pt x="1817" y="6951"/>
                    <a:pt x="2143" y="6901"/>
                    <a:pt x="2459" y="6884"/>
                  </a:cubicBezTo>
                  <a:cubicBezTo>
                    <a:pt x="2521" y="6881"/>
                    <a:pt x="2584" y="6880"/>
                    <a:pt x="2646" y="6880"/>
                  </a:cubicBezTo>
                  <a:cubicBezTo>
                    <a:pt x="2895" y="6880"/>
                    <a:pt x="3135" y="6908"/>
                    <a:pt x="3307" y="7015"/>
                  </a:cubicBezTo>
                  <a:cubicBezTo>
                    <a:pt x="3527" y="7141"/>
                    <a:pt x="3622" y="7425"/>
                    <a:pt x="3639" y="7724"/>
                  </a:cubicBezTo>
                  <a:cubicBezTo>
                    <a:pt x="3644" y="7875"/>
                    <a:pt x="3650" y="8034"/>
                    <a:pt x="3616" y="8181"/>
                  </a:cubicBezTo>
                  <a:lnTo>
                    <a:pt x="3586" y="8405"/>
                  </a:lnTo>
                  <a:cubicBezTo>
                    <a:pt x="3569" y="8477"/>
                    <a:pt x="3541" y="8547"/>
                    <a:pt x="3516" y="8617"/>
                  </a:cubicBezTo>
                  <a:cubicBezTo>
                    <a:pt x="3483" y="8767"/>
                    <a:pt x="3385" y="8884"/>
                    <a:pt x="3315" y="9018"/>
                  </a:cubicBezTo>
                  <a:cubicBezTo>
                    <a:pt x="3212" y="9130"/>
                    <a:pt x="3128" y="9258"/>
                    <a:pt x="3003" y="9353"/>
                  </a:cubicBezTo>
                  <a:cubicBezTo>
                    <a:pt x="2777" y="9562"/>
                    <a:pt x="2495" y="9713"/>
                    <a:pt x="2205" y="9841"/>
                  </a:cubicBezTo>
                  <a:cubicBezTo>
                    <a:pt x="1619" y="10092"/>
                    <a:pt x="966" y="10218"/>
                    <a:pt x="327" y="10263"/>
                  </a:cubicBezTo>
                  <a:lnTo>
                    <a:pt x="319" y="10263"/>
                  </a:lnTo>
                  <a:cubicBezTo>
                    <a:pt x="277" y="10265"/>
                    <a:pt x="246" y="10299"/>
                    <a:pt x="246" y="10341"/>
                  </a:cubicBezTo>
                  <a:cubicBezTo>
                    <a:pt x="246" y="10385"/>
                    <a:pt x="277" y="10419"/>
                    <a:pt x="322" y="10419"/>
                  </a:cubicBezTo>
                  <a:cubicBezTo>
                    <a:pt x="346" y="10419"/>
                    <a:pt x="371" y="10419"/>
                    <a:pt x="396" y="10419"/>
                  </a:cubicBezTo>
                  <a:cubicBezTo>
                    <a:pt x="1045" y="10419"/>
                    <a:pt x="1684" y="10313"/>
                    <a:pt x="2302" y="10092"/>
                  </a:cubicBezTo>
                  <a:cubicBezTo>
                    <a:pt x="2620" y="9967"/>
                    <a:pt x="2933" y="9813"/>
                    <a:pt x="3198" y="9582"/>
                  </a:cubicBezTo>
                  <a:cubicBezTo>
                    <a:pt x="3343" y="9481"/>
                    <a:pt x="3446" y="9334"/>
                    <a:pt x="3569" y="9205"/>
                  </a:cubicBezTo>
                  <a:cubicBezTo>
                    <a:pt x="3658" y="9052"/>
                    <a:pt x="3775" y="8912"/>
                    <a:pt x="3826" y="8739"/>
                  </a:cubicBezTo>
                  <a:cubicBezTo>
                    <a:pt x="3859" y="8656"/>
                    <a:pt x="3895" y="8572"/>
                    <a:pt x="3921" y="8488"/>
                  </a:cubicBezTo>
                  <a:lnTo>
                    <a:pt x="3965" y="8223"/>
                  </a:lnTo>
                  <a:cubicBezTo>
                    <a:pt x="4001" y="8045"/>
                    <a:pt x="4001" y="7875"/>
                    <a:pt x="3996" y="7696"/>
                  </a:cubicBezTo>
                  <a:cubicBezTo>
                    <a:pt x="3985" y="7517"/>
                    <a:pt x="3957" y="7336"/>
                    <a:pt x="3884" y="7155"/>
                  </a:cubicBezTo>
                  <a:cubicBezTo>
                    <a:pt x="3809" y="6973"/>
                    <a:pt x="3678" y="6803"/>
                    <a:pt x="3502" y="6695"/>
                  </a:cubicBezTo>
                  <a:cubicBezTo>
                    <a:pt x="3219" y="6524"/>
                    <a:pt x="2918" y="6492"/>
                    <a:pt x="2637" y="6492"/>
                  </a:cubicBezTo>
                  <a:cubicBezTo>
                    <a:pt x="2569" y="6492"/>
                    <a:pt x="2502" y="6494"/>
                    <a:pt x="2436" y="6496"/>
                  </a:cubicBezTo>
                  <a:cubicBezTo>
                    <a:pt x="2093" y="6510"/>
                    <a:pt x="1767" y="6552"/>
                    <a:pt x="1449" y="6575"/>
                  </a:cubicBezTo>
                  <a:cubicBezTo>
                    <a:pt x="1350" y="6581"/>
                    <a:pt x="1249" y="6585"/>
                    <a:pt x="1151" y="6585"/>
                  </a:cubicBezTo>
                  <a:cubicBezTo>
                    <a:pt x="937" y="6585"/>
                    <a:pt x="731" y="6564"/>
                    <a:pt x="567" y="6494"/>
                  </a:cubicBezTo>
                  <a:cubicBezTo>
                    <a:pt x="503" y="6469"/>
                    <a:pt x="442" y="6368"/>
                    <a:pt x="408" y="6229"/>
                  </a:cubicBezTo>
                  <a:cubicBezTo>
                    <a:pt x="386" y="6089"/>
                    <a:pt x="369" y="5938"/>
                    <a:pt x="375" y="5782"/>
                  </a:cubicBezTo>
                  <a:cubicBezTo>
                    <a:pt x="389" y="5152"/>
                    <a:pt x="531" y="4510"/>
                    <a:pt x="676" y="3874"/>
                  </a:cubicBezTo>
                  <a:cubicBezTo>
                    <a:pt x="824" y="3241"/>
                    <a:pt x="1005" y="2607"/>
                    <a:pt x="1198" y="1980"/>
                  </a:cubicBezTo>
                  <a:cubicBezTo>
                    <a:pt x="1387" y="1349"/>
                    <a:pt x="1591" y="730"/>
                    <a:pt x="1800" y="105"/>
                  </a:cubicBezTo>
                  <a:cubicBezTo>
                    <a:pt x="1814" y="63"/>
                    <a:pt x="1795" y="21"/>
                    <a:pt x="1758" y="7"/>
                  </a:cubicBezTo>
                  <a:cubicBezTo>
                    <a:pt x="1748" y="3"/>
                    <a:pt x="1737" y="1"/>
                    <a:pt x="17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4205;p57">
              <a:extLst>
                <a:ext uri="{FF2B5EF4-FFF2-40B4-BE49-F238E27FC236}">
                  <a16:creationId xmlns:a16="http://schemas.microsoft.com/office/drawing/2014/main" id="{DD9463F1-C02B-4A4D-B642-8878A04D7F01}"/>
                </a:ext>
              </a:extLst>
            </p:cNvPr>
            <p:cNvSpPr/>
            <p:nvPr/>
          </p:nvSpPr>
          <p:spPr>
            <a:xfrm>
              <a:off x="5857300" y="1949875"/>
              <a:ext cx="1199425" cy="700450"/>
            </a:xfrm>
            <a:custGeom>
              <a:avLst/>
              <a:gdLst/>
              <a:ahLst/>
              <a:cxnLst/>
              <a:rect l="l" t="t" r="r" b="b"/>
              <a:pathLst>
                <a:path w="47977" h="28018" extrusionOk="0">
                  <a:moveTo>
                    <a:pt x="25365" y="0"/>
                  </a:moveTo>
                  <a:cubicBezTo>
                    <a:pt x="20058" y="0"/>
                    <a:pt x="16726" y="2399"/>
                    <a:pt x="16726" y="2399"/>
                  </a:cubicBezTo>
                  <a:cubicBezTo>
                    <a:pt x="16726" y="2399"/>
                    <a:pt x="15202" y="1187"/>
                    <a:pt x="12884" y="1187"/>
                  </a:cubicBezTo>
                  <a:cubicBezTo>
                    <a:pt x="11282" y="1187"/>
                    <a:pt x="9300" y="1766"/>
                    <a:pt x="7179" y="3724"/>
                  </a:cubicBezTo>
                  <a:cubicBezTo>
                    <a:pt x="1990" y="8517"/>
                    <a:pt x="1" y="20025"/>
                    <a:pt x="4161" y="20106"/>
                  </a:cubicBezTo>
                  <a:cubicBezTo>
                    <a:pt x="4176" y="20106"/>
                    <a:pt x="4192" y="20106"/>
                    <a:pt x="4208" y="20106"/>
                  </a:cubicBezTo>
                  <a:cubicBezTo>
                    <a:pt x="8375" y="20106"/>
                    <a:pt x="15643" y="9870"/>
                    <a:pt x="15643" y="9870"/>
                  </a:cubicBezTo>
                  <a:cubicBezTo>
                    <a:pt x="20065" y="13795"/>
                    <a:pt x="21733" y="15762"/>
                    <a:pt x="25544" y="18356"/>
                  </a:cubicBezTo>
                  <a:cubicBezTo>
                    <a:pt x="27101" y="19417"/>
                    <a:pt x="28290" y="19788"/>
                    <a:pt x="29205" y="19788"/>
                  </a:cubicBezTo>
                  <a:cubicBezTo>
                    <a:pt x="31318" y="19788"/>
                    <a:pt x="31965" y="17810"/>
                    <a:pt x="32301" y="17810"/>
                  </a:cubicBezTo>
                  <a:cubicBezTo>
                    <a:pt x="32344" y="17810"/>
                    <a:pt x="32383" y="17843"/>
                    <a:pt x="32418" y="17918"/>
                  </a:cubicBezTo>
                  <a:cubicBezTo>
                    <a:pt x="35412" y="24221"/>
                    <a:pt x="42183" y="28017"/>
                    <a:pt x="42183" y="28017"/>
                  </a:cubicBezTo>
                  <a:cubicBezTo>
                    <a:pt x="46747" y="20566"/>
                    <a:pt x="47977" y="10707"/>
                    <a:pt x="36575" y="3512"/>
                  </a:cubicBezTo>
                  <a:cubicBezTo>
                    <a:pt x="32335" y="840"/>
                    <a:pt x="28505" y="0"/>
                    <a:pt x="25365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4206;p57">
              <a:extLst>
                <a:ext uri="{FF2B5EF4-FFF2-40B4-BE49-F238E27FC236}">
                  <a16:creationId xmlns:a16="http://schemas.microsoft.com/office/drawing/2014/main" id="{64E703B8-CA5C-4722-810E-CC718A640397}"/>
                </a:ext>
              </a:extLst>
            </p:cNvPr>
            <p:cNvSpPr/>
            <p:nvPr/>
          </p:nvSpPr>
          <p:spPr>
            <a:xfrm>
              <a:off x="6253250" y="2163275"/>
              <a:ext cx="431750" cy="301175"/>
            </a:xfrm>
            <a:custGeom>
              <a:avLst/>
              <a:gdLst/>
              <a:ahLst/>
              <a:cxnLst/>
              <a:rect l="l" t="t" r="r" b="b"/>
              <a:pathLst>
                <a:path w="17270" h="12047" extrusionOk="0">
                  <a:moveTo>
                    <a:pt x="168" y="0"/>
                  </a:moveTo>
                  <a:lnTo>
                    <a:pt x="1" y="104"/>
                  </a:lnTo>
                  <a:cubicBezTo>
                    <a:pt x="2651" y="4598"/>
                    <a:pt x="6448" y="8336"/>
                    <a:pt x="10990" y="10914"/>
                  </a:cubicBezTo>
                  <a:cubicBezTo>
                    <a:pt x="12027" y="11505"/>
                    <a:pt x="13154" y="12047"/>
                    <a:pt x="14357" y="12047"/>
                  </a:cubicBezTo>
                  <a:cubicBezTo>
                    <a:pt x="14427" y="12047"/>
                    <a:pt x="14502" y="12047"/>
                    <a:pt x="14574" y="12036"/>
                  </a:cubicBezTo>
                  <a:cubicBezTo>
                    <a:pt x="15813" y="11966"/>
                    <a:pt x="17197" y="11056"/>
                    <a:pt x="17269" y="9709"/>
                  </a:cubicBezTo>
                  <a:lnTo>
                    <a:pt x="17074" y="9698"/>
                  </a:lnTo>
                  <a:cubicBezTo>
                    <a:pt x="17007" y="10939"/>
                    <a:pt x="15718" y="11776"/>
                    <a:pt x="14563" y="11840"/>
                  </a:cubicBezTo>
                  <a:cubicBezTo>
                    <a:pt x="14493" y="11844"/>
                    <a:pt x="14422" y="11846"/>
                    <a:pt x="14352" y="11846"/>
                  </a:cubicBezTo>
                  <a:cubicBezTo>
                    <a:pt x="13197" y="11846"/>
                    <a:pt x="12102" y="11320"/>
                    <a:pt x="11087" y="10741"/>
                  </a:cubicBezTo>
                  <a:cubicBezTo>
                    <a:pt x="6579" y="8183"/>
                    <a:pt x="2802" y="4467"/>
                    <a:pt x="168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4207;p57">
              <a:extLst>
                <a:ext uri="{FF2B5EF4-FFF2-40B4-BE49-F238E27FC236}">
                  <a16:creationId xmlns:a16="http://schemas.microsoft.com/office/drawing/2014/main" id="{F538ED07-E358-4BF3-83AA-B8D34862A409}"/>
                </a:ext>
              </a:extLst>
            </p:cNvPr>
            <p:cNvSpPr/>
            <p:nvPr/>
          </p:nvSpPr>
          <p:spPr>
            <a:xfrm>
              <a:off x="5886250" y="2163475"/>
              <a:ext cx="376450" cy="296375"/>
            </a:xfrm>
            <a:custGeom>
              <a:avLst/>
              <a:gdLst/>
              <a:ahLst/>
              <a:cxnLst/>
              <a:rect l="l" t="t" r="r" b="b"/>
              <a:pathLst>
                <a:path w="15058" h="11855" extrusionOk="0">
                  <a:moveTo>
                    <a:pt x="14873" y="1"/>
                  </a:moveTo>
                  <a:cubicBezTo>
                    <a:pt x="13339" y="4238"/>
                    <a:pt x="10407" y="7913"/>
                    <a:pt x="6613" y="10348"/>
                  </a:cubicBezTo>
                  <a:cubicBezTo>
                    <a:pt x="5697" y="10937"/>
                    <a:pt x="4478" y="11617"/>
                    <a:pt x="3153" y="11659"/>
                  </a:cubicBezTo>
                  <a:cubicBezTo>
                    <a:pt x="3132" y="11660"/>
                    <a:pt x="3111" y="11660"/>
                    <a:pt x="3089" y="11660"/>
                  </a:cubicBezTo>
                  <a:cubicBezTo>
                    <a:pt x="1963" y="11660"/>
                    <a:pt x="615" y="11085"/>
                    <a:pt x="185" y="9918"/>
                  </a:cubicBezTo>
                  <a:lnTo>
                    <a:pt x="1" y="9985"/>
                  </a:lnTo>
                  <a:cubicBezTo>
                    <a:pt x="475" y="11283"/>
                    <a:pt x="1889" y="11855"/>
                    <a:pt x="3047" y="11855"/>
                  </a:cubicBezTo>
                  <a:cubicBezTo>
                    <a:pt x="3083" y="11855"/>
                    <a:pt x="3120" y="11855"/>
                    <a:pt x="3156" y="11849"/>
                  </a:cubicBezTo>
                  <a:cubicBezTo>
                    <a:pt x="4529" y="11807"/>
                    <a:pt x="5781" y="11115"/>
                    <a:pt x="6716" y="10510"/>
                  </a:cubicBezTo>
                  <a:cubicBezTo>
                    <a:pt x="10546" y="8052"/>
                    <a:pt x="13506" y="4344"/>
                    <a:pt x="15057" y="68"/>
                  </a:cubicBezTo>
                  <a:lnTo>
                    <a:pt x="14873" y="1"/>
                  </a:ln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4208;p57">
              <a:extLst>
                <a:ext uri="{FF2B5EF4-FFF2-40B4-BE49-F238E27FC236}">
                  <a16:creationId xmlns:a16="http://schemas.microsoft.com/office/drawing/2014/main" id="{6261B241-CEDE-459D-988F-066B29DB5A40}"/>
                </a:ext>
              </a:extLst>
            </p:cNvPr>
            <p:cNvSpPr/>
            <p:nvPr/>
          </p:nvSpPr>
          <p:spPr>
            <a:xfrm>
              <a:off x="6207500" y="2031750"/>
              <a:ext cx="401675" cy="332975"/>
            </a:xfrm>
            <a:custGeom>
              <a:avLst/>
              <a:gdLst/>
              <a:ahLst/>
              <a:cxnLst/>
              <a:rect l="l" t="t" r="r" b="b"/>
              <a:pathLst>
                <a:path w="16067" h="13319" extrusionOk="0">
                  <a:moveTo>
                    <a:pt x="201" y="1"/>
                  </a:moveTo>
                  <a:cubicBezTo>
                    <a:pt x="168" y="1"/>
                    <a:pt x="134" y="10"/>
                    <a:pt x="104" y="28"/>
                  </a:cubicBezTo>
                  <a:cubicBezTo>
                    <a:pt x="59" y="53"/>
                    <a:pt x="28" y="97"/>
                    <a:pt x="14" y="148"/>
                  </a:cubicBezTo>
                  <a:cubicBezTo>
                    <a:pt x="0" y="195"/>
                    <a:pt x="6" y="248"/>
                    <a:pt x="34" y="293"/>
                  </a:cubicBezTo>
                  <a:cubicBezTo>
                    <a:pt x="550" y="1144"/>
                    <a:pt x="1044" y="1911"/>
                    <a:pt x="1538" y="2633"/>
                  </a:cubicBezTo>
                  <a:cubicBezTo>
                    <a:pt x="2084" y="3426"/>
                    <a:pt x="2648" y="4173"/>
                    <a:pt x="3198" y="4865"/>
                  </a:cubicBezTo>
                  <a:cubicBezTo>
                    <a:pt x="4372" y="6333"/>
                    <a:pt x="5633" y="7716"/>
                    <a:pt x="6944" y="8983"/>
                  </a:cubicBezTo>
                  <a:cubicBezTo>
                    <a:pt x="7714" y="9725"/>
                    <a:pt x="8370" y="10319"/>
                    <a:pt x="9014" y="10849"/>
                  </a:cubicBezTo>
                  <a:cubicBezTo>
                    <a:pt x="9092" y="10911"/>
                    <a:pt x="9165" y="10972"/>
                    <a:pt x="9237" y="11033"/>
                  </a:cubicBezTo>
                  <a:cubicBezTo>
                    <a:pt x="9868" y="11555"/>
                    <a:pt x="10521" y="12096"/>
                    <a:pt x="11241" y="12551"/>
                  </a:cubicBezTo>
                  <a:cubicBezTo>
                    <a:pt x="11720" y="12847"/>
                    <a:pt x="12136" y="13042"/>
                    <a:pt x="12543" y="13159"/>
                  </a:cubicBezTo>
                  <a:cubicBezTo>
                    <a:pt x="12878" y="13265"/>
                    <a:pt x="13216" y="13318"/>
                    <a:pt x="13542" y="13318"/>
                  </a:cubicBezTo>
                  <a:cubicBezTo>
                    <a:pt x="13701" y="13318"/>
                    <a:pt x="13863" y="13307"/>
                    <a:pt x="14019" y="13276"/>
                  </a:cubicBezTo>
                  <a:cubicBezTo>
                    <a:pt x="14533" y="13182"/>
                    <a:pt x="14996" y="12961"/>
                    <a:pt x="15358" y="12643"/>
                  </a:cubicBezTo>
                  <a:cubicBezTo>
                    <a:pt x="15763" y="12306"/>
                    <a:pt x="16017" y="11820"/>
                    <a:pt x="16059" y="11315"/>
                  </a:cubicBezTo>
                  <a:cubicBezTo>
                    <a:pt x="16067" y="11212"/>
                    <a:pt x="15986" y="11117"/>
                    <a:pt x="15880" y="11109"/>
                  </a:cubicBezTo>
                  <a:cubicBezTo>
                    <a:pt x="15876" y="11109"/>
                    <a:pt x="15873" y="11108"/>
                    <a:pt x="15869" y="11108"/>
                  </a:cubicBezTo>
                  <a:cubicBezTo>
                    <a:pt x="15823" y="11108"/>
                    <a:pt x="15777" y="11125"/>
                    <a:pt x="15741" y="11156"/>
                  </a:cubicBezTo>
                  <a:cubicBezTo>
                    <a:pt x="15704" y="11187"/>
                    <a:pt x="15679" y="11234"/>
                    <a:pt x="15676" y="11285"/>
                  </a:cubicBezTo>
                  <a:cubicBezTo>
                    <a:pt x="15629" y="11686"/>
                    <a:pt x="15417" y="12066"/>
                    <a:pt x="15090" y="12328"/>
                  </a:cubicBezTo>
                  <a:cubicBezTo>
                    <a:pt x="15090" y="12331"/>
                    <a:pt x="15085" y="12331"/>
                    <a:pt x="15085" y="12331"/>
                  </a:cubicBezTo>
                  <a:cubicBezTo>
                    <a:pt x="14786" y="12585"/>
                    <a:pt x="14387" y="12763"/>
                    <a:pt x="13941" y="12844"/>
                  </a:cubicBezTo>
                  <a:cubicBezTo>
                    <a:pt x="13817" y="12864"/>
                    <a:pt x="13689" y="12875"/>
                    <a:pt x="13559" y="12875"/>
                  </a:cubicBezTo>
                  <a:cubicBezTo>
                    <a:pt x="13278" y="12875"/>
                    <a:pt x="12984" y="12828"/>
                    <a:pt x="12677" y="12732"/>
                  </a:cubicBezTo>
                  <a:cubicBezTo>
                    <a:pt x="12306" y="12618"/>
                    <a:pt x="11930" y="12434"/>
                    <a:pt x="11486" y="12161"/>
                  </a:cubicBezTo>
                  <a:cubicBezTo>
                    <a:pt x="10808" y="11723"/>
                    <a:pt x="10172" y="11190"/>
                    <a:pt x="9556" y="10674"/>
                  </a:cubicBezTo>
                  <a:cubicBezTo>
                    <a:pt x="9477" y="10612"/>
                    <a:pt x="9402" y="10545"/>
                    <a:pt x="9324" y="10484"/>
                  </a:cubicBezTo>
                  <a:cubicBezTo>
                    <a:pt x="8554" y="9828"/>
                    <a:pt x="7882" y="9223"/>
                    <a:pt x="7279" y="8643"/>
                  </a:cubicBezTo>
                  <a:cubicBezTo>
                    <a:pt x="5985" y="7407"/>
                    <a:pt x="4729" y="6043"/>
                    <a:pt x="3555" y="4589"/>
                  </a:cubicBezTo>
                  <a:cubicBezTo>
                    <a:pt x="2400" y="3152"/>
                    <a:pt x="1328" y="1643"/>
                    <a:pt x="366" y="95"/>
                  </a:cubicBezTo>
                  <a:cubicBezTo>
                    <a:pt x="363" y="95"/>
                    <a:pt x="363" y="92"/>
                    <a:pt x="363" y="92"/>
                  </a:cubicBezTo>
                  <a:cubicBezTo>
                    <a:pt x="326" y="33"/>
                    <a:pt x="264" y="1"/>
                    <a:pt x="2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4209;p57">
              <a:extLst>
                <a:ext uri="{FF2B5EF4-FFF2-40B4-BE49-F238E27FC236}">
                  <a16:creationId xmlns:a16="http://schemas.microsoft.com/office/drawing/2014/main" id="{C524EE5F-9FA7-4CD6-BB3E-4B28D9B2583F}"/>
                </a:ext>
              </a:extLst>
            </p:cNvPr>
            <p:cNvSpPr/>
            <p:nvPr/>
          </p:nvSpPr>
          <p:spPr>
            <a:xfrm>
              <a:off x="6419600" y="2004425"/>
              <a:ext cx="527225" cy="556825"/>
            </a:xfrm>
            <a:custGeom>
              <a:avLst/>
              <a:gdLst/>
              <a:ahLst/>
              <a:cxnLst/>
              <a:rect l="l" t="t" r="r" b="b"/>
              <a:pathLst>
                <a:path w="21089" h="22273" extrusionOk="0">
                  <a:moveTo>
                    <a:pt x="1919" y="1"/>
                  </a:moveTo>
                  <a:cubicBezTo>
                    <a:pt x="1342" y="1"/>
                    <a:pt x="760" y="34"/>
                    <a:pt x="176" y="100"/>
                  </a:cubicBezTo>
                  <a:lnTo>
                    <a:pt x="170" y="100"/>
                  </a:lnTo>
                  <a:cubicBezTo>
                    <a:pt x="117" y="105"/>
                    <a:pt x="70" y="133"/>
                    <a:pt x="39" y="181"/>
                  </a:cubicBezTo>
                  <a:cubicBezTo>
                    <a:pt x="11" y="222"/>
                    <a:pt x="0" y="267"/>
                    <a:pt x="9" y="314"/>
                  </a:cubicBezTo>
                  <a:cubicBezTo>
                    <a:pt x="14" y="362"/>
                    <a:pt x="39" y="407"/>
                    <a:pt x="78" y="437"/>
                  </a:cubicBezTo>
                  <a:cubicBezTo>
                    <a:pt x="108" y="467"/>
                    <a:pt x="148" y="481"/>
                    <a:pt x="191" y="481"/>
                  </a:cubicBezTo>
                  <a:cubicBezTo>
                    <a:pt x="201" y="481"/>
                    <a:pt x="211" y="481"/>
                    <a:pt x="221" y="479"/>
                  </a:cubicBezTo>
                  <a:cubicBezTo>
                    <a:pt x="686" y="431"/>
                    <a:pt x="1159" y="407"/>
                    <a:pt x="1638" y="407"/>
                  </a:cubicBezTo>
                  <a:cubicBezTo>
                    <a:pt x="3860" y="407"/>
                    <a:pt x="6214" y="920"/>
                    <a:pt x="8523" y="1919"/>
                  </a:cubicBezTo>
                  <a:cubicBezTo>
                    <a:pt x="9831" y="2491"/>
                    <a:pt x="11090" y="3182"/>
                    <a:pt x="12273" y="3969"/>
                  </a:cubicBezTo>
                  <a:cubicBezTo>
                    <a:pt x="13561" y="4831"/>
                    <a:pt x="14658" y="5696"/>
                    <a:pt x="15620" y="6619"/>
                  </a:cubicBezTo>
                  <a:cubicBezTo>
                    <a:pt x="17858" y="8748"/>
                    <a:pt x="19417" y="11203"/>
                    <a:pt x="20126" y="13725"/>
                  </a:cubicBezTo>
                  <a:cubicBezTo>
                    <a:pt x="20313" y="14369"/>
                    <a:pt x="20452" y="15070"/>
                    <a:pt x="20541" y="15803"/>
                  </a:cubicBezTo>
                  <a:cubicBezTo>
                    <a:pt x="20628" y="16520"/>
                    <a:pt x="20653" y="17232"/>
                    <a:pt x="20611" y="17918"/>
                  </a:cubicBezTo>
                  <a:cubicBezTo>
                    <a:pt x="20541" y="19335"/>
                    <a:pt x="20182" y="20744"/>
                    <a:pt x="19573" y="21991"/>
                  </a:cubicBezTo>
                  <a:cubicBezTo>
                    <a:pt x="19554" y="22039"/>
                    <a:pt x="19551" y="22089"/>
                    <a:pt x="19565" y="22139"/>
                  </a:cubicBezTo>
                  <a:cubicBezTo>
                    <a:pt x="19579" y="22186"/>
                    <a:pt x="19612" y="22225"/>
                    <a:pt x="19654" y="22251"/>
                  </a:cubicBezTo>
                  <a:cubicBezTo>
                    <a:pt x="19682" y="22267"/>
                    <a:pt x="19713" y="22273"/>
                    <a:pt x="19746" y="22273"/>
                  </a:cubicBezTo>
                  <a:cubicBezTo>
                    <a:pt x="19766" y="22273"/>
                    <a:pt x="19783" y="22270"/>
                    <a:pt x="19802" y="22262"/>
                  </a:cubicBezTo>
                  <a:cubicBezTo>
                    <a:pt x="19852" y="22248"/>
                    <a:pt x="19891" y="22212"/>
                    <a:pt x="19917" y="22164"/>
                  </a:cubicBezTo>
                  <a:cubicBezTo>
                    <a:pt x="20561" y="20870"/>
                    <a:pt x="20949" y="19408"/>
                    <a:pt x="21035" y="17943"/>
                  </a:cubicBezTo>
                  <a:cubicBezTo>
                    <a:pt x="21088" y="17248"/>
                    <a:pt x="21066" y="16509"/>
                    <a:pt x="20979" y="15750"/>
                  </a:cubicBezTo>
                  <a:cubicBezTo>
                    <a:pt x="20893" y="14997"/>
                    <a:pt x="20754" y="14272"/>
                    <a:pt x="20558" y="13602"/>
                  </a:cubicBezTo>
                  <a:cubicBezTo>
                    <a:pt x="19833" y="10999"/>
                    <a:pt x="18240" y="8466"/>
                    <a:pt x="15949" y="6276"/>
                  </a:cubicBezTo>
                  <a:cubicBezTo>
                    <a:pt x="14928" y="5291"/>
                    <a:pt x="13782" y="4382"/>
                    <a:pt x="12538" y="3570"/>
                  </a:cubicBezTo>
                  <a:cubicBezTo>
                    <a:pt x="11324" y="2767"/>
                    <a:pt x="10032" y="2069"/>
                    <a:pt x="8704" y="1497"/>
                  </a:cubicBezTo>
                  <a:cubicBezTo>
                    <a:pt x="7231" y="878"/>
                    <a:pt x="5870" y="465"/>
                    <a:pt x="4534" y="236"/>
                  </a:cubicBezTo>
                  <a:cubicBezTo>
                    <a:pt x="3681" y="79"/>
                    <a:pt x="2806" y="1"/>
                    <a:pt x="1919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4210;p57">
              <a:extLst>
                <a:ext uri="{FF2B5EF4-FFF2-40B4-BE49-F238E27FC236}">
                  <a16:creationId xmlns:a16="http://schemas.microsoft.com/office/drawing/2014/main" id="{75D0D9C4-368E-4F7D-BC8F-DBB606FFABDE}"/>
                </a:ext>
              </a:extLst>
            </p:cNvPr>
            <p:cNvSpPr/>
            <p:nvPr/>
          </p:nvSpPr>
          <p:spPr>
            <a:xfrm>
              <a:off x="5877675" y="2022325"/>
              <a:ext cx="237025" cy="338825"/>
            </a:xfrm>
            <a:custGeom>
              <a:avLst/>
              <a:gdLst/>
              <a:ahLst/>
              <a:cxnLst/>
              <a:rect l="l" t="t" r="r" b="b"/>
              <a:pathLst>
                <a:path w="9481" h="13553" extrusionOk="0">
                  <a:moveTo>
                    <a:pt x="9265" y="1"/>
                  </a:moveTo>
                  <a:cubicBezTo>
                    <a:pt x="9234" y="1"/>
                    <a:pt x="9204" y="8"/>
                    <a:pt x="9176" y="23"/>
                  </a:cubicBezTo>
                  <a:cubicBezTo>
                    <a:pt x="7965" y="653"/>
                    <a:pt x="6816" y="1462"/>
                    <a:pt x="5748" y="2427"/>
                  </a:cubicBezTo>
                  <a:cubicBezTo>
                    <a:pt x="4682" y="3390"/>
                    <a:pt x="3753" y="4453"/>
                    <a:pt x="2988" y="5580"/>
                  </a:cubicBezTo>
                  <a:cubicBezTo>
                    <a:pt x="2199" y="6738"/>
                    <a:pt x="1543" y="7982"/>
                    <a:pt x="1036" y="9279"/>
                  </a:cubicBezTo>
                  <a:cubicBezTo>
                    <a:pt x="525" y="10576"/>
                    <a:pt x="179" y="11943"/>
                    <a:pt x="9" y="13335"/>
                  </a:cubicBezTo>
                  <a:lnTo>
                    <a:pt x="9" y="13344"/>
                  </a:lnTo>
                  <a:cubicBezTo>
                    <a:pt x="1" y="13444"/>
                    <a:pt x="70" y="13531"/>
                    <a:pt x="168" y="13547"/>
                  </a:cubicBezTo>
                  <a:cubicBezTo>
                    <a:pt x="179" y="13553"/>
                    <a:pt x="193" y="13553"/>
                    <a:pt x="204" y="13553"/>
                  </a:cubicBezTo>
                  <a:cubicBezTo>
                    <a:pt x="240" y="13553"/>
                    <a:pt x="277" y="13542"/>
                    <a:pt x="316" y="13517"/>
                  </a:cubicBezTo>
                  <a:cubicBezTo>
                    <a:pt x="360" y="13486"/>
                    <a:pt x="388" y="13441"/>
                    <a:pt x="394" y="13388"/>
                  </a:cubicBezTo>
                  <a:cubicBezTo>
                    <a:pt x="796" y="10696"/>
                    <a:pt x="1831" y="8088"/>
                    <a:pt x="3390" y="5848"/>
                  </a:cubicBezTo>
                  <a:cubicBezTo>
                    <a:pt x="4202" y="4687"/>
                    <a:pt x="5103" y="3652"/>
                    <a:pt x="6063" y="2765"/>
                  </a:cubicBezTo>
                  <a:cubicBezTo>
                    <a:pt x="7067" y="1844"/>
                    <a:pt x="8175" y="1035"/>
                    <a:pt x="9360" y="360"/>
                  </a:cubicBezTo>
                  <a:cubicBezTo>
                    <a:pt x="9447" y="307"/>
                    <a:pt x="9480" y="198"/>
                    <a:pt x="9438" y="109"/>
                  </a:cubicBezTo>
                  <a:cubicBezTo>
                    <a:pt x="9416" y="64"/>
                    <a:pt x="9377" y="28"/>
                    <a:pt x="9330" y="11"/>
                  </a:cubicBezTo>
                  <a:cubicBezTo>
                    <a:pt x="9309" y="4"/>
                    <a:pt x="9287" y="1"/>
                    <a:pt x="926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4211;p57">
              <a:extLst>
                <a:ext uri="{FF2B5EF4-FFF2-40B4-BE49-F238E27FC236}">
                  <a16:creationId xmlns:a16="http://schemas.microsoft.com/office/drawing/2014/main" id="{CF036A65-F6B0-4D20-9BAC-175F4232AF7C}"/>
                </a:ext>
              </a:extLst>
            </p:cNvPr>
            <p:cNvSpPr/>
            <p:nvPr/>
          </p:nvSpPr>
          <p:spPr>
            <a:xfrm>
              <a:off x="5955375" y="2113275"/>
              <a:ext cx="174525" cy="231500"/>
            </a:xfrm>
            <a:custGeom>
              <a:avLst/>
              <a:gdLst/>
              <a:ahLst/>
              <a:cxnLst/>
              <a:rect l="l" t="t" r="r" b="b"/>
              <a:pathLst>
                <a:path w="6981" h="9260" extrusionOk="0">
                  <a:moveTo>
                    <a:pt x="6780" y="1"/>
                  </a:moveTo>
                  <a:cubicBezTo>
                    <a:pt x="6697" y="1"/>
                    <a:pt x="6619" y="56"/>
                    <a:pt x="6595" y="140"/>
                  </a:cubicBezTo>
                  <a:cubicBezTo>
                    <a:pt x="6261" y="1275"/>
                    <a:pt x="5873" y="2344"/>
                    <a:pt x="5440" y="3312"/>
                  </a:cubicBezTo>
                  <a:cubicBezTo>
                    <a:pt x="5000" y="4285"/>
                    <a:pt x="4467" y="5287"/>
                    <a:pt x="3848" y="6283"/>
                  </a:cubicBezTo>
                  <a:cubicBezTo>
                    <a:pt x="3546" y="6763"/>
                    <a:pt x="3228" y="7231"/>
                    <a:pt x="2893" y="7678"/>
                  </a:cubicBezTo>
                  <a:cubicBezTo>
                    <a:pt x="2584" y="8116"/>
                    <a:pt x="2229" y="8542"/>
                    <a:pt x="1755" y="8746"/>
                  </a:cubicBezTo>
                  <a:cubicBezTo>
                    <a:pt x="1647" y="8794"/>
                    <a:pt x="1533" y="8818"/>
                    <a:pt x="1421" y="8818"/>
                  </a:cubicBezTo>
                  <a:cubicBezTo>
                    <a:pt x="1311" y="8818"/>
                    <a:pt x="1203" y="8795"/>
                    <a:pt x="1105" y="8749"/>
                  </a:cubicBezTo>
                  <a:cubicBezTo>
                    <a:pt x="915" y="8662"/>
                    <a:pt x="754" y="8484"/>
                    <a:pt x="642" y="8247"/>
                  </a:cubicBezTo>
                  <a:cubicBezTo>
                    <a:pt x="422" y="7772"/>
                    <a:pt x="519" y="7173"/>
                    <a:pt x="600" y="6693"/>
                  </a:cubicBezTo>
                  <a:cubicBezTo>
                    <a:pt x="611" y="6643"/>
                    <a:pt x="597" y="6590"/>
                    <a:pt x="570" y="6548"/>
                  </a:cubicBezTo>
                  <a:cubicBezTo>
                    <a:pt x="542" y="6511"/>
                    <a:pt x="500" y="6484"/>
                    <a:pt x="450" y="6472"/>
                  </a:cubicBezTo>
                  <a:cubicBezTo>
                    <a:pt x="436" y="6470"/>
                    <a:pt x="422" y="6468"/>
                    <a:pt x="409" y="6468"/>
                  </a:cubicBezTo>
                  <a:cubicBezTo>
                    <a:pt x="371" y="6468"/>
                    <a:pt x="336" y="6480"/>
                    <a:pt x="304" y="6500"/>
                  </a:cubicBezTo>
                  <a:cubicBezTo>
                    <a:pt x="263" y="6528"/>
                    <a:pt x="235" y="6570"/>
                    <a:pt x="224" y="6617"/>
                  </a:cubicBezTo>
                  <a:lnTo>
                    <a:pt x="224" y="6623"/>
                  </a:lnTo>
                  <a:lnTo>
                    <a:pt x="221" y="6640"/>
                  </a:lnTo>
                  <a:cubicBezTo>
                    <a:pt x="118" y="7195"/>
                    <a:pt x="0" y="7825"/>
                    <a:pt x="254" y="8417"/>
                  </a:cubicBezTo>
                  <a:cubicBezTo>
                    <a:pt x="394" y="8752"/>
                    <a:pt x="631" y="9011"/>
                    <a:pt x="921" y="9148"/>
                  </a:cubicBezTo>
                  <a:cubicBezTo>
                    <a:pt x="1077" y="9220"/>
                    <a:pt x="1256" y="9259"/>
                    <a:pt x="1434" y="9259"/>
                  </a:cubicBezTo>
                  <a:cubicBezTo>
                    <a:pt x="1602" y="9259"/>
                    <a:pt x="1772" y="9226"/>
                    <a:pt x="1931" y="9162"/>
                  </a:cubicBezTo>
                  <a:cubicBezTo>
                    <a:pt x="2536" y="8911"/>
                    <a:pt x="2944" y="8409"/>
                    <a:pt x="3273" y="7957"/>
                  </a:cubicBezTo>
                  <a:cubicBezTo>
                    <a:pt x="3616" y="7502"/>
                    <a:pt x="3948" y="7028"/>
                    <a:pt x="4255" y="6542"/>
                  </a:cubicBezTo>
                  <a:cubicBezTo>
                    <a:pt x="4843" y="5635"/>
                    <a:pt x="5371" y="4637"/>
                    <a:pt x="5865" y="3498"/>
                  </a:cubicBezTo>
                  <a:cubicBezTo>
                    <a:pt x="6107" y="2932"/>
                    <a:pt x="6308" y="2405"/>
                    <a:pt x="6487" y="1894"/>
                  </a:cubicBezTo>
                  <a:cubicBezTo>
                    <a:pt x="6651" y="1406"/>
                    <a:pt x="6810" y="865"/>
                    <a:pt x="6967" y="240"/>
                  </a:cubicBezTo>
                  <a:lnTo>
                    <a:pt x="6967" y="237"/>
                  </a:lnTo>
                  <a:cubicBezTo>
                    <a:pt x="6980" y="187"/>
                    <a:pt x="6972" y="131"/>
                    <a:pt x="6944" y="89"/>
                  </a:cubicBezTo>
                  <a:cubicBezTo>
                    <a:pt x="6916" y="45"/>
                    <a:pt x="6869" y="17"/>
                    <a:pt x="6821" y="6"/>
                  </a:cubicBezTo>
                  <a:cubicBezTo>
                    <a:pt x="6807" y="2"/>
                    <a:pt x="6793" y="1"/>
                    <a:pt x="6780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4212;p57">
              <a:extLst>
                <a:ext uri="{FF2B5EF4-FFF2-40B4-BE49-F238E27FC236}">
                  <a16:creationId xmlns:a16="http://schemas.microsoft.com/office/drawing/2014/main" id="{CCE918AD-1EF0-4F36-BE58-C8C3AF479ADC}"/>
                </a:ext>
              </a:extLst>
            </p:cNvPr>
            <p:cNvSpPr/>
            <p:nvPr/>
          </p:nvSpPr>
          <p:spPr>
            <a:xfrm>
              <a:off x="5977750" y="2093800"/>
              <a:ext cx="95375" cy="142375"/>
            </a:xfrm>
            <a:custGeom>
              <a:avLst/>
              <a:gdLst/>
              <a:ahLst/>
              <a:cxnLst/>
              <a:rect l="l" t="t" r="r" b="b"/>
              <a:pathLst>
                <a:path w="3815" h="5695" extrusionOk="0">
                  <a:moveTo>
                    <a:pt x="3615" y="1"/>
                  </a:moveTo>
                  <a:cubicBezTo>
                    <a:pt x="3575" y="1"/>
                    <a:pt x="3537" y="11"/>
                    <a:pt x="3505" y="37"/>
                  </a:cubicBezTo>
                  <a:cubicBezTo>
                    <a:pt x="2634" y="656"/>
                    <a:pt x="1881" y="1465"/>
                    <a:pt x="1267" y="2431"/>
                  </a:cubicBezTo>
                  <a:cubicBezTo>
                    <a:pt x="659" y="3388"/>
                    <a:pt x="241" y="4409"/>
                    <a:pt x="23" y="5463"/>
                  </a:cubicBezTo>
                  <a:cubicBezTo>
                    <a:pt x="1" y="5561"/>
                    <a:pt x="57" y="5658"/>
                    <a:pt x="154" y="5689"/>
                  </a:cubicBezTo>
                  <a:cubicBezTo>
                    <a:pt x="157" y="5692"/>
                    <a:pt x="163" y="5692"/>
                    <a:pt x="166" y="5692"/>
                  </a:cubicBezTo>
                  <a:cubicBezTo>
                    <a:pt x="182" y="5695"/>
                    <a:pt x="196" y="5695"/>
                    <a:pt x="210" y="5695"/>
                  </a:cubicBezTo>
                  <a:cubicBezTo>
                    <a:pt x="294" y="5695"/>
                    <a:pt x="372" y="5639"/>
                    <a:pt x="400" y="5561"/>
                  </a:cubicBezTo>
                  <a:cubicBezTo>
                    <a:pt x="679" y="4545"/>
                    <a:pt x="1111" y="3583"/>
                    <a:pt x="1678" y="2701"/>
                  </a:cubicBezTo>
                  <a:cubicBezTo>
                    <a:pt x="2236" y="1839"/>
                    <a:pt x="2930" y="1047"/>
                    <a:pt x="3748" y="344"/>
                  </a:cubicBezTo>
                  <a:cubicBezTo>
                    <a:pt x="3784" y="310"/>
                    <a:pt x="3809" y="266"/>
                    <a:pt x="3812" y="218"/>
                  </a:cubicBezTo>
                  <a:cubicBezTo>
                    <a:pt x="3815" y="168"/>
                    <a:pt x="3803" y="121"/>
                    <a:pt x="3773" y="82"/>
                  </a:cubicBezTo>
                  <a:cubicBezTo>
                    <a:pt x="3742" y="40"/>
                    <a:pt x="3700" y="15"/>
                    <a:pt x="3653" y="4"/>
                  </a:cubicBezTo>
                  <a:cubicBezTo>
                    <a:pt x="3640" y="2"/>
                    <a:pt x="3628" y="1"/>
                    <a:pt x="361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4213;p57">
              <a:extLst>
                <a:ext uri="{FF2B5EF4-FFF2-40B4-BE49-F238E27FC236}">
                  <a16:creationId xmlns:a16="http://schemas.microsoft.com/office/drawing/2014/main" id="{2546CB01-B2C3-4757-BDA9-A7269A9D0972}"/>
                </a:ext>
              </a:extLst>
            </p:cNvPr>
            <p:cNvSpPr/>
            <p:nvPr/>
          </p:nvSpPr>
          <p:spPr>
            <a:xfrm>
              <a:off x="6753250" y="2222775"/>
              <a:ext cx="107775" cy="243225"/>
            </a:xfrm>
            <a:custGeom>
              <a:avLst/>
              <a:gdLst/>
              <a:ahLst/>
              <a:cxnLst/>
              <a:rect l="l" t="t" r="r" b="b"/>
              <a:pathLst>
                <a:path w="4311" h="9729" extrusionOk="0">
                  <a:moveTo>
                    <a:pt x="216" y="1"/>
                  </a:moveTo>
                  <a:cubicBezTo>
                    <a:pt x="162" y="1"/>
                    <a:pt x="109" y="24"/>
                    <a:pt x="70" y="67"/>
                  </a:cubicBezTo>
                  <a:cubicBezTo>
                    <a:pt x="70" y="70"/>
                    <a:pt x="68" y="70"/>
                    <a:pt x="68" y="73"/>
                  </a:cubicBezTo>
                  <a:cubicBezTo>
                    <a:pt x="1" y="156"/>
                    <a:pt x="12" y="276"/>
                    <a:pt x="90" y="340"/>
                  </a:cubicBezTo>
                  <a:cubicBezTo>
                    <a:pt x="1393" y="1451"/>
                    <a:pt x="2400" y="2879"/>
                    <a:pt x="3002" y="4483"/>
                  </a:cubicBezTo>
                  <a:cubicBezTo>
                    <a:pt x="3619" y="6101"/>
                    <a:pt x="3837" y="7839"/>
                    <a:pt x="3630" y="9510"/>
                  </a:cubicBezTo>
                  <a:cubicBezTo>
                    <a:pt x="3616" y="9600"/>
                    <a:pt x="3672" y="9686"/>
                    <a:pt x="3764" y="9720"/>
                  </a:cubicBezTo>
                  <a:cubicBezTo>
                    <a:pt x="3770" y="9722"/>
                    <a:pt x="3781" y="9725"/>
                    <a:pt x="3786" y="9725"/>
                  </a:cubicBezTo>
                  <a:cubicBezTo>
                    <a:pt x="3798" y="9728"/>
                    <a:pt x="3806" y="9728"/>
                    <a:pt x="3814" y="9728"/>
                  </a:cubicBezTo>
                  <a:cubicBezTo>
                    <a:pt x="3853" y="9728"/>
                    <a:pt x="3892" y="9714"/>
                    <a:pt x="3926" y="9695"/>
                  </a:cubicBezTo>
                  <a:cubicBezTo>
                    <a:pt x="3968" y="9667"/>
                    <a:pt x="4001" y="9622"/>
                    <a:pt x="4007" y="9569"/>
                  </a:cubicBezTo>
                  <a:cubicBezTo>
                    <a:pt x="4311" y="7870"/>
                    <a:pt x="4113" y="6004"/>
                    <a:pt x="3446" y="4313"/>
                  </a:cubicBezTo>
                  <a:cubicBezTo>
                    <a:pt x="3117" y="3473"/>
                    <a:pt x="2690" y="2684"/>
                    <a:pt x="2174" y="1970"/>
                  </a:cubicBezTo>
                  <a:cubicBezTo>
                    <a:pt x="1661" y="1247"/>
                    <a:pt x="1038" y="600"/>
                    <a:pt x="333" y="42"/>
                  </a:cubicBezTo>
                  <a:lnTo>
                    <a:pt x="327" y="39"/>
                  </a:lnTo>
                  <a:cubicBezTo>
                    <a:pt x="294" y="13"/>
                    <a:pt x="255" y="1"/>
                    <a:pt x="216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4214;p57">
              <a:extLst>
                <a:ext uri="{FF2B5EF4-FFF2-40B4-BE49-F238E27FC236}">
                  <a16:creationId xmlns:a16="http://schemas.microsoft.com/office/drawing/2014/main" id="{447EDA5F-5C48-49C7-97E7-79286C425911}"/>
                </a:ext>
              </a:extLst>
            </p:cNvPr>
            <p:cNvSpPr/>
            <p:nvPr/>
          </p:nvSpPr>
          <p:spPr>
            <a:xfrm>
              <a:off x="6325375" y="2783925"/>
              <a:ext cx="122700" cy="84750"/>
            </a:xfrm>
            <a:custGeom>
              <a:avLst/>
              <a:gdLst/>
              <a:ahLst/>
              <a:cxnLst/>
              <a:rect l="l" t="t" r="r" b="b"/>
              <a:pathLst>
                <a:path w="4908" h="3390" extrusionOk="0">
                  <a:moveTo>
                    <a:pt x="753" y="1"/>
                  </a:moveTo>
                  <a:cubicBezTo>
                    <a:pt x="444" y="1"/>
                    <a:pt x="166" y="223"/>
                    <a:pt x="117" y="525"/>
                  </a:cubicBezTo>
                  <a:cubicBezTo>
                    <a:pt x="0" y="1301"/>
                    <a:pt x="193" y="2687"/>
                    <a:pt x="1674" y="3220"/>
                  </a:cubicBezTo>
                  <a:cubicBezTo>
                    <a:pt x="2001" y="3338"/>
                    <a:pt x="2310" y="3390"/>
                    <a:pt x="2599" y="3390"/>
                  </a:cubicBezTo>
                  <a:cubicBezTo>
                    <a:pt x="3614" y="3390"/>
                    <a:pt x="4373" y="2750"/>
                    <a:pt x="4721" y="2107"/>
                  </a:cubicBezTo>
                  <a:cubicBezTo>
                    <a:pt x="4907" y="1761"/>
                    <a:pt x="4902" y="1390"/>
                    <a:pt x="4545" y="1228"/>
                  </a:cubicBezTo>
                  <a:cubicBezTo>
                    <a:pt x="3836" y="907"/>
                    <a:pt x="2556" y="400"/>
                    <a:pt x="899" y="17"/>
                  </a:cubicBezTo>
                  <a:cubicBezTo>
                    <a:pt x="850" y="6"/>
                    <a:pt x="801" y="1"/>
                    <a:pt x="7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4215;p57">
              <a:extLst>
                <a:ext uri="{FF2B5EF4-FFF2-40B4-BE49-F238E27FC236}">
                  <a16:creationId xmlns:a16="http://schemas.microsoft.com/office/drawing/2014/main" id="{DA364B86-D492-412A-8564-09F8D0D118B0}"/>
                </a:ext>
              </a:extLst>
            </p:cNvPr>
            <p:cNvSpPr/>
            <p:nvPr/>
          </p:nvSpPr>
          <p:spPr>
            <a:xfrm>
              <a:off x="6301450" y="2074625"/>
              <a:ext cx="151925" cy="133575"/>
            </a:xfrm>
            <a:custGeom>
              <a:avLst/>
              <a:gdLst/>
              <a:ahLst/>
              <a:cxnLst/>
              <a:rect l="l" t="t" r="r" b="b"/>
              <a:pathLst>
                <a:path w="6077" h="5343" extrusionOk="0">
                  <a:moveTo>
                    <a:pt x="313" y="1"/>
                  </a:moveTo>
                  <a:lnTo>
                    <a:pt x="0" y="224"/>
                  </a:lnTo>
                  <a:cubicBezTo>
                    <a:pt x="1526" y="2366"/>
                    <a:pt x="3566" y="4138"/>
                    <a:pt x="5901" y="5343"/>
                  </a:cubicBezTo>
                  <a:lnTo>
                    <a:pt x="6077" y="5003"/>
                  </a:lnTo>
                  <a:cubicBezTo>
                    <a:pt x="3794" y="3823"/>
                    <a:pt x="1800" y="2093"/>
                    <a:pt x="313" y="1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4216;p57">
              <a:extLst>
                <a:ext uri="{FF2B5EF4-FFF2-40B4-BE49-F238E27FC236}">
                  <a16:creationId xmlns:a16="http://schemas.microsoft.com/office/drawing/2014/main" id="{4336F209-6AF5-49B8-B9CC-265CBBBAAAE7}"/>
                </a:ext>
              </a:extLst>
            </p:cNvPr>
            <p:cNvSpPr/>
            <p:nvPr/>
          </p:nvSpPr>
          <p:spPr>
            <a:xfrm>
              <a:off x="6611250" y="4731975"/>
              <a:ext cx="124600" cy="103725"/>
            </a:xfrm>
            <a:custGeom>
              <a:avLst/>
              <a:gdLst/>
              <a:ahLst/>
              <a:cxnLst/>
              <a:rect l="l" t="t" r="r" b="b"/>
              <a:pathLst>
                <a:path w="4984" h="4149" extrusionOk="0">
                  <a:moveTo>
                    <a:pt x="642" y="0"/>
                  </a:moveTo>
                  <a:lnTo>
                    <a:pt x="642" y="0"/>
                  </a:lnTo>
                  <a:cubicBezTo>
                    <a:pt x="1" y="1406"/>
                    <a:pt x="171" y="2823"/>
                    <a:pt x="812" y="4149"/>
                  </a:cubicBezTo>
                  <a:cubicBezTo>
                    <a:pt x="2308" y="4026"/>
                    <a:pt x="2961" y="3844"/>
                    <a:pt x="4222" y="3579"/>
                  </a:cubicBezTo>
                  <a:cubicBezTo>
                    <a:pt x="4219" y="3579"/>
                    <a:pt x="4983" y="857"/>
                    <a:pt x="642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4217;p57">
              <a:extLst>
                <a:ext uri="{FF2B5EF4-FFF2-40B4-BE49-F238E27FC236}">
                  <a16:creationId xmlns:a16="http://schemas.microsoft.com/office/drawing/2014/main" id="{C08336E6-27E4-4881-B76E-F523C4C2F602}"/>
                </a:ext>
              </a:extLst>
            </p:cNvPr>
            <p:cNvSpPr/>
            <p:nvPr/>
          </p:nvSpPr>
          <p:spPr>
            <a:xfrm>
              <a:off x="6315300" y="4631000"/>
              <a:ext cx="317800" cy="207575"/>
            </a:xfrm>
            <a:custGeom>
              <a:avLst/>
              <a:gdLst/>
              <a:ahLst/>
              <a:cxnLst/>
              <a:rect l="l" t="t" r="r" b="b"/>
              <a:pathLst>
                <a:path w="12712" h="8303" extrusionOk="0">
                  <a:moveTo>
                    <a:pt x="8131" y="1"/>
                  </a:moveTo>
                  <a:cubicBezTo>
                    <a:pt x="8009" y="1"/>
                    <a:pt x="7883" y="6"/>
                    <a:pt x="7752" y="16"/>
                  </a:cubicBezTo>
                  <a:cubicBezTo>
                    <a:pt x="5799" y="170"/>
                    <a:pt x="4845" y="1821"/>
                    <a:pt x="4942" y="2658"/>
                  </a:cubicBezTo>
                  <a:cubicBezTo>
                    <a:pt x="4940" y="2648"/>
                    <a:pt x="4937" y="2641"/>
                    <a:pt x="4934" y="2638"/>
                  </a:cubicBezTo>
                  <a:lnTo>
                    <a:pt x="4934" y="2638"/>
                  </a:lnTo>
                  <a:cubicBezTo>
                    <a:pt x="4776" y="2218"/>
                    <a:pt x="4456" y="1652"/>
                    <a:pt x="3422" y="1202"/>
                  </a:cubicBezTo>
                  <a:cubicBezTo>
                    <a:pt x="3099" y="1062"/>
                    <a:pt x="2770" y="997"/>
                    <a:pt x="2449" y="997"/>
                  </a:cubicBezTo>
                  <a:cubicBezTo>
                    <a:pt x="1155" y="997"/>
                    <a:pt x="0" y="2047"/>
                    <a:pt x="18" y="3462"/>
                  </a:cubicBezTo>
                  <a:lnTo>
                    <a:pt x="74" y="7928"/>
                  </a:lnTo>
                  <a:cubicBezTo>
                    <a:pt x="74" y="7928"/>
                    <a:pt x="3111" y="8303"/>
                    <a:pt x="7360" y="8303"/>
                  </a:cubicBezTo>
                  <a:cubicBezTo>
                    <a:pt x="8998" y="8303"/>
                    <a:pt x="10817" y="8247"/>
                    <a:pt x="12712" y="8093"/>
                  </a:cubicBezTo>
                  <a:cubicBezTo>
                    <a:pt x="12067" y="6770"/>
                    <a:pt x="11897" y="5350"/>
                    <a:pt x="12539" y="3950"/>
                  </a:cubicBezTo>
                  <a:cubicBezTo>
                    <a:pt x="11523" y="3752"/>
                    <a:pt x="11493" y="3735"/>
                    <a:pt x="11063" y="3716"/>
                  </a:cubicBezTo>
                  <a:cubicBezTo>
                    <a:pt x="11063" y="3716"/>
                    <a:pt x="11439" y="1"/>
                    <a:pt x="8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4218;p57">
              <a:extLst>
                <a:ext uri="{FF2B5EF4-FFF2-40B4-BE49-F238E27FC236}">
                  <a16:creationId xmlns:a16="http://schemas.microsoft.com/office/drawing/2014/main" id="{AC268C7B-4662-459D-9B25-046FABF5A205}"/>
                </a:ext>
              </a:extLst>
            </p:cNvPr>
            <p:cNvSpPr/>
            <p:nvPr/>
          </p:nvSpPr>
          <p:spPr>
            <a:xfrm>
              <a:off x="631560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15907" y="0"/>
                  </a:moveTo>
                  <a:cubicBezTo>
                    <a:pt x="15902" y="0"/>
                    <a:pt x="15897" y="1"/>
                    <a:pt x="15891" y="2"/>
                  </a:cubicBezTo>
                  <a:cubicBezTo>
                    <a:pt x="12327" y="582"/>
                    <a:pt x="8751" y="742"/>
                    <a:pt x="5896" y="742"/>
                  </a:cubicBezTo>
                  <a:cubicBezTo>
                    <a:pt x="2411" y="742"/>
                    <a:pt x="1" y="504"/>
                    <a:pt x="1" y="504"/>
                  </a:cubicBezTo>
                  <a:lnTo>
                    <a:pt x="1" y="504"/>
                  </a:lnTo>
                  <a:lnTo>
                    <a:pt x="6" y="1506"/>
                  </a:lnTo>
                  <a:cubicBezTo>
                    <a:pt x="6" y="1506"/>
                    <a:pt x="3471" y="2010"/>
                    <a:pt x="7666" y="2010"/>
                  </a:cubicBezTo>
                  <a:cubicBezTo>
                    <a:pt x="10324" y="2010"/>
                    <a:pt x="13275" y="1808"/>
                    <a:pt x="15824" y="1146"/>
                  </a:cubicBezTo>
                  <a:cubicBezTo>
                    <a:pt x="15824" y="1146"/>
                    <a:pt x="16165" y="0"/>
                    <a:pt x="15907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4219;p57">
              <a:extLst>
                <a:ext uri="{FF2B5EF4-FFF2-40B4-BE49-F238E27FC236}">
                  <a16:creationId xmlns:a16="http://schemas.microsoft.com/office/drawing/2014/main" id="{0EE34C91-8E0E-4503-A806-4C8990D055A8}"/>
                </a:ext>
              </a:extLst>
            </p:cNvPr>
            <p:cNvSpPr/>
            <p:nvPr/>
          </p:nvSpPr>
          <p:spPr>
            <a:xfrm>
              <a:off x="6361700" y="4727375"/>
              <a:ext cx="57425" cy="57200"/>
            </a:xfrm>
            <a:custGeom>
              <a:avLst/>
              <a:gdLst/>
              <a:ahLst/>
              <a:cxnLst/>
              <a:rect l="l" t="t" r="r" b="b"/>
              <a:pathLst>
                <a:path w="2297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11" y="3"/>
                    <a:pt x="1" y="519"/>
                    <a:pt x="4" y="1149"/>
                  </a:cubicBezTo>
                  <a:cubicBezTo>
                    <a:pt x="9" y="1781"/>
                    <a:pt x="520" y="2288"/>
                    <a:pt x="1151" y="2288"/>
                  </a:cubicBezTo>
                  <a:cubicBezTo>
                    <a:pt x="1152" y="2288"/>
                    <a:pt x="1154" y="2288"/>
                    <a:pt x="1156" y="2288"/>
                  </a:cubicBezTo>
                  <a:cubicBezTo>
                    <a:pt x="1786" y="2285"/>
                    <a:pt x="2297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4220;p57">
              <a:extLst>
                <a:ext uri="{FF2B5EF4-FFF2-40B4-BE49-F238E27FC236}">
                  <a16:creationId xmlns:a16="http://schemas.microsoft.com/office/drawing/2014/main" id="{945ABC08-ED71-4F05-BCD6-201B556416FD}"/>
                </a:ext>
              </a:extLst>
            </p:cNvPr>
            <p:cNvSpPr/>
            <p:nvPr/>
          </p:nvSpPr>
          <p:spPr>
            <a:xfrm>
              <a:off x="6485575" y="4720450"/>
              <a:ext cx="110625" cy="18025"/>
            </a:xfrm>
            <a:custGeom>
              <a:avLst/>
              <a:gdLst/>
              <a:ahLst/>
              <a:cxnLst/>
              <a:rect l="l" t="t" r="r" b="b"/>
              <a:pathLst>
                <a:path w="4425" h="721" extrusionOk="0">
                  <a:moveTo>
                    <a:pt x="4195" y="0"/>
                  </a:moveTo>
                  <a:cubicBezTo>
                    <a:pt x="4190" y="0"/>
                    <a:pt x="4185" y="0"/>
                    <a:pt x="4180" y="1"/>
                  </a:cubicBezTo>
                  <a:lnTo>
                    <a:pt x="221" y="266"/>
                  </a:lnTo>
                  <a:cubicBezTo>
                    <a:pt x="95" y="277"/>
                    <a:pt x="0" y="383"/>
                    <a:pt x="9" y="506"/>
                  </a:cubicBezTo>
                  <a:cubicBezTo>
                    <a:pt x="20" y="629"/>
                    <a:pt x="118" y="721"/>
                    <a:pt x="235" y="721"/>
                  </a:cubicBezTo>
                  <a:lnTo>
                    <a:pt x="249" y="721"/>
                  </a:lnTo>
                  <a:lnTo>
                    <a:pt x="4207" y="456"/>
                  </a:lnTo>
                  <a:cubicBezTo>
                    <a:pt x="4333" y="444"/>
                    <a:pt x="4425" y="338"/>
                    <a:pt x="4419" y="216"/>
                  </a:cubicBezTo>
                  <a:cubicBezTo>
                    <a:pt x="4414" y="90"/>
                    <a:pt x="4314" y="0"/>
                    <a:pt x="4195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4221;p57">
              <a:extLst>
                <a:ext uri="{FF2B5EF4-FFF2-40B4-BE49-F238E27FC236}">
                  <a16:creationId xmlns:a16="http://schemas.microsoft.com/office/drawing/2014/main" id="{403729FF-F6EC-4F81-942C-E27680ABD967}"/>
                </a:ext>
              </a:extLst>
            </p:cNvPr>
            <p:cNvSpPr/>
            <p:nvPr/>
          </p:nvSpPr>
          <p:spPr>
            <a:xfrm>
              <a:off x="6478175" y="4621525"/>
              <a:ext cx="161900" cy="95400"/>
            </a:xfrm>
            <a:custGeom>
              <a:avLst/>
              <a:gdLst/>
              <a:ahLst/>
              <a:cxnLst/>
              <a:rect l="l" t="t" r="r" b="b"/>
              <a:pathLst>
                <a:path w="6476" h="3816" extrusionOk="0">
                  <a:moveTo>
                    <a:pt x="4392" y="454"/>
                  </a:moveTo>
                  <a:cubicBezTo>
                    <a:pt x="4417" y="454"/>
                    <a:pt x="4436" y="459"/>
                    <a:pt x="4450" y="471"/>
                  </a:cubicBezTo>
                  <a:cubicBezTo>
                    <a:pt x="4503" y="512"/>
                    <a:pt x="4501" y="660"/>
                    <a:pt x="4439" y="844"/>
                  </a:cubicBezTo>
                  <a:cubicBezTo>
                    <a:pt x="4241" y="1450"/>
                    <a:pt x="3937" y="2016"/>
                    <a:pt x="3547" y="2518"/>
                  </a:cubicBezTo>
                  <a:lnTo>
                    <a:pt x="3474" y="2591"/>
                  </a:lnTo>
                  <a:cubicBezTo>
                    <a:pt x="3516" y="2432"/>
                    <a:pt x="3552" y="2267"/>
                    <a:pt x="3586" y="2111"/>
                  </a:cubicBezTo>
                  <a:cubicBezTo>
                    <a:pt x="3694" y="1634"/>
                    <a:pt x="3798" y="1179"/>
                    <a:pt x="4049" y="761"/>
                  </a:cubicBezTo>
                  <a:cubicBezTo>
                    <a:pt x="4110" y="660"/>
                    <a:pt x="4183" y="546"/>
                    <a:pt x="4277" y="487"/>
                  </a:cubicBezTo>
                  <a:cubicBezTo>
                    <a:pt x="4311" y="465"/>
                    <a:pt x="4353" y="454"/>
                    <a:pt x="4392" y="454"/>
                  </a:cubicBezTo>
                  <a:close/>
                  <a:moveTo>
                    <a:pt x="5759" y="1536"/>
                  </a:moveTo>
                  <a:cubicBezTo>
                    <a:pt x="5868" y="1536"/>
                    <a:pt x="5979" y="1606"/>
                    <a:pt x="5988" y="1679"/>
                  </a:cubicBezTo>
                  <a:cubicBezTo>
                    <a:pt x="5996" y="1732"/>
                    <a:pt x="5960" y="1824"/>
                    <a:pt x="5776" y="1974"/>
                  </a:cubicBezTo>
                  <a:cubicBezTo>
                    <a:pt x="5187" y="2457"/>
                    <a:pt x="4467" y="2795"/>
                    <a:pt x="3795" y="2926"/>
                  </a:cubicBezTo>
                  <a:cubicBezTo>
                    <a:pt x="3825" y="2892"/>
                    <a:pt x="3853" y="2853"/>
                    <a:pt x="3887" y="2814"/>
                  </a:cubicBezTo>
                  <a:cubicBezTo>
                    <a:pt x="4314" y="2401"/>
                    <a:pt x="4785" y="2030"/>
                    <a:pt x="5296" y="1720"/>
                  </a:cubicBezTo>
                  <a:cubicBezTo>
                    <a:pt x="5444" y="1626"/>
                    <a:pt x="5605" y="1536"/>
                    <a:pt x="5759" y="1536"/>
                  </a:cubicBezTo>
                  <a:close/>
                  <a:moveTo>
                    <a:pt x="4391" y="1"/>
                  </a:moveTo>
                  <a:cubicBezTo>
                    <a:pt x="4272" y="1"/>
                    <a:pt x="4148" y="36"/>
                    <a:pt x="4035" y="105"/>
                  </a:cubicBezTo>
                  <a:cubicBezTo>
                    <a:pt x="3867" y="214"/>
                    <a:pt x="3756" y="373"/>
                    <a:pt x="3664" y="526"/>
                  </a:cubicBezTo>
                  <a:cubicBezTo>
                    <a:pt x="3374" y="1006"/>
                    <a:pt x="3256" y="1514"/>
                    <a:pt x="3142" y="2011"/>
                  </a:cubicBezTo>
                  <a:cubicBezTo>
                    <a:pt x="3053" y="2401"/>
                    <a:pt x="2969" y="2769"/>
                    <a:pt x="2804" y="3107"/>
                  </a:cubicBezTo>
                  <a:lnTo>
                    <a:pt x="218" y="3364"/>
                  </a:lnTo>
                  <a:cubicBezTo>
                    <a:pt x="93" y="3378"/>
                    <a:pt x="1" y="3484"/>
                    <a:pt x="15" y="3609"/>
                  </a:cubicBezTo>
                  <a:cubicBezTo>
                    <a:pt x="26" y="3729"/>
                    <a:pt x="126" y="3816"/>
                    <a:pt x="241" y="3816"/>
                  </a:cubicBezTo>
                  <a:cubicBezTo>
                    <a:pt x="249" y="3816"/>
                    <a:pt x="255" y="3816"/>
                    <a:pt x="263" y="3813"/>
                  </a:cubicBezTo>
                  <a:lnTo>
                    <a:pt x="3025" y="3539"/>
                  </a:lnTo>
                  <a:cubicBezTo>
                    <a:pt x="3053" y="3551"/>
                    <a:pt x="3081" y="3559"/>
                    <a:pt x="3109" y="3559"/>
                  </a:cubicBezTo>
                  <a:cubicBezTo>
                    <a:pt x="3148" y="3559"/>
                    <a:pt x="3184" y="3545"/>
                    <a:pt x="3220" y="3523"/>
                  </a:cubicBezTo>
                  <a:lnTo>
                    <a:pt x="4409" y="3405"/>
                  </a:lnTo>
                  <a:cubicBezTo>
                    <a:pt x="4534" y="3392"/>
                    <a:pt x="4626" y="3283"/>
                    <a:pt x="4612" y="3157"/>
                  </a:cubicBezTo>
                  <a:cubicBezTo>
                    <a:pt x="5173" y="2940"/>
                    <a:pt x="5681" y="2630"/>
                    <a:pt x="6063" y="2323"/>
                  </a:cubicBezTo>
                  <a:cubicBezTo>
                    <a:pt x="6166" y="2239"/>
                    <a:pt x="6476" y="1985"/>
                    <a:pt x="6440" y="1628"/>
                  </a:cubicBezTo>
                  <a:cubicBezTo>
                    <a:pt x="6403" y="1290"/>
                    <a:pt x="6070" y="1084"/>
                    <a:pt x="5765" y="1084"/>
                  </a:cubicBezTo>
                  <a:cubicBezTo>
                    <a:pt x="5763" y="1084"/>
                    <a:pt x="5761" y="1084"/>
                    <a:pt x="5759" y="1084"/>
                  </a:cubicBezTo>
                  <a:cubicBezTo>
                    <a:pt x="5485" y="1090"/>
                    <a:pt x="5257" y="1215"/>
                    <a:pt x="5059" y="1335"/>
                  </a:cubicBezTo>
                  <a:cubicBezTo>
                    <a:pt x="4908" y="1430"/>
                    <a:pt x="4760" y="1525"/>
                    <a:pt x="4618" y="1626"/>
                  </a:cubicBezTo>
                  <a:cubicBezTo>
                    <a:pt x="4715" y="1416"/>
                    <a:pt x="4799" y="1204"/>
                    <a:pt x="4869" y="984"/>
                  </a:cubicBezTo>
                  <a:cubicBezTo>
                    <a:pt x="5033" y="490"/>
                    <a:pt x="4886" y="239"/>
                    <a:pt x="4732" y="116"/>
                  </a:cubicBezTo>
                  <a:cubicBezTo>
                    <a:pt x="4636" y="39"/>
                    <a:pt x="4517" y="1"/>
                    <a:pt x="4391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4222;p57">
              <a:extLst>
                <a:ext uri="{FF2B5EF4-FFF2-40B4-BE49-F238E27FC236}">
                  <a16:creationId xmlns:a16="http://schemas.microsoft.com/office/drawing/2014/main" id="{A69E074C-221E-4657-BAEE-35E8BB9BC8B1}"/>
                </a:ext>
              </a:extLst>
            </p:cNvPr>
            <p:cNvSpPr/>
            <p:nvPr/>
          </p:nvSpPr>
          <p:spPr>
            <a:xfrm>
              <a:off x="5690350" y="4731975"/>
              <a:ext cx="124650" cy="103725"/>
            </a:xfrm>
            <a:custGeom>
              <a:avLst/>
              <a:gdLst/>
              <a:ahLst/>
              <a:cxnLst/>
              <a:rect l="l" t="t" r="r" b="b"/>
              <a:pathLst>
                <a:path w="4986" h="4149" extrusionOk="0">
                  <a:moveTo>
                    <a:pt x="4344" y="0"/>
                  </a:moveTo>
                  <a:lnTo>
                    <a:pt x="4344" y="0"/>
                  </a:lnTo>
                  <a:cubicBezTo>
                    <a:pt x="0" y="857"/>
                    <a:pt x="765" y="3579"/>
                    <a:pt x="765" y="3579"/>
                  </a:cubicBezTo>
                  <a:cubicBezTo>
                    <a:pt x="2026" y="3844"/>
                    <a:pt x="2678" y="4026"/>
                    <a:pt x="4174" y="4149"/>
                  </a:cubicBezTo>
                  <a:cubicBezTo>
                    <a:pt x="4815" y="2823"/>
                    <a:pt x="4986" y="1406"/>
                    <a:pt x="4344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4223;p57">
              <a:extLst>
                <a:ext uri="{FF2B5EF4-FFF2-40B4-BE49-F238E27FC236}">
                  <a16:creationId xmlns:a16="http://schemas.microsoft.com/office/drawing/2014/main" id="{1B2E0757-E64E-4485-9607-70E8C6622D14}"/>
                </a:ext>
              </a:extLst>
            </p:cNvPr>
            <p:cNvSpPr/>
            <p:nvPr/>
          </p:nvSpPr>
          <p:spPr>
            <a:xfrm>
              <a:off x="5793000" y="4631000"/>
              <a:ext cx="317875" cy="207575"/>
            </a:xfrm>
            <a:custGeom>
              <a:avLst/>
              <a:gdLst/>
              <a:ahLst/>
              <a:cxnLst/>
              <a:rect l="l" t="t" r="r" b="b"/>
              <a:pathLst>
                <a:path w="12715" h="8303" extrusionOk="0">
                  <a:moveTo>
                    <a:pt x="4585" y="1"/>
                  </a:moveTo>
                  <a:cubicBezTo>
                    <a:pt x="1276" y="1"/>
                    <a:pt x="1652" y="3716"/>
                    <a:pt x="1652" y="3716"/>
                  </a:cubicBezTo>
                  <a:cubicBezTo>
                    <a:pt x="1223" y="3735"/>
                    <a:pt x="1192" y="3752"/>
                    <a:pt x="177" y="3950"/>
                  </a:cubicBezTo>
                  <a:cubicBezTo>
                    <a:pt x="818" y="5350"/>
                    <a:pt x="642" y="6770"/>
                    <a:pt x="1" y="8093"/>
                  </a:cubicBezTo>
                  <a:cubicBezTo>
                    <a:pt x="1895" y="8247"/>
                    <a:pt x="3714" y="8303"/>
                    <a:pt x="5353" y="8303"/>
                  </a:cubicBezTo>
                  <a:cubicBezTo>
                    <a:pt x="9602" y="8303"/>
                    <a:pt x="12639" y="7928"/>
                    <a:pt x="12639" y="7928"/>
                  </a:cubicBezTo>
                  <a:lnTo>
                    <a:pt x="12694" y="3462"/>
                  </a:lnTo>
                  <a:cubicBezTo>
                    <a:pt x="12714" y="2047"/>
                    <a:pt x="11560" y="997"/>
                    <a:pt x="10265" y="997"/>
                  </a:cubicBezTo>
                  <a:cubicBezTo>
                    <a:pt x="9944" y="997"/>
                    <a:pt x="9614" y="1062"/>
                    <a:pt x="9291" y="1202"/>
                  </a:cubicBezTo>
                  <a:cubicBezTo>
                    <a:pt x="8255" y="1654"/>
                    <a:pt x="7937" y="2223"/>
                    <a:pt x="7776" y="2643"/>
                  </a:cubicBezTo>
                  <a:lnTo>
                    <a:pt x="7776" y="2643"/>
                  </a:lnTo>
                  <a:cubicBezTo>
                    <a:pt x="7774" y="2646"/>
                    <a:pt x="7772" y="2652"/>
                    <a:pt x="7770" y="2658"/>
                  </a:cubicBezTo>
                  <a:cubicBezTo>
                    <a:pt x="7868" y="1821"/>
                    <a:pt x="6917" y="170"/>
                    <a:pt x="4964" y="16"/>
                  </a:cubicBezTo>
                  <a:cubicBezTo>
                    <a:pt x="4832" y="6"/>
                    <a:pt x="4706" y="1"/>
                    <a:pt x="458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4224;p57">
              <a:extLst>
                <a:ext uri="{FF2B5EF4-FFF2-40B4-BE49-F238E27FC236}">
                  <a16:creationId xmlns:a16="http://schemas.microsoft.com/office/drawing/2014/main" id="{5F62FFF3-0F5C-42CA-8A1F-9FC491B4FCD4}"/>
                </a:ext>
              </a:extLst>
            </p:cNvPr>
            <p:cNvSpPr/>
            <p:nvPr/>
          </p:nvSpPr>
          <p:spPr>
            <a:xfrm>
              <a:off x="6015350" y="4727375"/>
              <a:ext cx="57350" cy="57200"/>
            </a:xfrm>
            <a:custGeom>
              <a:avLst/>
              <a:gdLst/>
              <a:ahLst/>
              <a:cxnLst/>
              <a:rect l="l" t="t" r="r" b="b"/>
              <a:pathLst>
                <a:path w="2294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08" y="3"/>
                    <a:pt x="1" y="519"/>
                    <a:pt x="3" y="1149"/>
                  </a:cubicBezTo>
                  <a:cubicBezTo>
                    <a:pt x="6" y="1781"/>
                    <a:pt x="519" y="2288"/>
                    <a:pt x="1148" y="2288"/>
                  </a:cubicBezTo>
                  <a:cubicBezTo>
                    <a:pt x="1149" y="2288"/>
                    <a:pt x="1151" y="2288"/>
                    <a:pt x="1153" y="2288"/>
                  </a:cubicBezTo>
                  <a:cubicBezTo>
                    <a:pt x="1786" y="2285"/>
                    <a:pt x="2294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4225;p57">
              <a:extLst>
                <a:ext uri="{FF2B5EF4-FFF2-40B4-BE49-F238E27FC236}">
                  <a16:creationId xmlns:a16="http://schemas.microsoft.com/office/drawing/2014/main" id="{DC1B8EF1-004B-479F-B6D5-5A0C49853F69}"/>
                </a:ext>
              </a:extLst>
            </p:cNvPr>
            <p:cNvSpPr/>
            <p:nvPr/>
          </p:nvSpPr>
          <p:spPr>
            <a:xfrm>
              <a:off x="570645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258" y="0"/>
                  </a:moveTo>
                  <a:cubicBezTo>
                    <a:pt x="0" y="0"/>
                    <a:pt x="338" y="1146"/>
                    <a:pt x="338" y="1146"/>
                  </a:cubicBezTo>
                  <a:cubicBezTo>
                    <a:pt x="2888" y="1808"/>
                    <a:pt x="5840" y="2010"/>
                    <a:pt x="8498" y="2010"/>
                  </a:cubicBezTo>
                  <a:cubicBezTo>
                    <a:pt x="12693" y="2010"/>
                    <a:pt x="16156" y="1506"/>
                    <a:pt x="16156" y="1506"/>
                  </a:cubicBezTo>
                  <a:lnTo>
                    <a:pt x="16165" y="504"/>
                  </a:lnTo>
                  <a:lnTo>
                    <a:pt x="16165" y="504"/>
                  </a:lnTo>
                  <a:cubicBezTo>
                    <a:pt x="16164" y="504"/>
                    <a:pt x="13754" y="742"/>
                    <a:pt x="10269" y="742"/>
                  </a:cubicBezTo>
                  <a:cubicBezTo>
                    <a:pt x="7414" y="742"/>
                    <a:pt x="3838" y="582"/>
                    <a:pt x="274" y="2"/>
                  </a:cubicBezTo>
                  <a:cubicBezTo>
                    <a:pt x="268" y="1"/>
                    <a:pt x="263" y="0"/>
                    <a:pt x="258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4226;p57">
              <a:extLst>
                <a:ext uri="{FF2B5EF4-FFF2-40B4-BE49-F238E27FC236}">
                  <a16:creationId xmlns:a16="http://schemas.microsoft.com/office/drawing/2014/main" id="{3F54140A-0ADB-43B2-A52A-FCE4B874B4D3}"/>
                </a:ext>
              </a:extLst>
            </p:cNvPr>
            <p:cNvSpPr/>
            <p:nvPr/>
          </p:nvSpPr>
          <p:spPr>
            <a:xfrm>
              <a:off x="5829825" y="4720450"/>
              <a:ext cx="110725" cy="18025"/>
            </a:xfrm>
            <a:custGeom>
              <a:avLst/>
              <a:gdLst/>
              <a:ahLst/>
              <a:cxnLst/>
              <a:rect l="l" t="t" r="r" b="b"/>
              <a:pathLst>
                <a:path w="4429" h="721" extrusionOk="0">
                  <a:moveTo>
                    <a:pt x="236" y="0"/>
                  </a:moveTo>
                  <a:cubicBezTo>
                    <a:pt x="120" y="0"/>
                    <a:pt x="17" y="90"/>
                    <a:pt x="6" y="216"/>
                  </a:cubicBezTo>
                  <a:cubicBezTo>
                    <a:pt x="1" y="338"/>
                    <a:pt x="96" y="444"/>
                    <a:pt x="221" y="456"/>
                  </a:cubicBezTo>
                  <a:lnTo>
                    <a:pt x="4177" y="721"/>
                  </a:lnTo>
                  <a:lnTo>
                    <a:pt x="4191" y="721"/>
                  </a:lnTo>
                  <a:cubicBezTo>
                    <a:pt x="4311" y="721"/>
                    <a:pt x="4409" y="629"/>
                    <a:pt x="4420" y="506"/>
                  </a:cubicBezTo>
                  <a:cubicBezTo>
                    <a:pt x="4428" y="383"/>
                    <a:pt x="4336" y="277"/>
                    <a:pt x="4211" y="266"/>
                  </a:cubicBezTo>
                  <a:lnTo>
                    <a:pt x="252" y="1"/>
                  </a:lnTo>
                  <a:cubicBezTo>
                    <a:pt x="247" y="0"/>
                    <a:pt x="242" y="0"/>
                    <a:pt x="236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4227;p57">
              <a:extLst>
                <a:ext uri="{FF2B5EF4-FFF2-40B4-BE49-F238E27FC236}">
                  <a16:creationId xmlns:a16="http://schemas.microsoft.com/office/drawing/2014/main" id="{1ABB0211-BFB1-431D-A720-CD2DA33776BE}"/>
                </a:ext>
              </a:extLst>
            </p:cNvPr>
            <p:cNvSpPr/>
            <p:nvPr/>
          </p:nvSpPr>
          <p:spPr>
            <a:xfrm>
              <a:off x="5786025" y="4621600"/>
              <a:ext cx="161975" cy="95400"/>
            </a:xfrm>
            <a:custGeom>
              <a:avLst/>
              <a:gdLst/>
              <a:ahLst/>
              <a:cxnLst/>
              <a:rect l="l" t="t" r="r" b="b"/>
              <a:pathLst>
                <a:path w="6479" h="3816" extrusionOk="0">
                  <a:moveTo>
                    <a:pt x="2090" y="448"/>
                  </a:moveTo>
                  <a:cubicBezTo>
                    <a:pt x="2124" y="448"/>
                    <a:pt x="2166" y="462"/>
                    <a:pt x="2205" y="482"/>
                  </a:cubicBezTo>
                  <a:cubicBezTo>
                    <a:pt x="2300" y="543"/>
                    <a:pt x="2369" y="657"/>
                    <a:pt x="2431" y="755"/>
                  </a:cubicBezTo>
                  <a:cubicBezTo>
                    <a:pt x="2682" y="1173"/>
                    <a:pt x="2788" y="1625"/>
                    <a:pt x="2897" y="2105"/>
                  </a:cubicBezTo>
                  <a:cubicBezTo>
                    <a:pt x="2927" y="2264"/>
                    <a:pt x="2964" y="2429"/>
                    <a:pt x="3008" y="2585"/>
                  </a:cubicBezTo>
                  <a:lnTo>
                    <a:pt x="2933" y="2513"/>
                  </a:lnTo>
                  <a:cubicBezTo>
                    <a:pt x="2545" y="2010"/>
                    <a:pt x="2241" y="1444"/>
                    <a:pt x="2040" y="839"/>
                  </a:cubicBezTo>
                  <a:cubicBezTo>
                    <a:pt x="1982" y="655"/>
                    <a:pt x="1979" y="509"/>
                    <a:pt x="2032" y="465"/>
                  </a:cubicBezTo>
                  <a:cubicBezTo>
                    <a:pt x="2046" y="454"/>
                    <a:pt x="2065" y="448"/>
                    <a:pt x="2090" y="448"/>
                  </a:cubicBezTo>
                  <a:close/>
                  <a:moveTo>
                    <a:pt x="721" y="1536"/>
                  </a:moveTo>
                  <a:cubicBezTo>
                    <a:pt x="874" y="1539"/>
                    <a:pt x="1033" y="1625"/>
                    <a:pt x="1184" y="1720"/>
                  </a:cubicBezTo>
                  <a:cubicBezTo>
                    <a:pt x="1694" y="2035"/>
                    <a:pt x="2168" y="2404"/>
                    <a:pt x="2592" y="2817"/>
                  </a:cubicBezTo>
                  <a:cubicBezTo>
                    <a:pt x="2620" y="2853"/>
                    <a:pt x="2651" y="2889"/>
                    <a:pt x="2685" y="2925"/>
                  </a:cubicBezTo>
                  <a:cubicBezTo>
                    <a:pt x="2015" y="2794"/>
                    <a:pt x="1292" y="2457"/>
                    <a:pt x="704" y="1974"/>
                  </a:cubicBezTo>
                  <a:cubicBezTo>
                    <a:pt x="517" y="1821"/>
                    <a:pt x="483" y="1729"/>
                    <a:pt x="489" y="1678"/>
                  </a:cubicBezTo>
                  <a:cubicBezTo>
                    <a:pt x="497" y="1606"/>
                    <a:pt x="612" y="1536"/>
                    <a:pt x="721" y="1536"/>
                  </a:cubicBezTo>
                  <a:close/>
                  <a:moveTo>
                    <a:pt x="2088" y="1"/>
                  </a:moveTo>
                  <a:cubicBezTo>
                    <a:pt x="1963" y="1"/>
                    <a:pt x="1842" y="39"/>
                    <a:pt x="1744" y="116"/>
                  </a:cubicBezTo>
                  <a:cubicBezTo>
                    <a:pt x="1591" y="239"/>
                    <a:pt x="1446" y="490"/>
                    <a:pt x="1610" y="984"/>
                  </a:cubicBezTo>
                  <a:cubicBezTo>
                    <a:pt x="1680" y="1204"/>
                    <a:pt x="1767" y="1416"/>
                    <a:pt x="1862" y="1625"/>
                  </a:cubicBezTo>
                  <a:cubicBezTo>
                    <a:pt x="1717" y="1525"/>
                    <a:pt x="1571" y="1427"/>
                    <a:pt x="1421" y="1335"/>
                  </a:cubicBezTo>
                  <a:cubicBezTo>
                    <a:pt x="1226" y="1215"/>
                    <a:pt x="991" y="1090"/>
                    <a:pt x="723" y="1084"/>
                  </a:cubicBezTo>
                  <a:lnTo>
                    <a:pt x="721" y="1084"/>
                  </a:lnTo>
                  <a:cubicBezTo>
                    <a:pt x="717" y="1084"/>
                    <a:pt x="712" y="1084"/>
                    <a:pt x="708" y="1084"/>
                  </a:cubicBezTo>
                  <a:cubicBezTo>
                    <a:pt x="405" y="1084"/>
                    <a:pt x="76" y="1290"/>
                    <a:pt x="40" y="1631"/>
                  </a:cubicBezTo>
                  <a:cubicBezTo>
                    <a:pt x="1" y="1985"/>
                    <a:pt x="316" y="2239"/>
                    <a:pt x="416" y="2323"/>
                  </a:cubicBezTo>
                  <a:cubicBezTo>
                    <a:pt x="796" y="2632"/>
                    <a:pt x="1306" y="2945"/>
                    <a:pt x="1867" y="3157"/>
                  </a:cubicBezTo>
                  <a:cubicBezTo>
                    <a:pt x="1853" y="3283"/>
                    <a:pt x="1945" y="3391"/>
                    <a:pt x="2071" y="3405"/>
                  </a:cubicBezTo>
                  <a:lnTo>
                    <a:pt x="3259" y="3522"/>
                  </a:lnTo>
                  <a:cubicBezTo>
                    <a:pt x="3293" y="3545"/>
                    <a:pt x="3332" y="3559"/>
                    <a:pt x="3371" y="3559"/>
                  </a:cubicBezTo>
                  <a:cubicBezTo>
                    <a:pt x="3399" y="3559"/>
                    <a:pt x="3427" y="3550"/>
                    <a:pt x="3455" y="3539"/>
                  </a:cubicBezTo>
                  <a:lnTo>
                    <a:pt x="6216" y="3813"/>
                  </a:lnTo>
                  <a:cubicBezTo>
                    <a:pt x="6222" y="3813"/>
                    <a:pt x="6230" y="3815"/>
                    <a:pt x="6236" y="3815"/>
                  </a:cubicBezTo>
                  <a:cubicBezTo>
                    <a:pt x="6353" y="3815"/>
                    <a:pt x="6454" y="3729"/>
                    <a:pt x="6465" y="3612"/>
                  </a:cubicBezTo>
                  <a:cubicBezTo>
                    <a:pt x="6479" y="3483"/>
                    <a:pt x="6387" y="3377"/>
                    <a:pt x="6261" y="3363"/>
                  </a:cubicBezTo>
                  <a:lnTo>
                    <a:pt x="3675" y="3107"/>
                  </a:lnTo>
                  <a:cubicBezTo>
                    <a:pt x="3510" y="2769"/>
                    <a:pt x="3427" y="2401"/>
                    <a:pt x="3335" y="2010"/>
                  </a:cubicBezTo>
                  <a:cubicBezTo>
                    <a:pt x="3223" y="1517"/>
                    <a:pt x="3106" y="1009"/>
                    <a:pt x="2816" y="526"/>
                  </a:cubicBezTo>
                  <a:cubicBezTo>
                    <a:pt x="2721" y="370"/>
                    <a:pt x="2609" y="211"/>
                    <a:pt x="2442" y="105"/>
                  </a:cubicBezTo>
                  <a:cubicBezTo>
                    <a:pt x="2332" y="35"/>
                    <a:pt x="2208" y="1"/>
                    <a:pt x="2088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4228;p57">
              <a:extLst>
                <a:ext uri="{FF2B5EF4-FFF2-40B4-BE49-F238E27FC236}">
                  <a16:creationId xmlns:a16="http://schemas.microsoft.com/office/drawing/2014/main" id="{CA014BE1-8D42-4E2B-97E1-9514CEB3BE47}"/>
                </a:ext>
              </a:extLst>
            </p:cNvPr>
            <p:cNvSpPr/>
            <p:nvPr/>
          </p:nvSpPr>
          <p:spPr>
            <a:xfrm>
              <a:off x="6083150" y="1657775"/>
              <a:ext cx="977700" cy="804300"/>
            </a:xfrm>
            <a:custGeom>
              <a:avLst/>
              <a:gdLst/>
              <a:ahLst/>
              <a:cxnLst/>
              <a:rect l="l" t="t" r="r" b="b"/>
              <a:pathLst>
                <a:path w="39108" h="32172" extrusionOk="0">
                  <a:moveTo>
                    <a:pt x="0" y="0"/>
                  </a:moveTo>
                  <a:cubicBezTo>
                    <a:pt x="0" y="0"/>
                    <a:pt x="10362" y="23936"/>
                    <a:pt x="10680" y="24469"/>
                  </a:cubicBezTo>
                  <a:cubicBezTo>
                    <a:pt x="22341" y="28944"/>
                    <a:pt x="39108" y="32172"/>
                    <a:pt x="39108" y="32172"/>
                  </a:cubicBezTo>
                  <a:lnTo>
                    <a:pt x="28679" y="67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4229;p57">
              <a:extLst>
                <a:ext uri="{FF2B5EF4-FFF2-40B4-BE49-F238E27FC236}">
                  <a16:creationId xmlns:a16="http://schemas.microsoft.com/office/drawing/2014/main" id="{29EC50D4-4D33-478A-BE08-DEC1BE65483C}"/>
                </a:ext>
              </a:extLst>
            </p:cNvPr>
            <p:cNvSpPr/>
            <p:nvPr/>
          </p:nvSpPr>
          <p:spPr>
            <a:xfrm>
              <a:off x="6079450" y="1647925"/>
              <a:ext cx="1022350" cy="809900"/>
            </a:xfrm>
            <a:custGeom>
              <a:avLst/>
              <a:gdLst/>
              <a:ahLst/>
              <a:cxnLst/>
              <a:rect l="l" t="t" r="r" b="b"/>
              <a:pathLst>
                <a:path w="40894" h="32396" extrusionOk="0">
                  <a:moveTo>
                    <a:pt x="0" y="1"/>
                  </a:moveTo>
                  <a:cubicBezTo>
                    <a:pt x="1" y="1"/>
                    <a:pt x="10663" y="24428"/>
                    <a:pt x="10649" y="24470"/>
                  </a:cubicBezTo>
                  <a:cubicBezTo>
                    <a:pt x="23011" y="29026"/>
                    <a:pt x="40893" y="32396"/>
                    <a:pt x="40893" y="32396"/>
                  </a:cubicBezTo>
                  <a:lnTo>
                    <a:pt x="30549" y="6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4230;p57">
              <a:extLst>
                <a:ext uri="{FF2B5EF4-FFF2-40B4-BE49-F238E27FC236}">
                  <a16:creationId xmlns:a16="http://schemas.microsoft.com/office/drawing/2014/main" id="{B8CBCDF3-DD46-45D2-83A7-FF21376831D7}"/>
                </a:ext>
              </a:extLst>
            </p:cNvPr>
            <p:cNvSpPr/>
            <p:nvPr/>
          </p:nvSpPr>
          <p:spPr>
            <a:xfrm>
              <a:off x="6076300" y="1638800"/>
              <a:ext cx="1061050" cy="813175"/>
            </a:xfrm>
            <a:custGeom>
              <a:avLst/>
              <a:gdLst/>
              <a:ahLst/>
              <a:cxnLst/>
              <a:rect l="l" t="t" r="r" b="b"/>
              <a:pathLst>
                <a:path w="42442" h="3252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0661" y="24422"/>
                    <a:pt x="10650" y="24467"/>
                  </a:cubicBezTo>
                  <a:cubicBezTo>
                    <a:pt x="21608" y="28445"/>
                    <a:pt x="42442" y="32526"/>
                    <a:pt x="42442" y="32526"/>
                  </a:cubicBezTo>
                  <a:lnTo>
                    <a:pt x="30549" y="69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4231;p57">
              <a:extLst>
                <a:ext uri="{FF2B5EF4-FFF2-40B4-BE49-F238E27FC236}">
                  <a16:creationId xmlns:a16="http://schemas.microsoft.com/office/drawing/2014/main" id="{32E98E75-CC28-49DB-8155-27A9B44003E2}"/>
                </a:ext>
              </a:extLst>
            </p:cNvPr>
            <p:cNvSpPr/>
            <p:nvPr/>
          </p:nvSpPr>
          <p:spPr>
            <a:xfrm>
              <a:off x="5480825" y="1669750"/>
              <a:ext cx="894375" cy="944450"/>
            </a:xfrm>
            <a:custGeom>
              <a:avLst/>
              <a:gdLst/>
              <a:ahLst/>
              <a:cxnLst/>
              <a:rect l="l" t="t" r="r" b="b"/>
              <a:pathLst>
                <a:path w="35775" h="37778" extrusionOk="0">
                  <a:moveTo>
                    <a:pt x="23940" y="1"/>
                  </a:moveTo>
                  <a:lnTo>
                    <a:pt x="1" y="13124"/>
                  </a:lnTo>
                  <a:lnTo>
                    <a:pt x="12998" y="37777"/>
                  </a:lnTo>
                  <a:cubicBezTo>
                    <a:pt x="12998" y="37777"/>
                    <a:pt x="27673" y="30730"/>
                    <a:pt x="35774" y="23898"/>
                  </a:cubicBezTo>
                  <a:cubicBezTo>
                    <a:pt x="35724" y="23865"/>
                    <a:pt x="23940" y="1"/>
                    <a:pt x="239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4232;p57">
              <a:extLst>
                <a:ext uri="{FF2B5EF4-FFF2-40B4-BE49-F238E27FC236}">
                  <a16:creationId xmlns:a16="http://schemas.microsoft.com/office/drawing/2014/main" id="{05652422-F134-4201-AC30-F96604812D8C}"/>
                </a:ext>
              </a:extLst>
            </p:cNvPr>
            <p:cNvSpPr/>
            <p:nvPr/>
          </p:nvSpPr>
          <p:spPr>
            <a:xfrm>
              <a:off x="5431600" y="1660425"/>
              <a:ext cx="939050" cy="960400"/>
            </a:xfrm>
            <a:custGeom>
              <a:avLst/>
              <a:gdLst/>
              <a:ahLst/>
              <a:cxnLst/>
              <a:rect l="l" t="t" r="r" b="b"/>
              <a:pathLst>
                <a:path w="37562" h="38416" extrusionOk="0">
                  <a:moveTo>
                    <a:pt x="25697" y="0"/>
                  </a:moveTo>
                  <a:lnTo>
                    <a:pt x="0" y="13793"/>
                  </a:lnTo>
                  <a:lnTo>
                    <a:pt x="13073" y="38415"/>
                  </a:lnTo>
                  <a:cubicBezTo>
                    <a:pt x="13073" y="38415"/>
                    <a:pt x="28796" y="30964"/>
                    <a:pt x="37562" y="23881"/>
                  </a:cubicBezTo>
                  <a:cubicBezTo>
                    <a:pt x="37509" y="23853"/>
                    <a:pt x="25697" y="0"/>
                    <a:pt x="256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4233;p57">
              <a:extLst>
                <a:ext uri="{FF2B5EF4-FFF2-40B4-BE49-F238E27FC236}">
                  <a16:creationId xmlns:a16="http://schemas.microsoft.com/office/drawing/2014/main" id="{C84BE8D9-7D59-4632-938D-C3D948D1536E}"/>
                </a:ext>
              </a:extLst>
            </p:cNvPr>
            <p:cNvSpPr/>
            <p:nvPr/>
          </p:nvSpPr>
          <p:spPr>
            <a:xfrm>
              <a:off x="5426350" y="1651700"/>
              <a:ext cx="939075" cy="973175"/>
            </a:xfrm>
            <a:custGeom>
              <a:avLst/>
              <a:gdLst/>
              <a:ahLst/>
              <a:cxnLst/>
              <a:rect l="l" t="t" r="r" b="b"/>
              <a:pathLst>
                <a:path w="37563" h="38927" extrusionOk="0">
                  <a:moveTo>
                    <a:pt x="25698" y="0"/>
                  </a:moveTo>
                  <a:lnTo>
                    <a:pt x="1" y="13793"/>
                  </a:lnTo>
                  <a:lnTo>
                    <a:pt x="11565" y="38926"/>
                  </a:lnTo>
                  <a:cubicBezTo>
                    <a:pt x="11565" y="38926"/>
                    <a:pt x="29740" y="30108"/>
                    <a:pt x="37563" y="23886"/>
                  </a:cubicBezTo>
                  <a:cubicBezTo>
                    <a:pt x="37510" y="23853"/>
                    <a:pt x="25698" y="0"/>
                    <a:pt x="256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4234;p57">
              <a:extLst>
                <a:ext uri="{FF2B5EF4-FFF2-40B4-BE49-F238E27FC236}">
                  <a16:creationId xmlns:a16="http://schemas.microsoft.com/office/drawing/2014/main" id="{5BD394DD-D6FA-46F5-8FDF-27AF3F9024E3}"/>
                </a:ext>
              </a:extLst>
            </p:cNvPr>
            <p:cNvSpPr/>
            <p:nvPr/>
          </p:nvSpPr>
          <p:spPr>
            <a:xfrm>
              <a:off x="6087100" y="1596550"/>
              <a:ext cx="1105350" cy="826050"/>
            </a:xfrm>
            <a:custGeom>
              <a:avLst/>
              <a:gdLst/>
              <a:ahLst/>
              <a:cxnLst/>
              <a:rect l="l" t="t" r="r" b="b"/>
              <a:pathLst>
                <a:path w="44214" h="33042" extrusionOk="0">
                  <a:moveTo>
                    <a:pt x="989" y="0"/>
                  </a:moveTo>
                  <a:cubicBezTo>
                    <a:pt x="307" y="0"/>
                    <a:pt x="1" y="448"/>
                    <a:pt x="300" y="1116"/>
                  </a:cubicBezTo>
                  <a:lnTo>
                    <a:pt x="11426" y="25632"/>
                  </a:lnTo>
                  <a:cubicBezTo>
                    <a:pt x="11777" y="26405"/>
                    <a:pt x="12823" y="27183"/>
                    <a:pt x="13758" y="27365"/>
                  </a:cubicBezTo>
                  <a:lnTo>
                    <a:pt x="42855" y="33003"/>
                  </a:lnTo>
                  <a:cubicBezTo>
                    <a:pt x="42989" y="33029"/>
                    <a:pt x="43114" y="33041"/>
                    <a:pt x="43228" y="33041"/>
                  </a:cubicBezTo>
                  <a:cubicBezTo>
                    <a:pt x="43909" y="33041"/>
                    <a:pt x="44214" y="32596"/>
                    <a:pt x="43913" y="31929"/>
                  </a:cubicBezTo>
                  <a:lnTo>
                    <a:pt x="32787" y="7415"/>
                  </a:lnTo>
                  <a:cubicBezTo>
                    <a:pt x="32435" y="6639"/>
                    <a:pt x="31389" y="5861"/>
                    <a:pt x="30455" y="5680"/>
                  </a:cubicBezTo>
                  <a:lnTo>
                    <a:pt x="1360" y="39"/>
                  </a:lnTo>
                  <a:cubicBezTo>
                    <a:pt x="1227" y="13"/>
                    <a:pt x="1103" y="0"/>
                    <a:pt x="98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4235;p57">
              <a:extLst>
                <a:ext uri="{FF2B5EF4-FFF2-40B4-BE49-F238E27FC236}">
                  <a16:creationId xmlns:a16="http://schemas.microsoft.com/office/drawing/2014/main" id="{FC8E9FAF-1AEE-498A-8DB9-DA238AFBC246}"/>
                </a:ext>
              </a:extLst>
            </p:cNvPr>
            <p:cNvSpPr/>
            <p:nvPr/>
          </p:nvSpPr>
          <p:spPr>
            <a:xfrm>
              <a:off x="6087050" y="1596550"/>
              <a:ext cx="1095650" cy="818775"/>
            </a:xfrm>
            <a:custGeom>
              <a:avLst/>
              <a:gdLst/>
              <a:ahLst/>
              <a:cxnLst/>
              <a:rect l="l" t="t" r="r" b="b"/>
              <a:pathLst>
                <a:path w="43826" h="32751" extrusionOk="0">
                  <a:moveTo>
                    <a:pt x="979" y="0"/>
                  </a:moveTo>
                  <a:cubicBezTo>
                    <a:pt x="303" y="0"/>
                    <a:pt x="1" y="445"/>
                    <a:pt x="302" y="1104"/>
                  </a:cubicBezTo>
                  <a:lnTo>
                    <a:pt x="11330" y="25403"/>
                  </a:lnTo>
                  <a:cubicBezTo>
                    <a:pt x="11679" y="26173"/>
                    <a:pt x="12714" y="26941"/>
                    <a:pt x="13640" y="27125"/>
                  </a:cubicBezTo>
                  <a:lnTo>
                    <a:pt x="42481" y="32713"/>
                  </a:lnTo>
                  <a:cubicBezTo>
                    <a:pt x="42612" y="32738"/>
                    <a:pt x="42735" y="32750"/>
                    <a:pt x="42847" y="32750"/>
                  </a:cubicBezTo>
                  <a:cubicBezTo>
                    <a:pt x="43524" y="32750"/>
                    <a:pt x="43826" y="32307"/>
                    <a:pt x="43527" y="31647"/>
                  </a:cubicBezTo>
                  <a:lnTo>
                    <a:pt x="32499" y="7348"/>
                  </a:lnTo>
                  <a:cubicBezTo>
                    <a:pt x="32150" y="6578"/>
                    <a:pt x="31115" y="5811"/>
                    <a:pt x="30189" y="5629"/>
                  </a:cubicBezTo>
                  <a:lnTo>
                    <a:pt x="1348" y="39"/>
                  </a:lnTo>
                  <a:cubicBezTo>
                    <a:pt x="1215" y="13"/>
                    <a:pt x="1092" y="0"/>
                    <a:pt x="97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4236;p57">
              <a:extLst>
                <a:ext uri="{FF2B5EF4-FFF2-40B4-BE49-F238E27FC236}">
                  <a16:creationId xmlns:a16="http://schemas.microsoft.com/office/drawing/2014/main" id="{5978FCE6-21B5-4240-B970-5F1ACB21C02C}"/>
                </a:ext>
              </a:extLst>
            </p:cNvPr>
            <p:cNvSpPr/>
            <p:nvPr/>
          </p:nvSpPr>
          <p:spPr>
            <a:xfrm>
              <a:off x="6108525" y="1609850"/>
              <a:ext cx="1052750" cy="792250"/>
            </a:xfrm>
            <a:custGeom>
              <a:avLst/>
              <a:gdLst/>
              <a:ahLst/>
              <a:cxnLst/>
              <a:rect l="l" t="t" r="r" b="b"/>
              <a:pathLst>
                <a:path w="42110" h="31690" extrusionOk="0">
                  <a:moveTo>
                    <a:pt x="1175" y="586"/>
                  </a:moveTo>
                  <a:cubicBezTo>
                    <a:pt x="1267" y="586"/>
                    <a:pt x="1365" y="597"/>
                    <a:pt x="1468" y="617"/>
                  </a:cubicBezTo>
                  <a:lnTo>
                    <a:pt x="28856" y="5929"/>
                  </a:lnTo>
                  <a:cubicBezTo>
                    <a:pt x="29640" y="6082"/>
                    <a:pt x="30549" y="6752"/>
                    <a:pt x="30839" y="7393"/>
                  </a:cubicBezTo>
                  <a:lnTo>
                    <a:pt x="41306" y="30470"/>
                  </a:lnTo>
                  <a:cubicBezTo>
                    <a:pt x="41404" y="30685"/>
                    <a:pt x="41418" y="30867"/>
                    <a:pt x="41337" y="30967"/>
                  </a:cubicBezTo>
                  <a:cubicBezTo>
                    <a:pt x="41266" y="31057"/>
                    <a:pt x="41119" y="31102"/>
                    <a:pt x="40926" y="31102"/>
                  </a:cubicBezTo>
                  <a:cubicBezTo>
                    <a:pt x="40837" y="31102"/>
                    <a:pt x="40739" y="31092"/>
                    <a:pt x="40634" y="31073"/>
                  </a:cubicBezTo>
                  <a:lnTo>
                    <a:pt x="13250" y="25761"/>
                  </a:lnTo>
                  <a:cubicBezTo>
                    <a:pt x="12463" y="25608"/>
                    <a:pt x="11553" y="24938"/>
                    <a:pt x="11266" y="24297"/>
                  </a:cubicBezTo>
                  <a:lnTo>
                    <a:pt x="796" y="1222"/>
                  </a:lnTo>
                  <a:cubicBezTo>
                    <a:pt x="698" y="1005"/>
                    <a:pt x="684" y="823"/>
                    <a:pt x="765" y="723"/>
                  </a:cubicBezTo>
                  <a:cubicBezTo>
                    <a:pt x="835" y="634"/>
                    <a:pt x="986" y="586"/>
                    <a:pt x="1175" y="586"/>
                  </a:cubicBezTo>
                  <a:close/>
                  <a:moveTo>
                    <a:pt x="1173" y="0"/>
                  </a:moveTo>
                  <a:cubicBezTo>
                    <a:pt x="793" y="0"/>
                    <a:pt x="493" y="123"/>
                    <a:pt x="308" y="360"/>
                  </a:cubicBezTo>
                  <a:cubicBezTo>
                    <a:pt x="179" y="525"/>
                    <a:pt x="1" y="885"/>
                    <a:pt x="266" y="1465"/>
                  </a:cubicBezTo>
                  <a:lnTo>
                    <a:pt x="10736" y="24542"/>
                  </a:lnTo>
                  <a:cubicBezTo>
                    <a:pt x="11104" y="25357"/>
                    <a:pt x="12161" y="26149"/>
                    <a:pt x="13141" y="26336"/>
                  </a:cubicBezTo>
                  <a:lnTo>
                    <a:pt x="40525" y="31648"/>
                  </a:lnTo>
                  <a:cubicBezTo>
                    <a:pt x="40668" y="31676"/>
                    <a:pt x="40804" y="31690"/>
                    <a:pt x="40935" y="31690"/>
                  </a:cubicBezTo>
                  <a:cubicBezTo>
                    <a:pt x="41315" y="31690"/>
                    <a:pt x="41613" y="31564"/>
                    <a:pt x="41803" y="31330"/>
                  </a:cubicBezTo>
                  <a:cubicBezTo>
                    <a:pt x="41931" y="31168"/>
                    <a:pt x="42110" y="30808"/>
                    <a:pt x="41845" y="30225"/>
                  </a:cubicBezTo>
                  <a:lnTo>
                    <a:pt x="31375" y="7151"/>
                  </a:lnTo>
                  <a:cubicBezTo>
                    <a:pt x="31007" y="6333"/>
                    <a:pt x="29946" y="5544"/>
                    <a:pt x="28970" y="5354"/>
                  </a:cubicBezTo>
                  <a:lnTo>
                    <a:pt x="1585" y="42"/>
                  </a:lnTo>
                  <a:cubicBezTo>
                    <a:pt x="1440" y="14"/>
                    <a:pt x="1302" y="0"/>
                    <a:pt x="11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4237;p57">
              <a:extLst>
                <a:ext uri="{FF2B5EF4-FFF2-40B4-BE49-F238E27FC236}">
                  <a16:creationId xmlns:a16="http://schemas.microsoft.com/office/drawing/2014/main" id="{78D8D554-2533-4310-89FE-0B536EC6B4DA}"/>
                </a:ext>
              </a:extLst>
            </p:cNvPr>
            <p:cNvSpPr/>
            <p:nvPr/>
          </p:nvSpPr>
          <p:spPr>
            <a:xfrm>
              <a:off x="5324325" y="1617275"/>
              <a:ext cx="1003500" cy="991300"/>
            </a:xfrm>
            <a:custGeom>
              <a:avLst/>
              <a:gdLst/>
              <a:ahLst/>
              <a:cxnLst/>
              <a:rect l="l" t="t" r="r" b="b"/>
              <a:pathLst>
                <a:path w="40140" h="39652" extrusionOk="0">
                  <a:moveTo>
                    <a:pt x="27015" y="0"/>
                  </a:moveTo>
                  <a:cubicBezTo>
                    <a:pt x="26764" y="0"/>
                    <a:pt x="26506" y="58"/>
                    <a:pt x="26261" y="180"/>
                  </a:cubicBezTo>
                  <a:lnTo>
                    <a:pt x="1169" y="12670"/>
                  </a:lnTo>
                  <a:cubicBezTo>
                    <a:pt x="363" y="13069"/>
                    <a:pt x="0" y="14012"/>
                    <a:pt x="360" y="14771"/>
                  </a:cubicBezTo>
                  <a:lnTo>
                    <a:pt x="11768" y="38822"/>
                  </a:lnTo>
                  <a:cubicBezTo>
                    <a:pt x="12020" y="39349"/>
                    <a:pt x="12553" y="39651"/>
                    <a:pt x="13124" y="39651"/>
                  </a:cubicBezTo>
                  <a:cubicBezTo>
                    <a:pt x="13375" y="39651"/>
                    <a:pt x="13634" y="39593"/>
                    <a:pt x="13880" y="39469"/>
                  </a:cubicBezTo>
                  <a:lnTo>
                    <a:pt x="38971" y="26982"/>
                  </a:lnTo>
                  <a:cubicBezTo>
                    <a:pt x="39777" y="26580"/>
                    <a:pt x="40140" y="25640"/>
                    <a:pt x="39780" y="24878"/>
                  </a:cubicBezTo>
                  <a:lnTo>
                    <a:pt x="28373" y="831"/>
                  </a:lnTo>
                  <a:cubicBezTo>
                    <a:pt x="28120" y="303"/>
                    <a:pt x="27587" y="0"/>
                    <a:pt x="270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4238;p57">
              <a:extLst>
                <a:ext uri="{FF2B5EF4-FFF2-40B4-BE49-F238E27FC236}">
                  <a16:creationId xmlns:a16="http://schemas.microsoft.com/office/drawing/2014/main" id="{C49D1137-2FF6-4C0C-AFCA-06502E5AB8BC}"/>
                </a:ext>
              </a:extLst>
            </p:cNvPr>
            <p:cNvSpPr/>
            <p:nvPr/>
          </p:nvSpPr>
          <p:spPr>
            <a:xfrm>
              <a:off x="5330450" y="1617200"/>
              <a:ext cx="994725" cy="982650"/>
            </a:xfrm>
            <a:custGeom>
              <a:avLst/>
              <a:gdLst/>
              <a:ahLst/>
              <a:cxnLst/>
              <a:rect l="l" t="t" r="r" b="b"/>
              <a:pathLst>
                <a:path w="39789" h="39306" extrusionOk="0">
                  <a:moveTo>
                    <a:pt x="26777" y="0"/>
                  </a:moveTo>
                  <a:cubicBezTo>
                    <a:pt x="26529" y="0"/>
                    <a:pt x="26273" y="57"/>
                    <a:pt x="26030" y="178"/>
                  </a:cubicBezTo>
                  <a:lnTo>
                    <a:pt x="1159" y="12559"/>
                  </a:lnTo>
                  <a:cubicBezTo>
                    <a:pt x="361" y="12955"/>
                    <a:pt x="1" y="13890"/>
                    <a:pt x="355" y="14643"/>
                  </a:cubicBezTo>
                  <a:lnTo>
                    <a:pt x="11665" y="38482"/>
                  </a:lnTo>
                  <a:cubicBezTo>
                    <a:pt x="11915" y="39005"/>
                    <a:pt x="12445" y="39305"/>
                    <a:pt x="13012" y="39305"/>
                  </a:cubicBezTo>
                  <a:cubicBezTo>
                    <a:pt x="13261" y="39305"/>
                    <a:pt x="13517" y="39248"/>
                    <a:pt x="13760" y="39126"/>
                  </a:cubicBezTo>
                  <a:lnTo>
                    <a:pt x="38631" y="26748"/>
                  </a:lnTo>
                  <a:cubicBezTo>
                    <a:pt x="39432" y="26349"/>
                    <a:pt x="39789" y="25414"/>
                    <a:pt x="39435" y="24661"/>
                  </a:cubicBezTo>
                  <a:lnTo>
                    <a:pt x="28128" y="822"/>
                  </a:lnTo>
                  <a:cubicBezTo>
                    <a:pt x="27875" y="299"/>
                    <a:pt x="27345" y="0"/>
                    <a:pt x="2677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4239;p57">
              <a:extLst>
                <a:ext uri="{FF2B5EF4-FFF2-40B4-BE49-F238E27FC236}">
                  <a16:creationId xmlns:a16="http://schemas.microsoft.com/office/drawing/2014/main" id="{D7F8002B-D8C4-435E-8CD4-DF99D4D14783}"/>
                </a:ext>
              </a:extLst>
            </p:cNvPr>
            <p:cNvSpPr/>
            <p:nvPr/>
          </p:nvSpPr>
          <p:spPr>
            <a:xfrm>
              <a:off x="5342325" y="1629875"/>
              <a:ext cx="970650" cy="957250"/>
            </a:xfrm>
            <a:custGeom>
              <a:avLst/>
              <a:gdLst/>
              <a:ahLst/>
              <a:cxnLst/>
              <a:rect l="l" t="t" r="r" b="b"/>
              <a:pathLst>
                <a:path w="38826" h="38290" extrusionOk="0">
                  <a:moveTo>
                    <a:pt x="26021" y="591"/>
                  </a:moveTo>
                  <a:cubicBezTo>
                    <a:pt x="26158" y="591"/>
                    <a:pt x="26295" y="613"/>
                    <a:pt x="26425" y="658"/>
                  </a:cubicBezTo>
                  <a:cubicBezTo>
                    <a:pt x="26704" y="756"/>
                    <a:pt x="26927" y="951"/>
                    <a:pt x="27050" y="1211"/>
                  </a:cubicBezTo>
                  <a:lnTo>
                    <a:pt x="37897" y="24079"/>
                  </a:lnTo>
                  <a:cubicBezTo>
                    <a:pt x="38170" y="24656"/>
                    <a:pt x="37888" y="25379"/>
                    <a:pt x="37263" y="25688"/>
                  </a:cubicBezTo>
                  <a:lnTo>
                    <a:pt x="13408" y="37565"/>
                  </a:lnTo>
                  <a:cubicBezTo>
                    <a:pt x="13219" y="37659"/>
                    <a:pt x="13019" y="37706"/>
                    <a:pt x="12822" y="37706"/>
                  </a:cubicBezTo>
                  <a:cubicBezTo>
                    <a:pt x="12688" y="37706"/>
                    <a:pt x="12554" y="37684"/>
                    <a:pt x="12426" y="37640"/>
                  </a:cubicBezTo>
                  <a:cubicBezTo>
                    <a:pt x="12141" y="37542"/>
                    <a:pt x="11918" y="37344"/>
                    <a:pt x="11793" y="37082"/>
                  </a:cubicBezTo>
                  <a:lnTo>
                    <a:pt x="949" y="14217"/>
                  </a:lnTo>
                  <a:cubicBezTo>
                    <a:pt x="672" y="13637"/>
                    <a:pt x="954" y="12917"/>
                    <a:pt x="1579" y="12604"/>
                  </a:cubicBezTo>
                  <a:lnTo>
                    <a:pt x="25432" y="731"/>
                  </a:lnTo>
                  <a:cubicBezTo>
                    <a:pt x="25619" y="638"/>
                    <a:pt x="25821" y="591"/>
                    <a:pt x="26021" y="591"/>
                  </a:cubicBezTo>
                  <a:close/>
                  <a:moveTo>
                    <a:pt x="26018" y="0"/>
                  </a:moveTo>
                  <a:cubicBezTo>
                    <a:pt x="25728" y="0"/>
                    <a:pt x="25435" y="68"/>
                    <a:pt x="25167" y="201"/>
                  </a:cubicBezTo>
                  <a:lnTo>
                    <a:pt x="1314" y="12074"/>
                  </a:lnTo>
                  <a:cubicBezTo>
                    <a:pt x="405" y="12526"/>
                    <a:pt x="0" y="13600"/>
                    <a:pt x="410" y="14465"/>
                  </a:cubicBezTo>
                  <a:lnTo>
                    <a:pt x="11257" y="37330"/>
                  </a:lnTo>
                  <a:cubicBezTo>
                    <a:pt x="11449" y="37738"/>
                    <a:pt x="11793" y="38042"/>
                    <a:pt x="12225" y="38192"/>
                  </a:cubicBezTo>
                  <a:cubicBezTo>
                    <a:pt x="12415" y="38256"/>
                    <a:pt x="12613" y="38290"/>
                    <a:pt x="12811" y="38290"/>
                  </a:cubicBezTo>
                  <a:cubicBezTo>
                    <a:pt x="13104" y="38290"/>
                    <a:pt x="13397" y="38220"/>
                    <a:pt x="13659" y="38083"/>
                  </a:cubicBezTo>
                  <a:lnTo>
                    <a:pt x="37512" y="26210"/>
                  </a:lnTo>
                  <a:cubicBezTo>
                    <a:pt x="38421" y="25758"/>
                    <a:pt x="38826" y="24684"/>
                    <a:pt x="38416" y="23819"/>
                  </a:cubicBezTo>
                  <a:lnTo>
                    <a:pt x="27569" y="954"/>
                  </a:lnTo>
                  <a:cubicBezTo>
                    <a:pt x="27382" y="550"/>
                    <a:pt x="27036" y="246"/>
                    <a:pt x="26606" y="98"/>
                  </a:cubicBezTo>
                  <a:cubicBezTo>
                    <a:pt x="26418" y="33"/>
                    <a:pt x="26219" y="0"/>
                    <a:pt x="2601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4240;p57">
              <a:extLst>
                <a:ext uri="{FF2B5EF4-FFF2-40B4-BE49-F238E27FC236}">
                  <a16:creationId xmlns:a16="http://schemas.microsoft.com/office/drawing/2014/main" id="{682BEAAD-A62A-4D20-8505-1087B4F680A7}"/>
                </a:ext>
              </a:extLst>
            </p:cNvPr>
            <p:cNvSpPr/>
            <p:nvPr/>
          </p:nvSpPr>
          <p:spPr>
            <a:xfrm>
              <a:off x="5976025" y="1594825"/>
              <a:ext cx="485800" cy="696775"/>
            </a:xfrm>
            <a:custGeom>
              <a:avLst/>
              <a:gdLst/>
              <a:ahLst/>
              <a:cxnLst/>
              <a:rect l="l" t="t" r="r" b="b"/>
              <a:pathLst>
                <a:path w="19432" h="27871" extrusionOk="0">
                  <a:moveTo>
                    <a:pt x="5764" y="0"/>
                  </a:moveTo>
                  <a:cubicBezTo>
                    <a:pt x="5720" y="0"/>
                    <a:pt x="5676" y="2"/>
                    <a:pt x="5633" y="7"/>
                  </a:cubicBezTo>
                  <a:lnTo>
                    <a:pt x="767" y="551"/>
                  </a:lnTo>
                  <a:cubicBezTo>
                    <a:pt x="260" y="607"/>
                    <a:pt x="0" y="978"/>
                    <a:pt x="193" y="1380"/>
                  </a:cubicBezTo>
                  <a:lnTo>
                    <a:pt x="12529" y="27238"/>
                  </a:lnTo>
                  <a:cubicBezTo>
                    <a:pt x="12705" y="27606"/>
                    <a:pt x="13196" y="27870"/>
                    <a:pt x="13667" y="27870"/>
                  </a:cubicBezTo>
                  <a:cubicBezTo>
                    <a:pt x="13711" y="27870"/>
                    <a:pt x="13755" y="27868"/>
                    <a:pt x="13798" y="27863"/>
                  </a:cubicBezTo>
                  <a:lnTo>
                    <a:pt x="18664" y="27319"/>
                  </a:lnTo>
                  <a:cubicBezTo>
                    <a:pt x="19174" y="27263"/>
                    <a:pt x="19431" y="26890"/>
                    <a:pt x="19239" y="26488"/>
                  </a:cubicBezTo>
                  <a:lnTo>
                    <a:pt x="6902" y="629"/>
                  </a:lnTo>
                  <a:cubicBezTo>
                    <a:pt x="6726" y="265"/>
                    <a:pt x="6235" y="0"/>
                    <a:pt x="576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4241;p57">
              <a:extLst>
                <a:ext uri="{FF2B5EF4-FFF2-40B4-BE49-F238E27FC236}">
                  <a16:creationId xmlns:a16="http://schemas.microsoft.com/office/drawing/2014/main" id="{5854E1E5-8829-40F8-A9D2-20A0EB8E17A8}"/>
                </a:ext>
              </a:extLst>
            </p:cNvPr>
            <p:cNvSpPr/>
            <p:nvPr/>
          </p:nvSpPr>
          <p:spPr>
            <a:xfrm>
              <a:off x="6596050" y="2037400"/>
              <a:ext cx="310650" cy="210900"/>
            </a:xfrm>
            <a:custGeom>
              <a:avLst/>
              <a:gdLst/>
              <a:ahLst/>
              <a:cxnLst/>
              <a:rect l="l" t="t" r="r" b="b"/>
              <a:pathLst>
                <a:path w="12426" h="8436" extrusionOk="0">
                  <a:moveTo>
                    <a:pt x="1601" y="316"/>
                  </a:moveTo>
                  <a:cubicBezTo>
                    <a:pt x="1692" y="316"/>
                    <a:pt x="1787" y="324"/>
                    <a:pt x="1886" y="340"/>
                  </a:cubicBezTo>
                  <a:lnTo>
                    <a:pt x="8693" y="1428"/>
                  </a:lnTo>
                  <a:cubicBezTo>
                    <a:pt x="9675" y="1584"/>
                    <a:pt x="10683" y="2488"/>
                    <a:pt x="10948" y="3445"/>
                  </a:cubicBezTo>
                  <a:lnTo>
                    <a:pt x="11829" y="6648"/>
                  </a:lnTo>
                  <a:cubicBezTo>
                    <a:pt x="12068" y="7513"/>
                    <a:pt x="11623" y="8124"/>
                    <a:pt x="10811" y="8124"/>
                  </a:cubicBezTo>
                  <a:cubicBezTo>
                    <a:pt x="10723" y="8124"/>
                    <a:pt x="10629" y="8117"/>
                    <a:pt x="10532" y="8101"/>
                  </a:cubicBezTo>
                  <a:lnTo>
                    <a:pt x="3725" y="7013"/>
                  </a:lnTo>
                  <a:cubicBezTo>
                    <a:pt x="2746" y="6857"/>
                    <a:pt x="1738" y="5953"/>
                    <a:pt x="1473" y="4994"/>
                  </a:cubicBezTo>
                  <a:lnTo>
                    <a:pt x="589" y="1794"/>
                  </a:lnTo>
                  <a:cubicBezTo>
                    <a:pt x="351" y="929"/>
                    <a:pt x="798" y="316"/>
                    <a:pt x="1601" y="316"/>
                  </a:cubicBezTo>
                  <a:close/>
                  <a:moveTo>
                    <a:pt x="1473" y="0"/>
                  </a:moveTo>
                  <a:cubicBezTo>
                    <a:pt x="527" y="0"/>
                    <a:pt x="1" y="724"/>
                    <a:pt x="279" y="1741"/>
                  </a:cubicBezTo>
                  <a:lnTo>
                    <a:pt x="1161" y="4941"/>
                  </a:lnTo>
                  <a:cubicBezTo>
                    <a:pt x="1473" y="6068"/>
                    <a:pt x="2662" y="7136"/>
                    <a:pt x="3817" y="7320"/>
                  </a:cubicBezTo>
                  <a:lnTo>
                    <a:pt x="10624" y="8408"/>
                  </a:lnTo>
                  <a:cubicBezTo>
                    <a:pt x="10739" y="8427"/>
                    <a:pt x="10849" y="8436"/>
                    <a:pt x="10954" y="8436"/>
                  </a:cubicBezTo>
                  <a:cubicBezTo>
                    <a:pt x="11900" y="8436"/>
                    <a:pt x="12426" y="7712"/>
                    <a:pt x="12147" y="6695"/>
                  </a:cubicBezTo>
                  <a:lnTo>
                    <a:pt x="11266" y="3495"/>
                  </a:lnTo>
                  <a:cubicBezTo>
                    <a:pt x="10953" y="2368"/>
                    <a:pt x="9765" y="1303"/>
                    <a:pt x="8610" y="1116"/>
                  </a:cubicBezTo>
                  <a:lnTo>
                    <a:pt x="1803" y="28"/>
                  </a:lnTo>
                  <a:cubicBezTo>
                    <a:pt x="1688" y="9"/>
                    <a:pt x="1578" y="0"/>
                    <a:pt x="14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4242;p57">
              <a:extLst>
                <a:ext uri="{FF2B5EF4-FFF2-40B4-BE49-F238E27FC236}">
                  <a16:creationId xmlns:a16="http://schemas.microsoft.com/office/drawing/2014/main" id="{F1CD66D9-313B-4E7F-82ED-BAC22F5037F9}"/>
                </a:ext>
              </a:extLst>
            </p:cNvPr>
            <p:cNvSpPr/>
            <p:nvPr/>
          </p:nvSpPr>
          <p:spPr>
            <a:xfrm>
              <a:off x="6604925" y="2045300"/>
              <a:ext cx="292775" cy="195225"/>
            </a:xfrm>
            <a:custGeom>
              <a:avLst/>
              <a:gdLst/>
              <a:ahLst/>
              <a:cxnLst/>
              <a:rect l="l" t="t" r="r" b="b"/>
              <a:pathLst>
                <a:path w="11711" h="7809" extrusionOk="0">
                  <a:moveTo>
                    <a:pt x="1246" y="0"/>
                  </a:moveTo>
                  <a:cubicBezTo>
                    <a:pt x="444" y="0"/>
                    <a:pt x="1" y="613"/>
                    <a:pt x="234" y="1478"/>
                  </a:cubicBezTo>
                  <a:lnTo>
                    <a:pt x="1118" y="4678"/>
                  </a:lnTo>
                  <a:cubicBezTo>
                    <a:pt x="1383" y="5637"/>
                    <a:pt x="2391" y="6541"/>
                    <a:pt x="3370" y="6697"/>
                  </a:cubicBezTo>
                  <a:lnTo>
                    <a:pt x="10177" y="7785"/>
                  </a:lnTo>
                  <a:cubicBezTo>
                    <a:pt x="10275" y="7801"/>
                    <a:pt x="10369" y="7809"/>
                    <a:pt x="10459" y="7809"/>
                  </a:cubicBezTo>
                  <a:cubicBezTo>
                    <a:pt x="11264" y="7809"/>
                    <a:pt x="11710" y="7198"/>
                    <a:pt x="11474" y="6332"/>
                  </a:cubicBezTo>
                  <a:lnTo>
                    <a:pt x="10593" y="3129"/>
                  </a:lnTo>
                  <a:cubicBezTo>
                    <a:pt x="10328" y="2172"/>
                    <a:pt x="9320" y="1268"/>
                    <a:pt x="8338" y="1112"/>
                  </a:cubicBezTo>
                  <a:lnTo>
                    <a:pt x="1531" y="24"/>
                  </a:lnTo>
                  <a:cubicBezTo>
                    <a:pt x="1432" y="8"/>
                    <a:pt x="1337" y="0"/>
                    <a:pt x="1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4243;p57">
              <a:extLst>
                <a:ext uri="{FF2B5EF4-FFF2-40B4-BE49-F238E27FC236}">
                  <a16:creationId xmlns:a16="http://schemas.microsoft.com/office/drawing/2014/main" id="{F1CD3763-6305-4E15-9589-85417529FE28}"/>
                </a:ext>
              </a:extLst>
            </p:cNvPr>
            <p:cNvSpPr/>
            <p:nvPr/>
          </p:nvSpPr>
          <p:spPr>
            <a:xfrm>
              <a:off x="6662175" y="2184550"/>
              <a:ext cx="212950" cy="35250"/>
            </a:xfrm>
            <a:custGeom>
              <a:avLst/>
              <a:gdLst/>
              <a:ahLst/>
              <a:cxnLst/>
              <a:rect l="l" t="t" r="r" b="b"/>
              <a:pathLst>
                <a:path w="8518" h="1410" extrusionOk="0">
                  <a:moveTo>
                    <a:pt x="0" y="0"/>
                  </a:moveTo>
                  <a:lnTo>
                    <a:pt x="14" y="48"/>
                  </a:lnTo>
                  <a:lnTo>
                    <a:pt x="201" y="78"/>
                  </a:lnTo>
                  <a:lnTo>
                    <a:pt x="187" y="34"/>
                  </a:lnTo>
                  <a:lnTo>
                    <a:pt x="0" y="0"/>
                  </a:lnTo>
                  <a:close/>
                  <a:moveTo>
                    <a:pt x="377" y="62"/>
                  </a:moveTo>
                  <a:lnTo>
                    <a:pt x="388" y="106"/>
                  </a:lnTo>
                  <a:lnTo>
                    <a:pt x="578" y="137"/>
                  </a:lnTo>
                  <a:lnTo>
                    <a:pt x="564" y="92"/>
                  </a:lnTo>
                  <a:lnTo>
                    <a:pt x="377" y="62"/>
                  </a:lnTo>
                  <a:close/>
                  <a:moveTo>
                    <a:pt x="756" y="120"/>
                  </a:moveTo>
                  <a:lnTo>
                    <a:pt x="770" y="165"/>
                  </a:lnTo>
                  <a:lnTo>
                    <a:pt x="957" y="196"/>
                  </a:lnTo>
                  <a:lnTo>
                    <a:pt x="943" y="151"/>
                  </a:lnTo>
                  <a:lnTo>
                    <a:pt x="756" y="120"/>
                  </a:lnTo>
                  <a:close/>
                  <a:moveTo>
                    <a:pt x="1133" y="182"/>
                  </a:moveTo>
                  <a:lnTo>
                    <a:pt x="1147" y="229"/>
                  </a:lnTo>
                  <a:lnTo>
                    <a:pt x="1334" y="260"/>
                  </a:lnTo>
                  <a:lnTo>
                    <a:pt x="1334" y="260"/>
                  </a:lnTo>
                  <a:lnTo>
                    <a:pt x="1320" y="215"/>
                  </a:lnTo>
                  <a:lnTo>
                    <a:pt x="1133" y="182"/>
                  </a:lnTo>
                  <a:close/>
                  <a:moveTo>
                    <a:pt x="1509" y="243"/>
                  </a:moveTo>
                  <a:lnTo>
                    <a:pt x="1523" y="288"/>
                  </a:lnTo>
                  <a:lnTo>
                    <a:pt x="1710" y="318"/>
                  </a:lnTo>
                  <a:lnTo>
                    <a:pt x="1710" y="318"/>
                  </a:lnTo>
                  <a:lnTo>
                    <a:pt x="1696" y="274"/>
                  </a:lnTo>
                  <a:lnTo>
                    <a:pt x="1509" y="243"/>
                  </a:lnTo>
                  <a:close/>
                  <a:moveTo>
                    <a:pt x="1889" y="304"/>
                  </a:moveTo>
                  <a:lnTo>
                    <a:pt x="1903" y="349"/>
                  </a:lnTo>
                  <a:lnTo>
                    <a:pt x="2092" y="382"/>
                  </a:lnTo>
                  <a:lnTo>
                    <a:pt x="2079" y="335"/>
                  </a:lnTo>
                  <a:lnTo>
                    <a:pt x="1889" y="304"/>
                  </a:lnTo>
                  <a:close/>
                  <a:moveTo>
                    <a:pt x="2265" y="363"/>
                  </a:moveTo>
                  <a:lnTo>
                    <a:pt x="2279" y="410"/>
                  </a:lnTo>
                  <a:lnTo>
                    <a:pt x="2469" y="441"/>
                  </a:lnTo>
                  <a:lnTo>
                    <a:pt x="2455" y="396"/>
                  </a:lnTo>
                  <a:lnTo>
                    <a:pt x="2265" y="363"/>
                  </a:lnTo>
                  <a:close/>
                  <a:moveTo>
                    <a:pt x="2645" y="424"/>
                  </a:moveTo>
                  <a:lnTo>
                    <a:pt x="2659" y="469"/>
                  </a:lnTo>
                  <a:lnTo>
                    <a:pt x="2849" y="500"/>
                  </a:lnTo>
                  <a:lnTo>
                    <a:pt x="2849" y="500"/>
                  </a:lnTo>
                  <a:lnTo>
                    <a:pt x="2835" y="455"/>
                  </a:lnTo>
                  <a:lnTo>
                    <a:pt x="2645" y="424"/>
                  </a:lnTo>
                  <a:close/>
                  <a:moveTo>
                    <a:pt x="3021" y="486"/>
                  </a:moveTo>
                  <a:lnTo>
                    <a:pt x="3035" y="530"/>
                  </a:lnTo>
                  <a:lnTo>
                    <a:pt x="3225" y="564"/>
                  </a:lnTo>
                  <a:lnTo>
                    <a:pt x="3225" y="564"/>
                  </a:lnTo>
                  <a:lnTo>
                    <a:pt x="3211" y="516"/>
                  </a:lnTo>
                  <a:lnTo>
                    <a:pt x="3021" y="486"/>
                  </a:lnTo>
                  <a:close/>
                  <a:moveTo>
                    <a:pt x="3404" y="544"/>
                  </a:moveTo>
                  <a:lnTo>
                    <a:pt x="3418" y="592"/>
                  </a:lnTo>
                  <a:lnTo>
                    <a:pt x="3605" y="622"/>
                  </a:lnTo>
                  <a:lnTo>
                    <a:pt x="3591" y="578"/>
                  </a:lnTo>
                  <a:lnTo>
                    <a:pt x="3404" y="544"/>
                  </a:lnTo>
                  <a:close/>
                  <a:moveTo>
                    <a:pt x="3780" y="608"/>
                  </a:moveTo>
                  <a:lnTo>
                    <a:pt x="3794" y="653"/>
                  </a:lnTo>
                  <a:lnTo>
                    <a:pt x="3981" y="684"/>
                  </a:lnTo>
                  <a:lnTo>
                    <a:pt x="3967" y="639"/>
                  </a:lnTo>
                  <a:lnTo>
                    <a:pt x="3780" y="608"/>
                  </a:lnTo>
                  <a:close/>
                  <a:moveTo>
                    <a:pt x="4157" y="667"/>
                  </a:moveTo>
                  <a:lnTo>
                    <a:pt x="4171" y="712"/>
                  </a:lnTo>
                  <a:lnTo>
                    <a:pt x="4358" y="745"/>
                  </a:lnTo>
                  <a:lnTo>
                    <a:pt x="4344" y="698"/>
                  </a:lnTo>
                  <a:lnTo>
                    <a:pt x="4157" y="667"/>
                  </a:lnTo>
                  <a:close/>
                  <a:moveTo>
                    <a:pt x="4536" y="731"/>
                  </a:moveTo>
                  <a:lnTo>
                    <a:pt x="4550" y="776"/>
                  </a:lnTo>
                  <a:lnTo>
                    <a:pt x="4737" y="807"/>
                  </a:lnTo>
                  <a:lnTo>
                    <a:pt x="4723" y="762"/>
                  </a:lnTo>
                  <a:lnTo>
                    <a:pt x="4536" y="731"/>
                  </a:lnTo>
                  <a:close/>
                  <a:moveTo>
                    <a:pt x="4913" y="790"/>
                  </a:moveTo>
                  <a:lnTo>
                    <a:pt x="4927" y="834"/>
                  </a:lnTo>
                  <a:lnTo>
                    <a:pt x="5114" y="865"/>
                  </a:lnTo>
                  <a:lnTo>
                    <a:pt x="5100" y="820"/>
                  </a:lnTo>
                  <a:lnTo>
                    <a:pt x="4913" y="790"/>
                  </a:lnTo>
                  <a:close/>
                  <a:moveTo>
                    <a:pt x="5292" y="848"/>
                  </a:moveTo>
                  <a:lnTo>
                    <a:pt x="5306" y="893"/>
                  </a:lnTo>
                  <a:lnTo>
                    <a:pt x="5493" y="926"/>
                  </a:lnTo>
                  <a:lnTo>
                    <a:pt x="5493" y="926"/>
                  </a:lnTo>
                  <a:lnTo>
                    <a:pt x="5479" y="879"/>
                  </a:lnTo>
                  <a:lnTo>
                    <a:pt x="5292" y="848"/>
                  </a:lnTo>
                  <a:close/>
                  <a:moveTo>
                    <a:pt x="5669" y="913"/>
                  </a:moveTo>
                  <a:lnTo>
                    <a:pt x="5683" y="957"/>
                  </a:lnTo>
                  <a:lnTo>
                    <a:pt x="5870" y="988"/>
                  </a:lnTo>
                  <a:lnTo>
                    <a:pt x="5859" y="943"/>
                  </a:lnTo>
                  <a:lnTo>
                    <a:pt x="5669" y="913"/>
                  </a:lnTo>
                  <a:close/>
                  <a:moveTo>
                    <a:pt x="6048" y="971"/>
                  </a:moveTo>
                  <a:lnTo>
                    <a:pt x="6062" y="1016"/>
                  </a:lnTo>
                  <a:lnTo>
                    <a:pt x="6252" y="1046"/>
                  </a:lnTo>
                  <a:lnTo>
                    <a:pt x="6238" y="1002"/>
                  </a:lnTo>
                  <a:lnTo>
                    <a:pt x="6048" y="971"/>
                  </a:lnTo>
                  <a:close/>
                  <a:moveTo>
                    <a:pt x="6425" y="1030"/>
                  </a:moveTo>
                  <a:lnTo>
                    <a:pt x="6439" y="1074"/>
                  </a:lnTo>
                  <a:lnTo>
                    <a:pt x="6629" y="1108"/>
                  </a:lnTo>
                  <a:lnTo>
                    <a:pt x="6629" y="1108"/>
                  </a:lnTo>
                  <a:lnTo>
                    <a:pt x="6615" y="1060"/>
                  </a:lnTo>
                  <a:lnTo>
                    <a:pt x="6425" y="1030"/>
                  </a:lnTo>
                  <a:close/>
                  <a:moveTo>
                    <a:pt x="6807" y="1094"/>
                  </a:moveTo>
                  <a:lnTo>
                    <a:pt x="6821" y="1138"/>
                  </a:lnTo>
                  <a:lnTo>
                    <a:pt x="7008" y="1169"/>
                  </a:lnTo>
                  <a:lnTo>
                    <a:pt x="7008" y="1169"/>
                  </a:lnTo>
                  <a:lnTo>
                    <a:pt x="6994" y="1125"/>
                  </a:lnTo>
                  <a:lnTo>
                    <a:pt x="6807" y="1094"/>
                  </a:lnTo>
                  <a:close/>
                  <a:moveTo>
                    <a:pt x="7184" y="1152"/>
                  </a:moveTo>
                  <a:lnTo>
                    <a:pt x="7198" y="1197"/>
                  </a:lnTo>
                  <a:lnTo>
                    <a:pt x="7385" y="1228"/>
                  </a:lnTo>
                  <a:lnTo>
                    <a:pt x="7371" y="1183"/>
                  </a:lnTo>
                  <a:lnTo>
                    <a:pt x="7184" y="1152"/>
                  </a:lnTo>
                  <a:close/>
                  <a:moveTo>
                    <a:pt x="7560" y="1211"/>
                  </a:moveTo>
                  <a:lnTo>
                    <a:pt x="7572" y="1256"/>
                  </a:lnTo>
                  <a:lnTo>
                    <a:pt x="7761" y="1289"/>
                  </a:lnTo>
                  <a:lnTo>
                    <a:pt x="7761" y="1289"/>
                  </a:lnTo>
                  <a:lnTo>
                    <a:pt x="7747" y="1242"/>
                  </a:lnTo>
                  <a:lnTo>
                    <a:pt x="7560" y="1211"/>
                  </a:lnTo>
                  <a:close/>
                  <a:moveTo>
                    <a:pt x="7940" y="1275"/>
                  </a:moveTo>
                  <a:lnTo>
                    <a:pt x="7954" y="1320"/>
                  </a:lnTo>
                  <a:lnTo>
                    <a:pt x="8141" y="1351"/>
                  </a:lnTo>
                  <a:lnTo>
                    <a:pt x="8141" y="1351"/>
                  </a:lnTo>
                  <a:lnTo>
                    <a:pt x="8127" y="1306"/>
                  </a:lnTo>
                  <a:lnTo>
                    <a:pt x="7940" y="1275"/>
                  </a:lnTo>
                  <a:close/>
                  <a:moveTo>
                    <a:pt x="8317" y="1334"/>
                  </a:moveTo>
                  <a:lnTo>
                    <a:pt x="8330" y="1378"/>
                  </a:lnTo>
                  <a:lnTo>
                    <a:pt x="8517" y="1409"/>
                  </a:lnTo>
                  <a:lnTo>
                    <a:pt x="8517" y="1409"/>
                  </a:lnTo>
                  <a:lnTo>
                    <a:pt x="8503" y="1364"/>
                  </a:lnTo>
                  <a:lnTo>
                    <a:pt x="8317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4244;p57">
              <a:extLst>
                <a:ext uri="{FF2B5EF4-FFF2-40B4-BE49-F238E27FC236}">
                  <a16:creationId xmlns:a16="http://schemas.microsoft.com/office/drawing/2014/main" id="{7979E739-06BE-4529-A1B0-06E8481C3839}"/>
                </a:ext>
              </a:extLst>
            </p:cNvPr>
            <p:cNvSpPr/>
            <p:nvPr/>
          </p:nvSpPr>
          <p:spPr>
            <a:xfrm>
              <a:off x="6652050" y="2148125"/>
              <a:ext cx="213100" cy="35325"/>
            </a:xfrm>
            <a:custGeom>
              <a:avLst/>
              <a:gdLst/>
              <a:ahLst/>
              <a:cxnLst/>
              <a:rect l="l" t="t" r="r" b="b"/>
              <a:pathLst>
                <a:path w="8524" h="1413" extrusionOk="0">
                  <a:moveTo>
                    <a:pt x="1" y="1"/>
                  </a:moveTo>
                  <a:lnTo>
                    <a:pt x="15" y="46"/>
                  </a:lnTo>
                  <a:lnTo>
                    <a:pt x="201" y="76"/>
                  </a:lnTo>
                  <a:lnTo>
                    <a:pt x="188" y="32"/>
                  </a:lnTo>
                  <a:lnTo>
                    <a:pt x="1" y="1"/>
                  </a:lnTo>
                  <a:close/>
                  <a:moveTo>
                    <a:pt x="380" y="62"/>
                  </a:moveTo>
                  <a:lnTo>
                    <a:pt x="394" y="110"/>
                  </a:lnTo>
                  <a:lnTo>
                    <a:pt x="581" y="140"/>
                  </a:lnTo>
                  <a:lnTo>
                    <a:pt x="567" y="96"/>
                  </a:lnTo>
                  <a:lnTo>
                    <a:pt x="380" y="62"/>
                  </a:lnTo>
                  <a:close/>
                  <a:moveTo>
                    <a:pt x="757" y="124"/>
                  </a:moveTo>
                  <a:lnTo>
                    <a:pt x="771" y="168"/>
                  </a:lnTo>
                  <a:lnTo>
                    <a:pt x="958" y="199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7" y="124"/>
                  </a:lnTo>
                  <a:close/>
                  <a:moveTo>
                    <a:pt x="1136" y="182"/>
                  </a:moveTo>
                  <a:lnTo>
                    <a:pt x="1150" y="227"/>
                  </a:lnTo>
                  <a:lnTo>
                    <a:pt x="1340" y="258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4"/>
                  </a:moveTo>
                  <a:lnTo>
                    <a:pt x="1527" y="291"/>
                  </a:lnTo>
                  <a:lnTo>
                    <a:pt x="1714" y="322"/>
                  </a:lnTo>
                  <a:lnTo>
                    <a:pt x="1714" y="322"/>
                  </a:lnTo>
                  <a:lnTo>
                    <a:pt x="1700" y="277"/>
                  </a:lnTo>
                  <a:lnTo>
                    <a:pt x="1513" y="244"/>
                  </a:lnTo>
                  <a:close/>
                  <a:moveTo>
                    <a:pt x="1892" y="305"/>
                  </a:moveTo>
                  <a:lnTo>
                    <a:pt x="1906" y="350"/>
                  </a:lnTo>
                  <a:lnTo>
                    <a:pt x="2096" y="380"/>
                  </a:lnTo>
                  <a:lnTo>
                    <a:pt x="2096" y="380"/>
                  </a:lnTo>
                  <a:lnTo>
                    <a:pt x="2082" y="336"/>
                  </a:lnTo>
                  <a:lnTo>
                    <a:pt x="1892" y="305"/>
                  </a:lnTo>
                  <a:close/>
                  <a:moveTo>
                    <a:pt x="2269" y="364"/>
                  </a:moveTo>
                  <a:lnTo>
                    <a:pt x="2283" y="408"/>
                  </a:lnTo>
                  <a:lnTo>
                    <a:pt x="2472" y="439"/>
                  </a:lnTo>
                  <a:lnTo>
                    <a:pt x="2458" y="394"/>
                  </a:lnTo>
                  <a:lnTo>
                    <a:pt x="2269" y="364"/>
                  </a:lnTo>
                  <a:close/>
                  <a:moveTo>
                    <a:pt x="2651" y="425"/>
                  </a:moveTo>
                  <a:lnTo>
                    <a:pt x="2665" y="472"/>
                  </a:lnTo>
                  <a:lnTo>
                    <a:pt x="2852" y="503"/>
                  </a:lnTo>
                  <a:lnTo>
                    <a:pt x="2838" y="459"/>
                  </a:lnTo>
                  <a:lnTo>
                    <a:pt x="2651" y="425"/>
                  </a:lnTo>
                  <a:close/>
                  <a:moveTo>
                    <a:pt x="3028" y="486"/>
                  </a:moveTo>
                  <a:lnTo>
                    <a:pt x="3042" y="531"/>
                  </a:lnTo>
                  <a:lnTo>
                    <a:pt x="3228" y="562"/>
                  </a:lnTo>
                  <a:lnTo>
                    <a:pt x="3214" y="517"/>
                  </a:lnTo>
                  <a:lnTo>
                    <a:pt x="3028" y="486"/>
                  </a:lnTo>
                  <a:close/>
                  <a:moveTo>
                    <a:pt x="3404" y="545"/>
                  </a:moveTo>
                  <a:lnTo>
                    <a:pt x="3418" y="590"/>
                  </a:lnTo>
                  <a:lnTo>
                    <a:pt x="3605" y="620"/>
                  </a:lnTo>
                  <a:lnTo>
                    <a:pt x="3591" y="576"/>
                  </a:lnTo>
                  <a:lnTo>
                    <a:pt x="3404" y="545"/>
                  </a:lnTo>
                  <a:close/>
                  <a:moveTo>
                    <a:pt x="3784" y="606"/>
                  </a:moveTo>
                  <a:lnTo>
                    <a:pt x="3798" y="654"/>
                  </a:lnTo>
                  <a:lnTo>
                    <a:pt x="3984" y="684"/>
                  </a:lnTo>
                  <a:lnTo>
                    <a:pt x="3971" y="640"/>
                  </a:lnTo>
                  <a:lnTo>
                    <a:pt x="3784" y="606"/>
                  </a:lnTo>
                  <a:close/>
                  <a:moveTo>
                    <a:pt x="4160" y="668"/>
                  </a:moveTo>
                  <a:lnTo>
                    <a:pt x="4174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60" y="668"/>
                  </a:lnTo>
                  <a:close/>
                  <a:moveTo>
                    <a:pt x="4540" y="726"/>
                  </a:moveTo>
                  <a:lnTo>
                    <a:pt x="4554" y="771"/>
                  </a:lnTo>
                  <a:lnTo>
                    <a:pt x="4740" y="802"/>
                  </a:lnTo>
                  <a:lnTo>
                    <a:pt x="4729" y="757"/>
                  </a:lnTo>
                  <a:lnTo>
                    <a:pt x="4540" y="726"/>
                  </a:lnTo>
                  <a:close/>
                  <a:moveTo>
                    <a:pt x="4916" y="788"/>
                  </a:moveTo>
                  <a:lnTo>
                    <a:pt x="4930" y="835"/>
                  </a:lnTo>
                  <a:lnTo>
                    <a:pt x="5117" y="866"/>
                  </a:lnTo>
                  <a:lnTo>
                    <a:pt x="5106" y="821"/>
                  </a:lnTo>
                  <a:lnTo>
                    <a:pt x="4916" y="788"/>
                  </a:lnTo>
                  <a:close/>
                  <a:moveTo>
                    <a:pt x="5296" y="852"/>
                  </a:moveTo>
                  <a:lnTo>
                    <a:pt x="5310" y="897"/>
                  </a:lnTo>
                  <a:lnTo>
                    <a:pt x="5499" y="927"/>
                  </a:lnTo>
                  <a:lnTo>
                    <a:pt x="5499" y="927"/>
                  </a:lnTo>
                  <a:lnTo>
                    <a:pt x="5485" y="883"/>
                  </a:lnTo>
                  <a:lnTo>
                    <a:pt x="5296" y="852"/>
                  </a:lnTo>
                  <a:close/>
                  <a:moveTo>
                    <a:pt x="5672" y="910"/>
                  </a:moveTo>
                  <a:lnTo>
                    <a:pt x="5686" y="955"/>
                  </a:lnTo>
                  <a:lnTo>
                    <a:pt x="5876" y="989"/>
                  </a:lnTo>
                  <a:lnTo>
                    <a:pt x="5876" y="989"/>
                  </a:lnTo>
                  <a:lnTo>
                    <a:pt x="5862" y="941"/>
                  </a:lnTo>
                  <a:lnTo>
                    <a:pt x="5672" y="910"/>
                  </a:lnTo>
                  <a:close/>
                  <a:moveTo>
                    <a:pt x="6054" y="969"/>
                  </a:moveTo>
                  <a:lnTo>
                    <a:pt x="6068" y="1016"/>
                  </a:lnTo>
                  <a:lnTo>
                    <a:pt x="6255" y="1047"/>
                  </a:lnTo>
                  <a:lnTo>
                    <a:pt x="6241" y="1003"/>
                  </a:lnTo>
                  <a:lnTo>
                    <a:pt x="6054" y="969"/>
                  </a:lnTo>
                  <a:close/>
                  <a:moveTo>
                    <a:pt x="6431" y="1033"/>
                  </a:moveTo>
                  <a:lnTo>
                    <a:pt x="6442" y="1078"/>
                  </a:lnTo>
                  <a:lnTo>
                    <a:pt x="6632" y="1109"/>
                  </a:lnTo>
                  <a:lnTo>
                    <a:pt x="6618" y="1064"/>
                  </a:lnTo>
                  <a:lnTo>
                    <a:pt x="6431" y="1033"/>
                  </a:lnTo>
                  <a:close/>
                  <a:moveTo>
                    <a:pt x="6811" y="1092"/>
                  </a:moveTo>
                  <a:lnTo>
                    <a:pt x="6824" y="1136"/>
                  </a:lnTo>
                  <a:lnTo>
                    <a:pt x="7011" y="1170"/>
                  </a:lnTo>
                  <a:lnTo>
                    <a:pt x="7011" y="1170"/>
                  </a:lnTo>
                  <a:lnTo>
                    <a:pt x="6997" y="1122"/>
                  </a:lnTo>
                  <a:lnTo>
                    <a:pt x="6811" y="1092"/>
                  </a:lnTo>
                  <a:close/>
                  <a:moveTo>
                    <a:pt x="7187" y="1150"/>
                  </a:moveTo>
                  <a:lnTo>
                    <a:pt x="7201" y="1198"/>
                  </a:lnTo>
                  <a:lnTo>
                    <a:pt x="7388" y="1229"/>
                  </a:lnTo>
                  <a:lnTo>
                    <a:pt x="7388" y="1229"/>
                  </a:lnTo>
                  <a:lnTo>
                    <a:pt x="7374" y="1184"/>
                  </a:lnTo>
                  <a:lnTo>
                    <a:pt x="7187" y="1150"/>
                  </a:lnTo>
                  <a:close/>
                  <a:moveTo>
                    <a:pt x="7564" y="1215"/>
                  </a:moveTo>
                  <a:lnTo>
                    <a:pt x="7578" y="1259"/>
                  </a:lnTo>
                  <a:lnTo>
                    <a:pt x="7765" y="1290"/>
                  </a:lnTo>
                  <a:lnTo>
                    <a:pt x="7765" y="1290"/>
                  </a:lnTo>
                  <a:lnTo>
                    <a:pt x="7751" y="1245"/>
                  </a:lnTo>
                  <a:lnTo>
                    <a:pt x="7564" y="1215"/>
                  </a:lnTo>
                  <a:close/>
                  <a:moveTo>
                    <a:pt x="7943" y="1273"/>
                  </a:moveTo>
                  <a:lnTo>
                    <a:pt x="7957" y="1318"/>
                  </a:lnTo>
                  <a:lnTo>
                    <a:pt x="8147" y="1351"/>
                  </a:lnTo>
                  <a:lnTo>
                    <a:pt x="8133" y="1304"/>
                  </a:lnTo>
                  <a:lnTo>
                    <a:pt x="7943" y="1273"/>
                  </a:lnTo>
                  <a:close/>
                  <a:moveTo>
                    <a:pt x="8320" y="1337"/>
                  </a:moveTo>
                  <a:lnTo>
                    <a:pt x="8334" y="1382"/>
                  </a:lnTo>
                  <a:lnTo>
                    <a:pt x="8523" y="1413"/>
                  </a:lnTo>
                  <a:lnTo>
                    <a:pt x="8509" y="1368"/>
                  </a:lnTo>
                  <a:lnTo>
                    <a:pt x="8320" y="1337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4245;p57">
              <a:extLst>
                <a:ext uri="{FF2B5EF4-FFF2-40B4-BE49-F238E27FC236}">
                  <a16:creationId xmlns:a16="http://schemas.microsoft.com/office/drawing/2014/main" id="{6756322B-24BA-449B-9823-B413F7D10503}"/>
                </a:ext>
              </a:extLst>
            </p:cNvPr>
            <p:cNvSpPr/>
            <p:nvPr/>
          </p:nvSpPr>
          <p:spPr>
            <a:xfrm>
              <a:off x="6642000" y="2111800"/>
              <a:ext cx="213100" cy="35250"/>
            </a:xfrm>
            <a:custGeom>
              <a:avLst/>
              <a:gdLst/>
              <a:ahLst/>
              <a:cxnLst/>
              <a:rect l="l" t="t" r="r" b="b"/>
              <a:pathLst>
                <a:path w="8524" h="1410" extrusionOk="0">
                  <a:moveTo>
                    <a:pt x="1" y="1"/>
                  </a:moveTo>
                  <a:lnTo>
                    <a:pt x="15" y="45"/>
                  </a:lnTo>
                  <a:lnTo>
                    <a:pt x="202" y="76"/>
                  </a:lnTo>
                  <a:lnTo>
                    <a:pt x="188" y="31"/>
                  </a:lnTo>
                  <a:lnTo>
                    <a:pt x="1" y="1"/>
                  </a:lnTo>
                  <a:close/>
                  <a:moveTo>
                    <a:pt x="380" y="59"/>
                  </a:moveTo>
                  <a:lnTo>
                    <a:pt x="394" y="104"/>
                  </a:lnTo>
                  <a:lnTo>
                    <a:pt x="581" y="134"/>
                  </a:lnTo>
                  <a:lnTo>
                    <a:pt x="567" y="90"/>
                  </a:lnTo>
                  <a:lnTo>
                    <a:pt x="380" y="59"/>
                  </a:lnTo>
                  <a:close/>
                  <a:moveTo>
                    <a:pt x="757" y="118"/>
                  </a:moveTo>
                  <a:lnTo>
                    <a:pt x="771" y="162"/>
                  </a:lnTo>
                  <a:lnTo>
                    <a:pt x="958" y="196"/>
                  </a:lnTo>
                  <a:lnTo>
                    <a:pt x="958" y="196"/>
                  </a:lnTo>
                  <a:lnTo>
                    <a:pt x="947" y="148"/>
                  </a:lnTo>
                  <a:lnTo>
                    <a:pt x="757" y="118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40" y="257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0"/>
                  </a:moveTo>
                  <a:lnTo>
                    <a:pt x="1527" y="285"/>
                  </a:lnTo>
                  <a:lnTo>
                    <a:pt x="1717" y="316"/>
                  </a:lnTo>
                  <a:lnTo>
                    <a:pt x="1703" y="271"/>
                  </a:lnTo>
                  <a:lnTo>
                    <a:pt x="1513" y="240"/>
                  </a:lnTo>
                  <a:close/>
                  <a:moveTo>
                    <a:pt x="1890" y="299"/>
                  </a:moveTo>
                  <a:lnTo>
                    <a:pt x="1904" y="344"/>
                  </a:lnTo>
                  <a:lnTo>
                    <a:pt x="2093" y="377"/>
                  </a:lnTo>
                  <a:lnTo>
                    <a:pt x="2079" y="330"/>
                  </a:lnTo>
                  <a:lnTo>
                    <a:pt x="1890" y="299"/>
                  </a:lnTo>
                  <a:close/>
                  <a:moveTo>
                    <a:pt x="2272" y="363"/>
                  </a:moveTo>
                  <a:lnTo>
                    <a:pt x="2286" y="408"/>
                  </a:lnTo>
                  <a:lnTo>
                    <a:pt x="2473" y="439"/>
                  </a:lnTo>
                  <a:lnTo>
                    <a:pt x="2459" y="394"/>
                  </a:lnTo>
                  <a:lnTo>
                    <a:pt x="2272" y="363"/>
                  </a:lnTo>
                  <a:close/>
                  <a:moveTo>
                    <a:pt x="2648" y="422"/>
                  </a:moveTo>
                  <a:lnTo>
                    <a:pt x="2660" y="466"/>
                  </a:lnTo>
                  <a:lnTo>
                    <a:pt x="2849" y="497"/>
                  </a:lnTo>
                  <a:lnTo>
                    <a:pt x="2835" y="452"/>
                  </a:lnTo>
                  <a:lnTo>
                    <a:pt x="2648" y="422"/>
                  </a:lnTo>
                  <a:close/>
                  <a:moveTo>
                    <a:pt x="3028" y="483"/>
                  </a:moveTo>
                  <a:lnTo>
                    <a:pt x="3042" y="53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8" y="483"/>
                  </a:lnTo>
                  <a:close/>
                  <a:moveTo>
                    <a:pt x="3404" y="545"/>
                  </a:moveTo>
                  <a:lnTo>
                    <a:pt x="3418" y="589"/>
                  </a:lnTo>
                  <a:lnTo>
                    <a:pt x="3605" y="620"/>
                  </a:lnTo>
                  <a:lnTo>
                    <a:pt x="3591" y="575"/>
                  </a:lnTo>
                  <a:lnTo>
                    <a:pt x="3404" y="545"/>
                  </a:lnTo>
                  <a:close/>
                  <a:moveTo>
                    <a:pt x="3784" y="603"/>
                  </a:moveTo>
                  <a:lnTo>
                    <a:pt x="3798" y="648"/>
                  </a:lnTo>
                  <a:lnTo>
                    <a:pt x="3985" y="678"/>
                  </a:lnTo>
                  <a:lnTo>
                    <a:pt x="3974" y="634"/>
                  </a:lnTo>
                  <a:lnTo>
                    <a:pt x="3784" y="603"/>
                  </a:lnTo>
                  <a:close/>
                  <a:moveTo>
                    <a:pt x="4160" y="664"/>
                  </a:moveTo>
                  <a:lnTo>
                    <a:pt x="4174" y="712"/>
                  </a:lnTo>
                  <a:lnTo>
                    <a:pt x="4364" y="743"/>
                  </a:lnTo>
                  <a:lnTo>
                    <a:pt x="4364" y="743"/>
                  </a:lnTo>
                  <a:lnTo>
                    <a:pt x="4350" y="698"/>
                  </a:lnTo>
                  <a:lnTo>
                    <a:pt x="4160" y="664"/>
                  </a:lnTo>
                  <a:close/>
                  <a:moveTo>
                    <a:pt x="4537" y="726"/>
                  </a:moveTo>
                  <a:lnTo>
                    <a:pt x="4551" y="771"/>
                  </a:lnTo>
                  <a:lnTo>
                    <a:pt x="4741" y="801"/>
                  </a:lnTo>
                  <a:lnTo>
                    <a:pt x="4727" y="757"/>
                  </a:lnTo>
                  <a:lnTo>
                    <a:pt x="4537" y="726"/>
                  </a:lnTo>
                  <a:close/>
                  <a:moveTo>
                    <a:pt x="4917" y="784"/>
                  </a:moveTo>
                  <a:lnTo>
                    <a:pt x="4930" y="829"/>
                  </a:lnTo>
                  <a:lnTo>
                    <a:pt x="5120" y="860"/>
                  </a:lnTo>
                  <a:lnTo>
                    <a:pt x="5106" y="815"/>
                  </a:lnTo>
                  <a:lnTo>
                    <a:pt x="4917" y="784"/>
                  </a:lnTo>
                  <a:close/>
                  <a:moveTo>
                    <a:pt x="5293" y="846"/>
                  </a:moveTo>
                  <a:lnTo>
                    <a:pt x="5307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3" y="846"/>
                  </a:lnTo>
                  <a:close/>
                  <a:moveTo>
                    <a:pt x="5675" y="907"/>
                  </a:moveTo>
                  <a:lnTo>
                    <a:pt x="5689" y="952"/>
                  </a:lnTo>
                  <a:lnTo>
                    <a:pt x="5876" y="983"/>
                  </a:lnTo>
                  <a:lnTo>
                    <a:pt x="5862" y="938"/>
                  </a:lnTo>
                  <a:lnTo>
                    <a:pt x="5675" y="907"/>
                  </a:lnTo>
                  <a:close/>
                  <a:moveTo>
                    <a:pt x="6052" y="966"/>
                  </a:moveTo>
                  <a:lnTo>
                    <a:pt x="6066" y="1010"/>
                  </a:lnTo>
                  <a:lnTo>
                    <a:pt x="6253" y="1041"/>
                  </a:lnTo>
                  <a:lnTo>
                    <a:pt x="6239" y="996"/>
                  </a:lnTo>
                  <a:lnTo>
                    <a:pt x="6052" y="966"/>
                  </a:lnTo>
                  <a:close/>
                  <a:moveTo>
                    <a:pt x="6431" y="1027"/>
                  </a:moveTo>
                  <a:lnTo>
                    <a:pt x="6445" y="1075"/>
                  </a:lnTo>
                  <a:lnTo>
                    <a:pt x="6632" y="1105"/>
                  </a:lnTo>
                  <a:lnTo>
                    <a:pt x="6618" y="1061"/>
                  </a:lnTo>
                  <a:lnTo>
                    <a:pt x="6431" y="1027"/>
                  </a:lnTo>
                  <a:close/>
                  <a:moveTo>
                    <a:pt x="6808" y="1089"/>
                  </a:moveTo>
                  <a:lnTo>
                    <a:pt x="6822" y="1133"/>
                  </a:lnTo>
                  <a:lnTo>
                    <a:pt x="7009" y="1164"/>
                  </a:lnTo>
                  <a:lnTo>
                    <a:pt x="6995" y="1119"/>
                  </a:lnTo>
                  <a:lnTo>
                    <a:pt x="6808" y="1089"/>
                  </a:lnTo>
                  <a:close/>
                  <a:moveTo>
                    <a:pt x="7187" y="1150"/>
                  </a:moveTo>
                  <a:lnTo>
                    <a:pt x="7201" y="1195"/>
                  </a:lnTo>
                  <a:lnTo>
                    <a:pt x="7391" y="1228"/>
                  </a:lnTo>
                  <a:lnTo>
                    <a:pt x="7377" y="1181"/>
                  </a:lnTo>
                  <a:lnTo>
                    <a:pt x="7187" y="1150"/>
                  </a:lnTo>
                  <a:close/>
                  <a:moveTo>
                    <a:pt x="7564" y="1208"/>
                  </a:moveTo>
                  <a:lnTo>
                    <a:pt x="7578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4" y="1208"/>
                  </a:lnTo>
                  <a:close/>
                  <a:moveTo>
                    <a:pt x="7943" y="1273"/>
                  </a:moveTo>
                  <a:lnTo>
                    <a:pt x="7957" y="1317"/>
                  </a:lnTo>
                  <a:lnTo>
                    <a:pt x="8147" y="1348"/>
                  </a:lnTo>
                  <a:lnTo>
                    <a:pt x="8133" y="1303"/>
                  </a:lnTo>
                  <a:lnTo>
                    <a:pt x="7943" y="1273"/>
                  </a:lnTo>
                  <a:close/>
                  <a:moveTo>
                    <a:pt x="8320" y="1331"/>
                  </a:moveTo>
                  <a:lnTo>
                    <a:pt x="8334" y="1376"/>
                  </a:lnTo>
                  <a:lnTo>
                    <a:pt x="8524" y="1409"/>
                  </a:lnTo>
                  <a:lnTo>
                    <a:pt x="8524" y="1409"/>
                  </a:lnTo>
                  <a:lnTo>
                    <a:pt x="8510" y="1362"/>
                  </a:lnTo>
                  <a:lnTo>
                    <a:pt x="8320" y="133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4246;p57">
              <a:extLst>
                <a:ext uri="{FF2B5EF4-FFF2-40B4-BE49-F238E27FC236}">
                  <a16:creationId xmlns:a16="http://schemas.microsoft.com/office/drawing/2014/main" id="{04E0948D-3D2C-4090-BA8C-B0E4AAFEF57A}"/>
                </a:ext>
              </a:extLst>
            </p:cNvPr>
            <p:cNvSpPr/>
            <p:nvPr/>
          </p:nvSpPr>
          <p:spPr>
            <a:xfrm>
              <a:off x="6632025" y="2075325"/>
              <a:ext cx="213025" cy="35250"/>
            </a:xfrm>
            <a:custGeom>
              <a:avLst/>
              <a:gdLst/>
              <a:ahLst/>
              <a:cxnLst/>
              <a:rect l="l" t="t" r="r" b="b"/>
              <a:pathLst>
                <a:path w="8521" h="1410" extrusionOk="0">
                  <a:moveTo>
                    <a:pt x="1" y="0"/>
                  </a:moveTo>
                  <a:lnTo>
                    <a:pt x="15" y="45"/>
                  </a:lnTo>
                  <a:lnTo>
                    <a:pt x="205" y="79"/>
                  </a:lnTo>
                  <a:lnTo>
                    <a:pt x="205" y="79"/>
                  </a:lnTo>
                  <a:lnTo>
                    <a:pt x="191" y="31"/>
                  </a:lnTo>
                  <a:lnTo>
                    <a:pt x="1" y="0"/>
                  </a:lnTo>
                  <a:close/>
                  <a:moveTo>
                    <a:pt x="378" y="65"/>
                  </a:moveTo>
                  <a:lnTo>
                    <a:pt x="392" y="109"/>
                  </a:lnTo>
                  <a:lnTo>
                    <a:pt x="581" y="140"/>
                  </a:lnTo>
                  <a:lnTo>
                    <a:pt x="567" y="95"/>
                  </a:lnTo>
                  <a:lnTo>
                    <a:pt x="378" y="65"/>
                  </a:lnTo>
                  <a:close/>
                  <a:moveTo>
                    <a:pt x="754" y="123"/>
                  </a:moveTo>
                  <a:lnTo>
                    <a:pt x="768" y="168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4" y="123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37" y="260"/>
                  </a:lnTo>
                  <a:lnTo>
                    <a:pt x="1323" y="212"/>
                  </a:lnTo>
                  <a:lnTo>
                    <a:pt x="1136" y="182"/>
                  </a:lnTo>
                  <a:close/>
                  <a:moveTo>
                    <a:pt x="1513" y="246"/>
                  </a:moveTo>
                  <a:lnTo>
                    <a:pt x="1524" y="291"/>
                  </a:lnTo>
                  <a:lnTo>
                    <a:pt x="1714" y="321"/>
                  </a:lnTo>
                  <a:lnTo>
                    <a:pt x="1714" y="321"/>
                  </a:lnTo>
                  <a:lnTo>
                    <a:pt x="1700" y="277"/>
                  </a:lnTo>
                  <a:lnTo>
                    <a:pt x="1513" y="246"/>
                  </a:lnTo>
                  <a:close/>
                  <a:moveTo>
                    <a:pt x="1892" y="305"/>
                  </a:moveTo>
                  <a:lnTo>
                    <a:pt x="1906" y="349"/>
                  </a:lnTo>
                  <a:lnTo>
                    <a:pt x="2093" y="380"/>
                  </a:lnTo>
                  <a:lnTo>
                    <a:pt x="2079" y="335"/>
                  </a:lnTo>
                  <a:lnTo>
                    <a:pt x="1892" y="305"/>
                  </a:lnTo>
                  <a:close/>
                  <a:moveTo>
                    <a:pt x="2269" y="363"/>
                  </a:moveTo>
                  <a:lnTo>
                    <a:pt x="2283" y="408"/>
                  </a:lnTo>
                  <a:lnTo>
                    <a:pt x="2470" y="441"/>
                  </a:lnTo>
                  <a:lnTo>
                    <a:pt x="2456" y="394"/>
                  </a:lnTo>
                  <a:lnTo>
                    <a:pt x="2269" y="363"/>
                  </a:lnTo>
                  <a:close/>
                  <a:moveTo>
                    <a:pt x="2648" y="427"/>
                  </a:moveTo>
                  <a:lnTo>
                    <a:pt x="2662" y="472"/>
                  </a:lnTo>
                  <a:lnTo>
                    <a:pt x="2849" y="503"/>
                  </a:lnTo>
                  <a:lnTo>
                    <a:pt x="2849" y="503"/>
                  </a:lnTo>
                  <a:lnTo>
                    <a:pt x="2838" y="458"/>
                  </a:lnTo>
                  <a:lnTo>
                    <a:pt x="2648" y="427"/>
                  </a:lnTo>
                  <a:close/>
                  <a:moveTo>
                    <a:pt x="3025" y="486"/>
                  </a:moveTo>
                  <a:lnTo>
                    <a:pt x="3039" y="531"/>
                  </a:lnTo>
                  <a:lnTo>
                    <a:pt x="3229" y="56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5" y="486"/>
                  </a:lnTo>
                  <a:close/>
                  <a:moveTo>
                    <a:pt x="3402" y="544"/>
                  </a:moveTo>
                  <a:lnTo>
                    <a:pt x="3416" y="589"/>
                  </a:lnTo>
                  <a:lnTo>
                    <a:pt x="3605" y="623"/>
                  </a:lnTo>
                  <a:lnTo>
                    <a:pt x="3591" y="575"/>
                  </a:lnTo>
                  <a:lnTo>
                    <a:pt x="3402" y="544"/>
                  </a:lnTo>
                  <a:close/>
                  <a:moveTo>
                    <a:pt x="3781" y="609"/>
                  </a:moveTo>
                  <a:lnTo>
                    <a:pt x="3795" y="653"/>
                  </a:lnTo>
                  <a:lnTo>
                    <a:pt x="3985" y="684"/>
                  </a:lnTo>
                  <a:lnTo>
                    <a:pt x="3985" y="684"/>
                  </a:lnTo>
                  <a:lnTo>
                    <a:pt x="3971" y="639"/>
                  </a:lnTo>
                  <a:lnTo>
                    <a:pt x="3781" y="609"/>
                  </a:lnTo>
                  <a:close/>
                  <a:moveTo>
                    <a:pt x="4158" y="667"/>
                  </a:moveTo>
                  <a:lnTo>
                    <a:pt x="4172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58" y="667"/>
                  </a:lnTo>
                  <a:close/>
                  <a:moveTo>
                    <a:pt x="4540" y="726"/>
                  </a:moveTo>
                  <a:lnTo>
                    <a:pt x="4554" y="770"/>
                  </a:lnTo>
                  <a:lnTo>
                    <a:pt x="4741" y="804"/>
                  </a:lnTo>
                  <a:lnTo>
                    <a:pt x="4741" y="804"/>
                  </a:lnTo>
                  <a:lnTo>
                    <a:pt x="4727" y="756"/>
                  </a:lnTo>
                  <a:lnTo>
                    <a:pt x="4540" y="726"/>
                  </a:lnTo>
                  <a:close/>
                  <a:moveTo>
                    <a:pt x="4917" y="790"/>
                  </a:moveTo>
                  <a:lnTo>
                    <a:pt x="4931" y="835"/>
                  </a:lnTo>
                  <a:lnTo>
                    <a:pt x="5117" y="865"/>
                  </a:lnTo>
                  <a:lnTo>
                    <a:pt x="5103" y="821"/>
                  </a:lnTo>
                  <a:lnTo>
                    <a:pt x="4917" y="790"/>
                  </a:lnTo>
                  <a:close/>
                  <a:moveTo>
                    <a:pt x="5296" y="849"/>
                  </a:moveTo>
                  <a:lnTo>
                    <a:pt x="5310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6" y="849"/>
                  </a:lnTo>
                  <a:close/>
                  <a:moveTo>
                    <a:pt x="5673" y="907"/>
                  </a:moveTo>
                  <a:lnTo>
                    <a:pt x="5687" y="952"/>
                  </a:lnTo>
                  <a:lnTo>
                    <a:pt x="5873" y="985"/>
                  </a:lnTo>
                  <a:lnTo>
                    <a:pt x="5860" y="938"/>
                  </a:lnTo>
                  <a:lnTo>
                    <a:pt x="5673" y="907"/>
                  </a:lnTo>
                  <a:close/>
                  <a:moveTo>
                    <a:pt x="6052" y="971"/>
                  </a:moveTo>
                  <a:lnTo>
                    <a:pt x="6066" y="1016"/>
                  </a:lnTo>
                  <a:lnTo>
                    <a:pt x="6256" y="1047"/>
                  </a:lnTo>
                  <a:lnTo>
                    <a:pt x="6242" y="1002"/>
                  </a:lnTo>
                  <a:lnTo>
                    <a:pt x="6052" y="971"/>
                  </a:lnTo>
                  <a:close/>
                  <a:moveTo>
                    <a:pt x="6429" y="1030"/>
                  </a:moveTo>
                  <a:lnTo>
                    <a:pt x="6443" y="1075"/>
                  </a:lnTo>
                  <a:lnTo>
                    <a:pt x="6630" y="1105"/>
                  </a:lnTo>
                  <a:lnTo>
                    <a:pt x="6616" y="1061"/>
                  </a:lnTo>
                  <a:lnTo>
                    <a:pt x="6429" y="1030"/>
                  </a:lnTo>
                  <a:close/>
                  <a:moveTo>
                    <a:pt x="6805" y="1091"/>
                  </a:moveTo>
                  <a:lnTo>
                    <a:pt x="6819" y="1139"/>
                  </a:lnTo>
                  <a:lnTo>
                    <a:pt x="7006" y="1169"/>
                  </a:lnTo>
                  <a:lnTo>
                    <a:pt x="6995" y="1125"/>
                  </a:lnTo>
                  <a:lnTo>
                    <a:pt x="6805" y="1091"/>
                  </a:lnTo>
                  <a:close/>
                  <a:moveTo>
                    <a:pt x="7185" y="1153"/>
                  </a:moveTo>
                  <a:lnTo>
                    <a:pt x="7199" y="1197"/>
                  </a:lnTo>
                  <a:lnTo>
                    <a:pt x="7388" y="1228"/>
                  </a:lnTo>
                  <a:lnTo>
                    <a:pt x="7374" y="1183"/>
                  </a:lnTo>
                  <a:lnTo>
                    <a:pt x="7185" y="1153"/>
                  </a:lnTo>
                  <a:close/>
                  <a:moveTo>
                    <a:pt x="7561" y="1211"/>
                  </a:moveTo>
                  <a:lnTo>
                    <a:pt x="7575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1" y="1211"/>
                  </a:lnTo>
                  <a:close/>
                  <a:moveTo>
                    <a:pt x="7944" y="1273"/>
                  </a:moveTo>
                  <a:lnTo>
                    <a:pt x="7957" y="1320"/>
                  </a:lnTo>
                  <a:lnTo>
                    <a:pt x="8144" y="1351"/>
                  </a:lnTo>
                  <a:lnTo>
                    <a:pt x="8144" y="1351"/>
                  </a:lnTo>
                  <a:lnTo>
                    <a:pt x="8130" y="1306"/>
                  </a:lnTo>
                  <a:lnTo>
                    <a:pt x="7944" y="1273"/>
                  </a:lnTo>
                  <a:close/>
                  <a:moveTo>
                    <a:pt x="8320" y="1334"/>
                  </a:moveTo>
                  <a:lnTo>
                    <a:pt x="8334" y="1379"/>
                  </a:lnTo>
                  <a:lnTo>
                    <a:pt x="8521" y="1409"/>
                  </a:lnTo>
                  <a:lnTo>
                    <a:pt x="8507" y="1365"/>
                  </a:lnTo>
                  <a:lnTo>
                    <a:pt x="8320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4247;p57">
              <a:extLst>
                <a:ext uri="{FF2B5EF4-FFF2-40B4-BE49-F238E27FC236}">
                  <a16:creationId xmlns:a16="http://schemas.microsoft.com/office/drawing/2014/main" id="{2827398B-CCBF-477D-957C-BCFE2A23116F}"/>
                </a:ext>
              </a:extLst>
            </p:cNvPr>
            <p:cNvSpPr/>
            <p:nvPr/>
          </p:nvSpPr>
          <p:spPr>
            <a:xfrm>
              <a:off x="5502025" y="2359325"/>
              <a:ext cx="220575" cy="253775"/>
            </a:xfrm>
            <a:custGeom>
              <a:avLst/>
              <a:gdLst/>
              <a:ahLst/>
              <a:cxnLst/>
              <a:rect l="l" t="t" r="r" b="b"/>
              <a:pathLst>
                <a:path w="8823" h="10151" extrusionOk="0">
                  <a:moveTo>
                    <a:pt x="1114" y="0"/>
                  </a:moveTo>
                  <a:cubicBezTo>
                    <a:pt x="1077" y="0"/>
                    <a:pt x="1038" y="6"/>
                    <a:pt x="997" y="17"/>
                  </a:cubicBezTo>
                  <a:cubicBezTo>
                    <a:pt x="112" y="254"/>
                    <a:pt x="1" y="3273"/>
                    <a:pt x="1" y="3273"/>
                  </a:cubicBezTo>
                  <a:cubicBezTo>
                    <a:pt x="1" y="3273"/>
                    <a:pt x="1465" y="8423"/>
                    <a:pt x="3388" y="9773"/>
                  </a:cubicBezTo>
                  <a:cubicBezTo>
                    <a:pt x="3765" y="10039"/>
                    <a:pt x="4206" y="10151"/>
                    <a:pt x="4669" y="10151"/>
                  </a:cubicBezTo>
                  <a:cubicBezTo>
                    <a:pt x="6560" y="10151"/>
                    <a:pt x="8823" y="8286"/>
                    <a:pt x="8688" y="7399"/>
                  </a:cubicBezTo>
                  <a:cubicBezTo>
                    <a:pt x="8647" y="7123"/>
                    <a:pt x="8389" y="7020"/>
                    <a:pt x="8023" y="7020"/>
                  </a:cubicBezTo>
                  <a:cubicBezTo>
                    <a:pt x="7025" y="7020"/>
                    <a:pt x="5229" y="7794"/>
                    <a:pt x="4910" y="7935"/>
                  </a:cubicBezTo>
                  <a:lnTo>
                    <a:pt x="4910" y="7935"/>
                  </a:lnTo>
                  <a:cubicBezTo>
                    <a:pt x="5348" y="7738"/>
                    <a:pt x="8550" y="6252"/>
                    <a:pt x="8111" y="5215"/>
                  </a:cubicBezTo>
                  <a:cubicBezTo>
                    <a:pt x="8004" y="4964"/>
                    <a:pt x="7722" y="4866"/>
                    <a:pt x="7350" y="4866"/>
                  </a:cubicBezTo>
                  <a:cubicBezTo>
                    <a:pt x="6068" y="4866"/>
                    <a:pt x="3708" y="6021"/>
                    <a:pt x="3708" y="6021"/>
                  </a:cubicBezTo>
                  <a:cubicBezTo>
                    <a:pt x="3708" y="6021"/>
                    <a:pt x="7302" y="4160"/>
                    <a:pt x="6627" y="2893"/>
                  </a:cubicBezTo>
                  <a:cubicBezTo>
                    <a:pt x="6486" y="2631"/>
                    <a:pt x="6220" y="2527"/>
                    <a:pt x="5885" y="2527"/>
                  </a:cubicBezTo>
                  <a:cubicBezTo>
                    <a:pt x="4992" y="2527"/>
                    <a:pt x="3615" y="3271"/>
                    <a:pt x="2867" y="3719"/>
                  </a:cubicBezTo>
                  <a:lnTo>
                    <a:pt x="2867" y="3719"/>
                  </a:lnTo>
                  <a:cubicBezTo>
                    <a:pt x="3956" y="3017"/>
                    <a:pt x="6308" y="1394"/>
                    <a:pt x="5689" y="832"/>
                  </a:cubicBezTo>
                  <a:cubicBezTo>
                    <a:pt x="5573" y="726"/>
                    <a:pt x="5408" y="681"/>
                    <a:pt x="5210" y="681"/>
                  </a:cubicBezTo>
                  <a:cubicBezTo>
                    <a:pt x="4042" y="681"/>
                    <a:pt x="1744" y="2255"/>
                    <a:pt x="1744" y="2255"/>
                  </a:cubicBezTo>
                  <a:cubicBezTo>
                    <a:pt x="1744" y="2255"/>
                    <a:pt x="1871" y="0"/>
                    <a:pt x="111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4248;p57">
              <a:extLst>
                <a:ext uri="{FF2B5EF4-FFF2-40B4-BE49-F238E27FC236}">
                  <a16:creationId xmlns:a16="http://schemas.microsoft.com/office/drawing/2014/main" id="{81E1F963-E96D-473E-AACC-936D8767AEC5}"/>
                </a:ext>
              </a:extLst>
            </p:cNvPr>
            <p:cNvSpPr/>
            <p:nvPr/>
          </p:nvSpPr>
          <p:spPr>
            <a:xfrm>
              <a:off x="6993800" y="2120825"/>
              <a:ext cx="217500" cy="273450"/>
            </a:xfrm>
            <a:custGeom>
              <a:avLst/>
              <a:gdLst/>
              <a:ahLst/>
              <a:cxnLst/>
              <a:rect l="l" t="t" r="r" b="b"/>
              <a:pathLst>
                <a:path w="8700" h="10938" extrusionOk="0">
                  <a:moveTo>
                    <a:pt x="2668" y="1"/>
                  </a:moveTo>
                  <a:cubicBezTo>
                    <a:pt x="2510" y="1"/>
                    <a:pt x="2375" y="35"/>
                    <a:pt x="2274" y="114"/>
                  </a:cubicBezTo>
                  <a:cubicBezTo>
                    <a:pt x="1549" y="675"/>
                    <a:pt x="3608" y="2055"/>
                    <a:pt x="3608" y="2055"/>
                  </a:cubicBezTo>
                  <a:cubicBezTo>
                    <a:pt x="3608" y="2055"/>
                    <a:pt x="1" y="3266"/>
                    <a:pt x="98" y="4343"/>
                  </a:cubicBezTo>
                  <a:cubicBezTo>
                    <a:pt x="121" y="4590"/>
                    <a:pt x="373" y="4685"/>
                    <a:pt x="750" y="4685"/>
                  </a:cubicBezTo>
                  <a:cubicBezTo>
                    <a:pt x="1645" y="4685"/>
                    <a:pt x="3240" y="4147"/>
                    <a:pt x="4097" y="3832"/>
                  </a:cubicBezTo>
                  <a:lnTo>
                    <a:pt x="4097" y="3832"/>
                  </a:lnTo>
                  <a:cubicBezTo>
                    <a:pt x="2986" y="4282"/>
                    <a:pt x="716" y="5344"/>
                    <a:pt x="1175" y="6338"/>
                  </a:cubicBezTo>
                  <a:cubicBezTo>
                    <a:pt x="1339" y="6690"/>
                    <a:pt x="1726" y="6819"/>
                    <a:pt x="2205" y="6819"/>
                  </a:cubicBezTo>
                  <a:cubicBezTo>
                    <a:pt x="3490" y="6819"/>
                    <a:pt x="5428" y="5892"/>
                    <a:pt x="5430" y="5891"/>
                  </a:cubicBezTo>
                  <a:lnTo>
                    <a:pt x="5430" y="5891"/>
                  </a:lnTo>
                  <a:cubicBezTo>
                    <a:pt x="5428" y="5892"/>
                    <a:pt x="1530" y="7872"/>
                    <a:pt x="2135" y="8921"/>
                  </a:cubicBezTo>
                  <a:cubicBezTo>
                    <a:pt x="2261" y="9140"/>
                    <a:pt x="2514" y="9227"/>
                    <a:pt x="2837" y="9227"/>
                  </a:cubicBezTo>
                  <a:cubicBezTo>
                    <a:pt x="3945" y="9227"/>
                    <a:pt x="5866" y="8207"/>
                    <a:pt x="6223" y="8013"/>
                  </a:cubicBezTo>
                  <a:lnTo>
                    <a:pt x="6223" y="8013"/>
                  </a:lnTo>
                  <a:cubicBezTo>
                    <a:pt x="5768" y="8266"/>
                    <a:pt x="2803" y="9958"/>
                    <a:pt x="3530" y="10695"/>
                  </a:cubicBezTo>
                  <a:cubicBezTo>
                    <a:pt x="3690" y="10859"/>
                    <a:pt x="3994" y="10937"/>
                    <a:pt x="4377" y="10937"/>
                  </a:cubicBezTo>
                  <a:cubicBezTo>
                    <a:pt x="5867" y="10937"/>
                    <a:pt x="8551" y="9763"/>
                    <a:pt x="8615" y="7897"/>
                  </a:cubicBezTo>
                  <a:cubicBezTo>
                    <a:pt x="8699" y="5554"/>
                    <a:pt x="5471" y="1280"/>
                    <a:pt x="5471" y="1280"/>
                  </a:cubicBezTo>
                  <a:cubicBezTo>
                    <a:pt x="5471" y="1280"/>
                    <a:pt x="3637" y="1"/>
                    <a:pt x="2668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4250;p57">
            <a:extLst>
              <a:ext uri="{FF2B5EF4-FFF2-40B4-BE49-F238E27FC236}">
                <a16:creationId xmlns:a16="http://schemas.microsoft.com/office/drawing/2014/main" id="{38E3C6E5-1156-4ED6-A720-6AA5996E71AF}"/>
              </a:ext>
            </a:extLst>
          </p:cNvPr>
          <p:cNvGrpSpPr/>
          <p:nvPr/>
        </p:nvGrpSpPr>
        <p:grpSpPr>
          <a:xfrm rot="-1541473">
            <a:off x="7354702" y="3770513"/>
            <a:ext cx="4049217" cy="2998711"/>
            <a:chOff x="75004" y="2532151"/>
            <a:chExt cx="3037060" cy="2249141"/>
          </a:xfrm>
        </p:grpSpPr>
        <p:grpSp>
          <p:nvGrpSpPr>
            <p:cNvPr id="246" name="Google Shape;4251;p57">
              <a:extLst>
                <a:ext uri="{FF2B5EF4-FFF2-40B4-BE49-F238E27FC236}">
                  <a16:creationId xmlns:a16="http://schemas.microsoft.com/office/drawing/2014/main" id="{85ED4C4F-8124-4257-874D-A00BCCBFA984}"/>
                </a:ext>
              </a:extLst>
            </p:cNvPr>
            <p:cNvGrpSpPr/>
            <p:nvPr/>
          </p:nvGrpSpPr>
          <p:grpSpPr>
            <a:xfrm rot="925807">
              <a:off x="236870" y="2864556"/>
              <a:ext cx="2713328" cy="1584332"/>
              <a:chOff x="1677050" y="1326500"/>
              <a:chExt cx="2265900" cy="1323075"/>
            </a:xfrm>
          </p:grpSpPr>
          <p:sp>
            <p:nvSpPr>
              <p:cNvPr id="254" name="Google Shape;4252;p57">
                <a:extLst>
                  <a:ext uri="{FF2B5EF4-FFF2-40B4-BE49-F238E27FC236}">
                    <a16:creationId xmlns:a16="http://schemas.microsoft.com/office/drawing/2014/main" id="{53DC87AE-F046-4EAF-9A75-D20BDD5F8346}"/>
                  </a:ext>
                </a:extLst>
              </p:cNvPr>
              <p:cNvSpPr/>
              <p:nvPr/>
            </p:nvSpPr>
            <p:spPr>
              <a:xfrm>
                <a:off x="1677050" y="1326500"/>
                <a:ext cx="2265900" cy="1323075"/>
              </a:xfrm>
              <a:custGeom>
                <a:avLst/>
                <a:gdLst/>
                <a:ahLst/>
                <a:cxnLst/>
                <a:rect l="l" t="t" r="r" b="b"/>
                <a:pathLst>
                  <a:path w="90636" h="52923" extrusionOk="0">
                    <a:moveTo>
                      <a:pt x="41008" y="0"/>
                    </a:moveTo>
                    <a:cubicBezTo>
                      <a:pt x="40985" y="0"/>
                      <a:pt x="40962" y="4"/>
                      <a:pt x="40939" y="11"/>
                    </a:cubicBezTo>
                    <a:cubicBezTo>
                      <a:pt x="40013" y="291"/>
                      <a:pt x="39082" y="592"/>
                      <a:pt x="38168" y="905"/>
                    </a:cubicBezTo>
                    <a:cubicBezTo>
                      <a:pt x="38043" y="949"/>
                      <a:pt x="37976" y="1085"/>
                      <a:pt x="38019" y="1210"/>
                    </a:cubicBezTo>
                    <a:cubicBezTo>
                      <a:pt x="38054" y="1310"/>
                      <a:pt x="38145" y="1373"/>
                      <a:pt x="38246" y="1373"/>
                    </a:cubicBezTo>
                    <a:cubicBezTo>
                      <a:pt x="38271" y="1373"/>
                      <a:pt x="38298" y="1368"/>
                      <a:pt x="38325" y="1358"/>
                    </a:cubicBezTo>
                    <a:cubicBezTo>
                      <a:pt x="39233" y="1047"/>
                      <a:pt x="40159" y="748"/>
                      <a:pt x="41079" y="469"/>
                    </a:cubicBezTo>
                    <a:cubicBezTo>
                      <a:pt x="41204" y="431"/>
                      <a:pt x="41277" y="296"/>
                      <a:pt x="41238" y="170"/>
                    </a:cubicBezTo>
                    <a:cubicBezTo>
                      <a:pt x="41207" y="67"/>
                      <a:pt x="41111" y="0"/>
                      <a:pt x="41008" y="0"/>
                    </a:cubicBezTo>
                    <a:close/>
                    <a:moveTo>
                      <a:pt x="35515" y="1880"/>
                    </a:moveTo>
                    <a:cubicBezTo>
                      <a:pt x="35487" y="1880"/>
                      <a:pt x="35458" y="1885"/>
                      <a:pt x="35430" y="1895"/>
                    </a:cubicBezTo>
                    <a:cubicBezTo>
                      <a:pt x="34525" y="2242"/>
                      <a:pt x="33617" y="2607"/>
                      <a:pt x="32730" y="2982"/>
                    </a:cubicBezTo>
                    <a:cubicBezTo>
                      <a:pt x="32608" y="3034"/>
                      <a:pt x="32551" y="3175"/>
                      <a:pt x="32602" y="3297"/>
                    </a:cubicBezTo>
                    <a:cubicBezTo>
                      <a:pt x="32641" y="3388"/>
                      <a:pt x="32730" y="3444"/>
                      <a:pt x="32822" y="3444"/>
                    </a:cubicBezTo>
                    <a:cubicBezTo>
                      <a:pt x="32854" y="3444"/>
                      <a:pt x="32887" y="3438"/>
                      <a:pt x="32915" y="3423"/>
                    </a:cubicBezTo>
                    <a:cubicBezTo>
                      <a:pt x="33798" y="3051"/>
                      <a:pt x="34701" y="2688"/>
                      <a:pt x="35600" y="2344"/>
                    </a:cubicBezTo>
                    <a:cubicBezTo>
                      <a:pt x="35724" y="2296"/>
                      <a:pt x="35785" y="2159"/>
                      <a:pt x="35739" y="2034"/>
                    </a:cubicBezTo>
                    <a:cubicBezTo>
                      <a:pt x="35703" y="1938"/>
                      <a:pt x="35612" y="1880"/>
                      <a:pt x="35515" y="1880"/>
                    </a:cubicBezTo>
                    <a:close/>
                    <a:moveTo>
                      <a:pt x="30170" y="4140"/>
                    </a:moveTo>
                    <a:cubicBezTo>
                      <a:pt x="30136" y="4140"/>
                      <a:pt x="30102" y="4148"/>
                      <a:pt x="30069" y="4163"/>
                    </a:cubicBezTo>
                    <a:cubicBezTo>
                      <a:pt x="29195" y="4568"/>
                      <a:pt x="28315" y="4996"/>
                      <a:pt x="27451" y="5433"/>
                    </a:cubicBezTo>
                    <a:cubicBezTo>
                      <a:pt x="27332" y="5494"/>
                      <a:pt x="27286" y="5638"/>
                      <a:pt x="27345" y="5756"/>
                    </a:cubicBezTo>
                    <a:cubicBezTo>
                      <a:pt x="27388" y="5840"/>
                      <a:pt x="27472" y="5888"/>
                      <a:pt x="27559" y="5888"/>
                    </a:cubicBezTo>
                    <a:cubicBezTo>
                      <a:pt x="27596" y="5888"/>
                      <a:pt x="27633" y="5879"/>
                      <a:pt x="27666" y="5862"/>
                    </a:cubicBezTo>
                    <a:cubicBezTo>
                      <a:pt x="28526" y="5426"/>
                      <a:pt x="29401" y="5001"/>
                      <a:pt x="30270" y="4598"/>
                    </a:cubicBezTo>
                    <a:cubicBezTo>
                      <a:pt x="30391" y="4541"/>
                      <a:pt x="30443" y="4399"/>
                      <a:pt x="30388" y="4278"/>
                    </a:cubicBezTo>
                    <a:cubicBezTo>
                      <a:pt x="30347" y="4192"/>
                      <a:pt x="30260" y="4140"/>
                      <a:pt x="30170" y="4140"/>
                    </a:cubicBezTo>
                    <a:close/>
                    <a:moveTo>
                      <a:pt x="82832" y="7504"/>
                    </a:moveTo>
                    <a:cubicBezTo>
                      <a:pt x="82704" y="7505"/>
                      <a:pt x="82587" y="7605"/>
                      <a:pt x="82583" y="7736"/>
                    </a:cubicBezTo>
                    <a:cubicBezTo>
                      <a:pt x="82579" y="7868"/>
                      <a:pt x="82681" y="7980"/>
                      <a:pt x="82815" y="7984"/>
                    </a:cubicBezTo>
                    <a:cubicBezTo>
                      <a:pt x="83120" y="7994"/>
                      <a:pt x="83427" y="8018"/>
                      <a:pt x="83732" y="8056"/>
                    </a:cubicBezTo>
                    <a:cubicBezTo>
                      <a:pt x="84396" y="8138"/>
                      <a:pt x="85022" y="8280"/>
                      <a:pt x="85590" y="8478"/>
                    </a:cubicBezTo>
                    <a:cubicBezTo>
                      <a:pt x="85617" y="8487"/>
                      <a:pt x="85643" y="8491"/>
                      <a:pt x="85669" y="8491"/>
                    </a:cubicBezTo>
                    <a:cubicBezTo>
                      <a:pt x="85770" y="8491"/>
                      <a:pt x="85861" y="8427"/>
                      <a:pt x="85897" y="8330"/>
                    </a:cubicBezTo>
                    <a:cubicBezTo>
                      <a:pt x="85939" y="8205"/>
                      <a:pt x="85875" y="8069"/>
                      <a:pt x="85748" y="8025"/>
                    </a:cubicBezTo>
                    <a:cubicBezTo>
                      <a:pt x="85148" y="7816"/>
                      <a:pt x="84489" y="7667"/>
                      <a:pt x="83791" y="7580"/>
                    </a:cubicBezTo>
                    <a:cubicBezTo>
                      <a:pt x="83472" y="7540"/>
                      <a:pt x="83150" y="7516"/>
                      <a:pt x="82832" y="7504"/>
                    </a:cubicBezTo>
                    <a:close/>
                    <a:moveTo>
                      <a:pt x="24992" y="6765"/>
                    </a:moveTo>
                    <a:cubicBezTo>
                      <a:pt x="24953" y="6765"/>
                      <a:pt x="24914" y="6775"/>
                      <a:pt x="24877" y="6795"/>
                    </a:cubicBezTo>
                    <a:cubicBezTo>
                      <a:pt x="24041" y="7258"/>
                      <a:pt x="23190" y="7745"/>
                      <a:pt x="22354" y="8245"/>
                    </a:cubicBezTo>
                    <a:cubicBezTo>
                      <a:pt x="22239" y="8313"/>
                      <a:pt x="22202" y="8461"/>
                      <a:pt x="22270" y="8574"/>
                    </a:cubicBezTo>
                    <a:cubicBezTo>
                      <a:pt x="22315" y="8649"/>
                      <a:pt x="22394" y="8691"/>
                      <a:pt x="22477" y="8691"/>
                    </a:cubicBezTo>
                    <a:cubicBezTo>
                      <a:pt x="22518" y="8691"/>
                      <a:pt x="22560" y="8680"/>
                      <a:pt x="22600" y="8657"/>
                    </a:cubicBezTo>
                    <a:cubicBezTo>
                      <a:pt x="23432" y="8160"/>
                      <a:pt x="24277" y="7675"/>
                      <a:pt x="25109" y="7216"/>
                    </a:cubicBezTo>
                    <a:cubicBezTo>
                      <a:pt x="25225" y="7151"/>
                      <a:pt x="25267" y="7005"/>
                      <a:pt x="25204" y="6890"/>
                    </a:cubicBezTo>
                    <a:cubicBezTo>
                      <a:pt x="25159" y="6811"/>
                      <a:pt x="25077" y="6765"/>
                      <a:pt x="24992" y="6765"/>
                    </a:cubicBezTo>
                    <a:close/>
                    <a:moveTo>
                      <a:pt x="79941" y="7774"/>
                    </a:moveTo>
                    <a:cubicBezTo>
                      <a:pt x="79924" y="7774"/>
                      <a:pt x="79907" y="7776"/>
                      <a:pt x="79890" y="7780"/>
                    </a:cubicBezTo>
                    <a:cubicBezTo>
                      <a:pt x="78950" y="7989"/>
                      <a:pt x="78013" y="8314"/>
                      <a:pt x="77103" y="8746"/>
                    </a:cubicBezTo>
                    <a:cubicBezTo>
                      <a:pt x="76983" y="8803"/>
                      <a:pt x="76933" y="8945"/>
                      <a:pt x="76989" y="9065"/>
                    </a:cubicBezTo>
                    <a:cubicBezTo>
                      <a:pt x="77030" y="9152"/>
                      <a:pt x="77116" y="9203"/>
                      <a:pt x="77206" y="9203"/>
                    </a:cubicBezTo>
                    <a:cubicBezTo>
                      <a:pt x="77240" y="9203"/>
                      <a:pt x="77276" y="9195"/>
                      <a:pt x="77310" y="9180"/>
                    </a:cubicBezTo>
                    <a:cubicBezTo>
                      <a:pt x="78187" y="8763"/>
                      <a:pt x="79090" y="8449"/>
                      <a:pt x="79994" y="8248"/>
                    </a:cubicBezTo>
                    <a:cubicBezTo>
                      <a:pt x="80124" y="8218"/>
                      <a:pt x="80204" y="8091"/>
                      <a:pt x="80176" y="7962"/>
                    </a:cubicBezTo>
                    <a:cubicBezTo>
                      <a:pt x="80150" y="7849"/>
                      <a:pt x="80052" y="7774"/>
                      <a:pt x="79941" y="7774"/>
                    </a:cubicBezTo>
                    <a:close/>
                    <a:moveTo>
                      <a:pt x="20011" y="9744"/>
                    </a:moveTo>
                    <a:cubicBezTo>
                      <a:pt x="19967" y="9744"/>
                      <a:pt x="19922" y="9756"/>
                      <a:pt x="19882" y="9782"/>
                    </a:cubicBezTo>
                    <a:cubicBezTo>
                      <a:pt x="19075" y="10304"/>
                      <a:pt x="18261" y="10848"/>
                      <a:pt x="17464" y="11405"/>
                    </a:cubicBezTo>
                    <a:cubicBezTo>
                      <a:pt x="17356" y="11479"/>
                      <a:pt x="17329" y="11628"/>
                      <a:pt x="17404" y="11738"/>
                    </a:cubicBezTo>
                    <a:cubicBezTo>
                      <a:pt x="17452" y="11803"/>
                      <a:pt x="17525" y="11840"/>
                      <a:pt x="17601" y="11840"/>
                    </a:cubicBezTo>
                    <a:cubicBezTo>
                      <a:pt x="17648" y="11840"/>
                      <a:pt x="17696" y="11826"/>
                      <a:pt x="17737" y="11796"/>
                    </a:cubicBezTo>
                    <a:cubicBezTo>
                      <a:pt x="18531" y="11244"/>
                      <a:pt x="19340" y="10702"/>
                      <a:pt x="20141" y="10185"/>
                    </a:cubicBezTo>
                    <a:cubicBezTo>
                      <a:pt x="20253" y="10113"/>
                      <a:pt x="20286" y="9965"/>
                      <a:pt x="20214" y="9853"/>
                    </a:cubicBezTo>
                    <a:cubicBezTo>
                      <a:pt x="20168" y="9782"/>
                      <a:pt x="20090" y="9744"/>
                      <a:pt x="20011" y="9744"/>
                    </a:cubicBezTo>
                    <a:close/>
                    <a:moveTo>
                      <a:pt x="88132" y="9499"/>
                    </a:moveTo>
                    <a:cubicBezTo>
                      <a:pt x="88070" y="9499"/>
                      <a:pt x="88008" y="9523"/>
                      <a:pt x="87962" y="9571"/>
                    </a:cubicBezTo>
                    <a:cubicBezTo>
                      <a:pt x="87869" y="9666"/>
                      <a:pt x="87871" y="9818"/>
                      <a:pt x="87966" y="9909"/>
                    </a:cubicBezTo>
                    <a:cubicBezTo>
                      <a:pt x="88613" y="10537"/>
                      <a:pt x="89123" y="11320"/>
                      <a:pt x="89488" y="12237"/>
                    </a:cubicBezTo>
                    <a:cubicBezTo>
                      <a:pt x="89525" y="12332"/>
                      <a:pt x="89615" y="12388"/>
                      <a:pt x="89711" y="12388"/>
                    </a:cubicBezTo>
                    <a:cubicBezTo>
                      <a:pt x="89740" y="12388"/>
                      <a:pt x="89772" y="12382"/>
                      <a:pt x="89800" y="12372"/>
                    </a:cubicBezTo>
                    <a:cubicBezTo>
                      <a:pt x="89922" y="12323"/>
                      <a:pt x="89982" y="12183"/>
                      <a:pt x="89933" y="12061"/>
                    </a:cubicBezTo>
                    <a:cubicBezTo>
                      <a:pt x="89545" y="11079"/>
                      <a:pt x="88995" y="10241"/>
                      <a:pt x="88300" y="9566"/>
                    </a:cubicBezTo>
                    <a:cubicBezTo>
                      <a:pt x="88254" y="9521"/>
                      <a:pt x="88193" y="9499"/>
                      <a:pt x="88132" y="9499"/>
                    </a:cubicBezTo>
                    <a:close/>
                    <a:moveTo>
                      <a:pt x="74727" y="10225"/>
                    </a:moveTo>
                    <a:cubicBezTo>
                      <a:pt x="74677" y="10225"/>
                      <a:pt x="74627" y="10241"/>
                      <a:pt x="74584" y="10273"/>
                    </a:cubicBezTo>
                    <a:cubicBezTo>
                      <a:pt x="73804" y="10858"/>
                      <a:pt x="73067" y="11521"/>
                      <a:pt x="72400" y="12247"/>
                    </a:cubicBezTo>
                    <a:cubicBezTo>
                      <a:pt x="72311" y="12344"/>
                      <a:pt x="72316" y="12495"/>
                      <a:pt x="72415" y="12586"/>
                    </a:cubicBezTo>
                    <a:cubicBezTo>
                      <a:pt x="72461" y="12627"/>
                      <a:pt x="72519" y="12649"/>
                      <a:pt x="72576" y="12649"/>
                    </a:cubicBezTo>
                    <a:cubicBezTo>
                      <a:pt x="72642" y="12649"/>
                      <a:pt x="72706" y="12624"/>
                      <a:pt x="72755" y="12573"/>
                    </a:cubicBezTo>
                    <a:cubicBezTo>
                      <a:pt x="73403" y="11869"/>
                      <a:pt x="74115" y="11224"/>
                      <a:pt x="74872" y="10657"/>
                    </a:cubicBezTo>
                    <a:cubicBezTo>
                      <a:pt x="74978" y="10578"/>
                      <a:pt x="74998" y="10428"/>
                      <a:pt x="74919" y="10322"/>
                    </a:cubicBezTo>
                    <a:cubicBezTo>
                      <a:pt x="74872" y="10259"/>
                      <a:pt x="74800" y="10225"/>
                      <a:pt x="74727" y="10225"/>
                    </a:cubicBezTo>
                    <a:close/>
                    <a:moveTo>
                      <a:pt x="15249" y="13063"/>
                    </a:moveTo>
                    <a:cubicBezTo>
                      <a:pt x="15199" y="13063"/>
                      <a:pt x="15148" y="13079"/>
                      <a:pt x="15105" y="13111"/>
                    </a:cubicBezTo>
                    <a:cubicBezTo>
                      <a:pt x="14335" y="13689"/>
                      <a:pt x="13562" y="14291"/>
                      <a:pt x="12807" y="14897"/>
                    </a:cubicBezTo>
                    <a:cubicBezTo>
                      <a:pt x="12704" y="14981"/>
                      <a:pt x="12688" y="15132"/>
                      <a:pt x="12771" y="15235"/>
                    </a:cubicBezTo>
                    <a:cubicBezTo>
                      <a:pt x="12817" y="15292"/>
                      <a:pt x="12886" y="15324"/>
                      <a:pt x="12957" y="15324"/>
                    </a:cubicBezTo>
                    <a:cubicBezTo>
                      <a:pt x="13009" y="15324"/>
                      <a:pt x="13062" y="15306"/>
                      <a:pt x="13110" y="15272"/>
                    </a:cubicBezTo>
                    <a:cubicBezTo>
                      <a:pt x="13857" y="14666"/>
                      <a:pt x="14627" y="14069"/>
                      <a:pt x="15393" y="13495"/>
                    </a:cubicBezTo>
                    <a:cubicBezTo>
                      <a:pt x="15499" y="13415"/>
                      <a:pt x="15521" y="13264"/>
                      <a:pt x="15442" y="13158"/>
                    </a:cubicBezTo>
                    <a:cubicBezTo>
                      <a:pt x="15394" y="13096"/>
                      <a:pt x="15322" y="13063"/>
                      <a:pt x="15249" y="13063"/>
                    </a:cubicBezTo>
                    <a:close/>
                    <a:moveTo>
                      <a:pt x="70814" y="14473"/>
                    </a:moveTo>
                    <a:cubicBezTo>
                      <a:pt x="70735" y="14473"/>
                      <a:pt x="70657" y="14512"/>
                      <a:pt x="70611" y="14584"/>
                    </a:cubicBezTo>
                    <a:cubicBezTo>
                      <a:pt x="70445" y="14849"/>
                      <a:pt x="70287" y="15117"/>
                      <a:pt x="70137" y="15391"/>
                    </a:cubicBezTo>
                    <a:cubicBezTo>
                      <a:pt x="69821" y="15968"/>
                      <a:pt x="69530" y="16576"/>
                      <a:pt x="69271" y="17200"/>
                    </a:cubicBezTo>
                    <a:cubicBezTo>
                      <a:pt x="69220" y="17323"/>
                      <a:pt x="69278" y="17462"/>
                      <a:pt x="69401" y="17514"/>
                    </a:cubicBezTo>
                    <a:cubicBezTo>
                      <a:pt x="69430" y="17526"/>
                      <a:pt x="69462" y="17532"/>
                      <a:pt x="69492" y="17532"/>
                    </a:cubicBezTo>
                    <a:cubicBezTo>
                      <a:pt x="69586" y="17532"/>
                      <a:pt x="69674" y="17476"/>
                      <a:pt x="69712" y="17385"/>
                    </a:cubicBezTo>
                    <a:cubicBezTo>
                      <a:pt x="69965" y="16777"/>
                      <a:pt x="70249" y="16183"/>
                      <a:pt x="70557" y="15621"/>
                    </a:cubicBezTo>
                    <a:cubicBezTo>
                      <a:pt x="70702" y="15357"/>
                      <a:pt x="70856" y="15095"/>
                      <a:pt x="71017" y="14840"/>
                    </a:cubicBezTo>
                    <a:cubicBezTo>
                      <a:pt x="71088" y="14728"/>
                      <a:pt x="71054" y="14580"/>
                      <a:pt x="70942" y="14510"/>
                    </a:cubicBezTo>
                    <a:cubicBezTo>
                      <a:pt x="70902" y="14485"/>
                      <a:pt x="70858" y="14473"/>
                      <a:pt x="70814" y="14473"/>
                    </a:cubicBezTo>
                    <a:close/>
                    <a:moveTo>
                      <a:pt x="90341" y="14730"/>
                    </a:moveTo>
                    <a:cubicBezTo>
                      <a:pt x="90336" y="14730"/>
                      <a:pt x="90331" y="14730"/>
                      <a:pt x="90326" y="14730"/>
                    </a:cubicBezTo>
                    <a:cubicBezTo>
                      <a:pt x="90194" y="14740"/>
                      <a:pt x="90096" y="14858"/>
                      <a:pt x="90107" y="14990"/>
                    </a:cubicBezTo>
                    <a:cubicBezTo>
                      <a:pt x="90140" y="15351"/>
                      <a:pt x="90156" y="15728"/>
                      <a:pt x="90156" y="16111"/>
                    </a:cubicBezTo>
                    <a:cubicBezTo>
                      <a:pt x="90156" y="16675"/>
                      <a:pt x="90122" y="17256"/>
                      <a:pt x="90054" y="17841"/>
                    </a:cubicBezTo>
                    <a:cubicBezTo>
                      <a:pt x="90039" y="17972"/>
                      <a:pt x="90134" y="18091"/>
                      <a:pt x="90265" y="18106"/>
                    </a:cubicBezTo>
                    <a:cubicBezTo>
                      <a:pt x="90275" y="18108"/>
                      <a:pt x="90284" y="18108"/>
                      <a:pt x="90293" y="18108"/>
                    </a:cubicBezTo>
                    <a:cubicBezTo>
                      <a:pt x="90414" y="18108"/>
                      <a:pt x="90518" y="18018"/>
                      <a:pt x="90530" y="17894"/>
                    </a:cubicBezTo>
                    <a:cubicBezTo>
                      <a:pt x="90601" y="17291"/>
                      <a:pt x="90636" y="16693"/>
                      <a:pt x="90636" y="16111"/>
                    </a:cubicBezTo>
                    <a:cubicBezTo>
                      <a:pt x="90636" y="15715"/>
                      <a:pt x="90619" y="15324"/>
                      <a:pt x="90586" y="14948"/>
                    </a:cubicBezTo>
                    <a:cubicBezTo>
                      <a:pt x="90574" y="14821"/>
                      <a:pt x="90465" y="14730"/>
                      <a:pt x="90341" y="14730"/>
                    </a:cubicBezTo>
                    <a:close/>
                    <a:moveTo>
                      <a:pt x="10730" y="16706"/>
                    </a:moveTo>
                    <a:cubicBezTo>
                      <a:pt x="10674" y="16706"/>
                      <a:pt x="10617" y="16726"/>
                      <a:pt x="10571" y="16765"/>
                    </a:cubicBezTo>
                    <a:cubicBezTo>
                      <a:pt x="10226" y="17066"/>
                      <a:pt x="9880" y="17370"/>
                      <a:pt x="9538" y="17676"/>
                    </a:cubicBezTo>
                    <a:cubicBezTo>
                      <a:pt x="9159" y="18017"/>
                      <a:pt x="8782" y="18363"/>
                      <a:pt x="8408" y="18714"/>
                    </a:cubicBezTo>
                    <a:cubicBezTo>
                      <a:pt x="8312" y="18804"/>
                      <a:pt x="8307" y="18957"/>
                      <a:pt x="8398" y="19053"/>
                    </a:cubicBezTo>
                    <a:cubicBezTo>
                      <a:pt x="8446" y="19102"/>
                      <a:pt x="8509" y="19127"/>
                      <a:pt x="8573" y="19127"/>
                    </a:cubicBezTo>
                    <a:cubicBezTo>
                      <a:pt x="8633" y="19127"/>
                      <a:pt x="8691" y="19107"/>
                      <a:pt x="8736" y="19063"/>
                    </a:cubicBezTo>
                    <a:cubicBezTo>
                      <a:pt x="9108" y="18714"/>
                      <a:pt x="9484" y="18369"/>
                      <a:pt x="9859" y="18032"/>
                    </a:cubicBezTo>
                    <a:cubicBezTo>
                      <a:pt x="10199" y="17727"/>
                      <a:pt x="10541" y="17425"/>
                      <a:pt x="10886" y="17126"/>
                    </a:cubicBezTo>
                    <a:cubicBezTo>
                      <a:pt x="10987" y="17040"/>
                      <a:pt x="10996" y="16889"/>
                      <a:pt x="10910" y="16789"/>
                    </a:cubicBezTo>
                    <a:cubicBezTo>
                      <a:pt x="10863" y="16734"/>
                      <a:pt x="10797" y="16706"/>
                      <a:pt x="10730" y="16706"/>
                    </a:cubicBezTo>
                    <a:close/>
                    <a:moveTo>
                      <a:pt x="68578" y="19806"/>
                    </a:moveTo>
                    <a:cubicBezTo>
                      <a:pt x="68471" y="19806"/>
                      <a:pt x="68375" y="19878"/>
                      <a:pt x="68347" y="19987"/>
                    </a:cubicBezTo>
                    <a:cubicBezTo>
                      <a:pt x="68113" y="20905"/>
                      <a:pt x="67932" y="21873"/>
                      <a:pt x="67804" y="22866"/>
                    </a:cubicBezTo>
                    <a:cubicBezTo>
                      <a:pt x="67787" y="22997"/>
                      <a:pt x="67881" y="23117"/>
                      <a:pt x="68012" y="23134"/>
                    </a:cubicBezTo>
                    <a:cubicBezTo>
                      <a:pt x="68023" y="23135"/>
                      <a:pt x="68033" y="23135"/>
                      <a:pt x="68042" y="23135"/>
                    </a:cubicBezTo>
                    <a:cubicBezTo>
                      <a:pt x="68161" y="23135"/>
                      <a:pt x="68265" y="23048"/>
                      <a:pt x="68279" y="22927"/>
                    </a:cubicBezTo>
                    <a:cubicBezTo>
                      <a:pt x="68403" y="21954"/>
                      <a:pt x="68582" y="21005"/>
                      <a:pt x="68812" y="20106"/>
                    </a:cubicBezTo>
                    <a:cubicBezTo>
                      <a:pt x="68844" y="19977"/>
                      <a:pt x="68767" y="19847"/>
                      <a:pt x="68639" y="19814"/>
                    </a:cubicBezTo>
                    <a:cubicBezTo>
                      <a:pt x="68618" y="19808"/>
                      <a:pt x="68598" y="19806"/>
                      <a:pt x="68578" y="19806"/>
                    </a:cubicBezTo>
                    <a:close/>
                    <a:moveTo>
                      <a:pt x="6519" y="20700"/>
                    </a:moveTo>
                    <a:cubicBezTo>
                      <a:pt x="6455" y="20700"/>
                      <a:pt x="6392" y="20725"/>
                      <a:pt x="6345" y="20776"/>
                    </a:cubicBezTo>
                    <a:cubicBezTo>
                      <a:pt x="5647" y="21519"/>
                      <a:pt x="5003" y="22261"/>
                      <a:pt x="4432" y="22987"/>
                    </a:cubicBezTo>
                    <a:cubicBezTo>
                      <a:pt x="4349" y="23090"/>
                      <a:pt x="4366" y="23241"/>
                      <a:pt x="4471" y="23322"/>
                    </a:cubicBezTo>
                    <a:cubicBezTo>
                      <a:pt x="4515" y="23357"/>
                      <a:pt x="4567" y="23374"/>
                      <a:pt x="4619" y="23374"/>
                    </a:cubicBezTo>
                    <a:cubicBezTo>
                      <a:pt x="4690" y="23374"/>
                      <a:pt x="4760" y="23341"/>
                      <a:pt x="4809" y="23283"/>
                    </a:cubicBezTo>
                    <a:cubicBezTo>
                      <a:pt x="5374" y="22569"/>
                      <a:pt x="6007" y="21836"/>
                      <a:pt x="6695" y="21103"/>
                    </a:cubicBezTo>
                    <a:cubicBezTo>
                      <a:pt x="6785" y="21006"/>
                      <a:pt x="6780" y="20855"/>
                      <a:pt x="6684" y="20765"/>
                    </a:cubicBezTo>
                    <a:cubicBezTo>
                      <a:pt x="6636" y="20721"/>
                      <a:pt x="6578" y="20700"/>
                      <a:pt x="6519" y="20700"/>
                    </a:cubicBezTo>
                    <a:close/>
                    <a:moveTo>
                      <a:pt x="89726" y="20472"/>
                    </a:moveTo>
                    <a:cubicBezTo>
                      <a:pt x="89620" y="20472"/>
                      <a:pt x="89523" y="20541"/>
                      <a:pt x="89493" y="20648"/>
                    </a:cubicBezTo>
                    <a:cubicBezTo>
                      <a:pt x="89245" y="21556"/>
                      <a:pt x="88942" y="22476"/>
                      <a:pt x="88594" y="23382"/>
                    </a:cubicBezTo>
                    <a:cubicBezTo>
                      <a:pt x="88548" y="23505"/>
                      <a:pt x="88609" y="23643"/>
                      <a:pt x="88733" y="23691"/>
                    </a:cubicBezTo>
                    <a:cubicBezTo>
                      <a:pt x="88761" y="23702"/>
                      <a:pt x="88790" y="23707"/>
                      <a:pt x="88819" y="23707"/>
                    </a:cubicBezTo>
                    <a:cubicBezTo>
                      <a:pt x="88915" y="23707"/>
                      <a:pt x="89006" y="23649"/>
                      <a:pt x="89043" y="23553"/>
                    </a:cubicBezTo>
                    <a:cubicBezTo>
                      <a:pt x="89396" y="22632"/>
                      <a:pt x="89704" y="21698"/>
                      <a:pt x="89956" y="20775"/>
                    </a:cubicBezTo>
                    <a:cubicBezTo>
                      <a:pt x="89992" y="20647"/>
                      <a:pt x="89916" y="20515"/>
                      <a:pt x="89789" y="20480"/>
                    </a:cubicBezTo>
                    <a:cubicBezTo>
                      <a:pt x="89768" y="20474"/>
                      <a:pt x="89747" y="20472"/>
                      <a:pt x="89726" y="20472"/>
                    </a:cubicBezTo>
                    <a:close/>
                    <a:moveTo>
                      <a:pt x="28468" y="25752"/>
                    </a:moveTo>
                    <a:cubicBezTo>
                      <a:pt x="28394" y="25752"/>
                      <a:pt x="28319" y="25754"/>
                      <a:pt x="28243" y="25758"/>
                    </a:cubicBezTo>
                    <a:cubicBezTo>
                      <a:pt x="28111" y="25765"/>
                      <a:pt x="28011" y="25878"/>
                      <a:pt x="28018" y="26011"/>
                    </a:cubicBezTo>
                    <a:cubicBezTo>
                      <a:pt x="28024" y="26135"/>
                      <a:pt x="28126" y="26238"/>
                      <a:pt x="28250" y="26238"/>
                    </a:cubicBezTo>
                    <a:cubicBezTo>
                      <a:pt x="28256" y="26238"/>
                      <a:pt x="28263" y="26237"/>
                      <a:pt x="28271" y="26237"/>
                    </a:cubicBezTo>
                    <a:cubicBezTo>
                      <a:pt x="28333" y="26234"/>
                      <a:pt x="28395" y="26232"/>
                      <a:pt x="28456" y="26232"/>
                    </a:cubicBezTo>
                    <a:cubicBezTo>
                      <a:pt x="28982" y="26232"/>
                      <a:pt x="29480" y="26348"/>
                      <a:pt x="29926" y="26580"/>
                    </a:cubicBezTo>
                    <a:cubicBezTo>
                      <a:pt x="30220" y="26735"/>
                      <a:pt x="30483" y="26932"/>
                      <a:pt x="30709" y="27168"/>
                    </a:cubicBezTo>
                    <a:cubicBezTo>
                      <a:pt x="30755" y="27217"/>
                      <a:pt x="30818" y="27243"/>
                      <a:pt x="30882" y="27243"/>
                    </a:cubicBezTo>
                    <a:cubicBezTo>
                      <a:pt x="30941" y="27243"/>
                      <a:pt x="31001" y="27220"/>
                      <a:pt x="31047" y="27176"/>
                    </a:cubicBezTo>
                    <a:cubicBezTo>
                      <a:pt x="31143" y="27085"/>
                      <a:pt x="31147" y="26933"/>
                      <a:pt x="31055" y="26837"/>
                    </a:cubicBezTo>
                    <a:cubicBezTo>
                      <a:pt x="30794" y="26564"/>
                      <a:pt x="30488" y="26334"/>
                      <a:pt x="30147" y="26155"/>
                    </a:cubicBezTo>
                    <a:cubicBezTo>
                      <a:pt x="29635" y="25888"/>
                      <a:pt x="29067" y="25752"/>
                      <a:pt x="28468" y="25752"/>
                    </a:cubicBezTo>
                    <a:close/>
                    <a:moveTo>
                      <a:pt x="2945" y="25263"/>
                    </a:moveTo>
                    <a:cubicBezTo>
                      <a:pt x="2866" y="25263"/>
                      <a:pt x="2788" y="25303"/>
                      <a:pt x="2743" y="25376"/>
                    </a:cubicBezTo>
                    <a:cubicBezTo>
                      <a:pt x="2210" y="26233"/>
                      <a:pt x="1747" y="27106"/>
                      <a:pt x="1367" y="27968"/>
                    </a:cubicBezTo>
                    <a:cubicBezTo>
                      <a:pt x="1314" y="28090"/>
                      <a:pt x="1368" y="28231"/>
                      <a:pt x="1490" y="28284"/>
                    </a:cubicBezTo>
                    <a:cubicBezTo>
                      <a:pt x="1521" y="28298"/>
                      <a:pt x="1554" y="28304"/>
                      <a:pt x="1586" y="28304"/>
                    </a:cubicBezTo>
                    <a:cubicBezTo>
                      <a:pt x="1679" y="28304"/>
                      <a:pt x="1767" y="28250"/>
                      <a:pt x="1806" y="28160"/>
                    </a:cubicBezTo>
                    <a:cubicBezTo>
                      <a:pt x="2176" y="27318"/>
                      <a:pt x="2630" y="26467"/>
                      <a:pt x="3150" y="25629"/>
                    </a:cubicBezTo>
                    <a:cubicBezTo>
                      <a:pt x="3219" y="25516"/>
                      <a:pt x="3185" y="25369"/>
                      <a:pt x="3072" y="25299"/>
                    </a:cubicBezTo>
                    <a:cubicBezTo>
                      <a:pt x="3033" y="25275"/>
                      <a:pt x="2989" y="25263"/>
                      <a:pt x="2945" y="25263"/>
                    </a:cubicBezTo>
                    <a:close/>
                    <a:moveTo>
                      <a:pt x="87656" y="25887"/>
                    </a:moveTo>
                    <a:cubicBezTo>
                      <a:pt x="87567" y="25887"/>
                      <a:pt x="87481" y="25935"/>
                      <a:pt x="87440" y="26020"/>
                    </a:cubicBezTo>
                    <a:cubicBezTo>
                      <a:pt x="87030" y="26859"/>
                      <a:pt x="86569" y="27711"/>
                      <a:pt x="86068" y="28555"/>
                    </a:cubicBezTo>
                    <a:cubicBezTo>
                      <a:pt x="86001" y="28670"/>
                      <a:pt x="86039" y="28817"/>
                      <a:pt x="86153" y="28885"/>
                    </a:cubicBezTo>
                    <a:cubicBezTo>
                      <a:pt x="86192" y="28907"/>
                      <a:pt x="86233" y="28919"/>
                      <a:pt x="86276" y="28919"/>
                    </a:cubicBezTo>
                    <a:cubicBezTo>
                      <a:pt x="86356" y="28919"/>
                      <a:pt x="86436" y="28876"/>
                      <a:pt x="86480" y="28799"/>
                    </a:cubicBezTo>
                    <a:cubicBezTo>
                      <a:pt x="86985" y="27944"/>
                      <a:pt x="87453" y="27080"/>
                      <a:pt x="87870" y="26230"/>
                    </a:cubicBezTo>
                    <a:cubicBezTo>
                      <a:pt x="87928" y="26112"/>
                      <a:pt x="87879" y="25968"/>
                      <a:pt x="87761" y="25910"/>
                    </a:cubicBezTo>
                    <a:cubicBezTo>
                      <a:pt x="87727" y="25894"/>
                      <a:pt x="87691" y="25887"/>
                      <a:pt x="87656" y="25887"/>
                    </a:cubicBezTo>
                    <a:close/>
                    <a:moveTo>
                      <a:pt x="67837" y="25550"/>
                    </a:moveTo>
                    <a:cubicBezTo>
                      <a:pt x="67708" y="25560"/>
                      <a:pt x="67595" y="25652"/>
                      <a:pt x="67593" y="25785"/>
                    </a:cubicBezTo>
                    <a:cubicBezTo>
                      <a:pt x="67588" y="26011"/>
                      <a:pt x="67585" y="26237"/>
                      <a:pt x="67585" y="26463"/>
                    </a:cubicBezTo>
                    <a:cubicBezTo>
                      <a:pt x="67585" y="27192"/>
                      <a:pt x="67611" y="27947"/>
                      <a:pt x="67662" y="28706"/>
                    </a:cubicBezTo>
                    <a:cubicBezTo>
                      <a:pt x="67670" y="28834"/>
                      <a:pt x="67775" y="28931"/>
                      <a:pt x="67900" y="28931"/>
                    </a:cubicBezTo>
                    <a:cubicBezTo>
                      <a:pt x="67906" y="28931"/>
                      <a:pt x="67911" y="28931"/>
                      <a:pt x="67917" y="28930"/>
                    </a:cubicBezTo>
                    <a:cubicBezTo>
                      <a:pt x="68048" y="28920"/>
                      <a:pt x="68148" y="28807"/>
                      <a:pt x="68141" y="28674"/>
                    </a:cubicBezTo>
                    <a:cubicBezTo>
                      <a:pt x="68090" y="27926"/>
                      <a:pt x="68064" y="27181"/>
                      <a:pt x="68064" y="26463"/>
                    </a:cubicBezTo>
                    <a:cubicBezTo>
                      <a:pt x="68064" y="26239"/>
                      <a:pt x="68067" y="26018"/>
                      <a:pt x="68071" y="25794"/>
                    </a:cubicBezTo>
                    <a:cubicBezTo>
                      <a:pt x="68074" y="25663"/>
                      <a:pt x="67969" y="25552"/>
                      <a:pt x="67837" y="25550"/>
                    </a:cubicBezTo>
                    <a:close/>
                    <a:moveTo>
                      <a:pt x="25555" y="26725"/>
                    </a:moveTo>
                    <a:cubicBezTo>
                      <a:pt x="25511" y="26725"/>
                      <a:pt x="25465" y="26738"/>
                      <a:pt x="25425" y="26764"/>
                    </a:cubicBezTo>
                    <a:cubicBezTo>
                      <a:pt x="24939" y="27079"/>
                      <a:pt x="24483" y="27452"/>
                      <a:pt x="24070" y="27871"/>
                    </a:cubicBezTo>
                    <a:cubicBezTo>
                      <a:pt x="23783" y="28160"/>
                      <a:pt x="23511" y="28469"/>
                      <a:pt x="23257" y="28791"/>
                    </a:cubicBezTo>
                    <a:cubicBezTo>
                      <a:pt x="23176" y="28894"/>
                      <a:pt x="23193" y="29045"/>
                      <a:pt x="23296" y="29126"/>
                    </a:cubicBezTo>
                    <a:cubicBezTo>
                      <a:pt x="23340" y="29161"/>
                      <a:pt x="23392" y="29177"/>
                      <a:pt x="23444" y="29177"/>
                    </a:cubicBezTo>
                    <a:cubicBezTo>
                      <a:pt x="23515" y="29177"/>
                      <a:pt x="23585" y="29147"/>
                      <a:pt x="23634" y="29089"/>
                    </a:cubicBezTo>
                    <a:cubicBezTo>
                      <a:pt x="23877" y="28781"/>
                      <a:pt x="24139" y="28485"/>
                      <a:pt x="24411" y="28208"/>
                    </a:cubicBezTo>
                    <a:cubicBezTo>
                      <a:pt x="24802" y="27813"/>
                      <a:pt x="25230" y="27463"/>
                      <a:pt x="25686" y="27166"/>
                    </a:cubicBezTo>
                    <a:cubicBezTo>
                      <a:pt x="25798" y="27094"/>
                      <a:pt x="25828" y="26946"/>
                      <a:pt x="25757" y="26834"/>
                    </a:cubicBezTo>
                    <a:cubicBezTo>
                      <a:pt x="25711" y="26764"/>
                      <a:pt x="25634" y="26725"/>
                      <a:pt x="25555" y="26725"/>
                    </a:cubicBezTo>
                    <a:close/>
                    <a:moveTo>
                      <a:pt x="31937" y="29402"/>
                    </a:moveTo>
                    <a:cubicBezTo>
                      <a:pt x="31936" y="29402"/>
                      <a:pt x="31934" y="29402"/>
                      <a:pt x="31933" y="29402"/>
                    </a:cubicBezTo>
                    <a:cubicBezTo>
                      <a:pt x="31799" y="29413"/>
                      <a:pt x="31702" y="29528"/>
                      <a:pt x="31714" y="29660"/>
                    </a:cubicBezTo>
                    <a:cubicBezTo>
                      <a:pt x="31727" y="29834"/>
                      <a:pt x="31735" y="30009"/>
                      <a:pt x="31735" y="30186"/>
                    </a:cubicBezTo>
                    <a:cubicBezTo>
                      <a:pt x="31735" y="30920"/>
                      <a:pt x="31611" y="31698"/>
                      <a:pt x="31376" y="32432"/>
                    </a:cubicBezTo>
                    <a:cubicBezTo>
                      <a:pt x="31335" y="32558"/>
                      <a:pt x="31405" y="32692"/>
                      <a:pt x="31532" y="32733"/>
                    </a:cubicBezTo>
                    <a:cubicBezTo>
                      <a:pt x="31557" y="32741"/>
                      <a:pt x="31580" y="32744"/>
                      <a:pt x="31605" y="32744"/>
                    </a:cubicBezTo>
                    <a:cubicBezTo>
                      <a:pt x="31707" y="32744"/>
                      <a:pt x="31800" y="32680"/>
                      <a:pt x="31833" y="32577"/>
                    </a:cubicBezTo>
                    <a:cubicBezTo>
                      <a:pt x="32083" y="31796"/>
                      <a:pt x="32215" y="30969"/>
                      <a:pt x="32215" y="30186"/>
                    </a:cubicBezTo>
                    <a:cubicBezTo>
                      <a:pt x="32215" y="29997"/>
                      <a:pt x="32206" y="29807"/>
                      <a:pt x="32190" y="29621"/>
                    </a:cubicBezTo>
                    <a:cubicBezTo>
                      <a:pt x="32181" y="29490"/>
                      <a:pt x="32066" y="29402"/>
                      <a:pt x="31937" y="29402"/>
                    </a:cubicBezTo>
                    <a:close/>
                    <a:moveTo>
                      <a:pt x="84705" y="30882"/>
                    </a:moveTo>
                    <a:cubicBezTo>
                      <a:pt x="84630" y="30882"/>
                      <a:pt x="84555" y="30918"/>
                      <a:pt x="84510" y="30986"/>
                    </a:cubicBezTo>
                    <a:cubicBezTo>
                      <a:pt x="83978" y="31756"/>
                      <a:pt x="83402" y="32539"/>
                      <a:pt x="82795" y="33311"/>
                    </a:cubicBezTo>
                    <a:cubicBezTo>
                      <a:pt x="82714" y="33414"/>
                      <a:pt x="82732" y="33565"/>
                      <a:pt x="82837" y="33647"/>
                    </a:cubicBezTo>
                    <a:cubicBezTo>
                      <a:pt x="82880" y="33680"/>
                      <a:pt x="82933" y="33697"/>
                      <a:pt x="82985" y="33697"/>
                    </a:cubicBezTo>
                    <a:cubicBezTo>
                      <a:pt x="83057" y="33697"/>
                      <a:pt x="83126" y="33667"/>
                      <a:pt x="83173" y="33607"/>
                    </a:cubicBezTo>
                    <a:cubicBezTo>
                      <a:pt x="83783" y="32827"/>
                      <a:pt x="84367" y="32036"/>
                      <a:pt x="84904" y="31258"/>
                    </a:cubicBezTo>
                    <a:cubicBezTo>
                      <a:pt x="84979" y="31150"/>
                      <a:pt x="84951" y="31000"/>
                      <a:pt x="84843" y="30925"/>
                    </a:cubicBezTo>
                    <a:cubicBezTo>
                      <a:pt x="84801" y="30896"/>
                      <a:pt x="84753" y="30882"/>
                      <a:pt x="84705" y="30882"/>
                    </a:cubicBezTo>
                    <a:close/>
                    <a:moveTo>
                      <a:pt x="638" y="30566"/>
                    </a:moveTo>
                    <a:cubicBezTo>
                      <a:pt x="530" y="30566"/>
                      <a:pt x="432" y="30639"/>
                      <a:pt x="406" y="30748"/>
                    </a:cubicBezTo>
                    <a:cubicBezTo>
                      <a:pt x="171" y="31689"/>
                      <a:pt x="38" y="32671"/>
                      <a:pt x="5" y="33668"/>
                    </a:cubicBezTo>
                    <a:cubicBezTo>
                      <a:pt x="1" y="33799"/>
                      <a:pt x="104" y="33911"/>
                      <a:pt x="237" y="33915"/>
                    </a:cubicBezTo>
                    <a:lnTo>
                      <a:pt x="245" y="33915"/>
                    </a:lnTo>
                    <a:cubicBezTo>
                      <a:pt x="374" y="33915"/>
                      <a:pt x="481" y="33814"/>
                      <a:pt x="484" y="33684"/>
                    </a:cubicBezTo>
                    <a:cubicBezTo>
                      <a:pt x="515" y="32721"/>
                      <a:pt x="646" y="31772"/>
                      <a:pt x="871" y="30863"/>
                    </a:cubicBezTo>
                    <a:cubicBezTo>
                      <a:pt x="903" y="30734"/>
                      <a:pt x="825" y="30605"/>
                      <a:pt x="696" y="30573"/>
                    </a:cubicBezTo>
                    <a:cubicBezTo>
                      <a:pt x="677" y="30568"/>
                      <a:pt x="657" y="30566"/>
                      <a:pt x="638" y="30566"/>
                    </a:cubicBezTo>
                    <a:close/>
                    <a:moveTo>
                      <a:pt x="21951" y="31179"/>
                    </a:moveTo>
                    <a:cubicBezTo>
                      <a:pt x="21859" y="31179"/>
                      <a:pt x="21772" y="31231"/>
                      <a:pt x="21732" y="31320"/>
                    </a:cubicBezTo>
                    <a:cubicBezTo>
                      <a:pt x="21333" y="32216"/>
                      <a:pt x="21039" y="33163"/>
                      <a:pt x="20856" y="34139"/>
                    </a:cubicBezTo>
                    <a:cubicBezTo>
                      <a:pt x="20830" y="34269"/>
                      <a:pt x="20917" y="34395"/>
                      <a:pt x="21047" y="34419"/>
                    </a:cubicBezTo>
                    <a:cubicBezTo>
                      <a:pt x="21062" y="34421"/>
                      <a:pt x="21078" y="34423"/>
                      <a:pt x="21092" y="34423"/>
                    </a:cubicBezTo>
                    <a:cubicBezTo>
                      <a:pt x="21205" y="34423"/>
                      <a:pt x="21304" y="34342"/>
                      <a:pt x="21326" y="34227"/>
                    </a:cubicBezTo>
                    <a:cubicBezTo>
                      <a:pt x="21502" y="33290"/>
                      <a:pt x="21787" y="32376"/>
                      <a:pt x="22171" y="31515"/>
                    </a:cubicBezTo>
                    <a:cubicBezTo>
                      <a:pt x="22224" y="31395"/>
                      <a:pt x="22171" y="31253"/>
                      <a:pt x="22049" y="31200"/>
                    </a:cubicBezTo>
                    <a:cubicBezTo>
                      <a:pt x="22017" y="31185"/>
                      <a:pt x="21984" y="31179"/>
                      <a:pt x="21951" y="31179"/>
                    </a:cubicBezTo>
                    <a:close/>
                    <a:moveTo>
                      <a:pt x="68207" y="31338"/>
                    </a:moveTo>
                    <a:cubicBezTo>
                      <a:pt x="68196" y="31338"/>
                      <a:pt x="68184" y="31339"/>
                      <a:pt x="68172" y="31341"/>
                    </a:cubicBezTo>
                    <a:cubicBezTo>
                      <a:pt x="68041" y="31359"/>
                      <a:pt x="67951" y="31480"/>
                      <a:pt x="67969" y="31612"/>
                    </a:cubicBezTo>
                    <a:cubicBezTo>
                      <a:pt x="68106" y="32567"/>
                      <a:pt x="68279" y="33533"/>
                      <a:pt x="68482" y="34483"/>
                    </a:cubicBezTo>
                    <a:cubicBezTo>
                      <a:pt x="68505" y="34595"/>
                      <a:pt x="68606" y="34673"/>
                      <a:pt x="68716" y="34673"/>
                    </a:cubicBezTo>
                    <a:cubicBezTo>
                      <a:pt x="68733" y="34673"/>
                      <a:pt x="68748" y="34672"/>
                      <a:pt x="68765" y="34670"/>
                    </a:cubicBezTo>
                    <a:cubicBezTo>
                      <a:pt x="68895" y="34641"/>
                      <a:pt x="68978" y="34515"/>
                      <a:pt x="68950" y="34385"/>
                    </a:cubicBezTo>
                    <a:cubicBezTo>
                      <a:pt x="68749" y="33444"/>
                      <a:pt x="68579" y="32489"/>
                      <a:pt x="68443" y="31544"/>
                    </a:cubicBezTo>
                    <a:cubicBezTo>
                      <a:pt x="68427" y="31424"/>
                      <a:pt x="68324" y="31338"/>
                      <a:pt x="68207" y="31338"/>
                    </a:cubicBezTo>
                    <a:close/>
                    <a:moveTo>
                      <a:pt x="30323" y="34859"/>
                    </a:moveTo>
                    <a:cubicBezTo>
                      <a:pt x="30245" y="34859"/>
                      <a:pt x="30168" y="34897"/>
                      <a:pt x="30122" y="34968"/>
                    </a:cubicBezTo>
                    <a:cubicBezTo>
                      <a:pt x="29624" y="35737"/>
                      <a:pt x="29024" y="36485"/>
                      <a:pt x="28338" y="37192"/>
                    </a:cubicBezTo>
                    <a:cubicBezTo>
                      <a:pt x="28247" y="37287"/>
                      <a:pt x="28249" y="37440"/>
                      <a:pt x="28344" y="37531"/>
                    </a:cubicBezTo>
                    <a:cubicBezTo>
                      <a:pt x="28390" y="37576"/>
                      <a:pt x="28450" y="37599"/>
                      <a:pt x="28511" y="37599"/>
                    </a:cubicBezTo>
                    <a:cubicBezTo>
                      <a:pt x="28573" y="37599"/>
                      <a:pt x="28635" y="37575"/>
                      <a:pt x="28683" y="37525"/>
                    </a:cubicBezTo>
                    <a:cubicBezTo>
                      <a:pt x="29390" y="36796"/>
                      <a:pt x="30010" y="36022"/>
                      <a:pt x="30524" y="35229"/>
                    </a:cubicBezTo>
                    <a:cubicBezTo>
                      <a:pt x="30597" y="35118"/>
                      <a:pt x="30566" y="34969"/>
                      <a:pt x="30454" y="34898"/>
                    </a:cubicBezTo>
                    <a:cubicBezTo>
                      <a:pt x="30414" y="34872"/>
                      <a:pt x="30368" y="34859"/>
                      <a:pt x="30323" y="34859"/>
                    </a:cubicBezTo>
                    <a:close/>
                    <a:moveTo>
                      <a:pt x="81135" y="35454"/>
                    </a:moveTo>
                    <a:cubicBezTo>
                      <a:pt x="81068" y="35454"/>
                      <a:pt x="81002" y="35481"/>
                      <a:pt x="80954" y="35535"/>
                    </a:cubicBezTo>
                    <a:cubicBezTo>
                      <a:pt x="80320" y="36261"/>
                      <a:pt x="79662" y="36977"/>
                      <a:pt x="78998" y="37664"/>
                    </a:cubicBezTo>
                    <a:cubicBezTo>
                      <a:pt x="78905" y="37758"/>
                      <a:pt x="78909" y="37910"/>
                      <a:pt x="79004" y="38003"/>
                    </a:cubicBezTo>
                    <a:cubicBezTo>
                      <a:pt x="79050" y="38047"/>
                      <a:pt x="79109" y="38071"/>
                      <a:pt x="79170" y="38071"/>
                    </a:cubicBezTo>
                    <a:cubicBezTo>
                      <a:pt x="79233" y="38071"/>
                      <a:pt x="79295" y="38046"/>
                      <a:pt x="79340" y="37996"/>
                    </a:cubicBezTo>
                    <a:cubicBezTo>
                      <a:pt x="80011" y="37305"/>
                      <a:pt x="80676" y="36583"/>
                      <a:pt x="81314" y="35851"/>
                    </a:cubicBezTo>
                    <a:cubicBezTo>
                      <a:pt x="81401" y="35751"/>
                      <a:pt x="81392" y="35600"/>
                      <a:pt x="81291" y="35512"/>
                    </a:cubicBezTo>
                    <a:cubicBezTo>
                      <a:pt x="81246" y="35473"/>
                      <a:pt x="81190" y="35454"/>
                      <a:pt x="81135" y="35454"/>
                    </a:cubicBezTo>
                    <a:close/>
                    <a:moveTo>
                      <a:pt x="455" y="36324"/>
                    </a:moveTo>
                    <a:cubicBezTo>
                      <a:pt x="439" y="36324"/>
                      <a:pt x="424" y="36325"/>
                      <a:pt x="409" y="36328"/>
                    </a:cubicBezTo>
                    <a:cubicBezTo>
                      <a:pt x="278" y="36352"/>
                      <a:pt x="192" y="36475"/>
                      <a:pt x="214" y="36606"/>
                    </a:cubicBezTo>
                    <a:cubicBezTo>
                      <a:pt x="388" y="37600"/>
                      <a:pt x="667" y="38552"/>
                      <a:pt x="1041" y="39439"/>
                    </a:cubicBezTo>
                    <a:cubicBezTo>
                      <a:pt x="1079" y="39531"/>
                      <a:pt x="1168" y="39586"/>
                      <a:pt x="1261" y="39586"/>
                    </a:cubicBezTo>
                    <a:cubicBezTo>
                      <a:pt x="1294" y="39586"/>
                      <a:pt x="1325" y="39581"/>
                      <a:pt x="1357" y="39568"/>
                    </a:cubicBezTo>
                    <a:cubicBezTo>
                      <a:pt x="1479" y="39516"/>
                      <a:pt x="1535" y="39375"/>
                      <a:pt x="1485" y="39253"/>
                    </a:cubicBezTo>
                    <a:cubicBezTo>
                      <a:pt x="1124" y="38399"/>
                      <a:pt x="857" y="37480"/>
                      <a:pt x="687" y="36524"/>
                    </a:cubicBezTo>
                    <a:cubicBezTo>
                      <a:pt x="666" y="36408"/>
                      <a:pt x="566" y="36324"/>
                      <a:pt x="455" y="36324"/>
                    </a:cubicBezTo>
                    <a:close/>
                    <a:moveTo>
                      <a:pt x="20899" y="36832"/>
                    </a:moveTo>
                    <a:cubicBezTo>
                      <a:pt x="20892" y="36832"/>
                      <a:pt x="20885" y="36833"/>
                      <a:pt x="20879" y="36833"/>
                    </a:cubicBezTo>
                    <a:cubicBezTo>
                      <a:pt x="20748" y="36841"/>
                      <a:pt x="20646" y="36953"/>
                      <a:pt x="20652" y="37085"/>
                    </a:cubicBezTo>
                    <a:cubicBezTo>
                      <a:pt x="20700" y="38084"/>
                      <a:pt x="20870" y="39063"/>
                      <a:pt x="21155" y="39997"/>
                    </a:cubicBezTo>
                    <a:cubicBezTo>
                      <a:pt x="21186" y="40100"/>
                      <a:pt x="21281" y="40167"/>
                      <a:pt x="21384" y="40167"/>
                    </a:cubicBezTo>
                    <a:cubicBezTo>
                      <a:pt x="21408" y="40167"/>
                      <a:pt x="21431" y="40163"/>
                      <a:pt x="21454" y="40155"/>
                    </a:cubicBezTo>
                    <a:cubicBezTo>
                      <a:pt x="21580" y="40117"/>
                      <a:pt x="21652" y="39983"/>
                      <a:pt x="21613" y="39856"/>
                    </a:cubicBezTo>
                    <a:cubicBezTo>
                      <a:pt x="21338" y="38961"/>
                      <a:pt x="21177" y="38021"/>
                      <a:pt x="21129" y="37061"/>
                    </a:cubicBezTo>
                    <a:cubicBezTo>
                      <a:pt x="21123" y="36935"/>
                      <a:pt x="21017" y="36832"/>
                      <a:pt x="20899" y="36832"/>
                    </a:cubicBezTo>
                    <a:close/>
                    <a:moveTo>
                      <a:pt x="69413" y="37010"/>
                    </a:moveTo>
                    <a:cubicBezTo>
                      <a:pt x="69392" y="37010"/>
                      <a:pt x="69370" y="37013"/>
                      <a:pt x="69349" y="37018"/>
                    </a:cubicBezTo>
                    <a:cubicBezTo>
                      <a:pt x="69221" y="37056"/>
                      <a:pt x="69147" y="37188"/>
                      <a:pt x="69183" y="37315"/>
                    </a:cubicBezTo>
                    <a:cubicBezTo>
                      <a:pt x="69446" y="38247"/>
                      <a:pt x="69744" y="39183"/>
                      <a:pt x="70068" y="40096"/>
                    </a:cubicBezTo>
                    <a:cubicBezTo>
                      <a:pt x="70103" y="40195"/>
                      <a:pt x="70196" y="40256"/>
                      <a:pt x="70294" y="40256"/>
                    </a:cubicBezTo>
                    <a:cubicBezTo>
                      <a:pt x="70321" y="40256"/>
                      <a:pt x="70348" y="40251"/>
                      <a:pt x="70376" y="40241"/>
                    </a:cubicBezTo>
                    <a:cubicBezTo>
                      <a:pt x="70501" y="40196"/>
                      <a:pt x="70565" y="40059"/>
                      <a:pt x="70521" y="39935"/>
                    </a:cubicBezTo>
                    <a:cubicBezTo>
                      <a:pt x="70199" y="39031"/>
                      <a:pt x="69906" y="38104"/>
                      <a:pt x="69645" y="37184"/>
                    </a:cubicBezTo>
                    <a:cubicBezTo>
                      <a:pt x="69615" y="37078"/>
                      <a:pt x="69517" y="37010"/>
                      <a:pt x="69413" y="37010"/>
                    </a:cubicBezTo>
                    <a:close/>
                    <a:moveTo>
                      <a:pt x="26334" y="39037"/>
                    </a:moveTo>
                    <a:cubicBezTo>
                      <a:pt x="26284" y="39037"/>
                      <a:pt x="26232" y="39054"/>
                      <a:pt x="26188" y="39087"/>
                    </a:cubicBezTo>
                    <a:cubicBezTo>
                      <a:pt x="25469" y="39635"/>
                      <a:pt x="24667" y="40173"/>
                      <a:pt x="23803" y="40692"/>
                    </a:cubicBezTo>
                    <a:cubicBezTo>
                      <a:pt x="23690" y="40759"/>
                      <a:pt x="23653" y="40907"/>
                      <a:pt x="23721" y="41020"/>
                    </a:cubicBezTo>
                    <a:cubicBezTo>
                      <a:pt x="23766" y="41095"/>
                      <a:pt x="23845" y="41138"/>
                      <a:pt x="23928" y="41138"/>
                    </a:cubicBezTo>
                    <a:cubicBezTo>
                      <a:pt x="23968" y="41138"/>
                      <a:pt x="24011" y="41126"/>
                      <a:pt x="24051" y="41104"/>
                    </a:cubicBezTo>
                    <a:cubicBezTo>
                      <a:pt x="24929" y="40575"/>
                      <a:pt x="25747" y="40027"/>
                      <a:pt x="26480" y="39468"/>
                    </a:cubicBezTo>
                    <a:cubicBezTo>
                      <a:pt x="26584" y="39388"/>
                      <a:pt x="26605" y="39237"/>
                      <a:pt x="26525" y="39132"/>
                    </a:cubicBezTo>
                    <a:cubicBezTo>
                      <a:pt x="26478" y="39070"/>
                      <a:pt x="26407" y="39037"/>
                      <a:pt x="26334" y="39037"/>
                    </a:cubicBezTo>
                    <a:close/>
                    <a:moveTo>
                      <a:pt x="77097" y="39623"/>
                    </a:moveTo>
                    <a:cubicBezTo>
                      <a:pt x="77038" y="39623"/>
                      <a:pt x="76980" y="39644"/>
                      <a:pt x="76934" y="39687"/>
                    </a:cubicBezTo>
                    <a:cubicBezTo>
                      <a:pt x="76229" y="40342"/>
                      <a:pt x="75500" y="40984"/>
                      <a:pt x="74766" y="41596"/>
                    </a:cubicBezTo>
                    <a:cubicBezTo>
                      <a:pt x="74664" y="41681"/>
                      <a:pt x="74650" y="41832"/>
                      <a:pt x="74735" y="41934"/>
                    </a:cubicBezTo>
                    <a:cubicBezTo>
                      <a:pt x="74783" y="41990"/>
                      <a:pt x="74850" y="42020"/>
                      <a:pt x="74919" y="42020"/>
                    </a:cubicBezTo>
                    <a:cubicBezTo>
                      <a:pt x="74973" y="42020"/>
                      <a:pt x="75026" y="42002"/>
                      <a:pt x="75072" y="41964"/>
                    </a:cubicBezTo>
                    <a:cubicBezTo>
                      <a:pt x="75814" y="41348"/>
                      <a:pt x="76550" y="40699"/>
                      <a:pt x="77260" y="40038"/>
                    </a:cubicBezTo>
                    <a:cubicBezTo>
                      <a:pt x="77357" y="39948"/>
                      <a:pt x="77363" y="39796"/>
                      <a:pt x="77272" y="39699"/>
                    </a:cubicBezTo>
                    <a:cubicBezTo>
                      <a:pt x="77225" y="39648"/>
                      <a:pt x="77161" y="39623"/>
                      <a:pt x="77097" y="39623"/>
                    </a:cubicBezTo>
                    <a:close/>
                    <a:moveTo>
                      <a:pt x="21377" y="42045"/>
                    </a:moveTo>
                    <a:cubicBezTo>
                      <a:pt x="21341" y="42045"/>
                      <a:pt x="21305" y="42053"/>
                      <a:pt x="21271" y="42069"/>
                    </a:cubicBezTo>
                    <a:cubicBezTo>
                      <a:pt x="20770" y="42318"/>
                      <a:pt x="20235" y="42571"/>
                      <a:pt x="19677" y="42823"/>
                    </a:cubicBezTo>
                    <a:cubicBezTo>
                      <a:pt x="19339" y="42977"/>
                      <a:pt x="18994" y="43127"/>
                      <a:pt x="18645" y="43273"/>
                    </a:cubicBezTo>
                    <a:cubicBezTo>
                      <a:pt x="18523" y="43324"/>
                      <a:pt x="18467" y="43464"/>
                      <a:pt x="18518" y="43587"/>
                    </a:cubicBezTo>
                    <a:cubicBezTo>
                      <a:pt x="18557" y="43679"/>
                      <a:pt x="18645" y="43734"/>
                      <a:pt x="18739" y="43734"/>
                    </a:cubicBezTo>
                    <a:cubicBezTo>
                      <a:pt x="18769" y="43734"/>
                      <a:pt x="18801" y="43728"/>
                      <a:pt x="18832" y="43717"/>
                    </a:cubicBezTo>
                    <a:cubicBezTo>
                      <a:pt x="19184" y="43568"/>
                      <a:pt x="19532" y="43415"/>
                      <a:pt x="19875" y="43261"/>
                    </a:cubicBezTo>
                    <a:cubicBezTo>
                      <a:pt x="20438" y="43007"/>
                      <a:pt x="20979" y="42749"/>
                      <a:pt x="21484" y="42500"/>
                    </a:cubicBezTo>
                    <a:cubicBezTo>
                      <a:pt x="21603" y="42441"/>
                      <a:pt x="21652" y="42297"/>
                      <a:pt x="21592" y="42178"/>
                    </a:cubicBezTo>
                    <a:cubicBezTo>
                      <a:pt x="21551" y="42093"/>
                      <a:pt x="21466" y="42045"/>
                      <a:pt x="21377" y="42045"/>
                    </a:cubicBezTo>
                    <a:close/>
                    <a:moveTo>
                      <a:pt x="2719" y="41609"/>
                    </a:moveTo>
                    <a:cubicBezTo>
                      <a:pt x="2667" y="41609"/>
                      <a:pt x="2615" y="41625"/>
                      <a:pt x="2571" y="41659"/>
                    </a:cubicBezTo>
                    <a:cubicBezTo>
                      <a:pt x="2467" y="41741"/>
                      <a:pt x="2449" y="41891"/>
                      <a:pt x="2530" y="41996"/>
                    </a:cubicBezTo>
                    <a:cubicBezTo>
                      <a:pt x="3157" y="42794"/>
                      <a:pt x="3884" y="43478"/>
                      <a:pt x="4693" y="44024"/>
                    </a:cubicBezTo>
                    <a:cubicBezTo>
                      <a:pt x="4733" y="44052"/>
                      <a:pt x="4781" y="44065"/>
                      <a:pt x="4827" y="44065"/>
                    </a:cubicBezTo>
                    <a:cubicBezTo>
                      <a:pt x="4905" y="44065"/>
                      <a:pt x="4980" y="44029"/>
                      <a:pt x="5026" y="43961"/>
                    </a:cubicBezTo>
                    <a:cubicBezTo>
                      <a:pt x="5099" y="43850"/>
                      <a:pt x="5071" y="43701"/>
                      <a:pt x="4961" y="43628"/>
                    </a:cubicBezTo>
                    <a:cubicBezTo>
                      <a:pt x="4194" y="43109"/>
                      <a:pt x="3503" y="42461"/>
                      <a:pt x="2907" y="41701"/>
                    </a:cubicBezTo>
                    <a:cubicBezTo>
                      <a:pt x="2861" y="41640"/>
                      <a:pt x="2791" y="41609"/>
                      <a:pt x="2719" y="41609"/>
                    </a:cubicBezTo>
                    <a:close/>
                    <a:moveTo>
                      <a:pt x="22579" y="42323"/>
                    </a:moveTo>
                    <a:cubicBezTo>
                      <a:pt x="22536" y="42323"/>
                      <a:pt x="22493" y="42335"/>
                      <a:pt x="22454" y="42358"/>
                    </a:cubicBezTo>
                    <a:cubicBezTo>
                      <a:pt x="22341" y="42427"/>
                      <a:pt x="22304" y="42574"/>
                      <a:pt x="22374" y="42687"/>
                    </a:cubicBezTo>
                    <a:cubicBezTo>
                      <a:pt x="22867" y="43500"/>
                      <a:pt x="23470" y="44286"/>
                      <a:pt x="24167" y="45025"/>
                    </a:cubicBezTo>
                    <a:cubicBezTo>
                      <a:pt x="24216" y="45074"/>
                      <a:pt x="24279" y="45100"/>
                      <a:pt x="24342" y="45100"/>
                    </a:cubicBezTo>
                    <a:cubicBezTo>
                      <a:pt x="24402" y="45100"/>
                      <a:pt x="24461" y="45079"/>
                      <a:pt x="24506" y="45035"/>
                    </a:cubicBezTo>
                    <a:cubicBezTo>
                      <a:pt x="24602" y="44943"/>
                      <a:pt x="24606" y="44792"/>
                      <a:pt x="24516" y="44696"/>
                    </a:cubicBezTo>
                    <a:cubicBezTo>
                      <a:pt x="23843" y="43981"/>
                      <a:pt x="23260" y="43222"/>
                      <a:pt x="22783" y="42439"/>
                    </a:cubicBezTo>
                    <a:cubicBezTo>
                      <a:pt x="22738" y="42364"/>
                      <a:pt x="22660" y="42323"/>
                      <a:pt x="22579" y="42323"/>
                    </a:cubicBezTo>
                    <a:close/>
                    <a:moveTo>
                      <a:pt x="16017" y="44263"/>
                    </a:moveTo>
                    <a:cubicBezTo>
                      <a:pt x="15993" y="44263"/>
                      <a:pt x="15969" y="44266"/>
                      <a:pt x="15945" y="44274"/>
                    </a:cubicBezTo>
                    <a:cubicBezTo>
                      <a:pt x="14979" y="44581"/>
                      <a:pt x="14043" y="44814"/>
                      <a:pt x="13162" y="44970"/>
                    </a:cubicBezTo>
                    <a:cubicBezTo>
                      <a:pt x="13031" y="44994"/>
                      <a:pt x="12945" y="45117"/>
                      <a:pt x="12968" y="45248"/>
                    </a:cubicBezTo>
                    <a:cubicBezTo>
                      <a:pt x="12987" y="45363"/>
                      <a:pt x="13088" y="45446"/>
                      <a:pt x="13202" y="45446"/>
                    </a:cubicBezTo>
                    <a:cubicBezTo>
                      <a:pt x="13217" y="45446"/>
                      <a:pt x="13231" y="45446"/>
                      <a:pt x="13244" y="45440"/>
                    </a:cubicBezTo>
                    <a:cubicBezTo>
                      <a:pt x="14145" y="45282"/>
                      <a:pt x="15103" y="45044"/>
                      <a:pt x="16090" y="44730"/>
                    </a:cubicBezTo>
                    <a:cubicBezTo>
                      <a:pt x="16216" y="44690"/>
                      <a:pt x="16285" y="44556"/>
                      <a:pt x="16246" y="44429"/>
                    </a:cubicBezTo>
                    <a:cubicBezTo>
                      <a:pt x="16214" y="44328"/>
                      <a:pt x="16118" y="44263"/>
                      <a:pt x="16017" y="44263"/>
                    </a:cubicBezTo>
                    <a:close/>
                    <a:moveTo>
                      <a:pt x="71350" y="42481"/>
                    </a:moveTo>
                    <a:cubicBezTo>
                      <a:pt x="71319" y="42481"/>
                      <a:pt x="71287" y="42488"/>
                      <a:pt x="71257" y="42501"/>
                    </a:cubicBezTo>
                    <a:cubicBezTo>
                      <a:pt x="71135" y="42553"/>
                      <a:pt x="71079" y="42694"/>
                      <a:pt x="71131" y="42816"/>
                    </a:cubicBezTo>
                    <a:cubicBezTo>
                      <a:pt x="71300" y="43211"/>
                      <a:pt x="71475" y="43606"/>
                      <a:pt x="71658" y="43999"/>
                    </a:cubicBezTo>
                    <a:cubicBezTo>
                      <a:pt x="71152" y="44357"/>
                      <a:pt x="70643" y="44708"/>
                      <a:pt x="70130" y="45045"/>
                    </a:cubicBezTo>
                    <a:cubicBezTo>
                      <a:pt x="70021" y="45117"/>
                      <a:pt x="69989" y="45265"/>
                      <a:pt x="70062" y="45377"/>
                    </a:cubicBezTo>
                    <a:cubicBezTo>
                      <a:pt x="70109" y="45446"/>
                      <a:pt x="70185" y="45484"/>
                      <a:pt x="70263" y="45484"/>
                    </a:cubicBezTo>
                    <a:cubicBezTo>
                      <a:pt x="70308" y="45484"/>
                      <a:pt x="70354" y="45472"/>
                      <a:pt x="70394" y="45445"/>
                    </a:cubicBezTo>
                    <a:cubicBezTo>
                      <a:pt x="70887" y="45119"/>
                      <a:pt x="71378" y="44782"/>
                      <a:pt x="71864" y="44437"/>
                    </a:cubicBezTo>
                    <a:cubicBezTo>
                      <a:pt x="72026" y="44779"/>
                      <a:pt x="72192" y="45121"/>
                      <a:pt x="72364" y="45457"/>
                    </a:cubicBezTo>
                    <a:cubicBezTo>
                      <a:pt x="72406" y="45541"/>
                      <a:pt x="72490" y="45588"/>
                      <a:pt x="72578" y="45588"/>
                    </a:cubicBezTo>
                    <a:cubicBezTo>
                      <a:pt x="72615" y="45588"/>
                      <a:pt x="72652" y="45580"/>
                      <a:pt x="72687" y="45565"/>
                    </a:cubicBezTo>
                    <a:cubicBezTo>
                      <a:pt x="72805" y="45506"/>
                      <a:pt x="72852" y="45362"/>
                      <a:pt x="72793" y="45244"/>
                    </a:cubicBezTo>
                    <a:cubicBezTo>
                      <a:pt x="72610" y="44885"/>
                      <a:pt x="72434" y="44522"/>
                      <a:pt x="72260" y="44156"/>
                    </a:cubicBezTo>
                    <a:cubicBezTo>
                      <a:pt x="72435" y="44030"/>
                      <a:pt x="72609" y="43901"/>
                      <a:pt x="72783" y="43772"/>
                    </a:cubicBezTo>
                    <a:cubicBezTo>
                      <a:pt x="72889" y="43693"/>
                      <a:pt x="72911" y="43543"/>
                      <a:pt x="72832" y="43437"/>
                    </a:cubicBezTo>
                    <a:cubicBezTo>
                      <a:pt x="72784" y="43374"/>
                      <a:pt x="72711" y="43340"/>
                      <a:pt x="72638" y="43340"/>
                    </a:cubicBezTo>
                    <a:cubicBezTo>
                      <a:pt x="72589" y="43340"/>
                      <a:pt x="72539" y="43355"/>
                      <a:pt x="72496" y="43387"/>
                    </a:cubicBezTo>
                    <a:cubicBezTo>
                      <a:pt x="72349" y="43498"/>
                      <a:pt x="72202" y="43605"/>
                      <a:pt x="72054" y="43714"/>
                    </a:cubicBezTo>
                    <a:cubicBezTo>
                      <a:pt x="71887" y="43352"/>
                      <a:pt x="71727" y="42990"/>
                      <a:pt x="71571" y="42626"/>
                    </a:cubicBezTo>
                    <a:cubicBezTo>
                      <a:pt x="71532" y="42536"/>
                      <a:pt x="71443" y="42481"/>
                      <a:pt x="71350" y="42481"/>
                    </a:cubicBezTo>
                    <a:close/>
                    <a:moveTo>
                      <a:pt x="7448" y="44799"/>
                    </a:moveTo>
                    <a:cubicBezTo>
                      <a:pt x="7344" y="44799"/>
                      <a:pt x="7249" y="44868"/>
                      <a:pt x="7219" y="44973"/>
                    </a:cubicBezTo>
                    <a:cubicBezTo>
                      <a:pt x="7183" y="45100"/>
                      <a:pt x="7256" y="45232"/>
                      <a:pt x="7382" y="45270"/>
                    </a:cubicBezTo>
                    <a:cubicBezTo>
                      <a:pt x="8294" y="45532"/>
                      <a:pt x="9278" y="45674"/>
                      <a:pt x="10311" y="45691"/>
                    </a:cubicBezTo>
                    <a:lnTo>
                      <a:pt x="10315" y="45691"/>
                    </a:lnTo>
                    <a:cubicBezTo>
                      <a:pt x="10446" y="45691"/>
                      <a:pt x="10552" y="45586"/>
                      <a:pt x="10553" y="45456"/>
                    </a:cubicBezTo>
                    <a:cubicBezTo>
                      <a:pt x="10554" y="45323"/>
                      <a:pt x="10451" y="45214"/>
                      <a:pt x="10317" y="45211"/>
                    </a:cubicBezTo>
                    <a:cubicBezTo>
                      <a:pt x="9328" y="45196"/>
                      <a:pt x="8385" y="45058"/>
                      <a:pt x="7516" y="44809"/>
                    </a:cubicBezTo>
                    <a:cubicBezTo>
                      <a:pt x="7493" y="44802"/>
                      <a:pt x="7470" y="44799"/>
                      <a:pt x="7448" y="44799"/>
                    </a:cubicBezTo>
                    <a:close/>
                    <a:moveTo>
                      <a:pt x="67792" y="46529"/>
                    </a:moveTo>
                    <a:cubicBezTo>
                      <a:pt x="67751" y="46529"/>
                      <a:pt x="67710" y="46539"/>
                      <a:pt x="67673" y="46560"/>
                    </a:cubicBezTo>
                    <a:cubicBezTo>
                      <a:pt x="66842" y="47039"/>
                      <a:pt x="65985" y="47501"/>
                      <a:pt x="65129" y="47927"/>
                    </a:cubicBezTo>
                    <a:cubicBezTo>
                      <a:pt x="65010" y="47986"/>
                      <a:pt x="64963" y="48130"/>
                      <a:pt x="65022" y="48248"/>
                    </a:cubicBezTo>
                    <a:cubicBezTo>
                      <a:pt x="65065" y="48333"/>
                      <a:pt x="65149" y="48382"/>
                      <a:pt x="65236" y="48382"/>
                    </a:cubicBezTo>
                    <a:cubicBezTo>
                      <a:pt x="65274" y="48382"/>
                      <a:pt x="65310" y="48373"/>
                      <a:pt x="65344" y="48356"/>
                    </a:cubicBezTo>
                    <a:cubicBezTo>
                      <a:pt x="66210" y="47925"/>
                      <a:pt x="67073" y="47461"/>
                      <a:pt x="67912" y="46976"/>
                    </a:cubicBezTo>
                    <a:cubicBezTo>
                      <a:pt x="68028" y="46909"/>
                      <a:pt x="68067" y="46762"/>
                      <a:pt x="68001" y="46648"/>
                    </a:cubicBezTo>
                    <a:cubicBezTo>
                      <a:pt x="67956" y="46572"/>
                      <a:pt x="67875" y="46529"/>
                      <a:pt x="67792" y="46529"/>
                    </a:cubicBezTo>
                    <a:close/>
                    <a:moveTo>
                      <a:pt x="26507" y="46550"/>
                    </a:moveTo>
                    <a:cubicBezTo>
                      <a:pt x="26435" y="46550"/>
                      <a:pt x="26363" y="46583"/>
                      <a:pt x="26316" y="46645"/>
                    </a:cubicBezTo>
                    <a:cubicBezTo>
                      <a:pt x="26235" y="46751"/>
                      <a:pt x="26256" y="46902"/>
                      <a:pt x="26362" y="46981"/>
                    </a:cubicBezTo>
                    <a:cubicBezTo>
                      <a:pt x="27110" y="47548"/>
                      <a:pt x="27936" y="48089"/>
                      <a:pt x="28816" y="48589"/>
                    </a:cubicBezTo>
                    <a:cubicBezTo>
                      <a:pt x="28853" y="48610"/>
                      <a:pt x="28893" y="48620"/>
                      <a:pt x="28935" y="48620"/>
                    </a:cubicBezTo>
                    <a:cubicBezTo>
                      <a:pt x="29017" y="48620"/>
                      <a:pt x="29098" y="48576"/>
                      <a:pt x="29142" y="48499"/>
                    </a:cubicBezTo>
                    <a:cubicBezTo>
                      <a:pt x="29208" y="48383"/>
                      <a:pt x="29168" y="48236"/>
                      <a:pt x="29052" y="48172"/>
                    </a:cubicBezTo>
                    <a:cubicBezTo>
                      <a:pt x="28190" y="47682"/>
                      <a:pt x="27383" y="47152"/>
                      <a:pt x="26651" y="46599"/>
                    </a:cubicBezTo>
                    <a:cubicBezTo>
                      <a:pt x="26608" y="46566"/>
                      <a:pt x="26557" y="46550"/>
                      <a:pt x="26507" y="46550"/>
                    </a:cubicBezTo>
                    <a:close/>
                    <a:moveTo>
                      <a:pt x="62597" y="49114"/>
                    </a:moveTo>
                    <a:cubicBezTo>
                      <a:pt x="62566" y="49114"/>
                      <a:pt x="62535" y="49120"/>
                      <a:pt x="62505" y="49133"/>
                    </a:cubicBezTo>
                    <a:cubicBezTo>
                      <a:pt x="61621" y="49506"/>
                      <a:pt x="60714" y="49854"/>
                      <a:pt x="59810" y="50167"/>
                    </a:cubicBezTo>
                    <a:cubicBezTo>
                      <a:pt x="59685" y="50211"/>
                      <a:pt x="59618" y="50347"/>
                      <a:pt x="59662" y="50472"/>
                    </a:cubicBezTo>
                    <a:cubicBezTo>
                      <a:pt x="59698" y="50571"/>
                      <a:pt x="59791" y="50633"/>
                      <a:pt x="59889" y="50633"/>
                    </a:cubicBezTo>
                    <a:cubicBezTo>
                      <a:pt x="59917" y="50633"/>
                      <a:pt x="59943" y="50629"/>
                      <a:pt x="59967" y="50622"/>
                    </a:cubicBezTo>
                    <a:cubicBezTo>
                      <a:pt x="60881" y="50304"/>
                      <a:pt x="61797" y="49952"/>
                      <a:pt x="62691" y="49575"/>
                    </a:cubicBezTo>
                    <a:cubicBezTo>
                      <a:pt x="62813" y="49523"/>
                      <a:pt x="62869" y="49383"/>
                      <a:pt x="62819" y="49261"/>
                    </a:cubicBezTo>
                    <a:cubicBezTo>
                      <a:pt x="62780" y="49169"/>
                      <a:pt x="62691" y="49114"/>
                      <a:pt x="62597" y="49114"/>
                    </a:cubicBezTo>
                    <a:close/>
                    <a:moveTo>
                      <a:pt x="31529" y="49435"/>
                    </a:moveTo>
                    <a:cubicBezTo>
                      <a:pt x="31437" y="49435"/>
                      <a:pt x="31349" y="49488"/>
                      <a:pt x="31309" y="49579"/>
                    </a:cubicBezTo>
                    <a:cubicBezTo>
                      <a:pt x="31256" y="49699"/>
                      <a:pt x="31312" y="49841"/>
                      <a:pt x="31432" y="49895"/>
                    </a:cubicBezTo>
                    <a:cubicBezTo>
                      <a:pt x="32319" y="50284"/>
                      <a:pt x="33235" y="50640"/>
                      <a:pt x="34157" y="50953"/>
                    </a:cubicBezTo>
                    <a:cubicBezTo>
                      <a:pt x="34182" y="50962"/>
                      <a:pt x="34209" y="50966"/>
                      <a:pt x="34234" y="50966"/>
                    </a:cubicBezTo>
                    <a:cubicBezTo>
                      <a:pt x="34334" y="50966"/>
                      <a:pt x="34428" y="50904"/>
                      <a:pt x="34462" y="50804"/>
                    </a:cubicBezTo>
                    <a:cubicBezTo>
                      <a:pt x="34504" y="50678"/>
                      <a:pt x="34437" y="50541"/>
                      <a:pt x="34312" y="50499"/>
                    </a:cubicBezTo>
                    <a:cubicBezTo>
                      <a:pt x="33403" y="50190"/>
                      <a:pt x="32499" y="49838"/>
                      <a:pt x="31625" y="49456"/>
                    </a:cubicBezTo>
                    <a:cubicBezTo>
                      <a:pt x="31594" y="49442"/>
                      <a:pt x="31561" y="49435"/>
                      <a:pt x="31529" y="49435"/>
                    </a:cubicBezTo>
                    <a:close/>
                    <a:moveTo>
                      <a:pt x="57118" y="51010"/>
                    </a:moveTo>
                    <a:cubicBezTo>
                      <a:pt x="57097" y="51010"/>
                      <a:pt x="57076" y="51013"/>
                      <a:pt x="57055" y="51018"/>
                    </a:cubicBezTo>
                    <a:cubicBezTo>
                      <a:pt x="56129" y="51268"/>
                      <a:pt x="55184" y="51489"/>
                      <a:pt x="54245" y="51674"/>
                    </a:cubicBezTo>
                    <a:cubicBezTo>
                      <a:pt x="54115" y="51700"/>
                      <a:pt x="54030" y="51826"/>
                      <a:pt x="54056" y="51956"/>
                    </a:cubicBezTo>
                    <a:cubicBezTo>
                      <a:pt x="54079" y="52070"/>
                      <a:pt x="54179" y="52149"/>
                      <a:pt x="54291" y="52149"/>
                    </a:cubicBezTo>
                    <a:cubicBezTo>
                      <a:pt x="54306" y="52149"/>
                      <a:pt x="54321" y="52148"/>
                      <a:pt x="54338" y="52144"/>
                    </a:cubicBezTo>
                    <a:cubicBezTo>
                      <a:pt x="55288" y="51957"/>
                      <a:pt x="56244" y="51734"/>
                      <a:pt x="57182" y="51480"/>
                    </a:cubicBezTo>
                    <a:cubicBezTo>
                      <a:pt x="57308" y="51446"/>
                      <a:pt x="57385" y="51314"/>
                      <a:pt x="57349" y="51187"/>
                    </a:cubicBezTo>
                    <a:cubicBezTo>
                      <a:pt x="57320" y="51080"/>
                      <a:pt x="57224" y="51010"/>
                      <a:pt x="57118" y="51010"/>
                    </a:cubicBezTo>
                    <a:close/>
                    <a:moveTo>
                      <a:pt x="37015" y="51309"/>
                    </a:moveTo>
                    <a:cubicBezTo>
                      <a:pt x="36908" y="51309"/>
                      <a:pt x="36812" y="51383"/>
                      <a:pt x="36785" y="51492"/>
                    </a:cubicBezTo>
                    <a:cubicBezTo>
                      <a:pt x="36752" y="51619"/>
                      <a:pt x="36830" y="51749"/>
                      <a:pt x="36959" y="51782"/>
                    </a:cubicBezTo>
                    <a:cubicBezTo>
                      <a:pt x="37896" y="52019"/>
                      <a:pt x="38858" y="52221"/>
                      <a:pt x="39817" y="52384"/>
                    </a:cubicBezTo>
                    <a:cubicBezTo>
                      <a:pt x="39831" y="52385"/>
                      <a:pt x="39845" y="52386"/>
                      <a:pt x="39857" y="52386"/>
                    </a:cubicBezTo>
                    <a:cubicBezTo>
                      <a:pt x="39973" y="52386"/>
                      <a:pt x="40074" y="52305"/>
                      <a:pt x="40093" y="52187"/>
                    </a:cubicBezTo>
                    <a:cubicBezTo>
                      <a:pt x="40116" y="52056"/>
                      <a:pt x="40027" y="51933"/>
                      <a:pt x="39897" y="51910"/>
                    </a:cubicBezTo>
                    <a:cubicBezTo>
                      <a:pt x="38951" y="51749"/>
                      <a:pt x="38002" y="51550"/>
                      <a:pt x="37076" y="51318"/>
                    </a:cubicBezTo>
                    <a:cubicBezTo>
                      <a:pt x="37055" y="51312"/>
                      <a:pt x="37035" y="51309"/>
                      <a:pt x="37015" y="51309"/>
                    </a:cubicBezTo>
                    <a:close/>
                    <a:moveTo>
                      <a:pt x="51429" y="52130"/>
                    </a:moveTo>
                    <a:cubicBezTo>
                      <a:pt x="51418" y="52130"/>
                      <a:pt x="51408" y="52130"/>
                      <a:pt x="51397" y="52132"/>
                    </a:cubicBezTo>
                    <a:cubicBezTo>
                      <a:pt x="50444" y="52251"/>
                      <a:pt x="49478" y="52340"/>
                      <a:pt x="48523" y="52390"/>
                    </a:cubicBezTo>
                    <a:cubicBezTo>
                      <a:pt x="48391" y="52397"/>
                      <a:pt x="48289" y="52510"/>
                      <a:pt x="48296" y="52642"/>
                    </a:cubicBezTo>
                    <a:cubicBezTo>
                      <a:pt x="48302" y="52771"/>
                      <a:pt x="48408" y="52870"/>
                      <a:pt x="48534" y="52870"/>
                    </a:cubicBezTo>
                    <a:cubicBezTo>
                      <a:pt x="48539" y="52870"/>
                      <a:pt x="48543" y="52870"/>
                      <a:pt x="48550" y="52868"/>
                    </a:cubicBezTo>
                    <a:cubicBezTo>
                      <a:pt x="49517" y="52816"/>
                      <a:pt x="50494" y="52729"/>
                      <a:pt x="51458" y="52607"/>
                    </a:cubicBezTo>
                    <a:cubicBezTo>
                      <a:pt x="51589" y="52590"/>
                      <a:pt x="51682" y="52471"/>
                      <a:pt x="51665" y="52340"/>
                    </a:cubicBezTo>
                    <a:cubicBezTo>
                      <a:pt x="51650" y="52218"/>
                      <a:pt x="51551" y="52130"/>
                      <a:pt x="51429" y="52130"/>
                    </a:cubicBezTo>
                    <a:close/>
                    <a:moveTo>
                      <a:pt x="42755" y="52284"/>
                    </a:moveTo>
                    <a:cubicBezTo>
                      <a:pt x="42622" y="52284"/>
                      <a:pt x="42509" y="52371"/>
                      <a:pt x="42496" y="52502"/>
                    </a:cubicBezTo>
                    <a:cubicBezTo>
                      <a:pt x="42485" y="52633"/>
                      <a:pt x="42582" y="52751"/>
                      <a:pt x="42713" y="52763"/>
                    </a:cubicBezTo>
                    <a:cubicBezTo>
                      <a:pt x="43676" y="52852"/>
                      <a:pt x="44656" y="52905"/>
                      <a:pt x="45628" y="52922"/>
                    </a:cubicBezTo>
                    <a:lnTo>
                      <a:pt x="45632" y="52922"/>
                    </a:lnTo>
                    <a:cubicBezTo>
                      <a:pt x="45763" y="52922"/>
                      <a:pt x="45869" y="52818"/>
                      <a:pt x="45873" y="52686"/>
                    </a:cubicBezTo>
                    <a:cubicBezTo>
                      <a:pt x="45874" y="52554"/>
                      <a:pt x="45769" y="52446"/>
                      <a:pt x="45637" y="52442"/>
                    </a:cubicBezTo>
                    <a:cubicBezTo>
                      <a:pt x="44678" y="52425"/>
                      <a:pt x="43710" y="52372"/>
                      <a:pt x="42757" y="52284"/>
                    </a:cubicBezTo>
                    <a:cubicBezTo>
                      <a:pt x="42756" y="52284"/>
                      <a:pt x="42755" y="52284"/>
                      <a:pt x="42755" y="52284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4253;p57">
                <a:extLst>
                  <a:ext uri="{FF2B5EF4-FFF2-40B4-BE49-F238E27FC236}">
                    <a16:creationId xmlns:a16="http://schemas.microsoft.com/office/drawing/2014/main" id="{E5B4EB8F-430F-4334-84E6-B3709543E693}"/>
                  </a:ext>
                </a:extLst>
              </p:cNvPr>
              <p:cNvSpPr/>
              <p:nvPr/>
            </p:nvSpPr>
            <p:spPr>
              <a:xfrm>
                <a:off x="3520350" y="2519625"/>
                <a:ext cx="3245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707" extrusionOk="0">
                    <a:moveTo>
                      <a:pt x="275" y="1"/>
                    </a:moveTo>
                    <a:cubicBezTo>
                      <a:pt x="233" y="1"/>
                      <a:pt x="191" y="12"/>
                      <a:pt x="153" y="34"/>
                    </a:cubicBezTo>
                    <a:cubicBezTo>
                      <a:pt x="39" y="100"/>
                      <a:pt x="0" y="247"/>
                      <a:pt x="68" y="362"/>
                    </a:cubicBezTo>
                    <a:cubicBezTo>
                      <a:pt x="312" y="776"/>
                      <a:pt x="564" y="1187"/>
                      <a:pt x="822" y="1595"/>
                    </a:cubicBezTo>
                    <a:cubicBezTo>
                      <a:pt x="869" y="1667"/>
                      <a:pt x="947" y="1707"/>
                      <a:pt x="1026" y="1707"/>
                    </a:cubicBezTo>
                    <a:cubicBezTo>
                      <a:pt x="1069" y="1707"/>
                      <a:pt x="1114" y="1694"/>
                      <a:pt x="1152" y="1670"/>
                    </a:cubicBezTo>
                    <a:cubicBezTo>
                      <a:pt x="1265" y="1600"/>
                      <a:pt x="1298" y="1452"/>
                      <a:pt x="1227" y="1340"/>
                    </a:cubicBezTo>
                    <a:cubicBezTo>
                      <a:pt x="972" y="938"/>
                      <a:pt x="723" y="529"/>
                      <a:pt x="480" y="119"/>
                    </a:cubicBezTo>
                    <a:cubicBezTo>
                      <a:pt x="436" y="43"/>
                      <a:pt x="356" y="1"/>
                      <a:pt x="275" y="1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" name="Google Shape;4254;p57">
              <a:extLst>
                <a:ext uri="{FF2B5EF4-FFF2-40B4-BE49-F238E27FC236}">
                  <a16:creationId xmlns:a16="http://schemas.microsoft.com/office/drawing/2014/main" id="{DBB3DB0D-8029-4CE6-85C9-198DD9D55B62}"/>
                </a:ext>
              </a:extLst>
            </p:cNvPr>
            <p:cNvGrpSpPr/>
            <p:nvPr/>
          </p:nvGrpSpPr>
          <p:grpSpPr>
            <a:xfrm rot="925807">
              <a:off x="1598483" y="2664482"/>
              <a:ext cx="551102" cy="369507"/>
              <a:chOff x="2626275" y="1121400"/>
              <a:chExt cx="460225" cy="308575"/>
            </a:xfrm>
          </p:grpSpPr>
          <p:grpSp>
            <p:nvGrpSpPr>
              <p:cNvPr id="248" name="Google Shape;4255;p57">
                <a:extLst>
                  <a:ext uri="{FF2B5EF4-FFF2-40B4-BE49-F238E27FC236}">
                    <a16:creationId xmlns:a16="http://schemas.microsoft.com/office/drawing/2014/main" id="{55A3E6BB-2D74-476E-872D-2126545F169D}"/>
                  </a:ext>
                </a:extLst>
              </p:cNvPr>
              <p:cNvGrpSpPr/>
              <p:nvPr/>
            </p:nvGrpSpPr>
            <p:grpSpPr>
              <a:xfrm>
                <a:off x="2671050" y="1121400"/>
                <a:ext cx="415450" cy="308575"/>
                <a:chOff x="2671050" y="1121400"/>
                <a:chExt cx="415450" cy="308575"/>
              </a:xfrm>
            </p:grpSpPr>
            <p:sp>
              <p:nvSpPr>
                <p:cNvPr id="252" name="Google Shape;4256;p57">
                  <a:extLst>
                    <a:ext uri="{FF2B5EF4-FFF2-40B4-BE49-F238E27FC236}">
                      <a16:creationId xmlns:a16="http://schemas.microsoft.com/office/drawing/2014/main" id="{8D0FBE86-BADB-4FD9-A21E-35234271C44C}"/>
                    </a:ext>
                  </a:extLst>
                </p:cNvPr>
                <p:cNvSpPr/>
                <p:nvPr/>
              </p:nvSpPr>
              <p:spPr>
                <a:xfrm>
                  <a:off x="2683900" y="1128900"/>
                  <a:ext cx="387050" cy="2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2" h="11537" extrusionOk="0">
                      <a:moveTo>
                        <a:pt x="0" y="0"/>
                      </a:moveTo>
                      <a:lnTo>
                        <a:pt x="2963" y="4059"/>
                      </a:lnTo>
                      <a:lnTo>
                        <a:pt x="2563" y="11536"/>
                      </a:lnTo>
                      <a:lnTo>
                        <a:pt x="15481" y="17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" name="Google Shape;4257;p57">
                  <a:extLst>
                    <a:ext uri="{FF2B5EF4-FFF2-40B4-BE49-F238E27FC236}">
                      <a16:creationId xmlns:a16="http://schemas.microsoft.com/office/drawing/2014/main" id="{7D60D88E-0B29-4F53-B6D8-D6C9F0F9EC6A}"/>
                    </a:ext>
                  </a:extLst>
                </p:cNvPr>
                <p:cNvSpPr/>
                <p:nvPr/>
              </p:nvSpPr>
              <p:spPr>
                <a:xfrm>
                  <a:off x="2671050" y="1121400"/>
                  <a:ext cx="415450" cy="30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8" h="12343" extrusionOk="0">
                      <a:moveTo>
                        <a:pt x="1028" y="598"/>
                      </a:moveTo>
                      <a:lnTo>
                        <a:pt x="15373" y="2173"/>
                      </a:lnTo>
                      <a:lnTo>
                        <a:pt x="3344" y="11333"/>
                      </a:lnTo>
                      <a:lnTo>
                        <a:pt x="3344" y="11333"/>
                      </a:lnTo>
                      <a:lnTo>
                        <a:pt x="3720" y="4286"/>
                      </a:lnTo>
                      <a:lnTo>
                        <a:pt x="1028" y="598"/>
                      </a:lnTo>
                      <a:close/>
                      <a:moveTo>
                        <a:pt x="0" y="1"/>
                      </a:moveTo>
                      <a:lnTo>
                        <a:pt x="3232" y="4430"/>
                      </a:lnTo>
                      <a:lnTo>
                        <a:pt x="2811" y="12342"/>
                      </a:lnTo>
                      <a:lnTo>
                        <a:pt x="2811" y="12342"/>
                      </a:lnTo>
                      <a:lnTo>
                        <a:pt x="16618" y="1826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" name="Google Shape;4258;p57">
                <a:extLst>
                  <a:ext uri="{FF2B5EF4-FFF2-40B4-BE49-F238E27FC236}">
                    <a16:creationId xmlns:a16="http://schemas.microsoft.com/office/drawing/2014/main" id="{04D41076-7F3E-4B6A-9631-79F9F890879B}"/>
                  </a:ext>
                </a:extLst>
              </p:cNvPr>
              <p:cNvGrpSpPr/>
              <p:nvPr/>
            </p:nvGrpSpPr>
            <p:grpSpPr>
              <a:xfrm>
                <a:off x="2626275" y="1170175"/>
                <a:ext cx="447725" cy="154300"/>
                <a:chOff x="2626275" y="1170175"/>
                <a:chExt cx="447725" cy="154300"/>
              </a:xfrm>
            </p:grpSpPr>
            <p:sp>
              <p:nvSpPr>
                <p:cNvPr id="250" name="Google Shape;4259;p57">
                  <a:extLst>
                    <a:ext uri="{FF2B5EF4-FFF2-40B4-BE49-F238E27FC236}">
                      <a16:creationId xmlns:a16="http://schemas.microsoft.com/office/drawing/2014/main" id="{D4FC13E1-B994-4DFE-B9F5-B5B177C2D496}"/>
                    </a:ext>
                  </a:extLst>
                </p:cNvPr>
                <p:cNvSpPr/>
                <p:nvPr/>
              </p:nvSpPr>
              <p:spPr>
                <a:xfrm>
                  <a:off x="2643125" y="1183625"/>
                  <a:ext cx="389175" cy="13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7" h="5363" extrusionOk="0">
                      <a:moveTo>
                        <a:pt x="15567" y="1"/>
                      </a:moveTo>
                      <a:lnTo>
                        <a:pt x="0" y="2725"/>
                      </a:lnTo>
                      <a:lnTo>
                        <a:pt x="4408" y="5362"/>
                      </a:lnTo>
                      <a:lnTo>
                        <a:pt x="155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4260;p57">
                  <a:extLst>
                    <a:ext uri="{FF2B5EF4-FFF2-40B4-BE49-F238E27FC236}">
                      <a16:creationId xmlns:a16="http://schemas.microsoft.com/office/drawing/2014/main" id="{9DFA4A5D-490C-4BAF-8A1A-405009E188A6}"/>
                    </a:ext>
                  </a:extLst>
                </p:cNvPr>
                <p:cNvSpPr/>
                <p:nvPr/>
              </p:nvSpPr>
              <p:spPr>
                <a:xfrm>
                  <a:off x="2626275" y="1170175"/>
                  <a:ext cx="447725" cy="15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09" h="6172" extrusionOk="0">
                      <a:moveTo>
                        <a:pt x="14573" y="1073"/>
                      </a:moveTo>
                      <a:lnTo>
                        <a:pt x="5093" y="5628"/>
                      </a:lnTo>
                      <a:lnTo>
                        <a:pt x="1351" y="3390"/>
                      </a:lnTo>
                      <a:lnTo>
                        <a:pt x="14573" y="1073"/>
                      </a:lnTo>
                      <a:close/>
                      <a:moveTo>
                        <a:pt x="17908" y="0"/>
                      </a:moveTo>
                      <a:lnTo>
                        <a:pt x="0" y="3138"/>
                      </a:lnTo>
                      <a:lnTo>
                        <a:pt x="5069" y="6171"/>
                      </a:lnTo>
                      <a:lnTo>
                        <a:pt x="17908" y="0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56" name="Google Shape;4261;p57">
            <a:extLst>
              <a:ext uri="{FF2B5EF4-FFF2-40B4-BE49-F238E27FC236}">
                <a16:creationId xmlns:a16="http://schemas.microsoft.com/office/drawing/2014/main" id="{C6B9A73B-903A-48FA-AA1F-D5172C19D4E1}"/>
              </a:ext>
            </a:extLst>
          </p:cNvPr>
          <p:cNvSpPr txBox="1">
            <a:spLocks/>
          </p:cNvSpPr>
          <p:nvPr/>
        </p:nvSpPr>
        <p:spPr>
          <a:xfrm>
            <a:off x="3924050" y="2135211"/>
            <a:ext cx="5525998" cy="17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orditas"/>
              <a:buNone/>
              <a:defRPr sz="5333" b="0" i="0" u="none" strike="noStrike" cap="none">
                <a:solidFill>
                  <a:schemeClr val="dk2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kumimoji="0" lang="th-TH" sz="2600" b="0" i="0" u="none" strike="noStrike" kern="0" cap="none" spc="0" normalizeH="0" baseline="0" noProof="0" dirty="0">
                <a:ln>
                  <a:noFill/>
                </a:ln>
                <a:solidFill>
                  <a:srgbClr val="004468"/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Gorditas"/>
              </a:rPr>
              <a:t>แผนภูมิรูปภาพ เป็นแผนภูมิที่นำเสนอข้อมูลโดยใช้รูปภาพแทนจำนวนสิ่งต่างๆ ถ้าเป็นข้อมูลของสิ่งเดียวกัน รูปภาพที่ใช้ต้องเป็นรูปภาพที่เหมือนกันและมีขนาดเท่ากัน</a:t>
            </a:r>
          </a:p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lang="th-TH" sz="2600" kern="0" dirty="0">
                <a:solidFill>
                  <a:srgbClr val="004468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จำนวนที่แท้จริงของสิ่งต่างๆ อาจไม่เท่ากับจำนวนรูปภาพในแผนภูมิรูปภาพ ขึ้นอยู่กับข้อกำหนดในแผนภูมิรูปภาพ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4468"/>
              </a:solidFill>
              <a:effectLst/>
              <a:uLnTx/>
              <a:uFillTx/>
              <a:latin typeface="4804_KwangMD_PukluK" panose="02000000000000000000" pitchFamily="2" charset="0"/>
              <a:cs typeface="4804_KwangMD_PukluK" panose="02000000000000000000" pitchFamily="2" charset="0"/>
              <a:sym typeface="Gorditas"/>
            </a:endParaRPr>
          </a:p>
        </p:txBody>
      </p:sp>
      <p:sp>
        <p:nvSpPr>
          <p:cNvPr id="257" name="สี่เหลี่ยมผืนผ้า 256">
            <a:extLst>
              <a:ext uri="{FF2B5EF4-FFF2-40B4-BE49-F238E27FC236}">
                <a16:creationId xmlns:a16="http://schemas.microsoft.com/office/drawing/2014/main" id="{21FADCDD-B7CF-420A-BF23-F587ABD52973}"/>
              </a:ext>
            </a:extLst>
          </p:cNvPr>
          <p:cNvSpPr/>
          <p:nvPr/>
        </p:nvSpPr>
        <p:spPr>
          <a:xfrm>
            <a:off x="3827935" y="2436387"/>
            <a:ext cx="72000" cy="72000"/>
          </a:xfrm>
          <a:prstGeom prst="rect">
            <a:avLst/>
          </a:prstGeom>
          <a:solidFill>
            <a:srgbClr val="00446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9" name="สี่เหลี่ยมผืนผ้า 258">
            <a:extLst>
              <a:ext uri="{FF2B5EF4-FFF2-40B4-BE49-F238E27FC236}">
                <a16:creationId xmlns:a16="http://schemas.microsoft.com/office/drawing/2014/main" id="{0A24082D-1DE3-4CB4-91C5-691A05848CBB}"/>
              </a:ext>
            </a:extLst>
          </p:cNvPr>
          <p:cNvSpPr/>
          <p:nvPr/>
        </p:nvSpPr>
        <p:spPr>
          <a:xfrm>
            <a:off x="3855603" y="3620856"/>
            <a:ext cx="72000" cy="72000"/>
          </a:xfrm>
          <a:prstGeom prst="rect">
            <a:avLst/>
          </a:prstGeom>
          <a:solidFill>
            <a:srgbClr val="00446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5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ECD0AD48-3015-4C52-A412-A1AB46B5F9E7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6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E33DE2A-0D53-49FE-BF3A-BEC9AB091FA5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7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D176D3FD-3826-4E93-9B13-E4E2D81067E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8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D8CBD8F2-6F64-417D-9449-4D3AA98D7B4D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9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72907843-00C7-4FAA-A83E-260CEB68DCD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160" name="รูปภาพ 159">
            <a:hlinkClick r:id="rId8" action="ppaction://hlinksldjump"/>
            <a:extLst>
              <a:ext uri="{FF2B5EF4-FFF2-40B4-BE49-F238E27FC236}">
                <a16:creationId xmlns:a16="http://schemas.microsoft.com/office/drawing/2014/main" id="{5265B760-D05C-49BB-ADC4-4650E316EF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161" name="กลุ่ม 160">
            <a:extLst>
              <a:ext uri="{FF2B5EF4-FFF2-40B4-BE49-F238E27FC236}">
                <a16:creationId xmlns:a16="http://schemas.microsoft.com/office/drawing/2014/main" id="{D570AE1A-776E-4F0A-875A-9B5E941FAB25}"/>
              </a:ext>
            </a:extLst>
          </p:cNvPr>
          <p:cNvGrpSpPr/>
          <p:nvPr/>
        </p:nvGrpSpPr>
        <p:grpSpPr>
          <a:xfrm>
            <a:off x="4486653" y="1542278"/>
            <a:ext cx="3177667" cy="723718"/>
            <a:chOff x="4915160" y="2499914"/>
            <a:chExt cx="3177667" cy="723718"/>
          </a:xfrm>
        </p:grpSpPr>
        <p:sp>
          <p:nvSpPr>
            <p:cNvPr id="162" name="Google Shape;4975;p59">
              <a:extLst>
                <a:ext uri="{FF2B5EF4-FFF2-40B4-BE49-F238E27FC236}">
                  <a16:creationId xmlns:a16="http://schemas.microsoft.com/office/drawing/2014/main" id="{78D03FEE-284E-47A3-9564-777F0E4E5846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45227" y="2528463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  <p:sp>
          <p:nvSpPr>
            <p:cNvPr id="163" name="Google Shape;4975;p59">
              <a:extLst>
                <a:ext uri="{FF2B5EF4-FFF2-40B4-BE49-F238E27FC236}">
                  <a16:creationId xmlns:a16="http://schemas.microsoft.com/office/drawing/2014/main" id="{7E16004F-5988-4595-A55F-6B9DBC495029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15160" y="2499914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261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95;p38">
            <a:extLst>
              <a:ext uri="{FF2B5EF4-FFF2-40B4-BE49-F238E27FC236}">
                <a16:creationId xmlns:a16="http://schemas.microsoft.com/office/drawing/2014/main" id="{5E03582B-FDB4-47F8-A837-E575039608E9}"/>
              </a:ext>
            </a:extLst>
          </p:cNvPr>
          <p:cNvGrpSpPr/>
          <p:nvPr/>
        </p:nvGrpSpPr>
        <p:grpSpPr>
          <a:xfrm>
            <a:off x="6219950" y="2057468"/>
            <a:ext cx="3838663" cy="1781676"/>
            <a:chOff x="4829300" y="476318"/>
            <a:chExt cx="3838663" cy="1781676"/>
          </a:xfrm>
        </p:grpSpPr>
        <p:sp>
          <p:nvSpPr>
            <p:cNvPr id="3" name="Google Shape;396;p38">
              <a:extLst>
                <a:ext uri="{FF2B5EF4-FFF2-40B4-BE49-F238E27FC236}">
                  <a16:creationId xmlns:a16="http://schemas.microsoft.com/office/drawing/2014/main" id="{AC32A2A1-2466-4B66-9208-CB70B92FB3EE}"/>
                </a:ext>
              </a:extLst>
            </p:cNvPr>
            <p:cNvSpPr/>
            <p:nvPr/>
          </p:nvSpPr>
          <p:spPr>
            <a:xfrm>
              <a:off x="5333868" y="540000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" name="Google Shape;397;p38">
              <a:extLst>
                <a:ext uri="{FF2B5EF4-FFF2-40B4-BE49-F238E27FC236}">
                  <a16:creationId xmlns:a16="http://schemas.microsoft.com/office/drawing/2014/main" id="{65E50958-DCDA-4290-B0B4-C0CEF169B68E}"/>
                </a:ext>
              </a:extLst>
            </p:cNvPr>
            <p:cNvSpPr/>
            <p:nvPr/>
          </p:nvSpPr>
          <p:spPr>
            <a:xfrm>
              <a:off x="4829300" y="665772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398;p38">
              <a:extLst>
                <a:ext uri="{FF2B5EF4-FFF2-40B4-BE49-F238E27FC236}">
                  <a16:creationId xmlns:a16="http://schemas.microsoft.com/office/drawing/2014/main" id="{2BD133AB-485C-4AA6-8C11-A2899364BA8B}"/>
                </a:ext>
              </a:extLst>
            </p:cNvPr>
            <p:cNvSpPr/>
            <p:nvPr/>
          </p:nvSpPr>
          <p:spPr>
            <a:xfrm rot="-1182864">
              <a:off x="7789344" y="550616"/>
              <a:ext cx="547151" cy="613846"/>
            </a:xfrm>
            <a:custGeom>
              <a:avLst/>
              <a:gdLst/>
              <a:ahLst/>
              <a:cxnLst/>
              <a:rect l="l" t="t" r="r" b="b"/>
              <a:pathLst>
                <a:path w="11860" h="13305" extrusionOk="0">
                  <a:moveTo>
                    <a:pt x="6994" y="1"/>
                  </a:moveTo>
                  <a:cubicBezTo>
                    <a:pt x="6326" y="57"/>
                    <a:pt x="5662" y="215"/>
                    <a:pt x="5010" y="487"/>
                  </a:cubicBezTo>
                  <a:cubicBezTo>
                    <a:pt x="1612" y="1896"/>
                    <a:pt x="0" y="5792"/>
                    <a:pt x="1410" y="9191"/>
                  </a:cubicBezTo>
                  <a:cubicBezTo>
                    <a:pt x="2473" y="11755"/>
                    <a:pt x="4953" y="13305"/>
                    <a:pt x="7567" y="13305"/>
                  </a:cubicBezTo>
                  <a:cubicBezTo>
                    <a:pt x="8416" y="13305"/>
                    <a:pt x="9280" y="13141"/>
                    <a:pt x="10114" y="12795"/>
                  </a:cubicBezTo>
                  <a:cubicBezTo>
                    <a:pt x="10766" y="12524"/>
                    <a:pt x="11349" y="12163"/>
                    <a:pt x="11859" y="11734"/>
                  </a:cubicBezTo>
                  <a:lnTo>
                    <a:pt x="11859" y="11734"/>
                  </a:lnTo>
                  <a:cubicBezTo>
                    <a:pt x="11669" y="11750"/>
                    <a:pt x="11480" y="11758"/>
                    <a:pt x="11291" y="11758"/>
                  </a:cubicBezTo>
                  <a:cubicBezTo>
                    <a:pt x="8678" y="11758"/>
                    <a:pt x="6197" y="10211"/>
                    <a:pt x="5136" y="7647"/>
                  </a:cubicBezTo>
                  <a:cubicBezTo>
                    <a:pt x="3993" y="4897"/>
                    <a:pt x="4831" y="1823"/>
                    <a:pt x="699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99;p38">
              <a:extLst>
                <a:ext uri="{FF2B5EF4-FFF2-40B4-BE49-F238E27FC236}">
                  <a16:creationId xmlns:a16="http://schemas.microsoft.com/office/drawing/2014/main" id="{9DAF0E51-1B1B-4702-8225-904D0DFE2EB1}"/>
                </a:ext>
              </a:extLst>
            </p:cNvPr>
            <p:cNvSpPr/>
            <p:nvPr/>
          </p:nvSpPr>
          <p:spPr>
            <a:xfrm>
              <a:off x="7913751" y="1874826"/>
              <a:ext cx="754212" cy="383168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400;p38">
              <a:extLst>
                <a:ext uri="{FF2B5EF4-FFF2-40B4-BE49-F238E27FC236}">
                  <a16:creationId xmlns:a16="http://schemas.microsoft.com/office/drawing/2014/main" id="{88F817ED-3F85-4150-A43E-4057F534DFB7}"/>
                </a:ext>
              </a:extLst>
            </p:cNvPr>
            <p:cNvSpPr/>
            <p:nvPr/>
          </p:nvSpPr>
          <p:spPr>
            <a:xfrm rot="-1182847">
              <a:off x="7604846" y="1248190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3" y="1"/>
                  </a:moveTo>
                  <a:lnTo>
                    <a:pt x="960" y="1103"/>
                  </a:lnTo>
                  <a:lnTo>
                    <a:pt x="1" y="1264"/>
                  </a:lnTo>
                  <a:lnTo>
                    <a:pt x="819" y="1811"/>
                  </a:lnTo>
                  <a:lnTo>
                    <a:pt x="625" y="3387"/>
                  </a:lnTo>
                  <a:lnTo>
                    <a:pt x="1605" y="2188"/>
                  </a:lnTo>
                  <a:lnTo>
                    <a:pt x="2601" y="2787"/>
                  </a:lnTo>
                  <a:lnTo>
                    <a:pt x="2054" y="1585"/>
                  </a:lnTo>
                  <a:lnTo>
                    <a:pt x="2775" y="754"/>
                  </a:lnTo>
                  <a:lnTo>
                    <a:pt x="1681" y="1045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401;p38">
              <a:extLst>
                <a:ext uri="{FF2B5EF4-FFF2-40B4-BE49-F238E27FC236}">
                  <a16:creationId xmlns:a16="http://schemas.microsoft.com/office/drawing/2014/main" id="{B5C34846-5E20-472C-B00F-6631F687ADDB}"/>
                </a:ext>
              </a:extLst>
            </p:cNvPr>
            <p:cNvSpPr/>
            <p:nvPr/>
          </p:nvSpPr>
          <p:spPr>
            <a:xfrm rot="-1182847">
              <a:off x="5334949" y="1915774"/>
              <a:ext cx="152030" cy="156501"/>
            </a:xfrm>
            <a:custGeom>
              <a:avLst/>
              <a:gdLst/>
              <a:ahLst/>
              <a:cxnLst/>
              <a:rect l="l" t="t" r="r" b="b"/>
              <a:pathLst>
                <a:path w="4829" h="4971" extrusionOk="0">
                  <a:moveTo>
                    <a:pt x="3010" y="1"/>
                  </a:moveTo>
                  <a:lnTo>
                    <a:pt x="1953" y="1455"/>
                  </a:lnTo>
                  <a:lnTo>
                    <a:pt x="442" y="1083"/>
                  </a:lnTo>
                  <a:lnTo>
                    <a:pt x="442" y="1083"/>
                  </a:lnTo>
                  <a:lnTo>
                    <a:pt x="1289" y="2406"/>
                  </a:lnTo>
                  <a:lnTo>
                    <a:pt x="1" y="4586"/>
                  </a:lnTo>
                  <a:lnTo>
                    <a:pt x="2200" y="3460"/>
                  </a:lnTo>
                  <a:lnTo>
                    <a:pt x="3277" y="4971"/>
                  </a:lnTo>
                  <a:lnTo>
                    <a:pt x="3241" y="2864"/>
                  </a:lnTo>
                  <a:lnTo>
                    <a:pt x="4829" y="2107"/>
                  </a:lnTo>
                  <a:lnTo>
                    <a:pt x="3042" y="1836"/>
                  </a:lnTo>
                  <a:lnTo>
                    <a:pt x="3010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Google Shape;402;p38">
              <a:extLst>
                <a:ext uri="{FF2B5EF4-FFF2-40B4-BE49-F238E27FC236}">
                  <a16:creationId xmlns:a16="http://schemas.microsoft.com/office/drawing/2014/main" id="{FDE6190E-FD20-4EA5-9A85-097AF8FA438D}"/>
                </a:ext>
              </a:extLst>
            </p:cNvPr>
            <p:cNvSpPr/>
            <p:nvPr/>
          </p:nvSpPr>
          <p:spPr>
            <a:xfrm rot="-1182847">
              <a:off x="5132487" y="2132373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0" y="1"/>
                  </a:moveTo>
                  <a:lnTo>
                    <a:pt x="961" y="1098"/>
                  </a:lnTo>
                  <a:lnTo>
                    <a:pt x="1" y="1265"/>
                  </a:lnTo>
                  <a:lnTo>
                    <a:pt x="815" y="1812"/>
                  </a:lnTo>
                  <a:lnTo>
                    <a:pt x="621" y="3388"/>
                  </a:lnTo>
                  <a:lnTo>
                    <a:pt x="1605" y="2188"/>
                  </a:lnTo>
                  <a:lnTo>
                    <a:pt x="2601" y="2788"/>
                  </a:lnTo>
                  <a:lnTo>
                    <a:pt x="2055" y="1584"/>
                  </a:lnTo>
                  <a:lnTo>
                    <a:pt x="2776" y="754"/>
                  </a:lnTo>
                  <a:lnTo>
                    <a:pt x="1677" y="1046"/>
                  </a:lnTo>
                  <a:lnTo>
                    <a:pt x="1200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" name="Google Shape;403;p38">
            <a:extLst>
              <a:ext uri="{FF2B5EF4-FFF2-40B4-BE49-F238E27FC236}">
                <a16:creationId xmlns:a16="http://schemas.microsoft.com/office/drawing/2014/main" id="{3FCF344B-4D43-4D6D-BB77-2982F96B6FE0}"/>
              </a:ext>
            </a:extLst>
          </p:cNvPr>
          <p:cNvSpPr/>
          <p:nvPr/>
        </p:nvSpPr>
        <p:spPr>
          <a:xfrm>
            <a:off x="1685926" y="3511624"/>
            <a:ext cx="4326556" cy="1093370"/>
          </a:xfrm>
          <a:custGeom>
            <a:avLst/>
            <a:gdLst/>
            <a:ahLst/>
            <a:cxnLst/>
            <a:rect l="l" t="t" r="r" b="b"/>
            <a:pathLst>
              <a:path w="92090" h="24879" extrusionOk="0">
                <a:moveTo>
                  <a:pt x="2971" y="743"/>
                </a:moveTo>
                <a:lnTo>
                  <a:pt x="0" y="24879"/>
                </a:lnTo>
                <a:lnTo>
                  <a:pt x="89490" y="23023"/>
                </a:lnTo>
                <a:lnTo>
                  <a:pt x="92090" y="0"/>
                </a:lnTo>
                <a:close/>
              </a:path>
            </a:pathLst>
          </a:custGeom>
          <a:solidFill>
            <a:srgbClr val="E84A54"/>
          </a:solidFill>
          <a:ln>
            <a:noFill/>
          </a:ln>
        </p:spPr>
      </p:sp>
      <p:sp>
        <p:nvSpPr>
          <p:cNvPr id="11" name="Google Shape;404;p38">
            <a:extLst>
              <a:ext uri="{FF2B5EF4-FFF2-40B4-BE49-F238E27FC236}">
                <a16:creationId xmlns:a16="http://schemas.microsoft.com/office/drawing/2014/main" id="{2BED5F03-910E-459A-B7FD-D26D0C083988}"/>
              </a:ext>
            </a:extLst>
          </p:cNvPr>
          <p:cNvSpPr txBox="1">
            <a:spLocks/>
          </p:cNvSpPr>
          <p:nvPr/>
        </p:nvSpPr>
        <p:spPr>
          <a:xfrm>
            <a:off x="1781175" y="3627845"/>
            <a:ext cx="420616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3600"/>
              <a:buFont typeface="Bahiana"/>
              <a:buNone/>
              <a:tabLst/>
              <a:defRPr/>
            </a:pPr>
            <a:r>
              <a:rPr kumimoji="0" lang="th-TH" sz="3000" b="0" i="0" u="none" strike="noStrike" kern="0" cap="none" spc="0" normalizeH="0" baseline="0" noProof="0" dirty="0">
                <a:ln>
                  <a:noFill/>
                </a:ln>
                <a:solidFill>
                  <a:srgbClr val="252528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การ</a:t>
            </a:r>
            <a:r>
              <a:rPr lang="th-TH" sz="3000" kern="0" dirty="0">
                <a:solidFill>
                  <a:srgbClr val="F9F9F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เขียนแผนภูมิรูปภาพ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F9F9F2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Bahiana"/>
            </a:endParaRPr>
          </a:p>
        </p:txBody>
      </p:sp>
      <p:sp>
        <p:nvSpPr>
          <p:cNvPr id="12" name="Google Shape;405;p38">
            <a:extLst>
              <a:ext uri="{FF2B5EF4-FFF2-40B4-BE49-F238E27FC236}">
                <a16:creationId xmlns:a16="http://schemas.microsoft.com/office/drawing/2014/main" id="{F03C551E-6E29-4C96-B748-8539DBC60EB4}"/>
              </a:ext>
            </a:extLst>
          </p:cNvPr>
          <p:cNvSpPr txBox="1">
            <a:spLocks/>
          </p:cNvSpPr>
          <p:nvPr/>
        </p:nvSpPr>
        <p:spPr>
          <a:xfrm>
            <a:off x="2461138" y="1924319"/>
            <a:ext cx="31509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10000" b="0" i="0" u="none" strike="noStrike" cap="none">
                <a:solidFill>
                  <a:schemeClr val="accent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6000"/>
              <a:buFont typeface="Bahiana"/>
              <a:buNone/>
              <a:tabLst/>
              <a:defRPr/>
            </a:pPr>
            <a:r>
              <a:rPr kumimoji="0" lang="en" sz="10000" b="0" i="0" u="none" strike="noStrike" kern="0" cap="none" spc="0" normalizeH="0" baseline="0" noProof="0" dirty="0">
                <a:ln>
                  <a:noFill/>
                </a:ln>
                <a:solidFill>
                  <a:srgbClr val="E84A54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0</a:t>
            </a:r>
            <a:r>
              <a:rPr kumimoji="0" lang="th-TH" sz="10000" b="0" i="0" u="none" strike="noStrike" kern="0" cap="none" spc="0" normalizeH="0" baseline="0" noProof="0" dirty="0">
                <a:ln>
                  <a:noFill/>
                </a:ln>
                <a:solidFill>
                  <a:srgbClr val="E84A54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3</a:t>
            </a:r>
            <a:endParaRPr kumimoji="0" lang="en" sz="10000" b="0" i="0" u="none" strike="noStrike" kern="0" cap="none" spc="0" normalizeH="0" baseline="0" noProof="0" dirty="0">
              <a:ln>
                <a:noFill/>
              </a:ln>
              <a:solidFill>
                <a:srgbClr val="E84A54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Bahiana"/>
            </a:endParaRPr>
          </a:p>
        </p:txBody>
      </p:sp>
      <p:grpSp>
        <p:nvGrpSpPr>
          <p:cNvPr id="14" name="Google Shape;407;p38">
            <a:extLst>
              <a:ext uri="{FF2B5EF4-FFF2-40B4-BE49-F238E27FC236}">
                <a16:creationId xmlns:a16="http://schemas.microsoft.com/office/drawing/2014/main" id="{A1B34972-FA31-4646-874C-3BDB5B758662}"/>
              </a:ext>
            </a:extLst>
          </p:cNvPr>
          <p:cNvGrpSpPr/>
          <p:nvPr/>
        </p:nvGrpSpPr>
        <p:grpSpPr>
          <a:xfrm>
            <a:off x="6762620" y="2845991"/>
            <a:ext cx="2753347" cy="3567017"/>
            <a:chOff x="5475346" y="1453788"/>
            <a:chExt cx="2430997" cy="3149406"/>
          </a:xfrm>
        </p:grpSpPr>
        <p:sp>
          <p:nvSpPr>
            <p:cNvPr id="15" name="Google Shape;408;p38">
              <a:extLst>
                <a:ext uri="{FF2B5EF4-FFF2-40B4-BE49-F238E27FC236}">
                  <a16:creationId xmlns:a16="http://schemas.microsoft.com/office/drawing/2014/main" id="{40C7F925-7BEB-44D9-89B6-AA0657D43974}"/>
                </a:ext>
              </a:extLst>
            </p:cNvPr>
            <p:cNvSpPr/>
            <p:nvPr/>
          </p:nvSpPr>
          <p:spPr>
            <a:xfrm>
              <a:off x="7551684" y="3519306"/>
              <a:ext cx="354659" cy="1081414"/>
            </a:xfrm>
            <a:custGeom>
              <a:avLst/>
              <a:gdLst/>
              <a:ahLst/>
              <a:cxnLst/>
              <a:rect l="l" t="t" r="r" b="b"/>
              <a:pathLst>
                <a:path w="8603" h="26232" extrusionOk="0">
                  <a:moveTo>
                    <a:pt x="8596" y="19362"/>
                  </a:moveTo>
                  <a:cubicBezTo>
                    <a:pt x="8600" y="19382"/>
                    <a:pt x="8602" y="19393"/>
                    <a:pt x="8602" y="19393"/>
                  </a:cubicBezTo>
                  <a:lnTo>
                    <a:pt x="8602" y="19362"/>
                  </a:lnTo>
                  <a:close/>
                  <a:moveTo>
                    <a:pt x="1520" y="0"/>
                  </a:moveTo>
                  <a:cubicBezTo>
                    <a:pt x="851" y="31"/>
                    <a:pt x="882" y="912"/>
                    <a:pt x="912" y="1399"/>
                  </a:cubicBezTo>
                  <a:lnTo>
                    <a:pt x="1003" y="3557"/>
                  </a:lnTo>
                  <a:cubicBezTo>
                    <a:pt x="396" y="3739"/>
                    <a:pt x="0" y="3982"/>
                    <a:pt x="0" y="3982"/>
                  </a:cubicBezTo>
                  <a:lnTo>
                    <a:pt x="0" y="26232"/>
                  </a:lnTo>
                  <a:lnTo>
                    <a:pt x="8602" y="26232"/>
                  </a:lnTo>
                  <a:lnTo>
                    <a:pt x="7721" y="19362"/>
                  </a:lnTo>
                  <a:lnTo>
                    <a:pt x="8596" y="19362"/>
                  </a:lnTo>
                  <a:cubicBezTo>
                    <a:pt x="8449" y="18699"/>
                    <a:pt x="5945" y="7403"/>
                    <a:pt x="5502" y="5927"/>
                  </a:cubicBezTo>
                  <a:cubicBezTo>
                    <a:pt x="5137" y="4590"/>
                    <a:pt x="3921" y="3587"/>
                    <a:pt x="2706" y="3405"/>
                  </a:cubicBezTo>
                  <a:lnTo>
                    <a:pt x="2706" y="1702"/>
                  </a:lnTo>
                  <a:cubicBezTo>
                    <a:pt x="2706" y="1307"/>
                    <a:pt x="2675" y="973"/>
                    <a:pt x="2675" y="608"/>
                  </a:cubicBezTo>
                  <a:cubicBezTo>
                    <a:pt x="2614" y="335"/>
                    <a:pt x="2554" y="152"/>
                    <a:pt x="2250" y="92"/>
                  </a:cubicBezTo>
                  <a:cubicBezTo>
                    <a:pt x="2169" y="92"/>
                    <a:pt x="2115" y="78"/>
                    <a:pt x="2052" y="78"/>
                  </a:cubicBezTo>
                  <a:cubicBezTo>
                    <a:pt x="2020" y="78"/>
                    <a:pt x="1986" y="81"/>
                    <a:pt x="1946" y="92"/>
                  </a:cubicBezTo>
                  <a:cubicBezTo>
                    <a:pt x="1824" y="31"/>
                    <a:pt x="1703" y="0"/>
                    <a:pt x="1520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409;p38">
              <a:extLst>
                <a:ext uri="{FF2B5EF4-FFF2-40B4-BE49-F238E27FC236}">
                  <a16:creationId xmlns:a16="http://schemas.microsoft.com/office/drawing/2014/main" id="{12F0AFF1-FF66-4AE9-B630-268E468168D6}"/>
                </a:ext>
              </a:extLst>
            </p:cNvPr>
            <p:cNvSpPr/>
            <p:nvPr/>
          </p:nvSpPr>
          <p:spPr>
            <a:xfrm>
              <a:off x="6024216" y="3754865"/>
              <a:ext cx="1071397" cy="175495"/>
            </a:xfrm>
            <a:custGeom>
              <a:avLst/>
              <a:gdLst/>
              <a:ahLst/>
              <a:cxnLst/>
              <a:rect l="l" t="t" r="r" b="b"/>
              <a:pathLst>
                <a:path w="25989" h="4257" extrusionOk="0">
                  <a:moveTo>
                    <a:pt x="0" y="1"/>
                  </a:moveTo>
                  <a:lnTo>
                    <a:pt x="0" y="4256"/>
                  </a:lnTo>
                  <a:lnTo>
                    <a:pt x="25988" y="4256"/>
                  </a:lnTo>
                  <a:lnTo>
                    <a:pt x="25988" y="1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410;p38">
              <a:extLst>
                <a:ext uri="{FF2B5EF4-FFF2-40B4-BE49-F238E27FC236}">
                  <a16:creationId xmlns:a16="http://schemas.microsoft.com/office/drawing/2014/main" id="{001FB18B-A467-4A29-B957-8C1C6399D75B}"/>
                </a:ext>
              </a:extLst>
            </p:cNvPr>
            <p:cNvSpPr/>
            <p:nvPr/>
          </p:nvSpPr>
          <p:spPr>
            <a:xfrm>
              <a:off x="6024216" y="2787521"/>
              <a:ext cx="1071397" cy="993687"/>
            </a:xfrm>
            <a:custGeom>
              <a:avLst/>
              <a:gdLst/>
              <a:ahLst/>
              <a:cxnLst/>
              <a:rect l="l" t="t" r="r" b="b"/>
              <a:pathLst>
                <a:path w="25989" h="24104" extrusionOk="0">
                  <a:moveTo>
                    <a:pt x="0" y="0"/>
                  </a:moveTo>
                  <a:lnTo>
                    <a:pt x="0" y="24104"/>
                  </a:lnTo>
                  <a:lnTo>
                    <a:pt x="25988" y="24104"/>
                  </a:lnTo>
                  <a:lnTo>
                    <a:pt x="25988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411;p38">
              <a:extLst>
                <a:ext uri="{FF2B5EF4-FFF2-40B4-BE49-F238E27FC236}">
                  <a16:creationId xmlns:a16="http://schemas.microsoft.com/office/drawing/2014/main" id="{8B3DD8D2-04B5-4A45-A62A-77546074B606}"/>
                </a:ext>
              </a:extLst>
            </p:cNvPr>
            <p:cNvSpPr/>
            <p:nvPr/>
          </p:nvSpPr>
          <p:spPr>
            <a:xfrm>
              <a:off x="6813633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0" y="0"/>
                  </a:moveTo>
                  <a:lnTo>
                    <a:pt x="0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412;p38">
              <a:extLst>
                <a:ext uri="{FF2B5EF4-FFF2-40B4-BE49-F238E27FC236}">
                  <a16:creationId xmlns:a16="http://schemas.microsoft.com/office/drawing/2014/main" id="{25E20D7F-D0A7-47EB-A058-AB283D6868DD}"/>
                </a:ext>
              </a:extLst>
            </p:cNvPr>
            <p:cNvSpPr/>
            <p:nvPr/>
          </p:nvSpPr>
          <p:spPr>
            <a:xfrm>
              <a:off x="6066801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1" y="0"/>
                  </a:moveTo>
                  <a:lnTo>
                    <a:pt x="1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413;p38">
              <a:extLst>
                <a:ext uri="{FF2B5EF4-FFF2-40B4-BE49-F238E27FC236}">
                  <a16:creationId xmlns:a16="http://schemas.microsoft.com/office/drawing/2014/main" id="{6C34E095-47F2-4A94-B1C7-8A21A20FFDA4}"/>
                </a:ext>
              </a:extLst>
            </p:cNvPr>
            <p:cNvSpPr/>
            <p:nvPr/>
          </p:nvSpPr>
          <p:spPr>
            <a:xfrm>
              <a:off x="5935211" y="2818027"/>
              <a:ext cx="674194" cy="477014"/>
            </a:xfrm>
            <a:custGeom>
              <a:avLst/>
              <a:gdLst/>
              <a:ahLst/>
              <a:cxnLst/>
              <a:rect l="l" t="t" r="r" b="b"/>
              <a:pathLst>
                <a:path w="16354" h="11571" extrusionOk="0">
                  <a:moveTo>
                    <a:pt x="10509" y="1"/>
                  </a:moveTo>
                  <a:cubicBezTo>
                    <a:pt x="9285" y="1"/>
                    <a:pt x="7632" y="194"/>
                    <a:pt x="6019" y="993"/>
                  </a:cubicBezTo>
                  <a:cubicBezTo>
                    <a:pt x="2858" y="2573"/>
                    <a:pt x="305" y="5066"/>
                    <a:pt x="153" y="7832"/>
                  </a:cubicBezTo>
                  <a:cubicBezTo>
                    <a:pt x="1" y="10659"/>
                    <a:pt x="3071" y="11571"/>
                    <a:pt x="8147" y="11571"/>
                  </a:cubicBezTo>
                  <a:lnTo>
                    <a:pt x="16354" y="11571"/>
                  </a:lnTo>
                  <a:lnTo>
                    <a:pt x="15898" y="142"/>
                  </a:lnTo>
                  <a:lnTo>
                    <a:pt x="12433" y="142"/>
                  </a:lnTo>
                  <a:lnTo>
                    <a:pt x="12433" y="172"/>
                  </a:lnTo>
                  <a:cubicBezTo>
                    <a:pt x="12433" y="172"/>
                    <a:pt x="11661" y="1"/>
                    <a:pt x="10509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414;p38">
              <a:extLst>
                <a:ext uri="{FF2B5EF4-FFF2-40B4-BE49-F238E27FC236}">
                  <a16:creationId xmlns:a16="http://schemas.microsoft.com/office/drawing/2014/main" id="{C80EB969-71F0-4391-9BE7-5CCB1E55DD00}"/>
                </a:ext>
              </a:extLst>
            </p:cNvPr>
            <p:cNvSpPr/>
            <p:nvPr/>
          </p:nvSpPr>
          <p:spPr>
            <a:xfrm>
              <a:off x="6547979" y="2818027"/>
              <a:ext cx="672916" cy="477014"/>
            </a:xfrm>
            <a:custGeom>
              <a:avLst/>
              <a:gdLst/>
              <a:ahLst/>
              <a:cxnLst/>
              <a:rect l="l" t="t" r="r" b="b"/>
              <a:pathLst>
                <a:path w="16323" h="11571" extrusionOk="0">
                  <a:moveTo>
                    <a:pt x="5834" y="1"/>
                  </a:moveTo>
                  <a:cubicBezTo>
                    <a:pt x="4686" y="1"/>
                    <a:pt x="3921" y="172"/>
                    <a:pt x="3921" y="172"/>
                  </a:cubicBezTo>
                  <a:lnTo>
                    <a:pt x="3921" y="142"/>
                  </a:lnTo>
                  <a:lnTo>
                    <a:pt x="456" y="142"/>
                  </a:lnTo>
                  <a:lnTo>
                    <a:pt x="0" y="11571"/>
                  </a:lnTo>
                  <a:lnTo>
                    <a:pt x="8207" y="11571"/>
                  </a:lnTo>
                  <a:cubicBezTo>
                    <a:pt x="13253" y="11571"/>
                    <a:pt x="16323" y="10659"/>
                    <a:pt x="16171" y="7832"/>
                  </a:cubicBezTo>
                  <a:cubicBezTo>
                    <a:pt x="16019" y="5066"/>
                    <a:pt x="13496" y="2573"/>
                    <a:pt x="10335" y="993"/>
                  </a:cubicBezTo>
                  <a:cubicBezTo>
                    <a:pt x="8707" y="194"/>
                    <a:pt x="7054" y="1"/>
                    <a:pt x="5834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415;p38">
              <a:extLst>
                <a:ext uri="{FF2B5EF4-FFF2-40B4-BE49-F238E27FC236}">
                  <a16:creationId xmlns:a16="http://schemas.microsoft.com/office/drawing/2014/main" id="{9BFCDA11-48B3-4B73-942F-AB75EBB38627}"/>
                </a:ext>
              </a:extLst>
            </p:cNvPr>
            <p:cNvSpPr/>
            <p:nvPr/>
          </p:nvSpPr>
          <p:spPr>
            <a:xfrm>
              <a:off x="5727781" y="1793596"/>
              <a:ext cx="1686213" cy="1058528"/>
            </a:xfrm>
            <a:custGeom>
              <a:avLst/>
              <a:gdLst/>
              <a:ahLst/>
              <a:cxnLst/>
              <a:rect l="l" t="t" r="r" b="b"/>
              <a:pathLst>
                <a:path w="47509" h="29824" extrusionOk="0">
                  <a:moveTo>
                    <a:pt x="24330" y="0"/>
                  </a:moveTo>
                  <a:cubicBezTo>
                    <a:pt x="24108" y="0"/>
                    <a:pt x="23916" y="55"/>
                    <a:pt x="23770" y="183"/>
                  </a:cubicBezTo>
                  <a:cubicBezTo>
                    <a:pt x="23627" y="62"/>
                    <a:pt x="23439" y="10"/>
                    <a:pt x="23222" y="10"/>
                  </a:cubicBezTo>
                  <a:cubicBezTo>
                    <a:pt x="21920" y="10"/>
                    <a:pt x="19575" y="1885"/>
                    <a:pt x="19575" y="1885"/>
                  </a:cubicBezTo>
                  <a:cubicBezTo>
                    <a:pt x="18633" y="2980"/>
                    <a:pt x="15502" y="4378"/>
                    <a:pt x="15502" y="4378"/>
                  </a:cubicBezTo>
                  <a:cubicBezTo>
                    <a:pt x="14773" y="4581"/>
                    <a:pt x="13844" y="4648"/>
                    <a:pt x="12930" y="4648"/>
                  </a:cubicBezTo>
                  <a:cubicBezTo>
                    <a:pt x="11102" y="4648"/>
                    <a:pt x="9332" y="4378"/>
                    <a:pt x="9332" y="4378"/>
                  </a:cubicBezTo>
                  <a:cubicBezTo>
                    <a:pt x="8937" y="6962"/>
                    <a:pt x="6201" y="9788"/>
                    <a:pt x="6201" y="9788"/>
                  </a:cubicBezTo>
                  <a:lnTo>
                    <a:pt x="5229" y="10700"/>
                  </a:lnTo>
                  <a:cubicBezTo>
                    <a:pt x="1" y="10731"/>
                    <a:pt x="1520" y="16962"/>
                    <a:pt x="3283" y="18299"/>
                  </a:cubicBezTo>
                  <a:cubicBezTo>
                    <a:pt x="4191" y="19000"/>
                    <a:pt x="5190" y="19166"/>
                    <a:pt x="5936" y="19166"/>
                  </a:cubicBezTo>
                  <a:cubicBezTo>
                    <a:pt x="6614" y="19166"/>
                    <a:pt x="7083" y="19029"/>
                    <a:pt x="7083" y="19029"/>
                  </a:cubicBezTo>
                  <a:cubicBezTo>
                    <a:pt x="11308" y="26992"/>
                    <a:pt x="20670" y="27874"/>
                    <a:pt x="20670" y="27874"/>
                  </a:cubicBezTo>
                  <a:lnTo>
                    <a:pt x="20761" y="28907"/>
                  </a:lnTo>
                  <a:cubicBezTo>
                    <a:pt x="21434" y="29564"/>
                    <a:pt x="22259" y="29715"/>
                    <a:pt x="22875" y="29715"/>
                  </a:cubicBezTo>
                  <a:cubicBezTo>
                    <a:pt x="23398" y="29715"/>
                    <a:pt x="23770" y="29606"/>
                    <a:pt x="23770" y="29606"/>
                  </a:cubicBezTo>
                  <a:cubicBezTo>
                    <a:pt x="23770" y="29606"/>
                    <a:pt x="24322" y="29823"/>
                    <a:pt x="25025" y="29823"/>
                  </a:cubicBezTo>
                  <a:cubicBezTo>
                    <a:pt x="25612" y="29823"/>
                    <a:pt x="26304" y="29673"/>
                    <a:pt x="26870" y="29120"/>
                  </a:cubicBezTo>
                  <a:lnTo>
                    <a:pt x="26810" y="27843"/>
                  </a:lnTo>
                  <a:cubicBezTo>
                    <a:pt x="26810" y="27843"/>
                    <a:pt x="36171" y="26962"/>
                    <a:pt x="40396" y="18998"/>
                  </a:cubicBezTo>
                  <a:cubicBezTo>
                    <a:pt x="40396" y="18998"/>
                    <a:pt x="40865" y="19136"/>
                    <a:pt x="41543" y="19136"/>
                  </a:cubicBezTo>
                  <a:cubicBezTo>
                    <a:pt x="42289" y="19136"/>
                    <a:pt x="43288" y="18969"/>
                    <a:pt x="44196" y="18269"/>
                  </a:cubicBezTo>
                  <a:cubicBezTo>
                    <a:pt x="45989" y="17022"/>
                    <a:pt x="47509" y="10731"/>
                    <a:pt x="42311" y="10700"/>
                  </a:cubicBezTo>
                  <a:lnTo>
                    <a:pt x="41308" y="9788"/>
                  </a:lnTo>
                  <a:cubicBezTo>
                    <a:pt x="41308" y="9788"/>
                    <a:pt x="38573" y="6992"/>
                    <a:pt x="38208" y="4378"/>
                  </a:cubicBezTo>
                  <a:cubicBezTo>
                    <a:pt x="38208" y="4378"/>
                    <a:pt x="36425" y="4648"/>
                    <a:pt x="34587" y="4648"/>
                  </a:cubicBezTo>
                  <a:cubicBezTo>
                    <a:pt x="33669" y="4648"/>
                    <a:pt x="32737" y="4581"/>
                    <a:pt x="32007" y="4378"/>
                  </a:cubicBezTo>
                  <a:cubicBezTo>
                    <a:pt x="32007" y="4378"/>
                    <a:pt x="28876" y="2949"/>
                    <a:pt x="27934" y="1885"/>
                  </a:cubicBezTo>
                  <a:cubicBezTo>
                    <a:pt x="27934" y="1885"/>
                    <a:pt x="25627" y="0"/>
                    <a:pt x="24330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416;p38">
              <a:extLst>
                <a:ext uri="{FF2B5EF4-FFF2-40B4-BE49-F238E27FC236}">
                  <a16:creationId xmlns:a16="http://schemas.microsoft.com/office/drawing/2014/main" id="{430C6E37-AC04-459C-9E5A-1B08F4F0356C}"/>
                </a:ext>
              </a:extLst>
            </p:cNvPr>
            <p:cNvSpPr/>
            <p:nvPr/>
          </p:nvSpPr>
          <p:spPr>
            <a:xfrm>
              <a:off x="6410123" y="3112044"/>
              <a:ext cx="334623" cy="177968"/>
            </a:xfrm>
            <a:custGeom>
              <a:avLst/>
              <a:gdLst/>
              <a:ahLst/>
              <a:cxnLst/>
              <a:rect l="l" t="t" r="r" b="b"/>
              <a:pathLst>
                <a:path w="8117" h="4317" extrusionOk="0">
                  <a:moveTo>
                    <a:pt x="2706" y="1"/>
                  </a:moveTo>
                  <a:cubicBezTo>
                    <a:pt x="153" y="517"/>
                    <a:pt x="1" y="4317"/>
                    <a:pt x="1" y="4317"/>
                  </a:cubicBezTo>
                  <a:lnTo>
                    <a:pt x="7873" y="4317"/>
                  </a:lnTo>
                  <a:cubicBezTo>
                    <a:pt x="8117" y="3557"/>
                    <a:pt x="7630" y="3071"/>
                    <a:pt x="7630" y="3071"/>
                  </a:cubicBezTo>
                  <a:cubicBezTo>
                    <a:pt x="7721" y="1764"/>
                    <a:pt x="5442" y="1"/>
                    <a:pt x="5442" y="1"/>
                  </a:cubicBezTo>
                  <a:lnTo>
                    <a:pt x="4408" y="700"/>
                  </a:lnTo>
                  <a:lnTo>
                    <a:pt x="2706" y="1"/>
                  </a:lnTo>
                  <a:close/>
                </a:path>
              </a:pathLst>
            </a:custGeom>
            <a:solidFill>
              <a:srgbClr val="F8D3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417;p38">
              <a:extLst>
                <a:ext uri="{FF2B5EF4-FFF2-40B4-BE49-F238E27FC236}">
                  <a16:creationId xmlns:a16="http://schemas.microsoft.com/office/drawing/2014/main" id="{8BA90086-7181-40B3-B9D3-8D3B6C1B670A}"/>
                </a:ext>
              </a:extLst>
            </p:cNvPr>
            <p:cNvSpPr/>
            <p:nvPr/>
          </p:nvSpPr>
          <p:spPr>
            <a:xfrm>
              <a:off x="6123815" y="3654029"/>
              <a:ext cx="380342" cy="541944"/>
            </a:xfrm>
            <a:custGeom>
              <a:avLst/>
              <a:gdLst/>
              <a:ahLst/>
              <a:cxnLst/>
              <a:rect l="l" t="t" r="r" b="b"/>
              <a:pathLst>
                <a:path w="9226" h="13146" extrusionOk="0">
                  <a:moveTo>
                    <a:pt x="4467" y="0"/>
                  </a:moveTo>
                  <a:cubicBezTo>
                    <a:pt x="1481" y="0"/>
                    <a:pt x="1" y="3305"/>
                    <a:pt x="137" y="4970"/>
                  </a:cubicBezTo>
                  <a:cubicBezTo>
                    <a:pt x="228" y="6155"/>
                    <a:pt x="1201" y="10015"/>
                    <a:pt x="1900" y="12629"/>
                  </a:cubicBezTo>
                  <a:cubicBezTo>
                    <a:pt x="2356" y="12933"/>
                    <a:pt x="2873" y="13085"/>
                    <a:pt x="3359" y="13085"/>
                  </a:cubicBezTo>
                  <a:cubicBezTo>
                    <a:pt x="4879" y="13055"/>
                    <a:pt x="6612" y="13146"/>
                    <a:pt x="8040" y="12629"/>
                  </a:cubicBezTo>
                  <a:cubicBezTo>
                    <a:pt x="8192" y="11474"/>
                    <a:pt x="8375" y="10289"/>
                    <a:pt x="8375" y="10046"/>
                  </a:cubicBezTo>
                  <a:cubicBezTo>
                    <a:pt x="8435" y="9559"/>
                    <a:pt x="9226" y="1048"/>
                    <a:pt x="5548" y="137"/>
                  </a:cubicBezTo>
                  <a:cubicBezTo>
                    <a:pt x="5168" y="43"/>
                    <a:pt x="4808" y="0"/>
                    <a:pt x="4467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418;p38">
              <a:extLst>
                <a:ext uri="{FF2B5EF4-FFF2-40B4-BE49-F238E27FC236}">
                  <a16:creationId xmlns:a16="http://schemas.microsoft.com/office/drawing/2014/main" id="{BDAF13F6-E4C0-4306-8A3B-46BB4DF7DD1D}"/>
                </a:ext>
              </a:extLst>
            </p:cNvPr>
            <p:cNvSpPr/>
            <p:nvPr/>
          </p:nvSpPr>
          <p:spPr>
            <a:xfrm>
              <a:off x="6202143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6140" y="1"/>
                  </a:moveTo>
                  <a:cubicBezTo>
                    <a:pt x="5069" y="411"/>
                    <a:pt x="3826" y="462"/>
                    <a:pt x="2631" y="462"/>
                  </a:cubicBezTo>
                  <a:cubicBezTo>
                    <a:pt x="2232" y="462"/>
                    <a:pt x="1839" y="457"/>
                    <a:pt x="1459" y="457"/>
                  </a:cubicBezTo>
                  <a:cubicBezTo>
                    <a:pt x="943" y="457"/>
                    <a:pt x="456" y="305"/>
                    <a:pt x="0" y="1"/>
                  </a:cubicBezTo>
                  <a:lnTo>
                    <a:pt x="0" y="1"/>
                  </a:lnTo>
                  <a:cubicBezTo>
                    <a:pt x="365" y="1429"/>
                    <a:pt x="669" y="2524"/>
                    <a:pt x="669" y="2524"/>
                  </a:cubicBezTo>
                  <a:cubicBezTo>
                    <a:pt x="1571" y="3202"/>
                    <a:pt x="2442" y="3429"/>
                    <a:pt x="3203" y="3429"/>
                  </a:cubicBezTo>
                  <a:cubicBezTo>
                    <a:pt x="4725" y="3429"/>
                    <a:pt x="5806" y="2524"/>
                    <a:pt x="5806" y="2524"/>
                  </a:cubicBezTo>
                  <a:cubicBezTo>
                    <a:pt x="5806" y="2524"/>
                    <a:pt x="5988" y="1247"/>
                    <a:pt x="61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419;p38">
              <a:extLst>
                <a:ext uri="{FF2B5EF4-FFF2-40B4-BE49-F238E27FC236}">
                  <a16:creationId xmlns:a16="http://schemas.microsoft.com/office/drawing/2014/main" id="{B4772099-B634-4127-B94D-CF6538E74844}"/>
                </a:ext>
              </a:extLst>
            </p:cNvPr>
            <p:cNvSpPr/>
            <p:nvPr/>
          </p:nvSpPr>
          <p:spPr>
            <a:xfrm>
              <a:off x="6237225" y="4305961"/>
              <a:ext cx="224346" cy="123469"/>
            </a:xfrm>
            <a:custGeom>
              <a:avLst/>
              <a:gdLst/>
              <a:ahLst/>
              <a:cxnLst/>
              <a:rect l="l" t="t" r="r" b="b"/>
              <a:pathLst>
                <a:path w="5442" h="2995" extrusionOk="0">
                  <a:moveTo>
                    <a:pt x="3982" y="1"/>
                  </a:moveTo>
                  <a:cubicBezTo>
                    <a:pt x="3962" y="1"/>
                    <a:pt x="3942" y="3"/>
                    <a:pt x="3921" y="7"/>
                  </a:cubicBezTo>
                  <a:cubicBezTo>
                    <a:pt x="3769" y="7"/>
                    <a:pt x="3648" y="128"/>
                    <a:pt x="3648" y="280"/>
                  </a:cubicBezTo>
                  <a:lnTo>
                    <a:pt x="3648" y="371"/>
                  </a:lnTo>
                  <a:cubicBezTo>
                    <a:pt x="3465" y="371"/>
                    <a:pt x="3283" y="463"/>
                    <a:pt x="3192" y="675"/>
                  </a:cubicBezTo>
                  <a:cubicBezTo>
                    <a:pt x="3131" y="584"/>
                    <a:pt x="3009" y="523"/>
                    <a:pt x="2888" y="432"/>
                  </a:cubicBezTo>
                  <a:cubicBezTo>
                    <a:pt x="2852" y="418"/>
                    <a:pt x="2811" y="410"/>
                    <a:pt x="2770" y="410"/>
                  </a:cubicBezTo>
                  <a:cubicBezTo>
                    <a:pt x="2636" y="410"/>
                    <a:pt x="2500" y="490"/>
                    <a:pt x="2523" y="675"/>
                  </a:cubicBezTo>
                  <a:lnTo>
                    <a:pt x="2523" y="827"/>
                  </a:lnTo>
                  <a:cubicBezTo>
                    <a:pt x="2432" y="858"/>
                    <a:pt x="2402" y="888"/>
                    <a:pt x="2371" y="979"/>
                  </a:cubicBezTo>
                  <a:cubicBezTo>
                    <a:pt x="2250" y="979"/>
                    <a:pt x="2128" y="1010"/>
                    <a:pt x="2098" y="1131"/>
                  </a:cubicBezTo>
                  <a:cubicBezTo>
                    <a:pt x="2037" y="979"/>
                    <a:pt x="1915" y="858"/>
                    <a:pt x="1763" y="767"/>
                  </a:cubicBezTo>
                  <a:cubicBezTo>
                    <a:pt x="1642" y="615"/>
                    <a:pt x="1520" y="523"/>
                    <a:pt x="1368" y="463"/>
                  </a:cubicBezTo>
                  <a:cubicBezTo>
                    <a:pt x="1368" y="432"/>
                    <a:pt x="1338" y="371"/>
                    <a:pt x="1307" y="311"/>
                  </a:cubicBezTo>
                  <a:cubicBezTo>
                    <a:pt x="1201" y="204"/>
                    <a:pt x="1065" y="156"/>
                    <a:pt x="925" y="156"/>
                  </a:cubicBezTo>
                  <a:cubicBezTo>
                    <a:pt x="747" y="156"/>
                    <a:pt x="562" y="235"/>
                    <a:pt x="426" y="371"/>
                  </a:cubicBezTo>
                  <a:cubicBezTo>
                    <a:pt x="365" y="432"/>
                    <a:pt x="304" y="523"/>
                    <a:pt x="304" y="615"/>
                  </a:cubicBezTo>
                  <a:cubicBezTo>
                    <a:pt x="152" y="736"/>
                    <a:pt x="92" y="979"/>
                    <a:pt x="61" y="1192"/>
                  </a:cubicBezTo>
                  <a:cubicBezTo>
                    <a:pt x="0" y="1800"/>
                    <a:pt x="426" y="2560"/>
                    <a:pt x="973" y="2894"/>
                  </a:cubicBezTo>
                  <a:cubicBezTo>
                    <a:pt x="1069" y="2963"/>
                    <a:pt x="1171" y="2994"/>
                    <a:pt x="1271" y="2994"/>
                  </a:cubicBezTo>
                  <a:cubicBezTo>
                    <a:pt x="1393" y="2994"/>
                    <a:pt x="1511" y="2947"/>
                    <a:pt x="1611" y="2864"/>
                  </a:cubicBezTo>
                  <a:lnTo>
                    <a:pt x="1642" y="2864"/>
                  </a:lnTo>
                  <a:cubicBezTo>
                    <a:pt x="1763" y="2864"/>
                    <a:pt x="1854" y="2834"/>
                    <a:pt x="1976" y="2742"/>
                  </a:cubicBezTo>
                  <a:cubicBezTo>
                    <a:pt x="2009" y="2755"/>
                    <a:pt x="2044" y="2761"/>
                    <a:pt x="2080" y="2761"/>
                  </a:cubicBezTo>
                  <a:cubicBezTo>
                    <a:pt x="2213" y="2761"/>
                    <a:pt x="2360" y="2679"/>
                    <a:pt x="2432" y="2560"/>
                  </a:cubicBezTo>
                  <a:cubicBezTo>
                    <a:pt x="2554" y="2755"/>
                    <a:pt x="2714" y="2930"/>
                    <a:pt x="2913" y="2930"/>
                  </a:cubicBezTo>
                  <a:cubicBezTo>
                    <a:pt x="2963" y="2930"/>
                    <a:pt x="3016" y="2919"/>
                    <a:pt x="3070" y="2894"/>
                  </a:cubicBezTo>
                  <a:cubicBezTo>
                    <a:pt x="3161" y="2864"/>
                    <a:pt x="3192" y="2834"/>
                    <a:pt x="3222" y="2742"/>
                  </a:cubicBezTo>
                  <a:cubicBezTo>
                    <a:pt x="3313" y="2742"/>
                    <a:pt x="3374" y="2742"/>
                    <a:pt x="3435" y="2712"/>
                  </a:cubicBezTo>
                  <a:lnTo>
                    <a:pt x="3587" y="2864"/>
                  </a:lnTo>
                  <a:cubicBezTo>
                    <a:pt x="3644" y="2920"/>
                    <a:pt x="3700" y="2944"/>
                    <a:pt x="3757" y="2944"/>
                  </a:cubicBezTo>
                  <a:cubicBezTo>
                    <a:pt x="3822" y="2944"/>
                    <a:pt x="3887" y="2913"/>
                    <a:pt x="3952" y="2864"/>
                  </a:cubicBezTo>
                  <a:cubicBezTo>
                    <a:pt x="3982" y="2894"/>
                    <a:pt x="4073" y="2894"/>
                    <a:pt x="4134" y="2894"/>
                  </a:cubicBezTo>
                  <a:cubicBezTo>
                    <a:pt x="4408" y="2894"/>
                    <a:pt x="4499" y="2682"/>
                    <a:pt x="4529" y="2408"/>
                  </a:cubicBezTo>
                  <a:cubicBezTo>
                    <a:pt x="4529" y="2378"/>
                    <a:pt x="4560" y="2286"/>
                    <a:pt x="4560" y="2256"/>
                  </a:cubicBezTo>
                  <a:cubicBezTo>
                    <a:pt x="4586" y="2265"/>
                    <a:pt x="4613" y="2269"/>
                    <a:pt x="4640" y="2269"/>
                  </a:cubicBezTo>
                  <a:cubicBezTo>
                    <a:pt x="4704" y="2269"/>
                    <a:pt x="4769" y="2247"/>
                    <a:pt x="4833" y="2226"/>
                  </a:cubicBezTo>
                  <a:cubicBezTo>
                    <a:pt x="4955" y="2134"/>
                    <a:pt x="5016" y="2043"/>
                    <a:pt x="5046" y="1922"/>
                  </a:cubicBezTo>
                  <a:cubicBezTo>
                    <a:pt x="5168" y="1922"/>
                    <a:pt x="5289" y="1830"/>
                    <a:pt x="5289" y="1739"/>
                  </a:cubicBezTo>
                  <a:cubicBezTo>
                    <a:pt x="5441" y="1192"/>
                    <a:pt x="5380" y="584"/>
                    <a:pt x="5016" y="220"/>
                  </a:cubicBezTo>
                  <a:cubicBezTo>
                    <a:pt x="4916" y="80"/>
                    <a:pt x="4790" y="6"/>
                    <a:pt x="4646" y="6"/>
                  </a:cubicBezTo>
                  <a:cubicBezTo>
                    <a:pt x="4571" y="6"/>
                    <a:pt x="4491" y="26"/>
                    <a:pt x="4408" y="68"/>
                  </a:cubicBezTo>
                  <a:cubicBezTo>
                    <a:pt x="4377" y="98"/>
                    <a:pt x="4347" y="98"/>
                    <a:pt x="4317" y="128"/>
                  </a:cubicBezTo>
                  <a:cubicBezTo>
                    <a:pt x="4212" y="76"/>
                    <a:pt x="4107" y="1"/>
                    <a:pt x="39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420;p38">
              <a:extLst>
                <a:ext uri="{FF2B5EF4-FFF2-40B4-BE49-F238E27FC236}">
                  <a16:creationId xmlns:a16="http://schemas.microsoft.com/office/drawing/2014/main" id="{23C43E40-20FF-4FB7-B520-F84B18689872}"/>
                </a:ext>
              </a:extLst>
            </p:cNvPr>
            <p:cNvSpPr/>
            <p:nvPr/>
          </p:nvSpPr>
          <p:spPr>
            <a:xfrm>
              <a:off x="6629440" y="3654029"/>
              <a:ext cx="380177" cy="541944"/>
            </a:xfrm>
            <a:custGeom>
              <a:avLst/>
              <a:gdLst/>
              <a:ahLst/>
              <a:cxnLst/>
              <a:rect l="l" t="t" r="r" b="b"/>
              <a:pathLst>
                <a:path w="9222" h="13146" extrusionOk="0">
                  <a:moveTo>
                    <a:pt x="4751" y="0"/>
                  </a:moveTo>
                  <a:cubicBezTo>
                    <a:pt x="4413" y="0"/>
                    <a:pt x="4055" y="43"/>
                    <a:pt x="3678" y="137"/>
                  </a:cubicBezTo>
                  <a:cubicBezTo>
                    <a:pt x="0" y="1048"/>
                    <a:pt x="790" y="9559"/>
                    <a:pt x="821" y="10046"/>
                  </a:cubicBezTo>
                  <a:cubicBezTo>
                    <a:pt x="821" y="10289"/>
                    <a:pt x="1034" y="11474"/>
                    <a:pt x="1186" y="12629"/>
                  </a:cubicBezTo>
                  <a:cubicBezTo>
                    <a:pt x="2614" y="13146"/>
                    <a:pt x="4316" y="13055"/>
                    <a:pt x="5836" y="13085"/>
                  </a:cubicBezTo>
                  <a:cubicBezTo>
                    <a:pt x="6353" y="13085"/>
                    <a:pt x="6870" y="12933"/>
                    <a:pt x="7326" y="12629"/>
                  </a:cubicBezTo>
                  <a:cubicBezTo>
                    <a:pt x="7994" y="10015"/>
                    <a:pt x="8997" y="6155"/>
                    <a:pt x="9058" y="4970"/>
                  </a:cubicBezTo>
                  <a:cubicBezTo>
                    <a:pt x="9222" y="3305"/>
                    <a:pt x="7720" y="0"/>
                    <a:pt x="4751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421;p38">
              <a:extLst>
                <a:ext uri="{FF2B5EF4-FFF2-40B4-BE49-F238E27FC236}">
                  <a16:creationId xmlns:a16="http://schemas.microsoft.com/office/drawing/2014/main" id="{87C7B144-D82C-45EB-A204-949958565D33}"/>
                </a:ext>
              </a:extLst>
            </p:cNvPr>
            <p:cNvSpPr/>
            <p:nvPr/>
          </p:nvSpPr>
          <p:spPr>
            <a:xfrm>
              <a:off x="6678291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1" y="1"/>
                  </a:moveTo>
                  <a:cubicBezTo>
                    <a:pt x="153" y="1247"/>
                    <a:pt x="335" y="2524"/>
                    <a:pt x="335" y="2524"/>
                  </a:cubicBezTo>
                  <a:cubicBezTo>
                    <a:pt x="335" y="2524"/>
                    <a:pt x="1416" y="3429"/>
                    <a:pt x="2938" y="3429"/>
                  </a:cubicBezTo>
                  <a:cubicBezTo>
                    <a:pt x="3699" y="3429"/>
                    <a:pt x="4570" y="3202"/>
                    <a:pt x="5472" y="2524"/>
                  </a:cubicBezTo>
                  <a:cubicBezTo>
                    <a:pt x="5472" y="2524"/>
                    <a:pt x="5776" y="1429"/>
                    <a:pt x="6141" y="1"/>
                  </a:cubicBezTo>
                  <a:lnTo>
                    <a:pt x="6141" y="1"/>
                  </a:lnTo>
                  <a:cubicBezTo>
                    <a:pt x="5685" y="305"/>
                    <a:pt x="5198" y="457"/>
                    <a:pt x="4651" y="457"/>
                  </a:cubicBezTo>
                  <a:cubicBezTo>
                    <a:pt x="4271" y="457"/>
                    <a:pt x="3880" y="462"/>
                    <a:pt x="3484" y="462"/>
                  </a:cubicBezTo>
                  <a:cubicBezTo>
                    <a:pt x="2297" y="462"/>
                    <a:pt x="1072" y="41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422;p38">
              <a:extLst>
                <a:ext uri="{FF2B5EF4-FFF2-40B4-BE49-F238E27FC236}">
                  <a16:creationId xmlns:a16="http://schemas.microsoft.com/office/drawing/2014/main" id="{60084592-9513-4BD3-8619-41F0429F3486}"/>
                </a:ext>
              </a:extLst>
            </p:cNvPr>
            <p:cNvSpPr/>
            <p:nvPr/>
          </p:nvSpPr>
          <p:spPr>
            <a:xfrm>
              <a:off x="6673303" y="4305961"/>
              <a:ext cx="221790" cy="123469"/>
            </a:xfrm>
            <a:custGeom>
              <a:avLst/>
              <a:gdLst/>
              <a:ahLst/>
              <a:cxnLst/>
              <a:rect l="l" t="t" r="r" b="b"/>
              <a:pathLst>
                <a:path w="5380" h="2995" extrusionOk="0">
                  <a:moveTo>
                    <a:pt x="1429" y="1"/>
                  </a:moveTo>
                  <a:cubicBezTo>
                    <a:pt x="1304" y="1"/>
                    <a:pt x="1199" y="76"/>
                    <a:pt x="1094" y="128"/>
                  </a:cubicBezTo>
                  <a:cubicBezTo>
                    <a:pt x="1064" y="98"/>
                    <a:pt x="1033" y="98"/>
                    <a:pt x="973" y="68"/>
                  </a:cubicBezTo>
                  <a:cubicBezTo>
                    <a:pt x="900" y="26"/>
                    <a:pt x="823" y="6"/>
                    <a:pt x="748" y="6"/>
                  </a:cubicBezTo>
                  <a:cubicBezTo>
                    <a:pt x="604" y="6"/>
                    <a:pt x="465" y="80"/>
                    <a:pt x="365" y="220"/>
                  </a:cubicBezTo>
                  <a:cubicBezTo>
                    <a:pt x="61" y="584"/>
                    <a:pt x="0" y="1192"/>
                    <a:pt x="122" y="1739"/>
                  </a:cubicBezTo>
                  <a:cubicBezTo>
                    <a:pt x="122" y="1830"/>
                    <a:pt x="213" y="1922"/>
                    <a:pt x="334" y="1922"/>
                  </a:cubicBezTo>
                  <a:cubicBezTo>
                    <a:pt x="365" y="2043"/>
                    <a:pt x="456" y="2134"/>
                    <a:pt x="578" y="2226"/>
                  </a:cubicBezTo>
                  <a:cubicBezTo>
                    <a:pt x="621" y="2247"/>
                    <a:pt x="694" y="2269"/>
                    <a:pt x="755" y="2269"/>
                  </a:cubicBezTo>
                  <a:cubicBezTo>
                    <a:pt x="780" y="2269"/>
                    <a:pt x="803" y="2265"/>
                    <a:pt x="821" y="2256"/>
                  </a:cubicBezTo>
                  <a:cubicBezTo>
                    <a:pt x="821" y="2286"/>
                    <a:pt x="881" y="2378"/>
                    <a:pt x="881" y="2408"/>
                  </a:cubicBezTo>
                  <a:cubicBezTo>
                    <a:pt x="912" y="2682"/>
                    <a:pt x="973" y="2894"/>
                    <a:pt x="1246" y="2894"/>
                  </a:cubicBezTo>
                  <a:cubicBezTo>
                    <a:pt x="1337" y="2894"/>
                    <a:pt x="1398" y="2894"/>
                    <a:pt x="1429" y="2864"/>
                  </a:cubicBezTo>
                  <a:cubicBezTo>
                    <a:pt x="1494" y="2913"/>
                    <a:pt x="1567" y="2944"/>
                    <a:pt x="1641" y="2944"/>
                  </a:cubicBezTo>
                  <a:cubicBezTo>
                    <a:pt x="1704" y="2944"/>
                    <a:pt x="1767" y="2920"/>
                    <a:pt x="1824" y="2864"/>
                  </a:cubicBezTo>
                  <a:lnTo>
                    <a:pt x="1976" y="2712"/>
                  </a:lnTo>
                  <a:cubicBezTo>
                    <a:pt x="2006" y="2742"/>
                    <a:pt x="2097" y="2742"/>
                    <a:pt x="2158" y="2742"/>
                  </a:cubicBezTo>
                  <a:cubicBezTo>
                    <a:pt x="2189" y="2834"/>
                    <a:pt x="2249" y="2864"/>
                    <a:pt x="2310" y="2894"/>
                  </a:cubicBezTo>
                  <a:cubicBezTo>
                    <a:pt x="2371" y="2919"/>
                    <a:pt x="2427" y="2930"/>
                    <a:pt x="2479" y="2930"/>
                  </a:cubicBezTo>
                  <a:cubicBezTo>
                    <a:pt x="2686" y="2930"/>
                    <a:pt x="2827" y="2755"/>
                    <a:pt x="2948" y="2560"/>
                  </a:cubicBezTo>
                  <a:cubicBezTo>
                    <a:pt x="3044" y="2679"/>
                    <a:pt x="3177" y="2761"/>
                    <a:pt x="3304" y="2761"/>
                  </a:cubicBezTo>
                  <a:cubicBezTo>
                    <a:pt x="3338" y="2761"/>
                    <a:pt x="3372" y="2755"/>
                    <a:pt x="3404" y="2742"/>
                  </a:cubicBezTo>
                  <a:cubicBezTo>
                    <a:pt x="3526" y="2834"/>
                    <a:pt x="3648" y="2864"/>
                    <a:pt x="3769" y="2864"/>
                  </a:cubicBezTo>
                  <a:lnTo>
                    <a:pt x="3799" y="2864"/>
                  </a:lnTo>
                  <a:cubicBezTo>
                    <a:pt x="3900" y="2947"/>
                    <a:pt x="4018" y="2994"/>
                    <a:pt x="4140" y="2994"/>
                  </a:cubicBezTo>
                  <a:cubicBezTo>
                    <a:pt x="4240" y="2994"/>
                    <a:pt x="4342" y="2963"/>
                    <a:pt x="4438" y="2894"/>
                  </a:cubicBezTo>
                  <a:cubicBezTo>
                    <a:pt x="4985" y="2560"/>
                    <a:pt x="5380" y="1800"/>
                    <a:pt x="5350" y="1192"/>
                  </a:cubicBezTo>
                  <a:cubicBezTo>
                    <a:pt x="5319" y="979"/>
                    <a:pt x="5228" y="736"/>
                    <a:pt x="5076" y="615"/>
                  </a:cubicBezTo>
                  <a:cubicBezTo>
                    <a:pt x="5076" y="523"/>
                    <a:pt x="5046" y="432"/>
                    <a:pt x="4985" y="371"/>
                  </a:cubicBezTo>
                  <a:cubicBezTo>
                    <a:pt x="4848" y="235"/>
                    <a:pt x="4654" y="156"/>
                    <a:pt x="4473" y="156"/>
                  </a:cubicBezTo>
                  <a:cubicBezTo>
                    <a:pt x="4331" y="156"/>
                    <a:pt x="4197" y="204"/>
                    <a:pt x="4103" y="311"/>
                  </a:cubicBezTo>
                  <a:cubicBezTo>
                    <a:pt x="4073" y="371"/>
                    <a:pt x="4012" y="432"/>
                    <a:pt x="4012" y="463"/>
                  </a:cubicBezTo>
                  <a:cubicBezTo>
                    <a:pt x="3860" y="523"/>
                    <a:pt x="3769" y="615"/>
                    <a:pt x="3648" y="767"/>
                  </a:cubicBezTo>
                  <a:cubicBezTo>
                    <a:pt x="3496" y="858"/>
                    <a:pt x="3374" y="979"/>
                    <a:pt x="3313" y="1131"/>
                  </a:cubicBezTo>
                  <a:cubicBezTo>
                    <a:pt x="3252" y="1010"/>
                    <a:pt x="3161" y="979"/>
                    <a:pt x="3040" y="979"/>
                  </a:cubicBezTo>
                  <a:cubicBezTo>
                    <a:pt x="3009" y="888"/>
                    <a:pt x="2948" y="858"/>
                    <a:pt x="2888" y="827"/>
                  </a:cubicBezTo>
                  <a:lnTo>
                    <a:pt x="2888" y="675"/>
                  </a:lnTo>
                  <a:cubicBezTo>
                    <a:pt x="2911" y="490"/>
                    <a:pt x="2757" y="410"/>
                    <a:pt x="2615" y="410"/>
                  </a:cubicBezTo>
                  <a:cubicBezTo>
                    <a:pt x="2571" y="410"/>
                    <a:pt x="2528" y="418"/>
                    <a:pt x="2492" y="432"/>
                  </a:cubicBezTo>
                  <a:cubicBezTo>
                    <a:pt x="2401" y="523"/>
                    <a:pt x="2280" y="584"/>
                    <a:pt x="2189" y="675"/>
                  </a:cubicBezTo>
                  <a:cubicBezTo>
                    <a:pt x="2128" y="463"/>
                    <a:pt x="1945" y="371"/>
                    <a:pt x="1733" y="371"/>
                  </a:cubicBezTo>
                  <a:lnTo>
                    <a:pt x="1733" y="280"/>
                  </a:lnTo>
                  <a:cubicBezTo>
                    <a:pt x="1733" y="128"/>
                    <a:pt x="1641" y="7"/>
                    <a:pt x="1489" y="7"/>
                  </a:cubicBezTo>
                  <a:cubicBezTo>
                    <a:pt x="1469" y="3"/>
                    <a:pt x="1448" y="1"/>
                    <a:pt x="1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423;p38">
              <a:extLst>
                <a:ext uri="{FF2B5EF4-FFF2-40B4-BE49-F238E27FC236}">
                  <a16:creationId xmlns:a16="http://schemas.microsoft.com/office/drawing/2014/main" id="{C5CBB163-2EF4-4EEF-B9FF-63BB9381E493}"/>
                </a:ext>
              </a:extLst>
            </p:cNvPr>
            <p:cNvSpPr/>
            <p:nvPr/>
          </p:nvSpPr>
          <p:spPr>
            <a:xfrm>
              <a:off x="6456850" y="2821200"/>
              <a:ext cx="229906" cy="318298"/>
            </a:xfrm>
            <a:custGeom>
              <a:avLst/>
              <a:gdLst/>
              <a:ahLst/>
              <a:cxnLst/>
              <a:rect l="l" t="t" r="r" b="b"/>
              <a:pathLst>
                <a:path w="5472" h="7721" extrusionOk="0">
                  <a:moveTo>
                    <a:pt x="0" y="0"/>
                  </a:moveTo>
                  <a:lnTo>
                    <a:pt x="1520" y="6961"/>
                  </a:lnTo>
                  <a:lnTo>
                    <a:pt x="1824" y="7052"/>
                  </a:lnTo>
                  <a:lnTo>
                    <a:pt x="3222" y="7721"/>
                  </a:lnTo>
                  <a:lnTo>
                    <a:pt x="3891" y="7356"/>
                  </a:lnTo>
                  <a:lnTo>
                    <a:pt x="5472" y="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424;p38">
              <a:extLst>
                <a:ext uri="{FF2B5EF4-FFF2-40B4-BE49-F238E27FC236}">
                  <a16:creationId xmlns:a16="http://schemas.microsoft.com/office/drawing/2014/main" id="{8616559B-DD89-439C-AE4E-7F9780A9ED7B}"/>
                </a:ext>
              </a:extLst>
            </p:cNvPr>
            <p:cNvSpPr/>
            <p:nvPr/>
          </p:nvSpPr>
          <p:spPr>
            <a:xfrm>
              <a:off x="5823790" y="1453788"/>
              <a:ext cx="1483409" cy="730400"/>
            </a:xfrm>
            <a:custGeom>
              <a:avLst/>
              <a:gdLst/>
              <a:ahLst/>
              <a:cxnLst/>
              <a:rect l="l" t="t" r="r" b="b"/>
              <a:pathLst>
                <a:path w="41795" h="20579" extrusionOk="0">
                  <a:moveTo>
                    <a:pt x="20244" y="0"/>
                  </a:moveTo>
                  <a:cubicBezTo>
                    <a:pt x="14135" y="0"/>
                    <a:pt x="7265" y="2736"/>
                    <a:pt x="4104" y="7386"/>
                  </a:cubicBezTo>
                  <a:cubicBezTo>
                    <a:pt x="943" y="12067"/>
                    <a:pt x="1" y="20396"/>
                    <a:pt x="1976" y="20578"/>
                  </a:cubicBezTo>
                  <a:cubicBezTo>
                    <a:pt x="1976" y="20578"/>
                    <a:pt x="4043" y="20426"/>
                    <a:pt x="5624" y="18299"/>
                  </a:cubicBezTo>
                  <a:cubicBezTo>
                    <a:pt x="7265" y="16140"/>
                    <a:pt x="7721" y="14347"/>
                    <a:pt x="7721" y="14347"/>
                  </a:cubicBezTo>
                  <a:lnTo>
                    <a:pt x="12189" y="14621"/>
                  </a:lnTo>
                  <a:cubicBezTo>
                    <a:pt x="12189" y="14621"/>
                    <a:pt x="17478" y="13678"/>
                    <a:pt x="20092" y="10365"/>
                  </a:cubicBezTo>
                  <a:lnTo>
                    <a:pt x="20092" y="10365"/>
                  </a:lnTo>
                  <a:cubicBezTo>
                    <a:pt x="20092" y="10366"/>
                    <a:pt x="19728" y="13435"/>
                    <a:pt x="21430" y="14833"/>
                  </a:cubicBezTo>
                  <a:lnTo>
                    <a:pt x="22798" y="14925"/>
                  </a:lnTo>
                  <a:cubicBezTo>
                    <a:pt x="22798" y="14925"/>
                    <a:pt x="21551" y="12463"/>
                    <a:pt x="21460" y="10639"/>
                  </a:cubicBezTo>
                  <a:lnTo>
                    <a:pt x="21460" y="10639"/>
                  </a:lnTo>
                  <a:cubicBezTo>
                    <a:pt x="21461" y="10640"/>
                    <a:pt x="24135" y="13223"/>
                    <a:pt x="26719" y="14347"/>
                  </a:cubicBezTo>
                  <a:cubicBezTo>
                    <a:pt x="28045" y="14940"/>
                    <a:pt x="29925" y="15084"/>
                    <a:pt x="31440" y="15084"/>
                  </a:cubicBezTo>
                  <a:cubicBezTo>
                    <a:pt x="32875" y="15084"/>
                    <a:pt x="33983" y="14955"/>
                    <a:pt x="33983" y="14955"/>
                  </a:cubicBezTo>
                  <a:cubicBezTo>
                    <a:pt x="33983" y="14955"/>
                    <a:pt x="36472" y="20371"/>
                    <a:pt x="40156" y="20371"/>
                  </a:cubicBezTo>
                  <a:cubicBezTo>
                    <a:pt x="40226" y="20371"/>
                    <a:pt x="40296" y="20369"/>
                    <a:pt x="40366" y="20365"/>
                  </a:cubicBezTo>
                  <a:cubicBezTo>
                    <a:pt x="40366" y="20365"/>
                    <a:pt x="41795" y="10517"/>
                    <a:pt x="36719" y="6110"/>
                  </a:cubicBezTo>
                  <a:cubicBezTo>
                    <a:pt x="31612" y="1703"/>
                    <a:pt x="26384" y="0"/>
                    <a:pt x="20244" y="0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425;p38">
              <a:extLst>
                <a:ext uri="{FF2B5EF4-FFF2-40B4-BE49-F238E27FC236}">
                  <a16:creationId xmlns:a16="http://schemas.microsoft.com/office/drawing/2014/main" id="{D3F2C267-1CD4-49B1-B6EF-8C2FCFD16638}"/>
                </a:ext>
              </a:extLst>
            </p:cNvPr>
            <p:cNvSpPr/>
            <p:nvPr/>
          </p:nvSpPr>
          <p:spPr>
            <a:xfrm>
              <a:off x="6954274" y="2466567"/>
              <a:ext cx="329086" cy="383106"/>
            </a:xfrm>
            <a:custGeom>
              <a:avLst/>
              <a:gdLst/>
              <a:ahLst/>
              <a:cxnLst/>
              <a:rect l="l" t="t" r="r" b="b"/>
              <a:pathLst>
                <a:path w="9272" h="10794" extrusionOk="0">
                  <a:moveTo>
                    <a:pt x="5836" y="1"/>
                  </a:moveTo>
                  <a:cubicBezTo>
                    <a:pt x="5833" y="1"/>
                    <a:pt x="5833" y="1"/>
                    <a:pt x="5837" y="3"/>
                  </a:cubicBezTo>
                  <a:cubicBezTo>
                    <a:pt x="3952" y="3529"/>
                    <a:pt x="1" y="6082"/>
                    <a:pt x="1" y="6082"/>
                  </a:cubicBezTo>
                  <a:cubicBezTo>
                    <a:pt x="192" y="7493"/>
                    <a:pt x="1004" y="7643"/>
                    <a:pt x="1342" y="7643"/>
                  </a:cubicBezTo>
                  <a:cubicBezTo>
                    <a:pt x="1433" y="7643"/>
                    <a:pt x="1490" y="7632"/>
                    <a:pt x="1490" y="7632"/>
                  </a:cubicBezTo>
                  <a:lnTo>
                    <a:pt x="1490" y="7632"/>
                  </a:lnTo>
                  <a:cubicBezTo>
                    <a:pt x="1308" y="10338"/>
                    <a:pt x="3800" y="10793"/>
                    <a:pt x="3800" y="10793"/>
                  </a:cubicBezTo>
                  <a:lnTo>
                    <a:pt x="5411" y="9851"/>
                  </a:lnTo>
                  <a:lnTo>
                    <a:pt x="6992" y="9243"/>
                  </a:lnTo>
                  <a:lnTo>
                    <a:pt x="8511" y="8423"/>
                  </a:lnTo>
                  <a:cubicBezTo>
                    <a:pt x="8511" y="8423"/>
                    <a:pt x="9271" y="6204"/>
                    <a:pt x="8663" y="5049"/>
                  </a:cubicBezTo>
                  <a:cubicBezTo>
                    <a:pt x="8226" y="4261"/>
                    <a:pt x="7678" y="4151"/>
                    <a:pt x="7405" y="4151"/>
                  </a:cubicBezTo>
                  <a:cubicBezTo>
                    <a:pt x="7299" y="4151"/>
                    <a:pt x="7235" y="4167"/>
                    <a:pt x="7235" y="4167"/>
                  </a:cubicBezTo>
                  <a:cubicBezTo>
                    <a:pt x="8451" y="1857"/>
                    <a:pt x="7721" y="34"/>
                    <a:pt x="7721" y="33"/>
                  </a:cubicBezTo>
                  <a:lnTo>
                    <a:pt x="7721" y="33"/>
                  </a:lnTo>
                  <a:cubicBezTo>
                    <a:pt x="7462" y="94"/>
                    <a:pt x="7192" y="115"/>
                    <a:pt x="6941" y="115"/>
                  </a:cubicBezTo>
                  <a:cubicBezTo>
                    <a:pt x="6357" y="115"/>
                    <a:pt x="5871" y="1"/>
                    <a:pt x="5836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426;p38">
              <a:extLst>
                <a:ext uri="{FF2B5EF4-FFF2-40B4-BE49-F238E27FC236}">
                  <a16:creationId xmlns:a16="http://schemas.microsoft.com/office/drawing/2014/main" id="{2380DE53-3F1C-4D0C-9B6E-94CD10BB1671}"/>
                </a:ext>
              </a:extLst>
            </p:cNvPr>
            <p:cNvSpPr/>
            <p:nvPr/>
          </p:nvSpPr>
          <p:spPr>
            <a:xfrm>
              <a:off x="5856159" y="2469912"/>
              <a:ext cx="329086" cy="383142"/>
            </a:xfrm>
            <a:custGeom>
              <a:avLst/>
              <a:gdLst/>
              <a:ahLst/>
              <a:cxnLst/>
              <a:rect l="l" t="t" r="r" b="b"/>
              <a:pathLst>
                <a:path w="9272" h="10795" extrusionOk="0">
                  <a:moveTo>
                    <a:pt x="3453" y="1"/>
                  </a:moveTo>
                  <a:cubicBezTo>
                    <a:pt x="3370" y="1"/>
                    <a:pt x="2900" y="90"/>
                    <a:pt x="2310" y="90"/>
                  </a:cubicBezTo>
                  <a:cubicBezTo>
                    <a:pt x="2071" y="90"/>
                    <a:pt x="1812" y="75"/>
                    <a:pt x="1551" y="34"/>
                  </a:cubicBezTo>
                  <a:lnTo>
                    <a:pt x="1551" y="34"/>
                  </a:lnTo>
                  <a:cubicBezTo>
                    <a:pt x="1551" y="35"/>
                    <a:pt x="852" y="1858"/>
                    <a:pt x="2068" y="4168"/>
                  </a:cubicBezTo>
                  <a:cubicBezTo>
                    <a:pt x="2068" y="4168"/>
                    <a:pt x="2001" y="4152"/>
                    <a:pt x="1891" y="4152"/>
                  </a:cubicBezTo>
                  <a:cubicBezTo>
                    <a:pt x="1610" y="4152"/>
                    <a:pt x="1046" y="4262"/>
                    <a:pt x="609" y="5050"/>
                  </a:cubicBezTo>
                  <a:cubicBezTo>
                    <a:pt x="1" y="6205"/>
                    <a:pt x="761" y="8424"/>
                    <a:pt x="761" y="8424"/>
                  </a:cubicBezTo>
                  <a:lnTo>
                    <a:pt x="2280" y="9244"/>
                  </a:lnTo>
                  <a:lnTo>
                    <a:pt x="3891" y="9852"/>
                  </a:lnTo>
                  <a:lnTo>
                    <a:pt x="5472" y="10794"/>
                  </a:lnTo>
                  <a:cubicBezTo>
                    <a:pt x="5472" y="10794"/>
                    <a:pt x="7995" y="10339"/>
                    <a:pt x="7782" y="7633"/>
                  </a:cubicBezTo>
                  <a:lnTo>
                    <a:pt x="7782" y="7633"/>
                  </a:lnTo>
                  <a:cubicBezTo>
                    <a:pt x="7782" y="7633"/>
                    <a:pt x="7840" y="7644"/>
                    <a:pt x="7933" y="7644"/>
                  </a:cubicBezTo>
                  <a:cubicBezTo>
                    <a:pt x="8278" y="7644"/>
                    <a:pt x="9104" y="7494"/>
                    <a:pt x="9271" y="6083"/>
                  </a:cubicBezTo>
                  <a:cubicBezTo>
                    <a:pt x="9271" y="6083"/>
                    <a:pt x="5320" y="3530"/>
                    <a:pt x="3466" y="4"/>
                  </a:cubicBezTo>
                  <a:cubicBezTo>
                    <a:pt x="3466" y="2"/>
                    <a:pt x="3461" y="1"/>
                    <a:pt x="345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427;p38">
              <a:extLst>
                <a:ext uri="{FF2B5EF4-FFF2-40B4-BE49-F238E27FC236}">
                  <a16:creationId xmlns:a16="http://schemas.microsoft.com/office/drawing/2014/main" id="{A7575472-D10B-4273-948E-BC6C279647C4}"/>
                </a:ext>
              </a:extLst>
            </p:cNvPr>
            <p:cNvSpPr/>
            <p:nvPr/>
          </p:nvSpPr>
          <p:spPr>
            <a:xfrm>
              <a:off x="7125395" y="2904203"/>
              <a:ext cx="195280" cy="190808"/>
            </a:xfrm>
            <a:custGeom>
              <a:avLst/>
              <a:gdLst/>
              <a:ahLst/>
              <a:cxnLst/>
              <a:rect l="l" t="t" r="r" b="b"/>
              <a:pathLst>
                <a:path w="5502" h="5376" extrusionOk="0">
                  <a:moveTo>
                    <a:pt x="2584" y="1"/>
                  </a:move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ubicBezTo>
                    <a:pt x="2584" y="1"/>
                    <a:pt x="2584" y="1"/>
                    <a:pt x="2584" y="1"/>
                  </a:cubicBez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lose/>
                  <a:moveTo>
                    <a:pt x="2584" y="1"/>
                  </a:moveTo>
                  <a:cubicBezTo>
                    <a:pt x="2567" y="44"/>
                    <a:pt x="1025" y="2469"/>
                    <a:pt x="426" y="2828"/>
                  </a:cubicBezTo>
                  <a:lnTo>
                    <a:pt x="0" y="4409"/>
                  </a:lnTo>
                  <a:cubicBezTo>
                    <a:pt x="0" y="4409"/>
                    <a:pt x="2585" y="5375"/>
                    <a:pt x="4585" y="5375"/>
                  </a:cubicBezTo>
                  <a:cubicBezTo>
                    <a:pt x="4911" y="5375"/>
                    <a:pt x="5221" y="5350"/>
                    <a:pt x="5502" y="5290"/>
                  </a:cubicBezTo>
                  <a:cubicBezTo>
                    <a:pt x="5502" y="5290"/>
                    <a:pt x="5380" y="2524"/>
                    <a:pt x="4985" y="1035"/>
                  </a:cubicBezTo>
                  <a:cubicBezTo>
                    <a:pt x="4985" y="1035"/>
                    <a:pt x="3374" y="792"/>
                    <a:pt x="2584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428;p38">
              <a:extLst>
                <a:ext uri="{FF2B5EF4-FFF2-40B4-BE49-F238E27FC236}">
                  <a16:creationId xmlns:a16="http://schemas.microsoft.com/office/drawing/2014/main" id="{5CC20867-A78B-4629-8016-EB163D766EE2}"/>
                </a:ext>
              </a:extLst>
            </p:cNvPr>
            <p:cNvSpPr/>
            <p:nvPr/>
          </p:nvSpPr>
          <p:spPr>
            <a:xfrm>
              <a:off x="5800657" y="2907734"/>
              <a:ext cx="205644" cy="199752"/>
            </a:xfrm>
            <a:custGeom>
              <a:avLst/>
              <a:gdLst/>
              <a:ahLst/>
              <a:cxnLst/>
              <a:rect l="l" t="t" r="r" b="b"/>
              <a:pathLst>
                <a:path w="5794" h="5628" extrusionOk="0">
                  <a:moveTo>
                    <a:pt x="3483" y="1"/>
                  </a:moveTo>
                  <a:cubicBezTo>
                    <a:pt x="2754" y="427"/>
                    <a:pt x="869" y="1156"/>
                    <a:pt x="869" y="1156"/>
                  </a:cubicBezTo>
                  <a:cubicBezTo>
                    <a:pt x="1" y="3342"/>
                    <a:pt x="519" y="5322"/>
                    <a:pt x="535" y="5322"/>
                  </a:cubicBezTo>
                  <a:cubicBezTo>
                    <a:pt x="535" y="5322"/>
                    <a:pt x="535" y="5321"/>
                    <a:pt x="535" y="5320"/>
                  </a:cubicBezTo>
                  <a:cubicBezTo>
                    <a:pt x="993" y="5545"/>
                    <a:pt x="1575" y="5628"/>
                    <a:pt x="2185" y="5628"/>
                  </a:cubicBezTo>
                  <a:cubicBezTo>
                    <a:pt x="3884" y="5628"/>
                    <a:pt x="5793" y="4986"/>
                    <a:pt x="5793" y="4986"/>
                  </a:cubicBezTo>
                  <a:lnTo>
                    <a:pt x="5611" y="2980"/>
                  </a:lnTo>
                  <a:cubicBezTo>
                    <a:pt x="4882" y="2524"/>
                    <a:pt x="3483" y="1"/>
                    <a:pt x="348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429;p38">
              <a:extLst>
                <a:ext uri="{FF2B5EF4-FFF2-40B4-BE49-F238E27FC236}">
                  <a16:creationId xmlns:a16="http://schemas.microsoft.com/office/drawing/2014/main" id="{5A0796DD-7BD7-4ADA-9535-9540D99C2723}"/>
                </a:ext>
              </a:extLst>
            </p:cNvPr>
            <p:cNvSpPr/>
            <p:nvPr/>
          </p:nvSpPr>
          <p:spPr>
            <a:xfrm>
              <a:off x="5724551" y="2671299"/>
              <a:ext cx="439113" cy="355457"/>
            </a:xfrm>
            <a:custGeom>
              <a:avLst/>
              <a:gdLst/>
              <a:ahLst/>
              <a:cxnLst/>
              <a:rect l="l" t="t" r="r" b="b"/>
              <a:pathLst>
                <a:path w="12372" h="10015" extrusionOk="0">
                  <a:moveTo>
                    <a:pt x="2668" y="1"/>
                  </a:moveTo>
                  <a:cubicBezTo>
                    <a:pt x="2191" y="1"/>
                    <a:pt x="1788" y="360"/>
                    <a:pt x="1459" y="743"/>
                  </a:cubicBezTo>
                  <a:cubicBezTo>
                    <a:pt x="1125" y="1199"/>
                    <a:pt x="851" y="1747"/>
                    <a:pt x="791" y="2294"/>
                  </a:cubicBezTo>
                  <a:cubicBezTo>
                    <a:pt x="760" y="2598"/>
                    <a:pt x="760" y="2871"/>
                    <a:pt x="791" y="3175"/>
                  </a:cubicBezTo>
                  <a:cubicBezTo>
                    <a:pt x="821" y="3509"/>
                    <a:pt x="912" y="3813"/>
                    <a:pt x="699" y="4117"/>
                  </a:cubicBezTo>
                  <a:cubicBezTo>
                    <a:pt x="365" y="4695"/>
                    <a:pt x="31" y="5272"/>
                    <a:pt x="0" y="5941"/>
                  </a:cubicBezTo>
                  <a:cubicBezTo>
                    <a:pt x="0" y="6367"/>
                    <a:pt x="92" y="6701"/>
                    <a:pt x="304" y="6975"/>
                  </a:cubicBezTo>
                  <a:cubicBezTo>
                    <a:pt x="395" y="7279"/>
                    <a:pt x="669" y="7461"/>
                    <a:pt x="973" y="7674"/>
                  </a:cubicBezTo>
                  <a:cubicBezTo>
                    <a:pt x="1399" y="7886"/>
                    <a:pt x="1854" y="8069"/>
                    <a:pt x="2341" y="8160"/>
                  </a:cubicBezTo>
                  <a:cubicBezTo>
                    <a:pt x="2415" y="8167"/>
                    <a:pt x="2488" y="8170"/>
                    <a:pt x="2561" y="8170"/>
                  </a:cubicBezTo>
                  <a:cubicBezTo>
                    <a:pt x="3119" y="8170"/>
                    <a:pt x="3654" y="7973"/>
                    <a:pt x="4165" y="7704"/>
                  </a:cubicBezTo>
                  <a:cubicBezTo>
                    <a:pt x="4651" y="7522"/>
                    <a:pt x="5107" y="7279"/>
                    <a:pt x="5502" y="6944"/>
                  </a:cubicBezTo>
                  <a:cubicBezTo>
                    <a:pt x="5527" y="6932"/>
                    <a:pt x="5558" y="6924"/>
                    <a:pt x="5589" y="6924"/>
                  </a:cubicBezTo>
                  <a:cubicBezTo>
                    <a:pt x="5633" y="6924"/>
                    <a:pt x="5679" y="6939"/>
                    <a:pt x="5715" y="6975"/>
                  </a:cubicBezTo>
                  <a:cubicBezTo>
                    <a:pt x="5836" y="7066"/>
                    <a:pt x="5867" y="7248"/>
                    <a:pt x="5928" y="7370"/>
                  </a:cubicBezTo>
                  <a:cubicBezTo>
                    <a:pt x="6079" y="7674"/>
                    <a:pt x="6231" y="8008"/>
                    <a:pt x="6414" y="8282"/>
                  </a:cubicBezTo>
                  <a:cubicBezTo>
                    <a:pt x="6748" y="8798"/>
                    <a:pt x="7143" y="9345"/>
                    <a:pt x="7660" y="9710"/>
                  </a:cubicBezTo>
                  <a:cubicBezTo>
                    <a:pt x="7928" y="9889"/>
                    <a:pt x="8258" y="10015"/>
                    <a:pt x="8590" y="10015"/>
                  </a:cubicBezTo>
                  <a:cubicBezTo>
                    <a:pt x="8823" y="10015"/>
                    <a:pt x="9058" y="9952"/>
                    <a:pt x="9271" y="9801"/>
                  </a:cubicBezTo>
                  <a:cubicBezTo>
                    <a:pt x="9636" y="9497"/>
                    <a:pt x="9788" y="9041"/>
                    <a:pt x="9879" y="8525"/>
                  </a:cubicBezTo>
                  <a:cubicBezTo>
                    <a:pt x="10517" y="8312"/>
                    <a:pt x="10973" y="7826"/>
                    <a:pt x="11338" y="7279"/>
                  </a:cubicBezTo>
                  <a:cubicBezTo>
                    <a:pt x="11763" y="6671"/>
                    <a:pt x="12189" y="5911"/>
                    <a:pt x="12219" y="5181"/>
                  </a:cubicBezTo>
                  <a:cubicBezTo>
                    <a:pt x="12219" y="5029"/>
                    <a:pt x="12219" y="4877"/>
                    <a:pt x="12189" y="4786"/>
                  </a:cubicBezTo>
                  <a:cubicBezTo>
                    <a:pt x="12250" y="4695"/>
                    <a:pt x="12371" y="4543"/>
                    <a:pt x="12250" y="4391"/>
                  </a:cubicBezTo>
                  <a:cubicBezTo>
                    <a:pt x="12037" y="4087"/>
                    <a:pt x="11733" y="3935"/>
                    <a:pt x="11429" y="3905"/>
                  </a:cubicBezTo>
                  <a:cubicBezTo>
                    <a:pt x="11277" y="3813"/>
                    <a:pt x="11125" y="3753"/>
                    <a:pt x="10943" y="3722"/>
                  </a:cubicBezTo>
                  <a:cubicBezTo>
                    <a:pt x="10548" y="3631"/>
                    <a:pt x="10122" y="3601"/>
                    <a:pt x="9727" y="3570"/>
                  </a:cubicBezTo>
                  <a:lnTo>
                    <a:pt x="8238" y="3449"/>
                  </a:lnTo>
                  <a:cubicBezTo>
                    <a:pt x="7386" y="3388"/>
                    <a:pt x="6414" y="3388"/>
                    <a:pt x="5867" y="2658"/>
                  </a:cubicBezTo>
                  <a:lnTo>
                    <a:pt x="5806" y="2567"/>
                  </a:lnTo>
                  <a:cubicBezTo>
                    <a:pt x="5532" y="2202"/>
                    <a:pt x="5228" y="1777"/>
                    <a:pt x="4955" y="1412"/>
                  </a:cubicBezTo>
                  <a:cubicBezTo>
                    <a:pt x="4438" y="713"/>
                    <a:pt x="3739" y="14"/>
                    <a:pt x="2827" y="14"/>
                  </a:cubicBezTo>
                  <a:cubicBezTo>
                    <a:pt x="2773" y="5"/>
                    <a:pt x="2720" y="1"/>
                    <a:pt x="2668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430;p38">
              <a:extLst>
                <a:ext uri="{FF2B5EF4-FFF2-40B4-BE49-F238E27FC236}">
                  <a16:creationId xmlns:a16="http://schemas.microsoft.com/office/drawing/2014/main" id="{3EC708FB-F822-4FB6-A23F-A4DDC3E33D2D}"/>
                </a:ext>
              </a:extLst>
            </p:cNvPr>
            <p:cNvSpPr/>
            <p:nvPr/>
          </p:nvSpPr>
          <p:spPr>
            <a:xfrm>
              <a:off x="6973839" y="2671299"/>
              <a:ext cx="440178" cy="355457"/>
            </a:xfrm>
            <a:custGeom>
              <a:avLst/>
              <a:gdLst/>
              <a:ahLst/>
              <a:cxnLst/>
              <a:rect l="l" t="t" r="r" b="b"/>
              <a:pathLst>
                <a:path w="12402" h="10015" extrusionOk="0">
                  <a:moveTo>
                    <a:pt x="9712" y="1"/>
                  </a:moveTo>
                  <a:cubicBezTo>
                    <a:pt x="9657" y="1"/>
                    <a:pt x="9602" y="5"/>
                    <a:pt x="9545" y="14"/>
                  </a:cubicBezTo>
                  <a:cubicBezTo>
                    <a:pt x="8633" y="14"/>
                    <a:pt x="7934" y="713"/>
                    <a:pt x="7417" y="1412"/>
                  </a:cubicBezTo>
                  <a:cubicBezTo>
                    <a:pt x="7144" y="1777"/>
                    <a:pt x="6840" y="2202"/>
                    <a:pt x="6566" y="2567"/>
                  </a:cubicBezTo>
                  <a:lnTo>
                    <a:pt x="6505" y="2658"/>
                  </a:lnTo>
                  <a:cubicBezTo>
                    <a:pt x="5989" y="3388"/>
                    <a:pt x="4985" y="3388"/>
                    <a:pt x="4165" y="3449"/>
                  </a:cubicBezTo>
                  <a:lnTo>
                    <a:pt x="2675" y="3570"/>
                  </a:lnTo>
                  <a:cubicBezTo>
                    <a:pt x="2250" y="3601"/>
                    <a:pt x="1824" y="3631"/>
                    <a:pt x="1460" y="3722"/>
                  </a:cubicBezTo>
                  <a:cubicBezTo>
                    <a:pt x="1277" y="3753"/>
                    <a:pt x="1125" y="3813"/>
                    <a:pt x="973" y="3905"/>
                  </a:cubicBezTo>
                  <a:cubicBezTo>
                    <a:pt x="669" y="3935"/>
                    <a:pt x="365" y="4087"/>
                    <a:pt x="122" y="4391"/>
                  </a:cubicBezTo>
                  <a:cubicBezTo>
                    <a:pt x="1" y="4543"/>
                    <a:pt x="122" y="4695"/>
                    <a:pt x="183" y="4786"/>
                  </a:cubicBezTo>
                  <a:cubicBezTo>
                    <a:pt x="153" y="4877"/>
                    <a:pt x="153" y="5029"/>
                    <a:pt x="153" y="5181"/>
                  </a:cubicBezTo>
                  <a:cubicBezTo>
                    <a:pt x="183" y="5911"/>
                    <a:pt x="608" y="6671"/>
                    <a:pt x="1034" y="7279"/>
                  </a:cubicBezTo>
                  <a:cubicBezTo>
                    <a:pt x="1399" y="7826"/>
                    <a:pt x="1855" y="8312"/>
                    <a:pt x="2523" y="8525"/>
                  </a:cubicBezTo>
                  <a:cubicBezTo>
                    <a:pt x="2584" y="9041"/>
                    <a:pt x="2736" y="9497"/>
                    <a:pt x="3131" y="9801"/>
                  </a:cubicBezTo>
                  <a:cubicBezTo>
                    <a:pt x="3332" y="9952"/>
                    <a:pt x="3559" y="10015"/>
                    <a:pt x="3788" y="10015"/>
                  </a:cubicBezTo>
                  <a:cubicBezTo>
                    <a:pt x="4114" y="10015"/>
                    <a:pt x="4444" y="9889"/>
                    <a:pt x="4712" y="9710"/>
                  </a:cubicBezTo>
                  <a:cubicBezTo>
                    <a:pt x="5259" y="9345"/>
                    <a:pt x="5624" y="8798"/>
                    <a:pt x="5958" y="8282"/>
                  </a:cubicBezTo>
                  <a:cubicBezTo>
                    <a:pt x="6171" y="8008"/>
                    <a:pt x="6323" y="7674"/>
                    <a:pt x="6475" y="7370"/>
                  </a:cubicBezTo>
                  <a:cubicBezTo>
                    <a:pt x="6505" y="7248"/>
                    <a:pt x="6536" y="7066"/>
                    <a:pt x="6657" y="6975"/>
                  </a:cubicBezTo>
                  <a:cubicBezTo>
                    <a:pt x="6693" y="6939"/>
                    <a:pt x="6739" y="6924"/>
                    <a:pt x="6783" y="6924"/>
                  </a:cubicBezTo>
                  <a:cubicBezTo>
                    <a:pt x="6814" y="6924"/>
                    <a:pt x="6845" y="6932"/>
                    <a:pt x="6870" y="6944"/>
                  </a:cubicBezTo>
                  <a:cubicBezTo>
                    <a:pt x="7265" y="7279"/>
                    <a:pt x="7721" y="7522"/>
                    <a:pt x="8207" y="7704"/>
                  </a:cubicBezTo>
                  <a:cubicBezTo>
                    <a:pt x="8718" y="7973"/>
                    <a:pt x="9253" y="8170"/>
                    <a:pt x="9811" y="8170"/>
                  </a:cubicBezTo>
                  <a:cubicBezTo>
                    <a:pt x="9884" y="8170"/>
                    <a:pt x="9957" y="8167"/>
                    <a:pt x="10031" y="8160"/>
                  </a:cubicBezTo>
                  <a:cubicBezTo>
                    <a:pt x="10517" y="8069"/>
                    <a:pt x="10973" y="7886"/>
                    <a:pt x="11399" y="7674"/>
                  </a:cubicBezTo>
                  <a:cubicBezTo>
                    <a:pt x="11703" y="7461"/>
                    <a:pt x="11976" y="7279"/>
                    <a:pt x="12098" y="6975"/>
                  </a:cubicBezTo>
                  <a:cubicBezTo>
                    <a:pt x="12280" y="6701"/>
                    <a:pt x="12402" y="6367"/>
                    <a:pt x="12402" y="5941"/>
                  </a:cubicBezTo>
                  <a:cubicBezTo>
                    <a:pt x="12341" y="5272"/>
                    <a:pt x="12007" y="4695"/>
                    <a:pt x="11673" y="4117"/>
                  </a:cubicBezTo>
                  <a:cubicBezTo>
                    <a:pt x="11490" y="3813"/>
                    <a:pt x="11551" y="3509"/>
                    <a:pt x="11581" y="3175"/>
                  </a:cubicBezTo>
                  <a:cubicBezTo>
                    <a:pt x="11642" y="2871"/>
                    <a:pt x="11642" y="2598"/>
                    <a:pt x="11581" y="2294"/>
                  </a:cubicBezTo>
                  <a:cubicBezTo>
                    <a:pt x="11521" y="1747"/>
                    <a:pt x="11247" y="1199"/>
                    <a:pt x="10913" y="743"/>
                  </a:cubicBezTo>
                  <a:cubicBezTo>
                    <a:pt x="10611" y="360"/>
                    <a:pt x="10211" y="1"/>
                    <a:pt x="9712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431;p38">
              <a:extLst>
                <a:ext uri="{FF2B5EF4-FFF2-40B4-BE49-F238E27FC236}">
                  <a16:creationId xmlns:a16="http://schemas.microsoft.com/office/drawing/2014/main" id="{3DD946FC-734D-4C31-8134-6A3247CE52FA}"/>
                </a:ext>
              </a:extLst>
            </p:cNvPr>
            <p:cNvSpPr/>
            <p:nvPr/>
          </p:nvSpPr>
          <p:spPr>
            <a:xfrm>
              <a:off x="703101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4221" y="0"/>
                  </a:moveTo>
                  <a:cubicBezTo>
                    <a:pt x="4112" y="0"/>
                    <a:pt x="4017" y="48"/>
                    <a:pt x="3922" y="143"/>
                  </a:cubicBezTo>
                  <a:cubicBezTo>
                    <a:pt x="3678" y="356"/>
                    <a:pt x="3466" y="568"/>
                    <a:pt x="3222" y="751"/>
                  </a:cubicBezTo>
                  <a:cubicBezTo>
                    <a:pt x="2402" y="1511"/>
                    <a:pt x="1551" y="2331"/>
                    <a:pt x="882" y="3243"/>
                  </a:cubicBezTo>
                  <a:lnTo>
                    <a:pt x="304" y="4033"/>
                  </a:lnTo>
                  <a:cubicBezTo>
                    <a:pt x="153" y="4277"/>
                    <a:pt x="1" y="4520"/>
                    <a:pt x="31" y="4793"/>
                  </a:cubicBezTo>
                  <a:cubicBezTo>
                    <a:pt x="31" y="5097"/>
                    <a:pt x="274" y="5280"/>
                    <a:pt x="487" y="5462"/>
                  </a:cubicBezTo>
                  <a:cubicBezTo>
                    <a:pt x="730" y="5675"/>
                    <a:pt x="943" y="5827"/>
                    <a:pt x="1186" y="5979"/>
                  </a:cubicBezTo>
                  <a:lnTo>
                    <a:pt x="1216" y="6009"/>
                  </a:lnTo>
                  <a:cubicBezTo>
                    <a:pt x="1247" y="6040"/>
                    <a:pt x="1277" y="6040"/>
                    <a:pt x="1338" y="6070"/>
                  </a:cubicBezTo>
                  <a:cubicBezTo>
                    <a:pt x="1399" y="6131"/>
                    <a:pt x="1490" y="6131"/>
                    <a:pt x="1520" y="6131"/>
                  </a:cubicBezTo>
                  <a:cubicBezTo>
                    <a:pt x="1855" y="6070"/>
                    <a:pt x="2159" y="5675"/>
                    <a:pt x="2341" y="5462"/>
                  </a:cubicBezTo>
                  <a:cubicBezTo>
                    <a:pt x="2736" y="5067"/>
                    <a:pt x="3101" y="4550"/>
                    <a:pt x="3466" y="4094"/>
                  </a:cubicBezTo>
                  <a:cubicBezTo>
                    <a:pt x="3800" y="3608"/>
                    <a:pt x="4165" y="3152"/>
                    <a:pt x="4529" y="2666"/>
                  </a:cubicBezTo>
                  <a:cubicBezTo>
                    <a:pt x="4833" y="2240"/>
                    <a:pt x="5137" y="1754"/>
                    <a:pt x="5077" y="1176"/>
                  </a:cubicBezTo>
                  <a:cubicBezTo>
                    <a:pt x="5046" y="690"/>
                    <a:pt x="4864" y="204"/>
                    <a:pt x="4438" y="52"/>
                  </a:cubicBezTo>
                  <a:cubicBezTo>
                    <a:pt x="4359" y="17"/>
                    <a:pt x="4287" y="0"/>
                    <a:pt x="4221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432;p38">
              <a:extLst>
                <a:ext uri="{FF2B5EF4-FFF2-40B4-BE49-F238E27FC236}">
                  <a16:creationId xmlns:a16="http://schemas.microsoft.com/office/drawing/2014/main" id="{D770CEC0-B83B-4391-8BDF-1DE0B32E2191}"/>
                </a:ext>
              </a:extLst>
            </p:cNvPr>
            <p:cNvSpPr/>
            <p:nvPr/>
          </p:nvSpPr>
          <p:spPr>
            <a:xfrm>
              <a:off x="593168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916" y="0"/>
                  </a:moveTo>
                  <a:cubicBezTo>
                    <a:pt x="850" y="0"/>
                    <a:pt x="779" y="17"/>
                    <a:pt x="699" y="52"/>
                  </a:cubicBezTo>
                  <a:cubicBezTo>
                    <a:pt x="274" y="204"/>
                    <a:pt x="92" y="690"/>
                    <a:pt x="31" y="1176"/>
                  </a:cubicBezTo>
                  <a:cubicBezTo>
                    <a:pt x="0" y="1754"/>
                    <a:pt x="304" y="2240"/>
                    <a:pt x="608" y="2666"/>
                  </a:cubicBezTo>
                  <a:cubicBezTo>
                    <a:pt x="943" y="3152"/>
                    <a:pt x="1338" y="3608"/>
                    <a:pt x="1672" y="4094"/>
                  </a:cubicBezTo>
                  <a:cubicBezTo>
                    <a:pt x="2006" y="4550"/>
                    <a:pt x="2402" y="5067"/>
                    <a:pt x="2766" y="5462"/>
                  </a:cubicBezTo>
                  <a:cubicBezTo>
                    <a:pt x="2979" y="5675"/>
                    <a:pt x="3253" y="6070"/>
                    <a:pt x="3617" y="6131"/>
                  </a:cubicBezTo>
                  <a:cubicBezTo>
                    <a:pt x="3648" y="6131"/>
                    <a:pt x="3739" y="6131"/>
                    <a:pt x="3800" y="6070"/>
                  </a:cubicBezTo>
                  <a:cubicBezTo>
                    <a:pt x="3830" y="6040"/>
                    <a:pt x="3891" y="6040"/>
                    <a:pt x="3921" y="6009"/>
                  </a:cubicBezTo>
                  <a:lnTo>
                    <a:pt x="3952" y="5979"/>
                  </a:lnTo>
                  <a:cubicBezTo>
                    <a:pt x="4195" y="5827"/>
                    <a:pt x="4408" y="5675"/>
                    <a:pt x="4651" y="5462"/>
                  </a:cubicBezTo>
                  <a:cubicBezTo>
                    <a:pt x="4864" y="5280"/>
                    <a:pt x="5107" y="5097"/>
                    <a:pt x="5107" y="4793"/>
                  </a:cubicBezTo>
                  <a:cubicBezTo>
                    <a:pt x="5137" y="4520"/>
                    <a:pt x="4985" y="4277"/>
                    <a:pt x="4833" y="4033"/>
                  </a:cubicBezTo>
                  <a:lnTo>
                    <a:pt x="4256" y="3243"/>
                  </a:lnTo>
                  <a:cubicBezTo>
                    <a:pt x="3587" y="2331"/>
                    <a:pt x="2736" y="1511"/>
                    <a:pt x="1915" y="751"/>
                  </a:cubicBezTo>
                  <a:cubicBezTo>
                    <a:pt x="1672" y="568"/>
                    <a:pt x="1459" y="356"/>
                    <a:pt x="1216" y="143"/>
                  </a:cubicBezTo>
                  <a:cubicBezTo>
                    <a:pt x="1121" y="48"/>
                    <a:pt x="1026" y="0"/>
                    <a:pt x="916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33;p38">
              <a:extLst>
                <a:ext uri="{FF2B5EF4-FFF2-40B4-BE49-F238E27FC236}">
                  <a16:creationId xmlns:a16="http://schemas.microsoft.com/office/drawing/2014/main" id="{1E59F6C1-6E66-4D8A-B820-832193592325}"/>
                </a:ext>
              </a:extLst>
            </p:cNvPr>
            <p:cNvSpPr/>
            <p:nvPr/>
          </p:nvSpPr>
          <p:spPr>
            <a:xfrm>
              <a:off x="5972808" y="3501744"/>
              <a:ext cx="1159123" cy="345878"/>
            </a:xfrm>
            <a:custGeom>
              <a:avLst/>
              <a:gdLst/>
              <a:ahLst/>
              <a:cxnLst/>
              <a:rect l="l" t="t" r="r" b="b"/>
              <a:pathLst>
                <a:path w="28117" h="8390" extrusionOk="0">
                  <a:moveTo>
                    <a:pt x="3040" y="1"/>
                  </a:moveTo>
                  <a:lnTo>
                    <a:pt x="1" y="6353"/>
                  </a:lnTo>
                  <a:lnTo>
                    <a:pt x="2220" y="6961"/>
                  </a:lnTo>
                  <a:lnTo>
                    <a:pt x="3466" y="7934"/>
                  </a:lnTo>
                  <a:lnTo>
                    <a:pt x="6870" y="7174"/>
                  </a:lnTo>
                  <a:lnTo>
                    <a:pt x="7600" y="8116"/>
                  </a:lnTo>
                  <a:lnTo>
                    <a:pt x="11430" y="7478"/>
                  </a:lnTo>
                  <a:lnTo>
                    <a:pt x="12797" y="8390"/>
                  </a:lnTo>
                  <a:lnTo>
                    <a:pt x="15199" y="7508"/>
                  </a:lnTo>
                  <a:lnTo>
                    <a:pt x="16202" y="8116"/>
                  </a:lnTo>
                  <a:lnTo>
                    <a:pt x="18785" y="7053"/>
                  </a:lnTo>
                  <a:lnTo>
                    <a:pt x="19910" y="8116"/>
                  </a:lnTo>
                  <a:lnTo>
                    <a:pt x="22950" y="7448"/>
                  </a:lnTo>
                  <a:lnTo>
                    <a:pt x="24409" y="8116"/>
                  </a:lnTo>
                  <a:lnTo>
                    <a:pt x="26627" y="6749"/>
                  </a:lnTo>
                  <a:lnTo>
                    <a:pt x="28117" y="6505"/>
                  </a:lnTo>
                  <a:lnTo>
                    <a:pt x="25412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34;p38">
              <a:extLst>
                <a:ext uri="{FF2B5EF4-FFF2-40B4-BE49-F238E27FC236}">
                  <a16:creationId xmlns:a16="http://schemas.microsoft.com/office/drawing/2014/main" id="{778AB837-2E03-4751-9E6E-116B907DCD55}"/>
                </a:ext>
              </a:extLst>
            </p:cNvPr>
            <p:cNvSpPr/>
            <p:nvPr/>
          </p:nvSpPr>
          <p:spPr>
            <a:xfrm>
              <a:off x="5475346" y="3289971"/>
              <a:ext cx="2170331" cy="95271"/>
            </a:xfrm>
            <a:custGeom>
              <a:avLst/>
              <a:gdLst/>
              <a:ahLst/>
              <a:cxnLst/>
              <a:rect l="l" t="t" r="r" b="b"/>
              <a:pathLst>
                <a:path w="52646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52646" y="2311"/>
                  </a:lnTo>
                  <a:lnTo>
                    <a:pt x="5264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435;p38">
              <a:extLst>
                <a:ext uri="{FF2B5EF4-FFF2-40B4-BE49-F238E27FC236}">
                  <a16:creationId xmlns:a16="http://schemas.microsoft.com/office/drawing/2014/main" id="{6323DC27-0351-4D19-AA29-EFEB5630F372}"/>
                </a:ext>
              </a:extLst>
            </p:cNvPr>
            <p:cNvSpPr/>
            <p:nvPr/>
          </p:nvSpPr>
          <p:spPr>
            <a:xfrm>
              <a:off x="5548026" y="3388993"/>
              <a:ext cx="2026250" cy="120336"/>
            </a:xfrm>
            <a:custGeom>
              <a:avLst/>
              <a:gdLst/>
              <a:ahLst/>
              <a:cxnLst/>
              <a:rect l="l" t="t" r="r" b="b"/>
              <a:pathLst>
                <a:path w="49151" h="2919" extrusionOk="0">
                  <a:moveTo>
                    <a:pt x="1" y="0"/>
                  </a:moveTo>
                  <a:lnTo>
                    <a:pt x="1" y="2918"/>
                  </a:lnTo>
                  <a:lnTo>
                    <a:pt x="49151" y="2918"/>
                  </a:lnTo>
                  <a:lnTo>
                    <a:pt x="49151" y="0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436;p38">
              <a:extLst>
                <a:ext uri="{FF2B5EF4-FFF2-40B4-BE49-F238E27FC236}">
                  <a16:creationId xmlns:a16="http://schemas.microsoft.com/office/drawing/2014/main" id="{B588827B-6066-46F6-8C85-0742483E2EAB}"/>
                </a:ext>
              </a:extLst>
            </p:cNvPr>
            <p:cNvSpPr/>
            <p:nvPr/>
          </p:nvSpPr>
          <p:spPr>
            <a:xfrm>
              <a:off x="5548026" y="3479194"/>
              <a:ext cx="210577" cy="1122804"/>
            </a:xfrm>
            <a:custGeom>
              <a:avLst/>
              <a:gdLst/>
              <a:ahLst/>
              <a:cxnLst/>
              <a:rect l="l" t="t" r="r" b="b"/>
              <a:pathLst>
                <a:path w="5108" h="27236" extrusionOk="0">
                  <a:moveTo>
                    <a:pt x="1" y="1"/>
                  </a:moveTo>
                  <a:lnTo>
                    <a:pt x="1" y="27235"/>
                  </a:lnTo>
                  <a:lnTo>
                    <a:pt x="5107" y="27235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37;p38">
              <a:extLst>
                <a:ext uri="{FF2B5EF4-FFF2-40B4-BE49-F238E27FC236}">
                  <a16:creationId xmlns:a16="http://schemas.microsoft.com/office/drawing/2014/main" id="{E54446A3-F2B5-4EC9-9028-013E2DDBC446}"/>
                </a:ext>
              </a:extLst>
            </p:cNvPr>
            <p:cNvSpPr/>
            <p:nvPr/>
          </p:nvSpPr>
          <p:spPr>
            <a:xfrm>
              <a:off x="7363740" y="3479194"/>
              <a:ext cx="209299" cy="1122804"/>
            </a:xfrm>
            <a:custGeom>
              <a:avLst/>
              <a:gdLst/>
              <a:ahLst/>
              <a:cxnLst/>
              <a:rect l="l" t="t" r="r" b="b"/>
              <a:pathLst>
                <a:path w="5077" h="27236" extrusionOk="0">
                  <a:moveTo>
                    <a:pt x="0" y="1"/>
                  </a:moveTo>
                  <a:lnTo>
                    <a:pt x="0" y="27235"/>
                  </a:lnTo>
                  <a:lnTo>
                    <a:pt x="5076" y="27235"/>
                  </a:lnTo>
                  <a:lnTo>
                    <a:pt x="507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38;p38">
              <a:extLst>
                <a:ext uri="{FF2B5EF4-FFF2-40B4-BE49-F238E27FC236}">
                  <a16:creationId xmlns:a16="http://schemas.microsoft.com/office/drawing/2014/main" id="{7298C4FE-1286-41CF-A7EC-29AC51E95BCD}"/>
                </a:ext>
              </a:extLst>
            </p:cNvPr>
            <p:cNvSpPr/>
            <p:nvPr/>
          </p:nvSpPr>
          <p:spPr>
            <a:xfrm>
              <a:off x="5797099" y="2252164"/>
              <a:ext cx="178811" cy="182467"/>
            </a:xfrm>
            <a:custGeom>
              <a:avLst/>
              <a:gdLst/>
              <a:ahLst/>
              <a:cxnLst/>
              <a:rect l="l" t="t" r="r" b="b"/>
              <a:pathLst>
                <a:path w="5038" h="5141" extrusionOk="0">
                  <a:moveTo>
                    <a:pt x="1337" y="1"/>
                  </a:moveTo>
                  <a:cubicBezTo>
                    <a:pt x="974" y="1"/>
                    <a:pt x="610" y="69"/>
                    <a:pt x="266" y="212"/>
                  </a:cubicBezTo>
                  <a:cubicBezTo>
                    <a:pt x="1" y="318"/>
                    <a:pt x="60" y="726"/>
                    <a:pt x="302" y="726"/>
                  </a:cubicBezTo>
                  <a:cubicBezTo>
                    <a:pt x="337" y="726"/>
                    <a:pt x="376" y="717"/>
                    <a:pt x="418" y="698"/>
                  </a:cubicBezTo>
                  <a:cubicBezTo>
                    <a:pt x="692" y="607"/>
                    <a:pt x="935" y="546"/>
                    <a:pt x="1209" y="516"/>
                  </a:cubicBezTo>
                  <a:lnTo>
                    <a:pt x="1209" y="516"/>
                  </a:lnTo>
                  <a:cubicBezTo>
                    <a:pt x="935" y="1580"/>
                    <a:pt x="1178" y="2795"/>
                    <a:pt x="1817" y="3677"/>
                  </a:cubicBezTo>
                  <a:cubicBezTo>
                    <a:pt x="2516" y="4589"/>
                    <a:pt x="3580" y="5106"/>
                    <a:pt x="4704" y="5136"/>
                  </a:cubicBezTo>
                  <a:cubicBezTo>
                    <a:pt x="4722" y="5139"/>
                    <a:pt x="4738" y="5141"/>
                    <a:pt x="4754" y="5141"/>
                  </a:cubicBezTo>
                  <a:cubicBezTo>
                    <a:pt x="5038" y="5141"/>
                    <a:pt x="5021" y="4650"/>
                    <a:pt x="4704" y="4650"/>
                  </a:cubicBezTo>
                  <a:cubicBezTo>
                    <a:pt x="3762" y="4619"/>
                    <a:pt x="2820" y="4133"/>
                    <a:pt x="2242" y="3373"/>
                  </a:cubicBezTo>
                  <a:cubicBezTo>
                    <a:pt x="1665" y="2583"/>
                    <a:pt x="1482" y="1519"/>
                    <a:pt x="1756" y="607"/>
                  </a:cubicBezTo>
                  <a:lnTo>
                    <a:pt x="1756" y="607"/>
                  </a:lnTo>
                  <a:cubicBezTo>
                    <a:pt x="2242" y="668"/>
                    <a:pt x="2698" y="911"/>
                    <a:pt x="3063" y="1276"/>
                  </a:cubicBezTo>
                  <a:cubicBezTo>
                    <a:pt x="3119" y="1332"/>
                    <a:pt x="3182" y="1356"/>
                    <a:pt x="3243" y="1356"/>
                  </a:cubicBezTo>
                  <a:cubicBezTo>
                    <a:pt x="3444" y="1356"/>
                    <a:pt x="3621" y="1098"/>
                    <a:pt x="3458" y="911"/>
                  </a:cubicBezTo>
                  <a:cubicBezTo>
                    <a:pt x="2916" y="327"/>
                    <a:pt x="2130" y="1"/>
                    <a:pt x="1337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39;p38">
              <a:extLst>
                <a:ext uri="{FF2B5EF4-FFF2-40B4-BE49-F238E27FC236}">
                  <a16:creationId xmlns:a16="http://schemas.microsoft.com/office/drawing/2014/main" id="{B0ABC0B5-46D5-4096-B166-D76B46D70479}"/>
                </a:ext>
              </a:extLst>
            </p:cNvPr>
            <p:cNvSpPr/>
            <p:nvPr/>
          </p:nvSpPr>
          <p:spPr>
            <a:xfrm>
              <a:off x="7168058" y="2252164"/>
              <a:ext cx="179876" cy="182467"/>
            </a:xfrm>
            <a:custGeom>
              <a:avLst/>
              <a:gdLst/>
              <a:ahLst/>
              <a:cxnLst/>
              <a:rect l="l" t="t" r="r" b="b"/>
              <a:pathLst>
                <a:path w="5068" h="5141" extrusionOk="0">
                  <a:moveTo>
                    <a:pt x="3732" y="1"/>
                  </a:moveTo>
                  <a:cubicBezTo>
                    <a:pt x="2939" y="1"/>
                    <a:pt x="2153" y="327"/>
                    <a:pt x="1611" y="911"/>
                  </a:cubicBezTo>
                  <a:cubicBezTo>
                    <a:pt x="1424" y="1098"/>
                    <a:pt x="1614" y="1356"/>
                    <a:pt x="1808" y="1356"/>
                  </a:cubicBezTo>
                  <a:cubicBezTo>
                    <a:pt x="1867" y="1356"/>
                    <a:pt x="1926" y="1332"/>
                    <a:pt x="1976" y="1276"/>
                  </a:cubicBezTo>
                  <a:cubicBezTo>
                    <a:pt x="2371" y="911"/>
                    <a:pt x="2827" y="668"/>
                    <a:pt x="3313" y="607"/>
                  </a:cubicBezTo>
                  <a:lnTo>
                    <a:pt x="3313" y="607"/>
                  </a:lnTo>
                  <a:cubicBezTo>
                    <a:pt x="3586" y="1519"/>
                    <a:pt x="3404" y="2583"/>
                    <a:pt x="2827" y="3373"/>
                  </a:cubicBezTo>
                  <a:cubicBezTo>
                    <a:pt x="2249" y="4133"/>
                    <a:pt x="1307" y="4619"/>
                    <a:pt x="365" y="4650"/>
                  </a:cubicBezTo>
                  <a:cubicBezTo>
                    <a:pt x="19" y="4650"/>
                    <a:pt x="1" y="5141"/>
                    <a:pt x="310" y="5141"/>
                  </a:cubicBezTo>
                  <a:cubicBezTo>
                    <a:pt x="327" y="5141"/>
                    <a:pt x="345" y="5139"/>
                    <a:pt x="365" y="5136"/>
                  </a:cubicBezTo>
                  <a:cubicBezTo>
                    <a:pt x="1489" y="5106"/>
                    <a:pt x="2553" y="4589"/>
                    <a:pt x="3252" y="3677"/>
                  </a:cubicBezTo>
                  <a:cubicBezTo>
                    <a:pt x="3890" y="2795"/>
                    <a:pt x="4103" y="1580"/>
                    <a:pt x="3860" y="516"/>
                  </a:cubicBezTo>
                  <a:lnTo>
                    <a:pt x="3860" y="516"/>
                  </a:lnTo>
                  <a:cubicBezTo>
                    <a:pt x="4103" y="546"/>
                    <a:pt x="4377" y="607"/>
                    <a:pt x="4650" y="698"/>
                  </a:cubicBezTo>
                  <a:cubicBezTo>
                    <a:pt x="4693" y="717"/>
                    <a:pt x="4731" y="726"/>
                    <a:pt x="4766" y="726"/>
                  </a:cubicBezTo>
                  <a:cubicBezTo>
                    <a:pt x="5009" y="726"/>
                    <a:pt x="5068" y="318"/>
                    <a:pt x="4802" y="212"/>
                  </a:cubicBezTo>
                  <a:cubicBezTo>
                    <a:pt x="4459" y="69"/>
                    <a:pt x="4095" y="1"/>
                    <a:pt x="3732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40;p38">
              <a:extLst>
                <a:ext uri="{FF2B5EF4-FFF2-40B4-BE49-F238E27FC236}">
                  <a16:creationId xmlns:a16="http://schemas.microsoft.com/office/drawing/2014/main" id="{8A3BD5D5-EB6E-441D-8BEC-A9890E7C759D}"/>
                </a:ext>
              </a:extLst>
            </p:cNvPr>
            <p:cNvSpPr/>
            <p:nvPr/>
          </p:nvSpPr>
          <p:spPr>
            <a:xfrm>
              <a:off x="5475346" y="3375183"/>
              <a:ext cx="2171609" cy="21355"/>
            </a:xfrm>
            <a:custGeom>
              <a:avLst/>
              <a:gdLst/>
              <a:ahLst/>
              <a:cxnLst/>
              <a:rect l="l" t="t" r="r" b="b"/>
              <a:pathLst>
                <a:path w="52677" h="518" extrusionOk="0">
                  <a:moveTo>
                    <a:pt x="244" y="1"/>
                  </a:moveTo>
                  <a:cubicBezTo>
                    <a:pt x="92" y="1"/>
                    <a:pt x="1" y="92"/>
                    <a:pt x="1" y="244"/>
                  </a:cubicBezTo>
                  <a:cubicBezTo>
                    <a:pt x="1" y="396"/>
                    <a:pt x="92" y="518"/>
                    <a:pt x="244" y="518"/>
                  </a:cubicBezTo>
                  <a:lnTo>
                    <a:pt x="52433" y="518"/>
                  </a:lnTo>
                  <a:cubicBezTo>
                    <a:pt x="52525" y="518"/>
                    <a:pt x="52646" y="396"/>
                    <a:pt x="52676" y="244"/>
                  </a:cubicBezTo>
                  <a:cubicBezTo>
                    <a:pt x="52676" y="92"/>
                    <a:pt x="52585" y="1"/>
                    <a:pt x="52433" y="1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441;p38">
              <a:extLst>
                <a:ext uri="{FF2B5EF4-FFF2-40B4-BE49-F238E27FC236}">
                  <a16:creationId xmlns:a16="http://schemas.microsoft.com/office/drawing/2014/main" id="{CBDF9077-691E-43D4-8832-575119FEFAAF}"/>
                </a:ext>
              </a:extLst>
            </p:cNvPr>
            <p:cNvSpPr/>
            <p:nvPr/>
          </p:nvSpPr>
          <p:spPr>
            <a:xfrm>
              <a:off x="6215912" y="4278670"/>
              <a:ext cx="312032" cy="324523"/>
            </a:xfrm>
            <a:custGeom>
              <a:avLst/>
              <a:gdLst/>
              <a:ahLst/>
              <a:cxnLst/>
              <a:rect l="l" t="t" r="r" b="b"/>
              <a:pathLst>
                <a:path w="7569" h="7872" extrusionOk="0">
                  <a:moveTo>
                    <a:pt x="4726" y="923"/>
                  </a:moveTo>
                  <a:cubicBezTo>
                    <a:pt x="5018" y="923"/>
                    <a:pt x="5308" y="1010"/>
                    <a:pt x="5472" y="1277"/>
                  </a:cubicBezTo>
                  <a:cubicBezTo>
                    <a:pt x="5624" y="1550"/>
                    <a:pt x="5533" y="1976"/>
                    <a:pt x="5350" y="2280"/>
                  </a:cubicBezTo>
                  <a:cubicBezTo>
                    <a:pt x="5229" y="2705"/>
                    <a:pt x="4894" y="3070"/>
                    <a:pt x="4408" y="3161"/>
                  </a:cubicBezTo>
                  <a:cubicBezTo>
                    <a:pt x="4378" y="3192"/>
                    <a:pt x="4286" y="3222"/>
                    <a:pt x="4226" y="3222"/>
                  </a:cubicBezTo>
                  <a:cubicBezTo>
                    <a:pt x="3526" y="3222"/>
                    <a:pt x="3223" y="2584"/>
                    <a:pt x="3344" y="1976"/>
                  </a:cubicBezTo>
                  <a:cubicBezTo>
                    <a:pt x="3466" y="1489"/>
                    <a:pt x="3861" y="1125"/>
                    <a:pt x="4317" y="973"/>
                  </a:cubicBezTo>
                  <a:cubicBezTo>
                    <a:pt x="4445" y="943"/>
                    <a:pt x="4586" y="923"/>
                    <a:pt x="4726" y="923"/>
                  </a:cubicBezTo>
                  <a:close/>
                  <a:moveTo>
                    <a:pt x="1039" y="996"/>
                  </a:moveTo>
                  <a:cubicBezTo>
                    <a:pt x="1105" y="996"/>
                    <a:pt x="1169" y="1017"/>
                    <a:pt x="1216" y="1064"/>
                  </a:cubicBezTo>
                  <a:cubicBezTo>
                    <a:pt x="1277" y="1064"/>
                    <a:pt x="1368" y="1064"/>
                    <a:pt x="1429" y="1125"/>
                  </a:cubicBezTo>
                  <a:cubicBezTo>
                    <a:pt x="1824" y="1489"/>
                    <a:pt x="2341" y="1520"/>
                    <a:pt x="2615" y="2006"/>
                  </a:cubicBezTo>
                  <a:cubicBezTo>
                    <a:pt x="2767" y="2462"/>
                    <a:pt x="2615" y="3100"/>
                    <a:pt x="2159" y="3313"/>
                  </a:cubicBezTo>
                  <a:cubicBezTo>
                    <a:pt x="2061" y="3348"/>
                    <a:pt x="1968" y="3364"/>
                    <a:pt x="1881" y="3364"/>
                  </a:cubicBezTo>
                  <a:cubicBezTo>
                    <a:pt x="1127" y="3364"/>
                    <a:pt x="764" y="2170"/>
                    <a:pt x="791" y="1489"/>
                  </a:cubicBezTo>
                  <a:cubicBezTo>
                    <a:pt x="791" y="1398"/>
                    <a:pt x="760" y="1337"/>
                    <a:pt x="760" y="1246"/>
                  </a:cubicBezTo>
                  <a:cubicBezTo>
                    <a:pt x="740" y="1099"/>
                    <a:pt x="892" y="996"/>
                    <a:pt x="1039" y="996"/>
                  </a:cubicBezTo>
                  <a:close/>
                  <a:moveTo>
                    <a:pt x="335" y="0"/>
                  </a:moveTo>
                  <a:cubicBezTo>
                    <a:pt x="335" y="0"/>
                    <a:pt x="1" y="2249"/>
                    <a:pt x="669" y="4559"/>
                  </a:cubicBezTo>
                  <a:cubicBezTo>
                    <a:pt x="1180" y="6224"/>
                    <a:pt x="2403" y="7871"/>
                    <a:pt x="3830" y="7871"/>
                  </a:cubicBezTo>
                  <a:cubicBezTo>
                    <a:pt x="4358" y="7871"/>
                    <a:pt x="4914" y="7646"/>
                    <a:pt x="5472" y="7113"/>
                  </a:cubicBezTo>
                  <a:cubicBezTo>
                    <a:pt x="7569" y="5137"/>
                    <a:pt x="5472" y="0"/>
                    <a:pt x="5472" y="0"/>
                  </a:cubicBezTo>
                  <a:cubicBezTo>
                    <a:pt x="4479" y="466"/>
                    <a:pt x="3641" y="621"/>
                    <a:pt x="2966" y="621"/>
                  </a:cubicBezTo>
                  <a:cubicBezTo>
                    <a:pt x="1615" y="621"/>
                    <a:pt x="912" y="0"/>
                    <a:pt x="912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442;p38">
              <a:extLst>
                <a:ext uri="{FF2B5EF4-FFF2-40B4-BE49-F238E27FC236}">
                  <a16:creationId xmlns:a16="http://schemas.microsoft.com/office/drawing/2014/main" id="{EDAB602E-3605-4264-BBAF-0E47FBC17D0B}"/>
                </a:ext>
              </a:extLst>
            </p:cNvPr>
            <p:cNvSpPr/>
            <p:nvPr/>
          </p:nvSpPr>
          <p:spPr>
            <a:xfrm>
              <a:off x="6605612" y="4278670"/>
              <a:ext cx="310795" cy="324523"/>
            </a:xfrm>
            <a:custGeom>
              <a:avLst/>
              <a:gdLst/>
              <a:ahLst/>
              <a:cxnLst/>
              <a:rect l="l" t="t" r="r" b="b"/>
              <a:pathLst>
                <a:path w="7539" h="7872" extrusionOk="0">
                  <a:moveTo>
                    <a:pt x="2797" y="923"/>
                  </a:moveTo>
                  <a:cubicBezTo>
                    <a:pt x="2936" y="923"/>
                    <a:pt x="3074" y="943"/>
                    <a:pt x="3192" y="973"/>
                  </a:cubicBezTo>
                  <a:cubicBezTo>
                    <a:pt x="3648" y="1125"/>
                    <a:pt x="4074" y="1489"/>
                    <a:pt x="4195" y="1976"/>
                  </a:cubicBezTo>
                  <a:cubicBezTo>
                    <a:pt x="4286" y="2584"/>
                    <a:pt x="3982" y="3222"/>
                    <a:pt x="3314" y="3222"/>
                  </a:cubicBezTo>
                  <a:cubicBezTo>
                    <a:pt x="3223" y="3222"/>
                    <a:pt x="3162" y="3192"/>
                    <a:pt x="3131" y="3161"/>
                  </a:cubicBezTo>
                  <a:cubicBezTo>
                    <a:pt x="2615" y="3070"/>
                    <a:pt x="2311" y="2736"/>
                    <a:pt x="2159" y="2280"/>
                  </a:cubicBezTo>
                  <a:cubicBezTo>
                    <a:pt x="1976" y="1976"/>
                    <a:pt x="1916" y="1550"/>
                    <a:pt x="2068" y="1277"/>
                  </a:cubicBezTo>
                  <a:cubicBezTo>
                    <a:pt x="2211" y="1010"/>
                    <a:pt x="2508" y="923"/>
                    <a:pt x="2797" y="923"/>
                  </a:cubicBezTo>
                  <a:close/>
                  <a:moveTo>
                    <a:pt x="6525" y="1026"/>
                  </a:moveTo>
                  <a:cubicBezTo>
                    <a:pt x="6664" y="1026"/>
                    <a:pt x="6809" y="1130"/>
                    <a:pt x="6809" y="1277"/>
                  </a:cubicBezTo>
                  <a:cubicBezTo>
                    <a:pt x="6809" y="1368"/>
                    <a:pt x="6779" y="1429"/>
                    <a:pt x="6779" y="1520"/>
                  </a:cubicBezTo>
                  <a:cubicBezTo>
                    <a:pt x="6833" y="2201"/>
                    <a:pt x="6448" y="3394"/>
                    <a:pt x="5690" y="3394"/>
                  </a:cubicBezTo>
                  <a:cubicBezTo>
                    <a:pt x="5602" y="3394"/>
                    <a:pt x="5509" y="3378"/>
                    <a:pt x="5411" y="3344"/>
                  </a:cubicBezTo>
                  <a:cubicBezTo>
                    <a:pt x="4894" y="3100"/>
                    <a:pt x="4742" y="2462"/>
                    <a:pt x="4955" y="2037"/>
                  </a:cubicBezTo>
                  <a:cubicBezTo>
                    <a:pt x="5168" y="1520"/>
                    <a:pt x="5715" y="1489"/>
                    <a:pt x="6110" y="1185"/>
                  </a:cubicBezTo>
                  <a:cubicBezTo>
                    <a:pt x="6201" y="1094"/>
                    <a:pt x="6262" y="1094"/>
                    <a:pt x="6353" y="1094"/>
                  </a:cubicBezTo>
                  <a:cubicBezTo>
                    <a:pt x="6400" y="1047"/>
                    <a:pt x="6462" y="1026"/>
                    <a:pt x="6525" y="1026"/>
                  </a:cubicBezTo>
                  <a:close/>
                  <a:moveTo>
                    <a:pt x="2068" y="0"/>
                  </a:moveTo>
                  <a:cubicBezTo>
                    <a:pt x="2068" y="0"/>
                    <a:pt x="1" y="5137"/>
                    <a:pt x="2068" y="7113"/>
                  </a:cubicBezTo>
                  <a:cubicBezTo>
                    <a:pt x="2626" y="7646"/>
                    <a:pt x="3181" y="7871"/>
                    <a:pt x="3709" y="7871"/>
                  </a:cubicBezTo>
                  <a:cubicBezTo>
                    <a:pt x="5134" y="7871"/>
                    <a:pt x="6352" y="6224"/>
                    <a:pt x="6840" y="4559"/>
                  </a:cubicBezTo>
                  <a:cubicBezTo>
                    <a:pt x="7539" y="2280"/>
                    <a:pt x="7174" y="0"/>
                    <a:pt x="7174" y="0"/>
                  </a:cubicBezTo>
                  <a:lnTo>
                    <a:pt x="6627" y="0"/>
                  </a:lnTo>
                  <a:cubicBezTo>
                    <a:pt x="6627" y="0"/>
                    <a:pt x="5911" y="621"/>
                    <a:pt x="4560" y="621"/>
                  </a:cubicBezTo>
                  <a:cubicBezTo>
                    <a:pt x="3885" y="621"/>
                    <a:pt x="3050" y="466"/>
                    <a:pt x="2068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0" name="Google Shape;443;p38">
              <a:extLst>
                <a:ext uri="{FF2B5EF4-FFF2-40B4-BE49-F238E27FC236}">
                  <a16:creationId xmlns:a16="http://schemas.microsoft.com/office/drawing/2014/main" id="{17C1DBA0-A4DC-4CB3-8F06-DDD0BD71AD21}"/>
                </a:ext>
              </a:extLst>
            </p:cNvPr>
            <p:cNvGrpSpPr/>
            <p:nvPr/>
          </p:nvGrpSpPr>
          <p:grpSpPr>
            <a:xfrm>
              <a:off x="6172337" y="2167153"/>
              <a:ext cx="818430" cy="402878"/>
              <a:chOff x="13805225" y="14342375"/>
              <a:chExt cx="704450" cy="346800"/>
            </a:xfrm>
          </p:grpSpPr>
          <p:sp>
            <p:nvSpPr>
              <p:cNvPr id="51" name="Google Shape;444;p38">
                <a:extLst>
                  <a:ext uri="{FF2B5EF4-FFF2-40B4-BE49-F238E27FC236}">
                    <a16:creationId xmlns:a16="http://schemas.microsoft.com/office/drawing/2014/main" id="{41137269-4CF8-4244-A23A-DBDD9E883568}"/>
                  </a:ext>
                </a:extLst>
              </p:cNvPr>
              <p:cNvSpPr/>
              <p:nvPr/>
            </p:nvSpPr>
            <p:spPr>
              <a:xfrm>
                <a:off x="13805225" y="14513625"/>
                <a:ext cx="187725" cy="174925"/>
              </a:xfrm>
              <a:custGeom>
                <a:avLst/>
                <a:gdLst/>
                <a:ahLst/>
                <a:cxnLst/>
                <a:rect l="l" t="t" r="r" b="b"/>
                <a:pathLst>
                  <a:path w="7509" h="6997" extrusionOk="0">
                    <a:moveTo>
                      <a:pt x="3718" y="1"/>
                    </a:moveTo>
                    <a:cubicBezTo>
                      <a:pt x="2041" y="1"/>
                      <a:pt x="577" y="1227"/>
                      <a:pt x="305" y="2941"/>
                    </a:cubicBezTo>
                    <a:cubicBezTo>
                      <a:pt x="1" y="4825"/>
                      <a:pt x="1308" y="6618"/>
                      <a:pt x="3192" y="6953"/>
                    </a:cubicBezTo>
                    <a:cubicBezTo>
                      <a:pt x="3379" y="6982"/>
                      <a:pt x="3564" y="6997"/>
                      <a:pt x="3747" y="6997"/>
                    </a:cubicBezTo>
                    <a:cubicBezTo>
                      <a:pt x="5443" y="6997"/>
                      <a:pt x="6930" y="5766"/>
                      <a:pt x="7205" y="4065"/>
                    </a:cubicBezTo>
                    <a:cubicBezTo>
                      <a:pt x="7509" y="2150"/>
                      <a:pt x="6232" y="357"/>
                      <a:pt x="4317" y="53"/>
                    </a:cubicBezTo>
                    <a:cubicBezTo>
                      <a:pt x="4115" y="18"/>
                      <a:pt x="3915" y="1"/>
                      <a:pt x="3718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445;p38">
                <a:extLst>
                  <a:ext uri="{FF2B5EF4-FFF2-40B4-BE49-F238E27FC236}">
                    <a16:creationId xmlns:a16="http://schemas.microsoft.com/office/drawing/2014/main" id="{CA9EA079-30BC-406E-BA5F-432206EE9482}"/>
                  </a:ext>
                </a:extLst>
              </p:cNvPr>
              <p:cNvSpPr/>
              <p:nvPr/>
            </p:nvSpPr>
            <p:spPr>
              <a:xfrm>
                <a:off x="14317400" y="14514725"/>
                <a:ext cx="19227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7691" h="6978" extrusionOk="0">
                    <a:moveTo>
                      <a:pt x="3822" y="1"/>
                    </a:moveTo>
                    <a:cubicBezTo>
                      <a:pt x="2242" y="1"/>
                      <a:pt x="815" y="1077"/>
                      <a:pt x="426" y="2684"/>
                    </a:cubicBezTo>
                    <a:cubicBezTo>
                      <a:pt x="1" y="4568"/>
                      <a:pt x="1156" y="6453"/>
                      <a:pt x="3040" y="6878"/>
                    </a:cubicBezTo>
                    <a:cubicBezTo>
                      <a:pt x="3318" y="6946"/>
                      <a:pt x="3596" y="6978"/>
                      <a:pt x="3869" y="6978"/>
                    </a:cubicBezTo>
                    <a:cubicBezTo>
                      <a:pt x="5449" y="6978"/>
                      <a:pt x="6872" y="5901"/>
                      <a:pt x="7235" y="4295"/>
                    </a:cubicBezTo>
                    <a:cubicBezTo>
                      <a:pt x="7691" y="2410"/>
                      <a:pt x="6505" y="526"/>
                      <a:pt x="4651" y="100"/>
                    </a:cubicBezTo>
                    <a:cubicBezTo>
                      <a:pt x="4373" y="33"/>
                      <a:pt x="4095" y="1"/>
                      <a:pt x="3822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446;p38">
                <a:extLst>
                  <a:ext uri="{FF2B5EF4-FFF2-40B4-BE49-F238E27FC236}">
                    <a16:creationId xmlns:a16="http://schemas.microsoft.com/office/drawing/2014/main" id="{F5DB64EA-41FD-4FB3-A73C-3DDFC6BD1423}"/>
                  </a:ext>
                </a:extLst>
              </p:cNvPr>
              <p:cNvSpPr/>
              <p:nvPr/>
            </p:nvSpPr>
            <p:spPr>
              <a:xfrm>
                <a:off x="13835625" y="14342375"/>
                <a:ext cx="15505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02" h="5929" extrusionOk="0">
                    <a:moveTo>
                      <a:pt x="2799" y="1"/>
                    </a:moveTo>
                    <a:cubicBezTo>
                      <a:pt x="2357" y="1"/>
                      <a:pt x="1918" y="137"/>
                      <a:pt x="1521" y="459"/>
                    </a:cubicBezTo>
                    <a:lnTo>
                      <a:pt x="1186" y="794"/>
                    </a:lnTo>
                    <a:cubicBezTo>
                      <a:pt x="882" y="1006"/>
                      <a:pt x="609" y="1219"/>
                      <a:pt x="426" y="1523"/>
                    </a:cubicBezTo>
                    <a:cubicBezTo>
                      <a:pt x="62" y="2101"/>
                      <a:pt x="1" y="2769"/>
                      <a:pt x="122" y="3377"/>
                    </a:cubicBezTo>
                    <a:cubicBezTo>
                      <a:pt x="305" y="4563"/>
                      <a:pt x="1247" y="5596"/>
                      <a:pt x="2432" y="5870"/>
                    </a:cubicBezTo>
                    <a:cubicBezTo>
                      <a:pt x="2634" y="5909"/>
                      <a:pt x="2839" y="5928"/>
                      <a:pt x="3042" y="5928"/>
                    </a:cubicBezTo>
                    <a:cubicBezTo>
                      <a:pt x="4093" y="5928"/>
                      <a:pt x="5115" y="5409"/>
                      <a:pt x="5624" y="4441"/>
                    </a:cubicBezTo>
                    <a:cubicBezTo>
                      <a:pt x="6201" y="3316"/>
                      <a:pt x="5897" y="2009"/>
                      <a:pt x="5016" y="1067"/>
                    </a:cubicBezTo>
                    <a:cubicBezTo>
                      <a:pt x="4426" y="458"/>
                      <a:pt x="3608" y="1"/>
                      <a:pt x="2799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447;p38">
                <a:extLst>
                  <a:ext uri="{FF2B5EF4-FFF2-40B4-BE49-F238E27FC236}">
                    <a16:creationId xmlns:a16="http://schemas.microsoft.com/office/drawing/2014/main" id="{3B3F5CDA-7EBA-48EC-9890-3BD0E3DA7008}"/>
                  </a:ext>
                </a:extLst>
              </p:cNvPr>
              <p:cNvSpPr/>
              <p:nvPr/>
            </p:nvSpPr>
            <p:spPr>
              <a:xfrm>
                <a:off x="14337925" y="14342375"/>
                <a:ext cx="15580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5929" extrusionOk="0">
                    <a:moveTo>
                      <a:pt x="2812" y="1"/>
                    </a:moveTo>
                    <a:cubicBezTo>
                      <a:pt x="2370" y="1"/>
                      <a:pt x="1928" y="137"/>
                      <a:pt x="1520" y="459"/>
                    </a:cubicBezTo>
                    <a:lnTo>
                      <a:pt x="1186" y="794"/>
                    </a:lnTo>
                    <a:cubicBezTo>
                      <a:pt x="882" y="1006"/>
                      <a:pt x="608" y="1219"/>
                      <a:pt x="426" y="1523"/>
                    </a:cubicBezTo>
                    <a:cubicBezTo>
                      <a:pt x="61" y="2101"/>
                      <a:pt x="0" y="2769"/>
                      <a:pt x="122" y="3377"/>
                    </a:cubicBezTo>
                    <a:cubicBezTo>
                      <a:pt x="304" y="4563"/>
                      <a:pt x="1247" y="5596"/>
                      <a:pt x="2432" y="5870"/>
                    </a:cubicBezTo>
                    <a:cubicBezTo>
                      <a:pt x="2634" y="5909"/>
                      <a:pt x="2838" y="5928"/>
                      <a:pt x="3042" y="5928"/>
                    </a:cubicBezTo>
                    <a:cubicBezTo>
                      <a:pt x="4093" y="5928"/>
                      <a:pt x="5114" y="5409"/>
                      <a:pt x="5623" y="4441"/>
                    </a:cubicBezTo>
                    <a:cubicBezTo>
                      <a:pt x="6231" y="3316"/>
                      <a:pt x="5927" y="2009"/>
                      <a:pt x="5016" y="1067"/>
                    </a:cubicBezTo>
                    <a:cubicBezTo>
                      <a:pt x="4426" y="458"/>
                      <a:pt x="3620" y="1"/>
                      <a:pt x="2812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448;p38">
                <a:extLst>
                  <a:ext uri="{FF2B5EF4-FFF2-40B4-BE49-F238E27FC236}">
                    <a16:creationId xmlns:a16="http://schemas.microsoft.com/office/drawing/2014/main" id="{6B2C02C9-7E75-41C0-B5A0-3EB4948D0D76}"/>
                  </a:ext>
                </a:extLst>
              </p:cNvPr>
              <p:cNvSpPr/>
              <p:nvPr/>
            </p:nvSpPr>
            <p:spPr>
              <a:xfrm>
                <a:off x="14131225" y="14362200"/>
                <a:ext cx="6917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6658" extrusionOk="0">
                    <a:moveTo>
                      <a:pt x="968" y="0"/>
                    </a:moveTo>
                    <a:cubicBezTo>
                      <a:pt x="780" y="0"/>
                      <a:pt x="579" y="130"/>
                      <a:pt x="548" y="365"/>
                    </a:cubicBezTo>
                    <a:lnTo>
                      <a:pt x="548" y="426"/>
                    </a:lnTo>
                    <a:cubicBezTo>
                      <a:pt x="517" y="517"/>
                      <a:pt x="517" y="578"/>
                      <a:pt x="548" y="700"/>
                    </a:cubicBezTo>
                    <a:lnTo>
                      <a:pt x="548" y="912"/>
                    </a:lnTo>
                    <a:lnTo>
                      <a:pt x="548" y="1460"/>
                    </a:lnTo>
                    <a:cubicBezTo>
                      <a:pt x="548" y="1794"/>
                      <a:pt x="517" y="2128"/>
                      <a:pt x="609" y="2493"/>
                    </a:cubicBezTo>
                    <a:cubicBezTo>
                      <a:pt x="761" y="2979"/>
                      <a:pt x="1277" y="3162"/>
                      <a:pt x="1551" y="3557"/>
                    </a:cubicBezTo>
                    <a:cubicBezTo>
                      <a:pt x="2189" y="4469"/>
                      <a:pt x="1703" y="5867"/>
                      <a:pt x="487" y="5897"/>
                    </a:cubicBezTo>
                    <a:cubicBezTo>
                      <a:pt x="1" y="5897"/>
                      <a:pt x="1" y="6657"/>
                      <a:pt x="487" y="6657"/>
                    </a:cubicBezTo>
                    <a:cubicBezTo>
                      <a:pt x="1824" y="6627"/>
                      <a:pt x="2767" y="5441"/>
                      <a:pt x="2584" y="4165"/>
                    </a:cubicBezTo>
                    <a:cubicBezTo>
                      <a:pt x="2493" y="3557"/>
                      <a:pt x="2159" y="3010"/>
                      <a:pt x="1703" y="2645"/>
                    </a:cubicBezTo>
                    <a:cubicBezTo>
                      <a:pt x="1581" y="2554"/>
                      <a:pt x="1429" y="2432"/>
                      <a:pt x="1368" y="2341"/>
                    </a:cubicBezTo>
                    <a:cubicBezTo>
                      <a:pt x="1247" y="2128"/>
                      <a:pt x="1277" y="1885"/>
                      <a:pt x="1277" y="1672"/>
                    </a:cubicBezTo>
                    <a:lnTo>
                      <a:pt x="1277" y="1642"/>
                    </a:lnTo>
                    <a:cubicBezTo>
                      <a:pt x="1308" y="1611"/>
                      <a:pt x="1368" y="1581"/>
                      <a:pt x="1368" y="1490"/>
                    </a:cubicBezTo>
                    <a:cubicBezTo>
                      <a:pt x="1399" y="1186"/>
                      <a:pt x="1399" y="882"/>
                      <a:pt x="1308" y="578"/>
                    </a:cubicBezTo>
                    <a:lnTo>
                      <a:pt x="1308" y="365"/>
                    </a:lnTo>
                    <a:cubicBezTo>
                      <a:pt x="1308" y="115"/>
                      <a:pt x="1144" y="0"/>
                      <a:pt x="968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449;p38">
                <a:extLst>
                  <a:ext uri="{FF2B5EF4-FFF2-40B4-BE49-F238E27FC236}">
                    <a16:creationId xmlns:a16="http://schemas.microsoft.com/office/drawing/2014/main" id="{F6C1D47A-E711-4C8C-B3CE-3949B4D802E9}"/>
                  </a:ext>
                </a:extLst>
              </p:cNvPr>
              <p:cNvSpPr/>
              <p:nvPr/>
            </p:nvSpPr>
            <p:spPr>
              <a:xfrm>
                <a:off x="14023000" y="14569675"/>
                <a:ext cx="222325" cy="62775"/>
              </a:xfrm>
              <a:custGeom>
                <a:avLst/>
                <a:gdLst/>
                <a:ahLst/>
                <a:cxnLst/>
                <a:rect l="l" t="t" r="r" b="b"/>
                <a:pathLst>
                  <a:path w="8893" h="2511" extrusionOk="0">
                    <a:moveTo>
                      <a:pt x="522" y="0"/>
                    </a:moveTo>
                    <a:cubicBezTo>
                      <a:pt x="244" y="0"/>
                      <a:pt x="0" y="382"/>
                      <a:pt x="257" y="638"/>
                    </a:cubicBezTo>
                    <a:cubicBezTo>
                      <a:pt x="1381" y="1732"/>
                      <a:pt x="2931" y="2401"/>
                      <a:pt x="4542" y="2492"/>
                    </a:cubicBezTo>
                    <a:cubicBezTo>
                      <a:pt x="4704" y="2504"/>
                      <a:pt x="4866" y="2510"/>
                      <a:pt x="5029" y="2510"/>
                    </a:cubicBezTo>
                    <a:cubicBezTo>
                      <a:pt x="5663" y="2510"/>
                      <a:pt x="6296" y="2418"/>
                      <a:pt x="6853" y="2249"/>
                    </a:cubicBezTo>
                    <a:cubicBezTo>
                      <a:pt x="7552" y="2006"/>
                      <a:pt x="8403" y="1702"/>
                      <a:pt x="8707" y="972"/>
                    </a:cubicBezTo>
                    <a:cubicBezTo>
                      <a:pt x="8892" y="642"/>
                      <a:pt x="8644" y="369"/>
                      <a:pt x="8409" y="369"/>
                    </a:cubicBezTo>
                    <a:cubicBezTo>
                      <a:pt x="8297" y="369"/>
                      <a:pt x="8188" y="430"/>
                      <a:pt x="8129" y="577"/>
                    </a:cubicBezTo>
                    <a:cubicBezTo>
                      <a:pt x="7856" y="1185"/>
                      <a:pt x="7065" y="1398"/>
                      <a:pt x="6488" y="1550"/>
                    </a:cubicBezTo>
                    <a:cubicBezTo>
                      <a:pt x="5987" y="1693"/>
                      <a:pt x="5430" y="1742"/>
                      <a:pt x="4875" y="1742"/>
                    </a:cubicBezTo>
                    <a:cubicBezTo>
                      <a:pt x="4723" y="1742"/>
                      <a:pt x="4571" y="1739"/>
                      <a:pt x="4421" y="1732"/>
                    </a:cubicBezTo>
                    <a:cubicBezTo>
                      <a:pt x="3053" y="1641"/>
                      <a:pt x="1776" y="1063"/>
                      <a:pt x="773" y="121"/>
                    </a:cubicBezTo>
                    <a:cubicBezTo>
                      <a:pt x="695" y="36"/>
                      <a:pt x="607" y="0"/>
                      <a:pt x="522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57" name="Google Shape;450;p38">
            <a:extLst>
              <a:ext uri="{FF2B5EF4-FFF2-40B4-BE49-F238E27FC236}">
                <a16:creationId xmlns:a16="http://schemas.microsoft.com/office/drawing/2014/main" id="{F217604F-AA8C-44C8-9641-0E1F0120BEEF}"/>
              </a:ext>
            </a:extLst>
          </p:cNvPr>
          <p:cNvCxnSpPr/>
          <p:nvPr/>
        </p:nvCxnSpPr>
        <p:spPr>
          <a:xfrm>
            <a:off x="3398488" y="3026919"/>
            <a:ext cx="1276200" cy="0"/>
          </a:xfrm>
          <a:prstGeom prst="straightConnector1">
            <a:avLst/>
          </a:prstGeom>
          <a:noFill/>
          <a:ln w="9525" cap="flat" cmpd="sng">
            <a:solidFill>
              <a:srgbClr val="25252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6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5C4678D-65CF-419E-B4A5-A1835A4ADE12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7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84461FE6-8A02-4462-9E5C-1D83BC0EC652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8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7253047A-C23A-4C88-9FED-FCF4F34D7DCD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9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454FCA14-5810-4AB9-AF22-4AB389D869AD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0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8B42111A-08B9-4A42-B8CF-025FEA6F40AF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71" name="รูปภาพ 70">
            <a:hlinkClick r:id="rId8" action="ppaction://hlinksldjump"/>
            <a:extLst>
              <a:ext uri="{FF2B5EF4-FFF2-40B4-BE49-F238E27FC236}">
                <a16:creationId xmlns:a16="http://schemas.microsoft.com/office/drawing/2014/main" id="{BCA490AB-E659-44CB-8920-3F361EB6B6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20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512;p30">
            <a:extLst>
              <a:ext uri="{FF2B5EF4-FFF2-40B4-BE49-F238E27FC236}">
                <a16:creationId xmlns:a16="http://schemas.microsoft.com/office/drawing/2014/main" id="{A0C994F0-783E-4BE5-8EA5-3DF8BAC35733}"/>
              </a:ext>
            </a:extLst>
          </p:cNvPr>
          <p:cNvGrpSpPr/>
          <p:nvPr/>
        </p:nvGrpSpPr>
        <p:grpSpPr>
          <a:xfrm>
            <a:off x="559839" y="-33272"/>
            <a:ext cx="963903" cy="603002"/>
            <a:chOff x="7460091" y="634069"/>
            <a:chExt cx="963903" cy="603002"/>
          </a:xfrm>
        </p:grpSpPr>
        <p:sp>
          <p:nvSpPr>
            <p:cNvPr id="26" name="Google Shape;513;p30">
              <a:extLst>
                <a:ext uri="{FF2B5EF4-FFF2-40B4-BE49-F238E27FC236}">
                  <a16:creationId xmlns:a16="http://schemas.microsoft.com/office/drawing/2014/main" id="{0440119D-496D-4BF7-BA0B-84E8417ACEA8}"/>
                </a:ext>
              </a:extLst>
            </p:cNvPr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514;p30">
              <a:extLst>
                <a:ext uri="{FF2B5EF4-FFF2-40B4-BE49-F238E27FC236}">
                  <a16:creationId xmlns:a16="http://schemas.microsoft.com/office/drawing/2014/main" id="{0C44E829-6302-48B8-B64D-D6438EC1CD60}"/>
                </a:ext>
              </a:extLst>
            </p:cNvPr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rgbClr val="B64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515;p30">
              <a:extLst>
                <a:ext uri="{FF2B5EF4-FFF2-40B4-BE49-F238E27FC236}">
                  <a16:creationId xmlns:a16="http://schemas.microsoft.com/office/drawing/2014/main" id="{55A5DB0A-536B-4372-B310-44B690F3B06B}"/>
                </a:ext>
              </a:extLst>
            </p:cNvPr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516;p30">
              <a:extLst>
                <a:ext uri="{FF2B5EF4-FFF2-40B4-BE49-F238E27FC236}">
                  <a16:creationId xmlns:a16="http://schemas.microsoft.com/office/drawing/2014/main" id="{F211C713-F572-4D77-9EEF-F9F9B95E9A3A}"/>
                </a:ext>
              </a:extLst>
            </p:cNvPr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517;p30">
              <a:extLst>
                <a:ext uri="{FF2B5EF4-FFF2-40B4-BE49-F238E27FC236}">
                  <a16:creationId xmlns:a16="http://schemas.microsoft.com/office/drawing/2014/main" id="{1DB81292-94AE-420E-A5A2-BC5FD9DADAA1}"/>
                </a:ext>
              </a:extLst>
            </p:cNvPr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518;p30">
              <a:extLst>
                <a:ext uri="{FF2B5EF4-FFF2-40B4-BE49-F238E27FC236}">
                  <a16:creationId xmlns:a16="http://schemas.microsoft.com/office/drawing/2014/main" id="{F869B1BE-CF86-44EB-BD46-B19DEC0849BB}"/>
                </a:ext>
              </a:extLst>
            </p:cNvPr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519;p30">
              <a:extLst>
                <a:ext uri="{FF2B5EF4-FFF2-40B4-BE49-F238E27FC236}">
                  <a16:creationId xmlns:a16="http://schemas.microsoft.com/office/drawing/2014/main" id="{7B80E66B-C931-4E6B-AF5F-7888E53D1400}"/>
                </a:ext>
              </a:extLst>
            </p:cNvPr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520;p30">
              <a:extLst>
                <a:ext uri="{FF2B5EF4-FFF2-40B4-BE49-F238E27FC236}">
                  <a16:creationId xmlns:a16="http://schemas.microsoft.com/office/drawing/2014/main" id="{5359B4D6-CE16-436A-8A0A-67E09C5C32D3}"/>
                </a:ext>
              </a:extLst>
            </p:cNvPr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521;p30">
              <a:extLst>
                <a:ext uri="{FF2B5EF4-FFF2-40B4-BE49-F238E27FC236}">
                  <a16:creationId xmlns:a16="http://schemas.microsoft.com/office/drawing/2014/main" id="{0FA3B0E9-394F-4B47-9DC3-950ADF1D46C3}"/>
                </a:ext>
              </a:extLst>
            </p:cNvPr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22;p30">
              <a:extLst>
                <a:ext uri="{FF2B5EF4-FFF2-40B4-BE49-F238E27FC236}">
                  <a16:creationId xmlns:a16="http://schemas.microsoft.com/office/drawing/2014/main" id="{E3DB5FBD-FBCC-4521-A3AB-FBC0A2FF5653}"/>
                </a:ext>
              </a:extLst>
            </p:cNvPr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23;p30">
              <a:extLst>
                <a:ext uri="{FF2B5EF4-FFF2-40B4-BE49-F238E27FC236}">
                  <a16:creationId xmlns:a16="http://schemas.microsoft.com/office/drawing/2014/main" id="{439BA3E9-2032-4EBC-AA82-AC78BCD9EB68}"/>
                </a:ext>
              </a:extLst>
            </p:cNvPr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70" name="Google Shape;3842;p61">
            <a:extLst>
              <a:ext uri="{FF2B5EF4-FFF2-40B4-BE49-F238E27FC236}">
                <a16:creationId xmlns:a16="http://schemas.microsoft.com/office/drawing/2014/main" id="{18126BB2-36A6-4381-94D1-727BEB9D300D}"/>
              </a:ext>
            </a:extLst>
          </p:cNvPr>
          <p:cNvSpPr txBox="1"/>
          <p:nvPr/>
        </p:nvSpPr>
        <p:spPr>
          <a:xfrm>
            <a:off x="1917311" y="687501"/>
            <a:ext cx="7954020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ครูสอบถามนักเรียนชั้น ป.3 เกี่ยวกับขนมที่นักเรียนชอบกินได้ข้อมูลดังนี้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534988" algn="l"/>
                <a:tab pos="2155825" algn="l"/>
                <a:tab pos="2778125" algn="l"/>
                <a:tab pos="4305300" algn="l"/>
                <a:tab pos="6280150" algn="l"/>
                <a:tab pos="6996113" algn="l"/>
              </a:tabLst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ชอบกินเค้ก	</a:t>
            </a: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21</a:t>
            </a: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คน	ชอบกินขนมโตเกียว	</a:t>
            </a: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12</a:t>
            </a: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คน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534988" algn="l"/>
                <a:tab pos="2155825" algn="l"/>
                <a:tab pos="2778125" algn="l"/>
                <a:tab pos="4305300" algn="l"/>
                <a:tab pos="6280150" algn="l"/>
                <a:tab pos="6996113" algn="l"/>
              </a:tabLst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</a:t>
            </a: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ชอบกิน</a:t>
            </a:r>
            <a:r>
              <a:rPr lang="th-TH" sz="2400" kern="0" dirty="0" err="1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เยล</a:t>
            </a: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ลี่</a:t>
            </a: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18	คน	</a:t>
            </a: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ชอบกินโดนัท</a:t>
            </a: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24	คน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534988" algn="l"/>
                <a:tab pos="2155825" algn="l"/>
                <a:tab pos="2778125" algn="l"/>
                <a:tab pos="4305300" algn="l"/>
                <a:tab pos="6280150" algn="l"/>
                <a:tab pos="6996113" algn="l"/>
              </a:tabLst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ชอบกินขนมไข่	</a:t>
            </a: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 9</a:t>
            </a: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คน	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pSp>
        <p:nvGrpSpPr>
          <p:cNvPr id="2" name="กลุ่ม 1">
            <a:extLst>
              <a:ext uri="{FF2B5EF4-FFF2-40B4-BE49-F238E27FC236}">
                <a16:creationId xmlns:a16="http://schemas.microsoft.com/office/drawing/2014/main" id="{5406300A-7F4A-4876-B3FD-5913B289FE94}"/>
              </a:ext>
            </a:extLst>
          </p:cNvPr>
          <p:cNvGrpSpPr/>
          <p:nvPr/>
        </p:nvGrpSpPr>
        <p:grpSpPr>
          <a:xfrm>
            <a:off x="2268696" y="2296643"/>
            <a:ext cx="7341072" cy="3674391"/>
            <a:chOff x="2268696" y="2177771"/>
            <a:chExt cx="7341072" cy="3674391"/>
          </a:xfrm>
        </p:grpSpPr>
        <p:sp>
          <p:nvSpPr>
            <p:cNvPr id="74" name="Google Shape;2167;p28">
              <a:extLst>
                <a:ext uri="{FF2B5EF4-FFF2-40B4-BE49-F238E27FC236}">
                  <a16:creationId xmlns:a16="http://schemas.microsoft.com/office/drawing/2014/main" id="{A4B043E6-7FE5-4C7B-9345-AEDA84C682DC}"/>
                </a:ext>
              </a:extLst>
            </p:cNvPr>
            <p:cNvSpPr/>
            <p:nvPr/>
          </p:nvSpPr>
          <p:spPr>
            <a:xfrm rot="-580">
              <a:off x="2268696" y="2525017"/>
              <a:ext cx="7341072" cy="3327145"/>
            </a:xfrm>
            <a:prstGeom prst="rect">
              <a:avLst/>
            </a:prstGeom>
            <a:solidFill>
              <a:srgbClr val="FAE3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2168;p28">
              <a:extLst>
                <a:ext uri="{FF2B5EF4-FFF2-40B4-BE49-F238E27FC236}">
                  <a16:creationId xmlns:a16="http://schemas.microsoft.com/office/drawing/2014/main" id="{64A678CF-BB57-41D8-AA93-9DF762C8F605}"/>
                </a:ext>
              </a:extLst>
            </p:cNvPr>
            <p:cNvSpPr/>
            <p:nvPr/>
          </p:nvSpPr>
          <p:spPr>
            <a:xfrm rot="2154839">
              <a:off x="5391878" y="2177771"/>
              <a:ext cx="761117" cy="657711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rgbClr val="85A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3842;p61">
              <a:extLst>
                <a:ext uri="{FF2B5EF4-FFF2-40B4-BE49-F238E27FC236}">
                  <a16:creationId xmlns:a16="http://schemas.microsoft.com/office/drawing/2014/main" id="{B6490267-21F0-4C59-930E-1174666EFA88}"/>
                </a:ext>
              </a:extLst>
            </p:cNvPr>
            <p:cNvSpPr txBox="1"/>
            <p:nvPr/>
          </p:nvSpPr>
          <p:spPr>
            <a:xfrm>
              <a:off x="2389517" y="2640202"/>
              <a:ext cx="6952891" cy="863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ก่อนเขียนแผนภูมิต้องรู้ว่า จะกำหนดให้รูปภาพ 1 รูป แทนจำนวนนักเรียนกี่คน โดยพิจารณาจากข้อมูลแต่ละรายการ เช่น จำนวนของทุกรายการข้างต้น เป็นจำนวนที่หารด้วย 3 ลงตัว จึงอาจกำหนดรูปภาพ 1 รูป แทนจำนวนนักเรียน 3 คน ดังนี้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361950" algn="l"/>
                  <a:tab pos="2690813" algn="l"/>
                  <a:tab pos="3054350" algn="l"/>
                  <a:tab pos="3494088" algn="l"/>
                  <a:tab pos="4667250" algn="l"/>
                  <a:tab pos="5202238" algn="l"/>
                  <a:tab pos="6011863" algn="l"/>
                  <a:tab pos="6184900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นักเรียนชอบกินเค้ก	</a:t>
              </a: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21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คน	แทนด้วยรูปภาพ	</a:t>
              </a: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21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ea typeface="Fira Sans Extra Condensed"/>
                  <a:cs typeface="TH SarabunPSK" panose="020B0500040200020003" pitchFamily="34" charset="-34"/>
                  <a:sym typeface="Fira Sans Extra Condensed"/>
                </a:rPr>
                <a:t>÷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3	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=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7 รูป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361950" algn="l"/>
                  <a:tab pos="2690813" algn="l"/>
                  <a:tab pos="3054350" algn="l"/>
                  <a:tab pos="3494088" algn="l"/>
                  <a:tab pos="4667250" algn="l"/>
                  <a:tab pos="5202238" algn="l"/>
                  <a:tab pos="6011863" algn="l"/>
                  <a:tab pos="6184900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นักเรียนชอบกินขนมโตเกียว	</a:t>
              </a: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12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คน	แทนด้วยรูปภาพ	12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ea typeface="Fira Sans Extra Condensed"/>
                  <a:cs typeface="TH SarabunPSK" panose="020B0500040200020003" pitchFamily="34" charset="-34"/>
                  <a:sym typeface="Fira Sans Extra Condensed"/>
                </a:rPr>
                <a:t>÷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3	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=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4 รูป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361950" algn="l"/>
                  <a:tab pos="2690813" algn="l"/>
                  <a:tab pos="3054350" algn="l"/>
                  <a:tab pos="3494088" algn="l"/>
                  <a:tab pos="4667250" algn="l"/>
                  <a:tab pos="5202238" algn="l"/>
                  <a:tab pos="6011863" algn="l"/>
                  <a:tab pos="6184900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	นักเรียนชอบกิน</a:t>
              </a:r>
              <a:r>
                <a:rPr kumimoji="0" lang="th-TH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เยล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ลี่	</a:t>
              </a: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18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คน	แทนด้วยรูปภาพ	</a:t>
              </a: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18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ea typeface="Fira Sans Extra Condensed"/>
                  <a:cs typeface="TH SarabunPSK" panose="020B0500040200020003" pitchFamily="34" charset="-34"/>
                  <a:sym typeface="Fira Sans Extra Condensed"/>
                </a:rPr>
                <a:t>÷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3	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=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6 รูป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361950" algn="l"/>
                  <a:tab pos="2690813" algn="l"/>
                  <a:tab pos="3054350" algn="l"/>
                  <a:tab pos="3494088" algn="l"/>
                  <a:tab pos="4667250" algn="l"/>
                  <a:tab pos="5202238" algn="l"/>
                  <a:tab pos="6011863" algn="l"/>
                  <a:tab pos="6184900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นักเรียนชอบกินโดนัท	24	คน	แทนด้วยรูปภาพ	24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ea typeface="Fira Sans Extra Condensed"/>
                  <a:cs typeface="TH SarabunPSK" panose="020B0500040200020003" pitchFamily="34" charset="-34"/>
                  <a:sym typeface="Fira Sans Extra Condensed"/>
                </a:rPr>
                <a:t>÷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3	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=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8 รูป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>
                  <a:tab pos="361950" algn="l"/>
                  <a:tab pos="2690813" algn="l"/>
                  <a:tab pos="3054350" algn="l"/>
                  <a:tab pos="3494088" algn="l"/>
                  <a:tab pos="4667250" algn="l"/>
                  <a:tab pos="5202238" algn="l"/>
                  <a:tab pos="6011863" algn="l"/>
                  <a:tab pos="6184900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นักเรียนชอบกินขนมไข่	</a:t>
              </a: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9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คน	แทนด้วยรูปภาพ	</a:t>
              </a: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9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ea typeface="Fira Sans Extra Condensed"/>
                  <a:cs typeface="TH SarabunPSK" panose="020B0500040200020003" pitchFamily="34" charset="-34"/>
                  <a:sym typeface="Fira Sans Extra Condensed"/>
                </a:rPr>
                <a:t>÷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3	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=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3 รูป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>
                  <a:tab pos="361950" algn="l"/>
                  <a:tab pos="2690813" algn="l"/>
                  <a:tab pos="3054350" algn="l"/>
                  <a:tab pos="3494088" algn="l"/>
                  <a:tab pos="4667250" algn="l"/>
                  <a:tab pos="5202238" algn="l"/>
                  <a:tab pos="6011863" algn="l"/>
                  <a:tab pos="6184900" algn="l"/>
                </a:tabLst>
                <a:defRPr/>
              </a:pPr>
              <a:endPara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361950" algn="l"/>
                  <a:tab pos="2690813" algn="l"/>
                  <a:tab pos="3054350" algn="l"/>
                  <a:tab pos="3494088" algn="l"/>
                  <a:tab pos="4667250" algn="l"/>
                  <a:tab pos="5202238" algn="l"/>
                  <a:tab pos="6011863" algn="l"/>
                  <a:tab pos="6184900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	</a:t>
              </a:r>
            </a:p>
          </p:txBody>
        </p:sp>
      </p:grpSp>
      <p:sp>
        <p:nvSpPr>
          <p:cNvPr id="80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93710D74-89A0-40E5-939E-6F95A079947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81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AF20635-D651-4198-B807-818A4FAF5271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83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916660DA-B964-4DBA-AB54-B5D856AB5932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84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DB38ECE0-C915-4F86-B7E4-42E8858DDD6D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85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8775340D-0067-47CC-BE1F-F18E98CD16E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87" name="รูปภาพ 86">
            <a:hlinkClick r:id="rId8" action="ppaction://hlinksldjump"/>
            <a:extLst>
              <a:ext uri="{FF2B5EF4-FFF2-40B4-BE49-F238E27FC236}">
                <a16:creationId xmlns:a16="http://schemas.microsoft.com/office/drawing/2014/main" id="{63691B1E-CD49-4164-A80C-BEAB74ED6C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3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512;p30">
            <a:extLst>
              <a:ext uri="{FF2B5EF4-FFF2-40B4-BE49-F238E27FC236}">
                <a16:creationId xmlns:a16="http://schemas.microsoft.com/office/drawing/2014/main" id="{A0C994F0-783E-4BE5-8EA5-3DF8BAC35733}"/>
              </a:ext>
            </a:extLst>
          </p:cNvPr>
          <p:cNvGrpSpPr/>
          <p:nvPr/>
        </p:nvGrpSpPr>
        <p:grpSpPr>
          <a:xfrm>
            <a:off x="559839" y="-33272"/>
            <a:ext cx="963903" cy="603002"/>
            <a:chOff x="7460091" y="634069"/>
            <a:chExt cx="963903" cy="603002"/>
          </a:xfrm>
        </p:grpSpPr>
        <p:sp>
          <p:nvSpPr>
            <p:cNvPr id="26" name="Google Shape;513;p30">
              <a:extLst>
                <a:ext uri="{FF2B5EF4-FFF2-40B4-BE49-F238E27FC236}">
                  <a16:creationId xmlns:a16="http://schemas.microsoft.com/office/drawing/2014/main" id="{0440119D-496D-4BF7-BA0B-84E8417ACEA8}"/>
                </a:ext>
              </a:extLst>
            </p:cNvPr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514;p30">
              <a:extLst>
                <a:ext uri="{FF2B5EF4-FFF2-40B4-BE49-F238E27FC236}">
                  <a16:creationId xmlns:a16="http://schemas.microsoft.com/office/drawing/2014/main" id="{0C44E829-6302-48B8-B64D-D6438EC1CD60}"/>
                </a:ext>
              </a:extLst>
            </p:cNvPr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rgbClr val="B64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515;p30">
              <a:extLst>
                <a:ext uri="{FF2B5EF4-FFF2-40B4-BE49-F238E27FC236}">
                  <a16:creationId xmlns:a16="http://schemas.microsoft.com/office/drawing/2014/main" id="{55A5DB0A-536B-4372-B310-44B690F3B06B}"/>
                </a:ext>
              </a:extLst>
            </p:cNvPr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516;p30">
              <a:extLst>
                <a:ext uri="{FF2B5EF4-FFF2-40B4-BE49-F238E27FC236}">
                  <a16:creationId xmlns:a16="http://schemas.microsoft.com/office/drawing/2014/main" id="{F211C713-F572-4D77-9EEF-F9F9B95E9A3A}"/>
                </a:ext>
              </a:extLst>
            </p:cNvPr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517;p30">
              <a:extLst>
                <a:ext uri="{FF2B5EF4-FFF2-40B4-BE49-F238E27FC236}">
                  <a16:creationId xmlns:a16="http://schemas.microsoft.com/office/drawing/2014/main" id="{1DB81292-94AE-420E-A5A2-BC5FD9DADAA1}"/>
                </a:ext>
              </a:extLst>
            </p:cNvPr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518;p30">
              <a:extLst>
                <a:ext uri="{FF2B5EF4-FFF2-40B4-BE49-F238E27FC236}">
                  <a16:creationId xmlns:a16="http://schemas.microsoft.com/office/drawing/2014/main" id="{F869B1BE-CF86-44EB-BD46-B19DEC0849BB}"/>
                </a:ext>
              </a:extLst>
            </p:cNvPr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519;p30">
              <a:extLst>
                <a:ext uri="{FF2B5EF4-FFF2-40B4-BE49-F238E27FC236}">
                  <a16:creationId xmlns:a16="http://schemas.microsoft.com/office/drawing/2014/main" id="{7B80E66B-C931-4E6B-AF5F-7888E53D1400}"/>
                </a:ext>
              </a:extLst>
            </p:cNvPr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520;p30">
              <a:extLst>
                <a:ext uri="{FF2B5EF4-FFF2-40B4-BE49-F238E27FC236}">
                  <a16:creationId xmlns:a16="http://schemas.microsoft.com/office/drawing/2014/main" id="{5359B4D6-CE16-436A-8A0A-67E09C5C32D3}"/>
                </a:ext>
              </a:extLst>
            </p:cNvPr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521;p30">
              <a:extLst>
                <a:ext uri="{FF2B5EF4-FFF2-40B4-BE49-F238E27FC236}">
                  <a16:creationId xmlns:a16="http://schemas.microsoft.com/office/drawing/2014/main" id="{0FA3B0E9-394F-4B47-9DC3-950ADF1D46C3}"/>
                </a:ext>
              </a:extLst>
            </p:cNvPr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22;p30">
              <a:extLst>
                <a:ext uri="{FF2B5EF4-FFF2-40B4-BE49-F238E27FC236}">
                  <a16:creationId xmlns:a16="http://schemas.microsoft.com/office/drawing/2014/main" id="{E3DB5FBD-FBCC-4521-A3AB-FBC0A2FF5653}"/>
                </a:ext>
              </a:extLst>
            </p:cNvPr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23;p30">
              <a:extLst>
                <a:ext uri="{FF2B5EF4-FFF2-40B4-BE49-F238E27FC236}">
                  <a16:creationId xmlns:a16="http://schemas.microsoft.com/office/drawing/2014/main" id="{439BA3E9-2032-4EBC-AA82-AC78BCD9EB68}"/>
                </a:ext>
              </a:extLst>
            </p:cNvPr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6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D7DEBEC2-2B44-4A26-9151-E61184FCAF17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6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39B5E0D-AC6A-47F6-9D20-7A8247AE4CA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6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7FC0F38C-5C0C-463B-A402-AB75C79D0F2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6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766B6A93-73FD-4387-B9D4-F88B2381394F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6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F0399BDE-6D8D-4279-A253-8939F53BEF74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169" name="รูปภาพ 168">
            <a:hlinkClick r:id="rId8" action="ppaction://hlinksldjump"/>
            <a:extLst>
              <a:ext uri="{FF2B5EF4-FFF2-40B4-BE49-F238E27FC236}">
                <a16:creationId xmlns:a16="http://schemas.microsoft.com/office/drawing/2014/main" id="{B96D69A4-A9D8-42BC-B0D0-1E1985FA30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5" name="กลุ่ม 4">
            <a:extLst>
              <a:ext uri="{FF2B5EF4-FFF2-40B4-BE49-F238E27FC236}">
                <a16:creationId xmlns:a16="http://schemas.microsoft.com/office/drawing/2014/main" id="{A841D030-CA36-4BA9-8EA0-1079E435646F}"/>
              </a:ext>
            </a:extLst>
          </p:cNvPr>
          <p:cNvGrpSpPr/>
          <p:nvPr/>
        </p:nvGrpSpPr>
        <p:grpSpPr>
          <a:xfrm>
            <a:off x="3125405" y="556478"/>
            <a:ext cx="5941190" cy="788569"/>
            <a:chOff x="1474594" y="514975"/>
            <a:chExt cx="5941190" cy="788569"/>
          </a:xfrm>
        </p:grpSpPr>
        <p:sp>
          <p:nvSpPr>
            <p:cNvPr id="70" name="Google Shape;3842;p61">
              <a:extLst>
                <a:ext uri="{FF2B5EF4-FFF2-40B4-BE49-F238E27FC236}">
                  <a16:creationId xmlns:a16="http://schemas.microsoft.com/office/drawing/2014/main" id="{18126BB2-36A6-4381-94D1-727BEB9D300D}"/>
                </a:ext>
              </a:extLst>
            </p:cNvPr>
            <p:cNvSpPr txBox="1"/>
            <p:nvPr/>
          </p:nvSpPr>
          <p:spPr>
            <a:xfrm>
              <a:off x="1474594" y="514975"/>
              <a:ext cx="594119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เขียนแผนภูมิรูปภาพแสดงจำนวนนักเรียนชั้น ป.3 ที่ชอบกินขนมชนิดต่างๆ 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โดยกำหนด     แทนจำนวนนักเรียน 3 คน ดังนี้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pic>
          <p:nvPicPr>
            <p:cNvPr id="4" name="รูปภาพ 3">
              <a:extLst>
                <a:ext uri="{FF2B5EF4-FFF2-40B4-BE49-F238E27FC236}">
                  <a16:creationId xmlns:a16="http://schemas.microsoft.com/office/drawing/2014/main" id="{4707BA95-C605-4F90-A9BE-B5F4FAD2C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707" y="961242"/>
              <a:ext cx="400040" cy="342302"/>
            </a:xfrm>
            <a:prstGeom prst="rect">
              <a:avLst/>
            </a:prstGeom>
          </p:spPr>
        </p:pic>
      </p:grpSp>
      <p:grpSp>
        <p:nvGrpSpPr>
          <p:cNvPr id="75" name="กลุ่ม 74">
            <a:extLst>
              <a:ext uri="{FF2B5EF4-FFF2-40B4-BE49-F238E27FC236}">
                <a16:creationId xmlns:a16="http://schemas.microsoft.com/office/drawing/2014/main" id="{60626567-8B09-4290-ADD8-1B98F45C8BB1}"/>
              </a:ext>
            </a:extLst>
          </p:cNvPr>
          <p:cNvGrpSpPr/>
          <p:nvPr/>
        </p:nvGrpSpPr>
        <p:grpSpPr>
          <a:xfrm>
            <a:off x="3001460" y="1421662"/>
            <a:ext cx="5868219" cy="4805890"/>
            <a:chOff x="1115567" y="1496896"/>
            <a:chExt cx="5868219" cy="4805890"/>
          </a:xfrm>
        </p:grpSpPr>
        <p:sp>
          <p:nvSpPr>
            <p:cNvPr id="76" name="สี่เหลี่ยมผืนผ้า: มุมมน 75">
              <a:extLst>
                <a:ext uri="{FF2B5EF4-FFF2-40B4-BE49-F238E27FC236}">
                  <a16:creationId xmlns:a16="http://schemas.microsoft.com/office/drawing/2014/main" id="{41337292-EB77-49B1-B263-D4F611513A90}"/>
                </a:ext>
              </a:extLst>
            </p:cNvPr>
            <p:cNvSpPr/>
            <p:nvPr/>
          </p:nvSpPr>
          <p:spPr>
            <a:xfrm>
              <a:off x="1115567" y="1496896"/>
              <a:ext cx="5868219" cy="4805890"/>
            </a:xfrm>
            <a:prstGeom prst="roundRect">
              <a:avLst>
                <a:gd name="adj" fmla="val 3862"/>
              </a:avLst>
            </a:pr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8" name="กล่องข้อความ 77">
              <a:extLst>
                <a:ext uri="{FF2B5EF4-FFF2-40B4-BE49-F238E27FC236}">
                  <a16:creationId xmlns:a16="http://schemas.microsoft.com/office/drawing/2014/main" id="{240A241A-425B-47DF-B89C-3754E0F5EFAA}"/>
                </a:ext>
              </a:extLst>
            </p:cNvPr>
            <p:cNvSpPr txBox="1"/>
            <p:nvPr/>
          </p:nvSpPr>
          <p:spPr>
            <a:xfrm>
              <a:off x="1335023" y="1547800"/>
              <a:ext cx="52921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+mn-ea"/>
                  <a:cs typeface="4804_KwangMD_PukluK" panose="02000000000000000000" pitchFamily="2" charset="0"/>
                </a:rPr>
                <a:t>จำนวนนักเรียนชั้น ป.3 ที่ชอบกินขนมชนิดต่าง ๆ</a:t>
              </a:r>
            </a:p>
          </p:txBody>
        </p:sp>
        <p:pic>
          <p:nvPicPr>
            <p:cNvPr id="82" name="รูปภาพ 81">
              <a:extLst>
                <a:ext uri="{FF2B5EF4-FFF2-40B4-BE49-F238E27FC236}">
                  <a16:creationId xmlns:a16="http://schemas.microsoft.com/office/drawing/2014/main" id="{49119918-3B2E-41CE-B499-F84618680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10168" y="2118579"/>
              <a:ext cx="4622559" cy="3584314"/>
            </a:xfrm>
            <a:prstGeom prst="rect">
              <a:avLst/>
            </a:prstGeom>
          </p:spPr>
        </p:pic>
        <p:grpSp>
          <p:nvGrpSpPr>
            <p:cNvPr id="83" name="กลุ่ม 82">
              <a:extLst>
                <a:ext uri="{FF2B5EF4-FFF2-40B4-BE49-F238E27FC236}">
                  <a16:creationId xmlns:a16="http://schemas.microsoft.com/office/drawing/2014/main" id="{F0178C71-1343-4BDB-B0E0-32E695B0440C}"/>
                </a:ext>
              </a:extLst>
            </p:cNvPr>
            <p:cNvGrpSpPr/>
            <p:nvPr/>
          </p:nvGrpSpPr>
          <p:grpSpPr>
            <a:xfrm>
              <a:off x="2225429" y="5736255"/>
              <a:ext cx="3799438" cy="492443"/>
              <a:chOff x="2225429" y="5599095"/>
              <a:chExt cx="3799438" cy="492443"/>
            </a:xfrm>
          </p:grpSpPr>
          <p:sp>
            <p:nvSpPr>
              <p:cNvPr id="84" name="กล่องข้อความ 83">
                <a:extLst>
                  <a:ext uri="{FF2B5EF4-FFF2-40B4-BE49-F238E27FC236}">
                    <a16:creationId xmlns:a16="http://schemas.microsoft.com/office/drawing/2014/main" id="{F4B8574E-BE60-4FFD-ADE2-874701A0E97F}"/>
                  </a:ext>
                </a:extLst>
              </p:cNvPr>
              <p:cNvSpPr txBox="1"/>
              <p:nvPr/>
            </p:nvSpPr>
            <p:spPr>
              <a:xfrm>
                <a:off x="2225429" y="5599095"/>
                <a:ext cx="379943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+mn-ea"/>
                    <a:cs typeface="4804_KwangMD_PukluK" panose="02000000000000000000" pitchFamily="2" charset="0"/>
                  </a:rPr>
                  <a:t>กำหนดให้     แทนจำนวนนักเรียน 3 คน</a:t>
                </a:r>
              </a:p>
            </p:txBody>
          </p:sp>
          <p:pic>
            <p:nvPicPr>
              <p:cNvPr id="85" name="รูปภาพ 84">
                <a:extLst>
                  <a:ext uri="{FF2B5EF4-FFF2-40B4-BE49-F238E27FC236}">
                    <a16:creationId xmlns:a16="http://schemas.microsoft.com/office/drawing/2014/main" id="{FC8D089A-3EAD-4AA0-B505-3722AB65E0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250567" y="5698078"/>
                <a:ext cx="323990" cy="27722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3771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512;p30">
            <a:extLst>
              <a:ext uri="{FF2B5EF4-FFF2-40B4-BE49-F238E27FC236}">
                <a16:creationId xmlns:a16="http://schemas.microsoft.com/office/drawing/2014/main" id="{A0C994F0-783E-4BE5-8EA5-3DF8BAC35733}"/>
              </a:ext>
            </a:extLst>
          </p:cNvPr>
          <p:cNvGrpSpPr/>
          <p:nvPr/>
        </p:nvGrpSpPr>
        <p:grpSpPr>
          <a:xfrm>
            <a:off x="559839" y="-33272"/>
            <a:ext cx="963903" cy="603002"/>
            <a:chOff x="7460091" y="634069"/>
            <a:chExt cx="963903" cy="603002"/>
          </a:xfrm>
        </p:grpSpPr>
        <p:sp>
          <p:nvSpPr>
            <p:cNvPr id="26" name="Google Shape;513;p30">
              <a:extLst>
                <a:ext uri="{FF2B5EF4-FFF2-40B4-BE49-F238E27FC236}">
                  <a16:creationId xmlns:a16="http://schemas.microsoft.com/office/drawing/2014/main" id="{0440119D-496D-4BF7-BA0B-84E8417ACEA8}"/>
                </a:ext>
              </a:extLst>
            </p:cNvPr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514;p30">
              <a:extLst>
                <a:ext uri="{FF2B5EF4-FFF2-40B4-BE49-F238E27FC236}">
                  <a16:creationId xmlns:a16="http://schemas.microsoft.com/office/drawing/2014/main" id="{0C44E829-6302-48B8-B64D-D6438EC1CD60}"/>
                </a:ext>
              </a:extLst>
            </p:cNvPr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rgbClr val="B64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515;p30">
              <a:extLst>
                <a:ext uri="{FF2B5EF4-FFF2-40B4-BE49-F238E27FC236}">
                  <a16:creationId xmlns:a16="http://schemas.microsoft.com/office/drawing/2014/main" id="{55A5DB0A-536B-4372-B310-44B690F3B06B}"/>
                </a:ext>
              </a:extLst>
            </p:cNvPr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516;p30">
              <a:extLst>
                <a:ext uri="{FF2B5EF4-FFF2-40B4-BE49-F238E27FC236}">
                  <a16:creationId xmlns:a16="http://schemas.microsoft.com/office/drawing/2014/main" id="{F211C713-F572-4D77-9EEF-F9F9B95E9A3A}"/>
                </a:ext>
              </a:extLst>
            </p:cNvPr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517;p30">
              <a:extLst>
                <a:ext uri="{FF2B5EF4-FFF2-40B4-BE49-F238E27FC236}">
                  <a16:creationId xmlns:a16="http://schemas.microsoft.com/office/drawing/2014/main" id="{1DB81292-94AE-420E-A5A2-BC5FD9DADAA1}"/>
                </a:ext>
              </a:extLst>
            </p:cNvPr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518;p30">
              <a:extLst>
                <a:ext uri="{FF2B5EF4-FFF2-40B4-BE49-F238E27FC236}">
                  <a16:creationId xmlns:a16="http://schemas.microsoft.com/office/drawing/2014/main" id="{F869B1BE-CF86-44EB-BD46-B19DEC0849BB}"/>
                </a:ext>
              </a:extLst>
            </p:cNvPr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519;p30">
              <a:extLst>
                <a:ext uri="{FF2B5EF4-FFF2-40B4-BE49-F238E27FC236}">
                  <a16:creationId xmlns:a16="http://schemas.microsoft.com/office/drawing/2014/main" id="{7B80E66B-C931-4E6B-AF5F-7888E53D1400}"/>
                </a:ext>
              </a:extLst>
            </p:cNvPr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520;p30">
              <a:extLst>
                <a:ext uri="{FF2B5EF4-FFF2-40B4-BE49-F238E27FC236}">
                  <a16:creationId xmlns:a16="http://schemas.microsoft.com/office/drawing/2014/main" id="{5359B4D6-CE16-436A-8A0A-67E09C5C32D3}"/>
                </a:ext>
              </a:extLst>
            </p:cNvPr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521;p30">
              <a:extLst>
                <a:ext uri="{FF2B5EF4-FFF2-40B4-BE49-F238E27FC236}">
                  <a16:creationId xmlns:a16="http://schemas.microsoft.com/office/drawing/2014/main" id="{0FA3B0E9-394F-4B47-9DC3-950ADF1D46C3}"/>
                </a:ext>
              </a:extLst>
            </p:cNvPr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22;p30">
              <a:extLst>
                <a:ext uri="{FF2B5EF4-FFF2-40B4-BE49-F238E27FC236}">
                  <a16:creationId xmlns:a16="http://schemas.microsoft.com/office/drawing/2014/main" id="{E3DB5FBD-FBCC-4521-A3AB-FBC0A2FF5653}"/>
                </a:ext>
              </a:extLst>
            </p:cNvPr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23;p30">
              <a:extLst>
                <a:ext uri="{FF2B5EF4-FFF2-40B4-BE49-F238E27FC236}">
                  <a16:creationId xmlns:a16="http://schemas.microsoft.com/office/drawing/2014/main" id="{439BA3E9-2032-4EBC-AA82-AC78BCD9EB68}"/>
                </a:ext>
              </a:extLst>
            </p:cNvPr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6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D7DEBEC2-2B44-4A26-9151-E61184FCAF17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39B5E0D-AC6A-47F6-9D20-7A8247AE4CA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7FC0F38C-5C0C-463B-A402-AB75C79D0F2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766B6A93-73FD-4387-B9D4-F88B2381394F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F0399BDE-6D8D-4279-A253-8939F53BEF74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69" name="รูปภาพ 168">
            <a:hlinkClick r:id="rId8" action="ppaction://hlinksldjump"/>
            <a:extLst>
              <a:ext uri="{FF2B5EF4-FFF2-40B4-BE49-F238E27FC236}">
                <a16:creationId xmlns:a16="http://schemas.microsoft.com/office/drawing/2014/main" id="{B96D69A4-A9D8-42BC-B0D0-1E1985FA30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5" name="กลุ่ม 4">
            <a:extLst>
              <a:ext uri="{FF2B5EF4-FFF2-40B4-BE49-F238E27FC236}">
                <a16:creationId xmlns:a16="http://schemas.microsoft.com/office/drawing/2014/main" id="{A841D030-CA36-4BA9-8EA0-1079E435646F}"/>
              </a:ext>
            </a:extLst>
          </p:cNvPr>
          <p:cNvGrpSpPr/>
          <p:nvPr/>
        </p:nvGrpSpPr>
        <p:grpSpPr>
          <a:xfrm>
            <a:off x="1019212" y="857470"/>
            <a:ext cx="6049100" cy="853931"/>
            <a:chOff x="1474594" y="514975"/>
            <a:chExt cx="6049100" cy="853931"/>
          </a:xfrm>
        </p:grpSpPr>
        <p:sp>
          <p:nvSpPr>
            <p:cNvPr id="70" name="Google Shape;3842;p61">
              <a:extLst>
                <a:ext uri="{FF2B5EF4-FFF2-40B4-BE49-F238E27FC236}">
                  <a16:creationId xmlns:a16="http://schemas.microsoft.com/office/drawing/2014/main" id="{18126BB2-36A6-4381-94D1-727BEB9D300D}"/>
                </a:ext>
              </a:extLst>
            </p:cNvPr>
            <p:cNvSpPr txBox="1"/>
            <p:nvPr/>
          </p:nvSpPr>
          <p:spPr>
            <a:xfrm>
              <a:off x="1474594" y="514975"/>
              <a:ext cx="604910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เขียนแผนภูมิรูปภาพแสดงจำนวนนักเรียนชั้น ป.3 ที่สะสมของชนิดต่าง ๆ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โดยกำหนด     แทนจำนวนนักเรียน 4 คน</a:t>
              </a:r>
              <a:endParaRPr kumimoji="0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pic>
          <p:nvPicPr>
            <p:cNvPr id="4" name="รูปภาพ 3">
              <a:extLst>
                <a:ext uri="{FF2B5EF4-FFF2-40B4-BE49-F238E27FC236}">
                  <a16:creationId xmlns:a16="http://schemas.microsoft.com/office/drawing/2014/main" id="{4707BA95-C605-4F90-A9BE-B5F4FAD2C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607234" y="1026604"/>
              <a:ext cx="335018" cy="342302"/>
            </a:xfrm>
            <a:prstGeom prst="rect">
              <a:avLst/>
            </a:prstGeom>
          </p:spPr>
        </p:pic>
      </p:grpSp>
      <p:graphicFrame>
        <p:nvGraphicFramePr>
          <p:cNvPr id="2" name="ตาราง 2">
            <a:extLst>
              <a:ext uri="{FF2B5EF4-FFF2-40B4-BE49-F238E27FC236}">
                <a16:creationId xmlns:a16="http://schemas.microsoft.com/office/drawing/2014/main" id="{6DB2108F-62DB-4F9F-8F6E-4EAD611FD8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828405"/>
              </p:ext>
            </p:extLst>
          </p:nvPr>
        </p:nvGraphicFramePr>
        <p:xfrm>
          <a:off x="1551276" y="2029057"/>
          <a:ext cx="35280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000">
                  <a:extLst>
                    <a:ext uri="{9D8B030D-6E8A-4147-A177-3AD203B41FA5}">
                      <a16:colId xmlns:a16="http://schemas.microsoft.com/office/drawing/2014/main" val="380047549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215668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772942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สะสมตุ๊กตา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สะสมหนังสือการ์ตูน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สะสมลูกแก้ว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สะสมรถของเล่น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8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6427232"/>
                  </a:ext>
                </a:extLst>
              </a:tr>
            </a:tbl>
          </a:graphicData>
        </a:graphic>
      </p:graphicFrame>
      <p:grpSp>
        <p:nvGrpSpPr>
          <p:cNvPr id="13" name="กลุ่ม 12">
            <a:extLst>
              <a:ext uri="{FF2B5EF4-FFF2-40B4-BE49-F238E27FC236}">
                <a16:creationId xmlns:a16="http://schemas.microsoft.com/office/drawing/2014/main" id="{118996CC-2AA6-4AC4-BD4D-809A0BB1C9E5}"/>
              </a:ext>
            </a:extLst>
          </p:cNvPr>
          <p:cNvGrpSpPr/>
          <p:nvPr/>
        </p:nvGrpSpPr>
        <p:grpSpPr>
          <a:xfrm>
            <a:off x="5645291" y="2009573"/>
            <a:ext cx="5169361" cy="3391768"/>
            <a:chOff x="5572139" y="1711401"/>
            <a:chExt cx="5169361" cy="3391768"/>
          </a:xfrm>
        </p:grpSpPr>
        <p:sp>
          <p:nvSpPr>
            <p:cNvPr id="3" name="กล่องข้อความ 2">
              <a:extLst>
                <a:ext uri="{FF2B5EF4-FFF2-40B4-BE49-F238E27FC236}">
                  <a16:creationId xmlns:a16="http://schemas.microsoft.com/office/drawing/2014/main" id="{49C14E43-C506-4FC0-9A37-1B90D302FEC7}"/>
                </a:ext>
              </a:extLst>
            </p:cNvPr>
            <p:cNvSpPr txBox="1"/>
            <p:nvPr/>
          </p:nvSpPr>
          <p:spPr>
            <a:xfrm>
              <a:off x="6096000" y="1711401"/>
              <a:ext cx="412164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th-TH" sz="2600" b="1" dirty="0">
                  <a:solidFill>
                    <a:srgbClr val="FF0000"/>
                  </a:solidFill>
                  <a:latin typeface="4804_KwangMD_PukluK" panose="02000000000000000000" pitchFamily="2" charset="0"/>
                  <a:cs typeface="4804_KwangMD_PukluK" panose="02000000000000000000" pitchFamily="2" charset="0"/>
                </a:rPr>
                <a:t>จำนวนนักเรียนชั้น ป. 3 ที่สะสมของชนิดต่าง ๆ</a:t>
              </a:r>
            </a:p>
          </p:txBody>
        </p:sp>
        <p:pic>
          <p:nvPicPr>
            <p:cNvPr id="9" name="รูปภาพ 8">
              <a:extLst>
                <a:ext uri="{FF2B5EF4-FFF2-40B4-BE49-F238E27FC236}">
                  <a16:creationId xmlns:a16="http://schemas.microsoft.com/office/drawing/2014/main" id="{0D111162-17A5-4884-9683-11DC1EDE0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139" y="2239395"/>
              <a:ext cx="5169361" cy="2286574"/>
            </a:xfrm>
            <a:prstGeom prst="rect">
              <a:avLst/>
            </a:prstGeom>
          </p:spPr>
        </p:pic>
        <p:grpSp>
          <p:nvGrpSpPr>
            <p:cNvPr id="12" name="กลุ่ม 11">
              <a:extLst>
                <a:ext uri="{FF2B5EF4-FFF2-40B4-BE49-F238E27FC236}">
                  <a16:creationId xmlns:a16="http://schemas.microsoft.com/office/drawing/2014/main" id="{CF3087D7-75FF-4A12-96E9-AD50FE0214B0}"/>
                </a:ext>
              </a:extLst>
            </p:cNvPr>
            <p:cNvGrpSpPr/>
            <p:nvPr/>
          </p:nvGrpSpPr>
          <p:grpSpPr>
            <a:xfrm>
              <a:off x="6253894" y="4610726"/>
              <a:ext cx="3805850" cy="492443"/>
              <a:chOff x="6253894" y="4610726"/>
              <a:chExt cx="3805850" cy="492443"/>
            </a:xfrm>
          </p:grpSpPr>
          <p:sp>
            <p:nvSpPr>
              <p:cNvPr id="10" name="กล่องข้อความ 9">
                <a:extLst>
                  <a:ext uri="{FF2B5EF4-FFF2-40B4-BE49-F238E27FC236}">
                    <a16:creationId xmlns:a16="http://schemas.microsoft.com/office/drawing/2014/main" id="{C19F6D31-2CBC-46EA-8634-EB31CDA396BA}"/>
                  </a:ext>
                </a:extLst>
              </p:cNvPr>
              <p:cNvSpPr txBox="1"/>
              <p:nvPr/>
            </p:nvSpPr>
            <p:spPr>
              <a:xfrm>
                <a:off x="6253894" y="4610726"/>
                <a:ext cx="3805850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th-TH" sz="2600" b="1" dirty="0">
                    <a:solidFill>
                      <a:srgbClr val="FF0000"/>
                    </a:solidFill>
                    <a:latin typeface="4804_KwangMD_PukluK" panose="02000000000000000000" pitchFamily="2" charset="0"/>
                    <a:cs typeface="4804_KwangMD_PukluK" panose="02000000000000000000" pitchFamily="2" charset="0"/>
                  </a:rPr>
                  <a:t>กำหนดให้     แทนจำนวนนักเรียน 4 คน</a:t>
                </a:r>
              </a:p>
            </p:txBody>
          </p:sp>
          <p:sp>
            <p:nvSpPr>
              <p:cNvPr id="11" name="สี่เหลี่ยมผืนผ้า 10">
                <a:extLst>
                  <a:ext uri="{FF2B5EF4-FFF2-40B4-BE49-F238E27FC236}">
                    <a16:creationId xmlns:a16="http://schemas.microsoft.com/office/drawing/2014/main" id="{035A6A6F-B834-401D-AFFA-2EA7D5ADF5F1}"/>
                  </a:ext>
                </a:extLst>
              </p:cNvPr>
              <p:cNvSpPr/>
              <p:nvPr/>
            </p:nvSpPr>
            <p:spPr>
              <a:xfrm>
                <a:off x="7306056" y="4712647"/>
                <a:ext cx="283464" cy="288600"/>
              </a:xfrm>
              <a:prstGeom prst="rect">
                <a:avLst/>
              </a:prstGeom>
              <a:solidFill>
                <a:srgbClr val="ED1C24"/>
              </a:solidFill>
              <a:ln>
                <a:solidFill>
                  <a:srgbClr val="ED1C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748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512;p30">
            <a:extLst>
              <a:ext uri="{FF2B5EF4-FFF2-40B4-BE49-F238E27FC236}">
                <a16:creationId xmlns:a16="http://schemas.microsoft.com/office/drawing/2014/main" id="{A0C994F0-783E-4BE5-8EA5-3DF8BAC35733}"/>
              </a:ext>
            </a:extLst>
          </p:cNvPr>
          <p:cNvGrpSpPr/>
          <p:nvPr/>
        </p:nvGrpSpPr>
        <p:grpSpPr>
          <a:xfrm>
            <a:off x="559839" y="-33272"/>
            <a:ext cx="963903" cy="603002"/>
            <a:chOff x="7460091" y="634069"/>
            <a:chExt cx="963903" cy="603002"/>
          </a:xfrm>
        </p:grpSpPr>
        <p:sp>
          <p:nvSpPr>
            <p:cNvPr id="26" name="Google Shape;513;p30">
              <a:extLst>
                <a:ext uri="{FF2B5EF4-FFF2-40B4-BE49-F238E27FC236}">
                  <a16:creationId xmlns:a16="http://schemas.microsoft.com/office/drawing/2014/main" id="{0440119D-496D-4BF7-BA0B-84E8417ACEA8}"/>
                </a:ext>
              </a:extLst>
            </p:cNvPr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514;p30">
              <a:extLst>
                <a:ext uri="{FF2B5EF4-FFF2-40B4-BE49-F238E27FC236}">
                  <a16:creationId xmlns:a16="http://schemas.microsoft.com/office/drawing/2014/main" id="{0C44E829-6302-48B8-B64D-D6438EC1CD60}"/>
                </a:ext>
              </a:extLst>
            </p:cNvPr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rgbClr val="B64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515;p30">
              <a:extLst>
                <a:ext uri="{FF2B5EF4-FFF2-40B4-BE49-F238E27FC236}">
                  <a16:creationId xmlns:a16="http://schemas.microsoft.com/office/drawing/2014/main" id="{55A5DB0A-536B-4372-B310-44B690F3B06B}"/>
                </a:ext>
              </a:extLst>
            </p:cNvPr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516;p30">
              <a:extLst>
                <a:ext uri="{FF2B5EF4-FFF2-40B4-BE49-F238E27FC236}">
                  <a16:creationId xmlns:a16="http://schemas.microsoft.com/office/drawing/2014/main" id="{F211C713-F572-4D77-9EEF-F9F9B95E9A3A}"/>
                </a:ext>
              </a:extLst>
            </p:cNvPr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517;p30">
              <a:extLst>
                <a:ext uri="{FF2B5EF4-FFF2-40B4-BE49-F238E27FC236}">
                  <a16:creationId xmlns:a16="http://schemas.microsoft.com/office/drawing/2014/main" id="{1DB81292-94AE-420E-A5A2-BC5FD9DADAA1}"/>
                </a:ext>
              </a:extLst>
            </p:cNvPr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518;p30">
              <a:extLst>
                <a:ext uri="{FF2B5EF4-FFF2-40B4-BE49-F238E27FC236}">
                  <a16:creationId xmlns:a16="http://schemas.microsoft.com/office/drawing/2014/main" id="{F869B1BE-CF86-44EB-BD46-B19DEC0849BB}"/>
                </a:ext>
              </a:extLst>
            </p:cNvPr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519;p30">
              <a:extLst>
                <a:ext uri="{FF2B5EF4-FFF2-40B4-BE49-F238E27FC236}">
                  <a16:creationId xmlns:a16="http://schemas.microsoft.com/office/drawing/2014/main" id="{7B80E66B-C931-4E6B-AF5F-7888E53D1400}"/>
                </a:ext>
              </a:extLst>
            </p:cNvPr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520;p30">
              <a:extLst>
                <a:ext uri="{FF2B5EF4-FFF2-40B4-BE49-F238E27FC236}">
                  <a16:creationId xmlns:a16="http://schemas.microsoft.com/office/drawing/2014/main" id="{5359B4D6-CE16-436A-8A0A-67E09C5C32D3}"/>
                </a:ext>
              </a:extLst>
            </p:cNvPr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521;p30">
              <a:extLst>
                <a:ext uri="{FF2B5EF4-FFF2-40B4-BE49-F238E27FC236}">
                  <a16:creationId xmlns:a16="http://schemas.microsoft.com/office/drawing/2014/main" id="{0FA3B0E9-394F-4B47-9DC3-950ADF1D46C3}"/>
                </a:ext>
              </a:extLst>
            </p:cNvPr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22;p30">
              <a:extLst>
                <a:ext uri="{FF2B5EF4-FFF2-40B4-BE49-F238E27FC236}">
                  <a16:creationId xmlns:a16="http://schemas.microsoft.com/office/drawing/2014/main" id="{E3DB5FBD-FBCC-4521-A3AB-FBC0A2FF5653}"/>
                </a:ext>
              </a:extLst>
            </p:cNvPr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23;p30">
              <a:extLst>
                <a:ext uri="{FF2B5EF4-FFF2-40B4-BE49-F238E27FC236}">
                  <a16:creationId xmlns:a16="http://schemas.microsoft.com/office/drawing/2014/main" id="{439BA3E9-2032-4EBC-AA82-AC78BCD9EB68}"/>
                </a:ext>
              </a:extLst>
            </p:cNvPr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7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211ED308-5351-4000-89E4-FF1F0C02AB0F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8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C6CC499D-4A50-4A84-861B-89D6AC2A7D2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9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3905BE40-DD56-454B-83CB-0E81F2620292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1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020FCACE-49E6-4965-A663-3E690141DD92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2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8469EB9F-FDF2-4623-8B1E-6E1BBC07555F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73" name="รูปภาพ 72">
            <a:hlinkClick r:id="rId8" action="ppaction://hlinksldjump"/>
            <a:extLst>
              <a:ext uri="{FF2B5EF4-FFF2-40B4-BE49-F238E27FC236}">
                <a16:creationId xmlns:a16="http://schemas.microsoft.com/office/drawing/2014/main" id="{9FE7D988-5A1D-4778-B9F2-82A2020DAD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74" name="กลุ่ม 73">
            <a:extLst>
              <a:ext uri="{FF2B5EF4-FFF2-40B4-BE49-F238E27FC236}">
                <a16:creationId xmlns:a16="http://schemas.microsoft.com/office/drawing/2014/main" id="{E608B762-349E-4283-860B-31FD1EF2549C}"/>
              </a:ext>
            </a:extLst>
          </p:cNvPr>
          <p:cNvGrpSpPr/>
          <p:nvPr/>
        </p:nvGrpSpPr>
        <p:grpSpPr>
          <a:xfrm>
            <a:off x="4949132" y="590831"/>
            <a:ext cx="5941190" cy="788569"/>
            <a:chOff x="1474594" y="514975"/>
            <a:chExt cx="5941190" cy="788569"/>
          </a:xfrm>
        </p:grpSpPr>
        <p:sp>
          <p:nvSpPr>
            <p:cNvPr id="75" name="Google Shape;3842;p61">
              <a:extLst>
                <a:ext uri="{FF2B5EF4-FFF2-40B4-BE49-F238E27FC236}">
                  <a16:creationId xmlns:a16="http://schemas.microsoft.com/office/drawing/2014/main" id="{D1A3C725-1329-4D55-B55E-857C612205FB}"/>
                </a:ext>
              </a:extLst>
            </p:cNvPr>
            <p:cNvSpPr txBox="1"/>
            <p:nvPr/>
          </p:nvSpPr>
          <p:spPr>
            <a:xfrm>
              <a:off x="1474594" y="514975"/>
              <a:ext cx="594119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เขียนแผนภูมิรูปภาพแสดงจำนวนผักที่นักเรียนชั้นป.3 เก็บได้ในวันศุกร์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โดยกำหนด     แทนจำนวนผัก 2 ต้น ดังนี้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pic>
          <p:nvPicPr>
            <p:cNvPr id="76" name="รูปภาพ 75">
              <a:extLst>
                <a:ext uri="{FF2B5EF4-FFF2-40B4-BE49-F238E27FC236}">
                  <a16:creationId xmlns:a16="http://schemas.microsoft.com/office/drawing/2014/main" id="{70D8FA36-E429-44DB-8114-8DAA8866B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70686" y="961242"/>
              <a:ext cx="352082" cy="342302"/>
            </a:xfrm>
            <a:prstGeom prst="rect">
              <a:avLst/>
            </a:prstGeom>
          </p:spPr>
        </p:pic>
      </p:grpSp>
      <p:grpSp>
        <p:nvGrpSpPr>
          <p:cNvPr id="77" name="กลุ่ม 76">
            <a:extLst>
              <a:ext uri="{FF2B5EF4-FFF2-40B4-BE49-F238E27FC236}">
                <a16:creationId xmlns:a16="http://schemas.microsoft.com/office/drawing/2014/main" id="{4BC69FE4-BF52-4C26-8075-1B2490A9FD44}"/>
              </a:ext>
            </a:extLst>
          </p:cNvPr>
          <p:cNvGrpSpPr/>
          <p:nvPr/>
        </p:nvGrpSpPr>
        <p:grpSpPr>
          <a:xfrm>
            <a:off x="4949132" y="1495632"/>
            <a:ext cx="5868219" cy="4823242"/>
            <a:chOff x="1115567" y="1496896"/>
            <a:chExt cx="5868219" cy="4823242"/>
          </a:xfrm>
        </p:grpSpPr>
        <p:sp>
          <p:nvSpPr>
            <p:cNvPr id="78" name="สี่เหลี่ยมผืนผ้า: มุมมน 77">
              <a:extLst>
                <a:ext uri="{FF2B5EF4-FFF2-40B4-BE49-F238E27FC236}">
                  <a16:creationId xmlns:a16="http://schemas.microsoft.com/office/drawing/2014/main" id="{3A1F561D-4E60-4CFC-9AE6-6E506B11752E}"/>
                </a:ext>
              </a:extLst>
            </p:cNvPr>
            <p:cNvSpPr/>
            <p:nvPr/>
          </p:nvSpPr>
          <p:spPr>
            <a:xfrm>
              <a:off x="1115567" y="1496896"/>
              <a:ext cx="5868219" cy="4805890"/>
            </a:xfrm>
            <a:prstGeom prst="roundRect">
              <a:avLst>
                <a:gd name="adj" fmla="val 3862"/>
              </a:avLst>
            </a:pr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9" name="กล่องข้อความ 78">
              <a:extLst>
                <a:ext uri="{FF2B5EF4-FFF2-40B4-BE49-F238E27FC236}">
                  <a16:creationId xmlns:a16="http://schemas.microsoft.com/office/drawing/2014/main" id="{257FB28D-1E00-41FF-8D7A-950D65D8C249}"/>
                </a:ext>
              </a:extLst>
            </p:cNvPr>
            <p:cNvSpPr txBox="1"/>
            <p:nvPr/>
          </p:nvSpPr>
          <p:spPr>
            <a:xfrm>
              <a:off x="1335023" y="1564538"/>
              <a:ext cx="52921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+mn-ea"/>
                  <a:cs typeface="4804_KwangMD_PukluK" panose="02000000000000000000" pitchFamily="2" charset="0"/>
                </a:rPr>
                <a:t>แผนภูมิรูปภาพแสดงจำนวนผักที่นักเรียนชั้นป.3 เก็บได้ในวันศุกร์</a:t>
              </a:r>
            </a:p>
          </p:txBody>
        </p:sp>
        <p:pic>
          <p:nvPicPr>
            <p:cNvPr id="80" name="รูปภาพ 79">
              <a:extLst>
                <a:ext uri="{FF2B5EF4-FFF2-40B4-BE49-F238E27FC236}">
                  <a16:creationId xmlns:a16="http://schemas.microsoft.com/office/drawing/2014/main" id="{6BAE6663-B806-413B-B666-2699F3C20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30356" y="1946832"/>
              <a:ext cx="4941759" cy="3962493"/>
            </a:xfrm>
            <a:prstGeom prst="rect">
              <a:avLst/>
            </a:prstGeom>
          </p:spPr>
        </p:pic>
        <p:grpSp>
          <p:nvGrpSpPr>
            <p:cNvPr id="81" name="กลุ่ม 80">
              <a:extLst>
                <a:ext uri="{FF2B5EF4-FFF2-40B4-BE49-F238E27FC236}">
                  <a16:creationId xmlns:a16="http://schemas.microsoft.com/office/drawing/2014/main" id="{117E7204-9A6F-42E3-9F3C-A342DE1F9D31}"/>
                </a:ext>
              </a:extLst>
            </p:cNvPr>
            <p:cNvGrpSpPr/>
            <p:nvPr/>
          </p:nvGrpSpPr>
          <p:grpSpPr>
            <a:xfrm>
              <a:off x="2371733" y="5827695"/>
              <a:ext cx="3379451" cy="492443"/>
              <a:chOff x="2371733" y="5690535"/>
              <a:chExt cx="3379451" cy="492443"/>
            </a:xfrm>
          </p:grpSpPr>
          <p:sp>
            <p:nvSpPr>
              <p:cNvPr id="82" name="กล่องข้อความ 81">
                <a:extLst>
                  <a:ext uri="{FF2B5EF4-FFF2-40B4-BE49-F238E27FC236}">
                    <a16:creationId xmlns:a16="http://schemas.microsoft.com/office/drawing/2014/main" id="{4C05CFAF-7043-494A-9100-9F891D6A5937}"/>
                  </a:ext>
                </a:extLst>
              </p:cNvPr>
              <p:cNvSpPr txBox="1"/>
              <p:nvPr/>
            </p:nvSpPr>
            <p:spPr>
              <a:xfrm>
                <a:off x="2371733" y="5690535"/>
                <a:ext cx="3379451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+mn-ea"/>
                    <a:cs typeface="4804_KwangMD_PukluK" panose="02000000000000000000" pitchFamily="2" charset="0"/>
                  </a:rPr>
                  <a:t>กำหนดให้     แทนจำนวนผัก 2 ต้น</a:t>
                </a:r>
              </a:p>
            </p:txBody>
          </p:sp>
          <p:pic>
            <p:nvPicPr>
              <p:cNvPr id="83" name="รูปภาพ 82">
                <a:extLst>
                  <a:ext uri="{FF2B5EF4-FFF2-40B4-BE49-F238E27FC236}">
                    <a16:creationId xmlns:a16="http://schemas.microsoft.com/office/drawing/2014/main" id="{B32AA83D-FA1E-46E9-B489-F8920E407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416292" y="5789518"/>
                <a:ext cx="285148" cy="277228"/>
              </a:xfrm>
              <a:prstGeom prst="rect">
                <a:avLst/>
              </a:prstGeom>
            </p:spPr>
          </p:pic>
        </p:grp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4C7A74EE-590C-453D-B5BD-300C3279C5C9}"/>
              </a:ext>
            </a:extLst>
          </p:cNvPr>
          <p:cNvSpPr txBox="1"/>
          <p:nvPr/>
        </p:nvSpPr>
        <p:spPr>
          <a:xfrm>
            <a:off x="860759" y="1439424"/>
            <a:ext cx="3656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ผัก</a:t>
            </a: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ที่นักเรียนชั้น ป.3 เก็บได้ในวันศุกร์เป็นดังนี้</a:t>
            </a:r>
            <a:endParaRPr lang="th-TH" sz="2400" dirty="0">
              <a:latin typeface="4804_KwangMD_PukluK" panose="02000000000000000000" pitchFamily="2" charset="0"/>
              <a:cs typeface="4804_KwangMD_PukluK" panose="02000000000000000000" pitchFamily="2" charset="0"/>
            </a:endParaRPr>
          </a:p>
        </p:txBody>
      </p:sp>
      <p:graphicFrame>
        <p:nvGraphicFramePr>
          <p:cNvPr id="3" name="ตาราง 3">
            <a:extLst>
              <a:ext uri="{FF2B5EF4-FFF2-40B4-BE49-F238E27FC236}">
                <a16:creationId xmlns:a16="http://schemas.microsoft.com/office/drawing/2014/main" id="{9ADC783F-CF5A-4C18-ACAA-593E34D2F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91100"/>
              </p:ext>
            </p:extLst>
          </p:nvPr>
        </p:nvGraphicFramePr>
        <p:xfrm>
          <a:off x="1397332" y="1899889"/>
          <a:ext cx="26280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000">
                  <a:extLst>
                    <a:ext uri="{9D8B030D-6E8A-4147-A177-3AD203B41FA5}">
                      <a16:colId xmlns:a16="http://schemas.microsoft.com/office/drawing/2014/main" val="18228477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7987102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475357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ผักชี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คะน้า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ผักกาดหอม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กวางตุ้ง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ต้นหอม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40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35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30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15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39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512;p30">
            <a:extLst>
              <a:ext uri="{FF2B5EF4-FFF2-40B4-BE49-F238E27FC236}">
                <a16:creationId xmlns:a16="http://schemas.microsoft.com/office/drawing/2014/main" id="{A0C994F0-783E-4BE5-8EA5-3DF8BAC35733}"/>
              </a:ext>
            </a:extLst>
          </p:cNvPr>
          <p:cNvGrpSpPr/>
          <p:nvPr/>
        </p:nvGrpSpPr>
        <p:grpSpPr>
          <a:xfrm>
            <a:off x="559839" y="-33272"/>
            <a:ext cx="963903" cy="603002"/>
            <a:chOff x="7460091" y="634069"/>
            <a:chExt cx="963903" cy="603002"/>
          </a:xfrm>
        </p:grpSpPr>
        <p:sp>
          <p:nvSpPr>
            <p:cNvPr id="26" name="Google Shape;513;p30">
              <a:extLst>
                <a:ext uri="{FF2B5EF4-FFF2-40B4-BE49-F238E27FC236}">
                  <a16:creationId xmlns:a16="http://schemas.microsoft.com/office/drawing/2014/main" id="{0440119D-496D-4BF7-BA0B-84E8417ACEA8}"/>
                </a:ext>
              </a:extLst>
            </p:cNvPr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514;p30">
              <a:extLst>
                <a:ext uri="{FF2B5EF4-FFF2-40B4-BE49-F238E27FC236}">
                  <a16:creationId xmlns:a16="http://schemas.microsoft.com/office/drawing/2014/main" id="{0C44E829-6302-48B8-B64D-D6438EC1CD60}"/>
                </a:ext>
              </a:extLst>
            </p:cNvPr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rgbClr val="B64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515;p30">
              <a:extLst>
                <a:ext uri="{FF2B5EF4-FFF2-40B4-BE49-F238E27FC236}">
                  <a16:creationId xmlns:a16="http://schemas.microsoft.com/office/drawing/2014/main" id="{55A5DB0A-536B-4372-B310-44B690F3B06B}"/>
                </a:ext>
              </a:extLst>
            </p:cNvPr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516;p30">
              <a:extLst>
                <a:ext uri="{FF2B5EF4-FFF2-40B4-BE49-F238E27FC236}">
                  <a16:creationId xmlns:a16="http://schemas.microsoft.com/office/drawing/2014/main" id="{F211C713-F572-4D77-9EEF-F9F9B95E9A3A}"/>
                </a:ext>
              </a:extLst>
            </p:cNvPr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517;p30">
              <a:extLst>
                <a:ext uri="{FF2B5EF4-FFF2-40B4-BE49-F238E27FC236}">
                  <a16:creationId xmlns:a16="http://schemas.microsoft.com/office/drawing/2014/main" id="{1DB81292-94AE-420E-A5A2-BC5FD9DADAA1}"/>
                </a:ext>
              </a:extLst>
            </p:cNvPr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518;p30">
              <a:extLst>
                <a:ext uri="{FF2B5EF4-FFF2-40B4-BE49-F238E27FC236}">
                  <a16:creationId xmlns:a16="http://schemas.microsoft.com/office/drawing/2014/main" id="{F869B1BE-CF86-44EB-BD46-B19DEC0849BB}"/>
                </a:ext>
              </a:extLst>
            </p:cNvPr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519;p30">
              <a:extLst>
                <a:ext uri="{FF2B5EF4-FFF2-40B4-BE49-F238E27FC236}">
                  <a16:creationId xmlns:a16="http://schemas.microsoft.com/office/drawing/2014/main" id="{7B80E66B-C931-4E6B-AF5F-7888E53D1400}"/>
                </a:ext>
              </a:extLst>
            </p:cNvPr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520;p30">
              <a:extLst>
                <a:ext uri="{FF2B5EF4-FFF2-40B4-BE49-F238E27FC236}">
                  <a16:creationId xmlns:a16="http://schemas.microsoft.com/office/drawing/2014/main" id="{5359B4D6-CE16-436A-8A0A-67E09C5C32D3}"/>
                </a:ext>
              </a:extLst>
            </p:cNvPr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521;p30">
              <a:extLst>
                <a:ext uri="{FF2B5EF4-FFF2-40B4-BE49-F238E27FC236}">
                  <a16:creationId xmlns:a16="http://schemas.microsoft.com/office/drawing/2014/main" id="{0FA3B0E9-394F-4B47-9DC3-950ADF1D46C3}"/>
                </a:ext>
              </a:extLst>
            </p:cNvPr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22;p30">
              <a:extLst>
                <a:ext uri="{FF2B5EF4-FFF2-40B4-BE49-F238E27FC236}">
                  <a16:creationId xmlns:a16="http://schemas.microsoft.com/office/drawing/2014/main" id="{E3DB5FBD-FBCC-4521-A3AB-FBC0A2FF5653}"/>
                </a:ext>
              </a:extLst>
            </p:cNvPr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23;p30">
              <a:extLst>
                <a:ext uri="{FF2B5EF4-FFF2-40B4-BE49-F238E27FC236}">
                  <a16:creationId xmlns:a16="http://schemas.microsoft.com/office/drawing/2014/main" id="{439BA3E9-2032-4EBC-AA82-AC78BCD9EB68}"/>
                </a:ext>
              </a:extLst>
            </p:cNvPr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8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F8C02754-D8BA-4C7C-9B5E-B3176FE213C9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9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AEF15451-97C7-4F35-9027-69408DDFFCBD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0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6ACBFFDC-E54F-4CDC-99E2-EDA250EF832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1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29440020-501C-442D-B38A-43E85E717367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2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575A63FC-A834-43BE-BB5C-740D015D045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63" name="รูปภาพ 162">
            <a:hlinkClick r:id="rId8" action="ppaction://hlinksldjump"/>
            <a:extLst>
              <a:ext uri="{FF2B5EF4-FFF2-40B4-BE49-F238E27FC236}">
                <a16:creationId xmlns:a16="http://schemas.microsoft.com/office/drawing/2014/main" id="{DE957B2E-183F-4A88-9260-3D8A93DC0D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55" name="กลุ่ม 54">
            <a:extLst>
              <a:ext uri="{FF2B5EF4-FFF2-40B4-BE49-F238E27FC236}">
                <a16:creationId xmlns:a16="http://schemas.microsoft.com/office/drawing/2014/main" id="{75835769-8EF2-4EFA-9BF6-D28A957413A5}"/>
              </a:ext>
            </a:extLst>
          </p:cNvPr>
          <p:cNvGrpSpPr/>
          <p:nvPr/>
        </p:nvGrpSpPr>
        <p:grpSpPr>
          <a:xfrm>
            <a:off x="2205932" y="988965"/>
            <a:ext cx="6709468" cy="438908"/>
            <a:chOff x="1474594" y="514975"/>
            <a:chExt cx="6709468" cy="438908"/>
          </a:xfrm>
        </p:grpSpPr>
        <p:sp>
          <p:nvSpPr>
            <p:cNvPr id="60" name="Google Shape;3842;p61">
              <a:extLst>
                <a:ext uri="{FF2B5EF4-FFF2-40B4-BE49-F238E27FC236}">
                  <a16:creationId xmlns:a16="http://schemas.microsoft.com/office/drawing/2014/main" id="{538BDF2E-2C22-406E-9B94-20644C281325}"/>
                </a:ext>
              </a:extLst>
            </p:cNvPr>
            <p:cNvSpPr txBox="1"/>
            <p:nvPr/>
          </p:nvSpPr>
          <p:spPr>
            <a:xfrm>
              <a:off x="1474594" y="514975"/>
              <a:ext cx="6709468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จากข้อมูลเดิม ถ้ากำหนด     แทนจำนวนผัก 5 ต้น เขียนแผนภูมิรูปภาพ </a:t>
              </a:r>
              <a:r>
                <a:rPr kumimoji="0" lang="th-TH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ได</a:t>
              </a:r>
              <a:r>
                <a:rPr lang="th-TH" sz="24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้ดังนี้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pic>
          <p:nvPicPr>
            <p:cNvPr id="61" name="รูปภาพ 60">
              <a:extLst>
                <a:ext uri="{FF2B5EF4-FFF2-40B4-BE49-F238E27FC236}">
                  <a16:creationId xmlns:a16="http://schemas.microsoft.com/office/drawing/2014/main" id="{B5EEA89B-FA27-46C3-BBEE-0B64E114B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96389" y="611581"/>
              <a:ext cx="352082" cy="342302"/>
            </a:xfrm>
            <a:prstGeom prst="rect">
              <a:avLst/>
            </a:prstGeom>
          </p:spPr>
        </p:pic>
      </p:grpSp>
      <p:grpSp>
        <p:nvGrpSpPr>
          <p:cNvPr id="64" name="กลุ่ม 63">
            <a:extLst>
              <a:ext uri="{FF2B5EF4-FFF2-40B4-BE49-F238E27FC236}">
                <a16:creationId xmlns:a16="http://schemas.microsoft.com/office/drawing/2014/main" id="{CB194503-172A-4A0D-AE65-FBA9E4A32AAE}"/>
              </a:ext>
            </a:extLst>
          </p:cNvPr>
          <p:cNvGrpSpPr/>
          <p:nvPr/>
        </p:nvGrpSpPr>
        <p:grpSpPr>
          <a:xfrm>
            <a:off x="2361342" y="1803113"/>
            <a:ext cx="6709468" cy="3969316"/>
            <a:chOff x="1115568" y="1496895"/>
            <a:chExt cx="6234985" cy="3606246"/>
          </a:xfrm>
        </p:grpSpPr>
        <p:sp>
          <p:nvSpPr>
            <p:cNvPr id="65" name="สี่เหลี่ยมผืนผ้า: มุมมน 64">
              <a:extLst>
                <a:ext uri="{FF2B5EF4-FFF2-40B4-BE49-F238E27FC236}">
                  <a16:creationId xmlns:a16="http://schemas.microsoft.com/office/drawing/2014/main" id="{BBFC361D-E567-4542-8D73-4D0077E307F0}"/>
                </a:ext>
              </a:extLst>
            </p:cNvPr>
            <p:cNvSpPr/>
            <p:nvPr/>
          </p:nvSpPr>
          <p:spPr>
            <a:xfrm>
              <a:off x="1115568" y="1496895"/>
              <a:ext cx="6234985" cy="3606246"/>
            </a:xfrm>
            <a:prstGeom prst="roundRect">
              <a:avLst>
                <a:gd name="adj" fmla="val 3862"/>
              </a:avLst>
            </a:pr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6" name="กล่องข้อความ 65">
              <a:extLst>
                <a:ext uri="{FF2B5EF4-FFF2-40B4-BE49-F238E27FC236}">
                  <a16:creationId xmlns:a16="http://schemas.microsoft.com/office/drawing/2014/main" id="{FAD906C4-4A15-483B-932F-3F6008D16D8F}"/>
                </a:ext>
              </a:extLst>
            </p:cNvPr>
            <p:cNvSpPr txBox="1"/>
            <p:nvPr/>
          </p:nvSpPr>
          <p:spPr>
            <a:xfrm>
              <a:off x="1442566" y="1564537"/>
              <a:ext cx="52921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+mn-ea"/>
                  <a:cs typeface="4804_KwangMD_PukluK" panose="02000000000000000000" pitchFamily="2" charset="0"/>
                </a:rPr>
                <a:t>แผนภูมิรูปภาพแสดงจำนวนผักที่นักเรียนชั้นป.3 เก็บได้ในวันศุกร์</a:t>
              </a:r>
            </a:p>
          </p:txBody>
        </p:sp>
        <p:pic>
          <p:nvPicPr>
            <p:cNvPr id="67" name="รูปภาพ 66">
              <a:extLst>
                <a:ext uri="{FF2B5EF4-FFF2-40B4-BE49-F238E27FC236}">
                  <a16:creationId xmlns:a16="http://schemas.microsoft.com/office/drawing/2014/main" id="{8B76016E-91B5-4AE3-9AF2-C5F80D449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83891" y="2067740"/>
              <a:ext cx="5623101" cy="2379447"/>
            </a:xfrm>
            <a:prstGeom prst="rect">
              <a:avLst/>
            </a:prstGeom>
          </p:spPr>
        </p:pic>
        <p:grpSp>
          <p:nvGrpSpPr>
            <p:cNvPr id="68" name="กลุ่ม 67">
              <a:extLst>
                <a:ext uri="{FF2B5EF4-FFF2-40B4-BE49-F238E27FC236}">
                  <a16:creationId xmlns:a16="http://schemas.microsoft.com/office/drawing/2014/main" id="{AC07D216-5626-4567-AF84-0B740BE5AAD5}"/>
                </a:ext>
              </a:extLst>
            </p:cNvPr>
            <p:cNvGrpSpPr/>
            <p:nvPr/>
          </p:nvGrpSpPr>
          <p:grpSpPr>
            <a:xfrm>
              <a:off x="2657148" y="4611906"/>
              <a:ext cx="3151825" cy="461665"/>
              <a:chOff x="2657148" y="4474746"/>
              <a:chExt cx="3151825" cy="461665"/>
            </a:xfrm>
          </p:grpSpPr>
          <p:sp>
            <p:nvSpPr>
              <p:cNvPr id="69" name="กล่องข้อความ 68">
                <a:extLst>
                  <a:ext uri="{FF2B5EF4-FFF2-40B4-BE49-F238E27FC236}">
                    <a16:creationId xmlns:a16="http://schemas.microsoft.com/office/drawing/2014/main" id="{AB93F597-F610-416B-8708-C39DD667C6B0}"/>
                  </a:ext>
                </a:extLst>
              </p:cNvPr>
              <p:cNvSpPr txBox="1"/>
              <p:nvPr/>
            </p:nvSpPr>
            <p:spPr>
              <a:xfrm>
                <a:off x="2657148" y="4474746"/>
                <a:ext cx="31518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+mn-ea"/>
                    <a:cs typeface="4804_KwangMD_PukluK" panose="02000000000000000000" pitchFamily="2" charset="0"/>
                  </a:rPr>
                  <a:t>กำหนดให้     แทนจำนวนผัก 5 ต้น</a:t>
                </a:r>
              </a:p>
            </p:txBody>
          </p:sp>
          <p:pic>
            <p:nvPicPr>
              <p:cNvPr id="71" name="รูปภาพ 70">
                <a:extLst>
                  <a:ext uri="{FF2B5EF4-FFF2-40B4-BE49-F238E27FC236}">
                    <a16:creationId xmlns:a16="http://schemas.microsoft.com/office/drawing/2014/main" id="{55BD5D71-FA00-4D1B-AA82-A8C1088C23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526384" y="4535354"/>
                <a:ext cx="285148" cy="27722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526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512;p30">
            <a:extLst>
              <a:ext uri="{FF2B5EF4-FFF2-40B4-BE49-F238E27FC236}">
                <a16:creationId xmlns:a16="http://schemas.microsoft.com/office/drawing/2014/main" id="{A0C994F0-783E-4BE5-8EA5-3DF8BAC35733}"/>
              </a:ext>
            </a:extLst>
          </p:cNvPr>
          <p:cNvGrpSpPr/>
          <p:nvPr/>
        </p:nvGrpSpPr>
        <p:grpSpPr>
          <a:xfrm>
            <a:off x="559839" y="-33272"/>
            <a:ext cx="963903" cy="603002"/>
            <a:chOff x="7460091" y="634069"/>
            <a:chExt cx="963903" cy="603002"/>
          </a:xfrm>
        </p:grpSpPr>
        <p:sp>
          <p:nvSpPr>
            <p:cNvPr id="26" name="Google Shape;513;p30">
              <a:extLst>
                <a:ext uri="{FF2B5EF4-FFF2-40B4-BE49-F238E27FC236}">
                  <a16:creationId xmlns:a16="http://schemas.microsoft.com/office/drawing/2014/main" id="{0440119D-496D-4BF7-BA0B-84E8417ACEA8}"/>
                </a:ext>
              </a:extLst>
            </p:cNvPr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514;p30">
              <a:extLst>
                <a:ext uri="{FF2B5EF4-FFF2-40B4-BE49-F238E27FC236}">
                  <a16:creationId xmlns:a16="http://schemas.microsoft.com/office/drawing/2014/main" id="{0C44E829-6302-48B8-B64D-D6438EC1CD60}"/>
                </a:ext>
              </a:extLst>
            </p:cNvPr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rgbClr val="B64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515;p30">
              <a:extLst>
                <a:ext uri="{FF2B5EF4-FFF2-40B4-BE49-F238E27FC236}">
                  <a16:creationId xmlns:a16="http://schemas.microsoft.com/office/drawing/2014/main" id="{55A5DB0A-536B-4372-B310-44B690F3B06B}"/>
                </a:ext>
              </a:extLst>
            </p:cNvPr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516;p30">
              <a:extLst>
                <a:ext uri="{FF2B5EF4-FFF2-40B4-BE49-F238E27FC236}">
                  <a16:creationId xmlns:a16="http://schemas.microsoft.com/office/drawing/2014/main" id="{F211C713-F572-4D77-9EEF-F9F9B95E9A3A}"/>
                </a:ext>
              </a:extLst>
            </p:cNvPr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517;p30">
              <a:extLst>
                <a:ext uri="{FF2B5EF4-FFF2-40B4-BE49-F238E27FC236}">
                  <a16:creationId xmlns:a16="http://schemas.microsoft.com/office/drawing/2014/main" id="{1DB81292-94AE-420E-A5A2-BC5FD9DADAA1}"/>
                </a:ext>
              </a:extLst>
            </p:cNvPr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518;p30">
              <a:extLst>
                <a:ext uri="{FF2B5EF4-FFF2-40B4-BE49-F238E27FC236}">
                  <a16:creationId xmlns:a16="http://schemas.microsoft.com/office/drawing/2014/main" id="{F869B1BE-CF86-44EB-BD46-B19DEC0849BB}"/>
                </a:ext>
              </a:extLst>
            </p:cNvPr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519;p30">
              <a:extLst>
                <a:ext uri="{FF2B5EF4-FFF2-40B4-BE49-F238E27FC236}">
                  <a16:creationId xmlns:a16="http://schemas.microsoft.com/office/drawing/2014/main" id="{7B80E66B-C931-4E6B-AF5F-7888E53D1400}"/>
                </a:ext>
              </a:extLst>
            </p:cNvPr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520;p30">
              <a:extLst>
                <a:ext uri="{FF2B5EF4-FFF2-40B4-BE49-F238E27FC236}">
                  <a16:creationId xmlns:a16="http://schemas.microsoft.com/office/drawing/2014/main" id="{5359B4D6-CE16-436A-8A0A-67E09C5C32D3}"/>
                </a:ext>
              </a:extLst>
            </p:cNvPr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521;p30">
              <a:extLst>
                <a:ext uri="{FF2B5EF4-FFF2-40B4-BE49-F238E27FC236}">
                  <a16:creationId xmlns:a16="http://schemas.microsoft.com/office/drawing/2014/main" id="{0FA3B0E9-394F-4B47-9DC3-950ADF1D46C3}"/>
                </a:ext>
              </a:extLst>
            </p:cNvPr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22;p30">
              <a:extLst>
                <a:ext uri="{FF2B5EF4-FFF2-40B4-BE49-F238E27FC236}">
                  <a16:creationId xmlns:a16="http://schemas.microsoft.com/office/drawing/2014/main" id="{E3DB5FBD-FBCC-4521-A3AB-FBC0A2FF5653}"/>
                </a:ext>
              </a:extLst>
            </p:cNvPr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23;p30">
              <a:extLst>
                <a:ext uri="{FF2B5EF4-FFF2-40B4-BE49-F238E27FC236}">
                  <a16:creationId xmlns:a16="http://schemas.microsoft.com/office/drawing/2014/main" id="{439BA3E9-2032-4EBC-AA82-AC78BCD9EB68}"/>
                </a:ext>
              </a:extLst>
            </p:cNvPr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8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F8C02754-D8BA-4C7C-9B5E-B3176FE213C9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9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AEF15451-97C7-4F35-9027-69408DDFFCBD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0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6ACBFFDC-E54F-4CDC-99E2-EDA250EF832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1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29440020-501C-442D-B38A-43E85E717367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2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575A63FC-A834-43BE-BB5C-740D015D045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63" name="รูปภาพ 162">
            <a:hlinkClick r:id="rId8" action="ppaction://hlinksldjump"/>
            <a:extLst>
              <a:ext uri="{FF2B5EF4-FFF2-40B4-BE49-F238E27FC236}">
                <a16:creationId xmlns:a16="http://schemas.microsoft.com/office/drawing/2014/main" id="{DE957B2E-183F-4A88-9260-3D8A93DC0D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55" name="กลุ่ม 54">
            <a:extLst>
              <a:ext uri="{FF2B5EF4-FFF2-40B4-BE49-F238E27FC236}">
                <a16:creationId xmlns:a16="http://schemas.microsoft.com/office/drawing/2014/main" id="{75835769-8EF2-4EFA-9BF6-D28A957413A5}"/>
              </a:ext>
            </a:extLst>
          </p:cNvPr>
          <p:cNvGrpSpPr/>
          <p:nvPr/>
        </p:nvGrpSpPr>
        <p:grpSpPr>
          <a:xfrm>
            <a:off x="2205932" y="769509"/>
            <a:ext cx="6709468" cy="438908"/>
            <a:chOff x="1474594" y="514975"/>
            <a:chExt cx="6709468" cy="438908"/>
          </a:xfrm>
        </p:grpSpPr>
        <p:sp>
          <p:nvSpPr>
            <p:cNvPr id="60" name="Google Shape;3842;p61">
              <a:extLst>
                <a:ext uri="{FF2B5EF4-FFF2-40B4-BE49-F238E27FC236}">
                  <a16:creationId xmlns:a16="http://schemas.microsoft.com/office/drawing/2014/main" id="{538BDF2E-2C22-406E-9B94-20644C281325}"/>
                </a:ext>
              </a:extLst>
            </p:cNvPr>
            <p:cNvSpPr txBox="1"/>
            <p:nvPr/>
          </p:nvSpPr>
          <p:spPr>
            <a:xfrm>
              <a:off x="1474594" y="514975"/>
              <a:ext cx="6709468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จากข้อมูลเดิม ถ้ากำหนด     แทนจำนวนผัก 10 ต้น เขียนแผนภูมิรูปภาพ ได้ดังนี้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  <p:pic>
          <p:nvPicPr>
            <p:cNvPr id="61" name="รูปภาพ 60">
              <a:extLst>
                <a:ext uri="{FF2B5EF4-FFF2-40B4-BE49-F238E27FC236}">
                  <a16:creationId xmlns:a16="http://schemas.microsoft.com/office/drawing/2014/main" id="{B5EEA89B-FA27-46C3-BBEE-0B64E114B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96389" y="611581"/>
              <a:ext cx="352082" cy="342302"/>
            </a:xfrm>
            <a:prstGeom prst="rect">
              <a:avLst/>
            </a:prstGeom>
          </p:spPr>
        </p:pic>
      </p:grpSp>
      <p:grpSp>
        <p:nvGrpSpPr>
          <p:cNvPr id="64" name="กลุ่ม 63">
            <a:extLst>
              <a:ext uri="{FF2B5EF4-FFF2-40B4-BE49-F238E27FC236}">
                <a16:creationId xmlns:a16="http://schemas.microsoft.com/office/drawing/2014/main" id="{CB194503-172A-4A0D-AE65-FBA9E4A32AAE}"/>
              </a:ext>
            </a:extLst>
          </p:cNvPr>
          <p:cNvGrpSpPr/>
          <p:nvPr/>
        </p:nvGrpSpPr>
        <p:grpSpPr>
          <a:xfrm>
            <a:off x="2361342" y="1583657"/>
            <a:ext cx="6709468" cy="3134647"/>
            <a:chOff x="1115568" y="1496895"/>
            <a:chExt cx="6234985" cy="2847924"/>
          </a:xfrm>
        </p:grpSpPr>
        <p:sp>
          <p:nvSpPr>
            <p:cNvPr id="65" name="สี่เหลี่ยมผืนผ้า: มุมมน 64">
              <a:extLst>
                <a:ext uri="{FF2B5EF4-FFF2-40B4-BE49-F238E27FC236}">
                  <a16:creationId xmlns:a16="http://schemas.microsoft.com/office/drawing/2014/main" id="{BBFC361D-E567-4542-8D73-4D0077E307F0}"/>
                </a:ext>
              </a:extLst>
            </p:cNvPr>
            <p:cNvSpPr/>
            <p:nvPr/>
          </p:nvSpPr>
          <p:spPr>
            <a:xfrm>
              <a:off x="1115568" y="1496895"/>
              <a:ext cx="6234985" cy="2847924"/>
            </a:xfrm>
            <a:prstGeom prst="roundRect">
              <a:avLst>
                <a:gd name="adj" fmla="val 3862"/>
              </a:avLst>
            </a:pr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6" name="กล่องข้อความ 65">
              <a:extLst>
                <a:ext uri="{FF2B5EF4-FFF2-40B4-BE49-F238E27FC236}">
                  <a16:creationId xmlns:a16="http://schemas.microsoft.com/office/drawing/2014/main" id="{FAD906C4-4A15-483B-932F-3F6008D16D8F}"/>
                </a:ext>
              </a:extLst>
            </p:cNvPr>
            <p:cNvSpPr txBox="1"/>
            <p:nvPr/>
          </p:nvSpPr>
          <p:spPr>
            <a:xfrm>
              <a:off x="1512036" y="1575426"/>
              <a:ext cx="52921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+mn-ea"/>
                  <a:cs typeface="4804_KwangMD_PukluK" panose="02000000000000000000" pitchFamily="2" charset="0"/>
                </a:rPr>
                <a:t>แผนภูมิรูปภาพแสดงจำนวนผักที่นักเรียนชั้นป.3 เก็บได้ในวันศุกร์</a:t>
              </a:r>
            </a:p>
          </p:txBody>
        </p:sp>
        <p:pic>
          <p:nvPicPr>
            <p:cNvPr id="67" name="รูปภาพ 66">
              <a:extLst>
                <a:ext uri="{FF2B5EF4-FFF2-40B4-BE49-F238E27FC236}">
                  <a16:creationId xmlns:a16="http://schemas.microsoft.com/office/drawing/2014/main" id="{8B76016E-91B5-4AE3-9AF2-C5F80D449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46559" y="2027041"/>
              <a:ext cx="5623101" cy="1817368"/>
            </a:xfrm>
            <a:prstGeom prst="rect">
              <a:avLst/>
            </a:prstGeom>
          </p:spPr>
        </p:pic>
        <p:grpSp>
          <p:nvGrpSpPr>
            <p:cNvPr id="68" name="กลุ่ม 67">
              <a:extLst>
                <a:ext uri="{FF2B5EF4-FFF2-40B4-BE49-F238E27FC236}">
                  <a16:creationId xmlns:a16="http://schemas.microsoft.com/office/drawing/2014/main" id="{AC07D216-5626-4567-AF84-0B740BE5AAD5}"/>
                </a:ext>
              </a:extLst>
            </p:cNvPr>
            <p:cNvGrpSpPr/>
            <p:nvPr/>
          </p:nvGrpSpPr>
          <p:grpSpPr>
            <a:xfrm>
              <a:off x="2699635" y="3850970"/>
              <a:ext cx="3001925" cy="419437"/>
              <a:chOff x="2699635" y="3713810"/>
              <a:chExt cx="3001925" cy="419437"/>
            </a:xfrm>
          </p:grpSpPr>
          <p:sp>
            <p:nvSpPr>
              <p:cNvPr id="69" name="กล่องข้อความ 68">
                <a:extLst>
                  <a:ext uri="{FF2B5EF4-FFF2-40B4-BE49-F238E27FC236}">
                    <a16:creationId xmlns:a16="http://schemas.microsoft.com/office/drawing/2014/main" id="{AB93F597-F610-416B-8708-C39DD667C6B0}"/>
                  </a:ext>
                </a:extLst>
              </p:cNvPr>
              <p:cNvSpPr txBox="1"/>
              <p:nvPr/>
            </p:nvSpPr>
            <p:spPr>
              <a:xfrm>
                <a:off x="2699635" y="3713810"/>
                <a:ext cx="3001925" cy="4194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+mn-ea"/>
                    <a:cs typeface="4804_KwangMD_PukluK" panose="02000000000000000000" pitchFamily="2" charset="0"/>
                  </a:rPr>
                  <a:t>กำหนดให้     แทนจำนวนผัก 10 ต้น</a:t>
                </a:r>
              </a:p>
            </p:txBody>
          </p:sp>
          <p:pic>
            <p:nvPicPr>
              <p:cNvPr id="71" name="รูปภาพ 70">
                <a:extLst>
                  <a:ext uri="{FF2B5EF4-FFF2-40B4-BE49-F238E27FC236}">
                    <a16:creationId xmlns:a16="http://schemas.microsoft.com/office/drawing/2014/main" id="{55BD5D71-FA00-4D1B-AA82-A8C1088C23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568870" y="3774422"/>
                <a:ext cx="285148" cy="277228"/>
              </a:xfrm>
              <a:prstGeom prst="rect">
                <a:avLst/>
              </a:prstGeom>
            </p:spPr>
          </p:pic>
        </p:grpSp>
      </p:grpSp>
      <p:grpSp>
        <p:nvGrpSpPr>
          <p:cNvPr id="37" name="กลุ่ม 36">
            <a:extLst>
              <a:ext uri="{FF2B5EF4-FFF2-40B4-BE49-F238E27FC236}">
                <a16:creationId xmlns:a16="http://schemas.microsoft.com/office/drawing/2014/main" id="{A13F9F00-78FE-4775-B192-AFD649D19618}"/>
              </a:ext>
            </a:extLst>
          </p:cNvPr>
          <p:cNvGrpSpPr/>
          <p:nvPr/>
        </p:nvGrpSpPr>
        <p:grpSpPr>
          <a:xfrm>
            <a:off x="3023596" y="5074143"/>
            <a:ext cx="5223650" cy="1277598"/>
            <a:chOff x="7564338" y="2690577"/>
            <a:chExt cx="3650261" cy="1104418"/>
          </a:xfrm>
        </p:grpSpPr>
        <p:sp>
          <p:nvSpPr>
            <p:cNvPr id="38" name="วงรี 5">
              <a:extLst>
                <a:ext uri="{FF2B5EF4-FFF2-40B4-BE49-F238E27FC236}">
                  <a16:creationId xmlns:a16="http://schemas.microsoft.com/office/drawing/2014/main" id="{681C950F-6A3D-4C71-B24A-0E66758A869D}"/>
                </a:ext>
              </a:extLst>
            </p:cNvPr>
            <p:cNvSpPr/>
            <p:nvPr/>
          </p:nvSpPr>
          <p:spPr>
            <a:xfrm>
              <a:off x="7564338" y="2690577"/>
              <a:ext cx="3650261" cy="1104418"/>
            </a:xfrm>
            <a:custGeom>
              <a:avLst/>
              <a:gdLst>
                <a:gd name="connsiteX0" fmla="*/ 0 w 4791456"/>
                <a:gd name="connsiteY0" fmla="*/ 1613892 h 3227783"/>
                <a:gd name="connsiteX1" fmla="*/ 2395728 w 4791456"/>
                <a:gd name="connsiteY1" fmla="*/ 0 h 3227783"/>
                <a:gd name="connsiteX2" fmla="*/ 4791456 w 4791456"/>
                <a:gd name="connsiteY2" fmla="*/ 1613892 h 3227783"/>
                <a:gd name="connsiteX3" fmla="*/ 2395728 w 4791456"/>
                <a:gd name="connsiteY3" fmla="*/ 3227784 h 3227783"/>
                <a:gd name="connsiteX4" fmla="*/ 0 w 4791456"/>
                <a:gd name="connsiteY4" fmla="*/ 1613892 h 3227783"/>
                <a:gd name="connsiteX0" fmla="*/ 1354 w 4792810"/>
                <a:gd name="connsiteY0" fmla="*/ 1613892 h 3227784"/>
                <a:gd name="connsiteX1" fmla="*/ 2397082 w 4792810"/>
                <a:gd name="connsiteY1" fmla="*/ 0 h 3227784"/>
                <a:gd name="connsiteX2" fmla="*/ 4792810 w 4792810"/>
                <a:gd name="connsiteY2" fmla="*/ 1613892 h 3227784"/>
                <a:gd name="connsiteX3" fmla="*/ 2397082 w 4792810"/>
                <a:gd name="connsiteY3" fmla="*/ 3227784 h 3227784"/>
                <a:gd name="connsiteX4" fmla="*/ 1354 w 4792810"/>
                <a:gd name="connsiteY4" fmla="*/ 1613892 h 3227784"/>
                <a:gd name="connsiteX0" fmla="*/ 1354 w 4792867"/>
                <a:gd name="connsiteY0" fmla="*/ 1613892 h 3227784"/>
                <a:gd name="connsiteX1" fmla="*/ 2397082 w 4792867"/>
                <a:gd name="connsiteY1" fmla="*/ 0 h 3227784"/>
                <a:gd name="connsiteX2" fmla="*/ 4792810 w 4792867"/>
                <a:gd name="connsiteY2" fmla="*/ 1613892 h 3227784"/>
                <a:gd name="connsiteX3" fmla="*/ 2397082 w 4792867"/>
                <a:gd name="connsiteY3" fmla="*/ 3227784 h 3227784"/>
                <a:gd name="connsiteX4" fmla="*/ 1354 w 4792867"/>
                <a:gd name="connsiteY4" fmla="*/ 1613892 h 3227784"/>
                <a:gd name="connsiteX0" fmla="*/ 1354 w 4792867"/>
                <a:gd name="connsiteY0" fmla="*/ 1613892 h 3227784"/>
                <a:gd name="connsiteX1" fmla="*/ 2397082 w 4792867"/>
                <a:gd name="connsiteY1" fmla="*/ 0 h 3227784"/>
                <a:gd name="connsiteX2" fmla="*/ 4792810 w 4792867"/>
                <a:gd name="connsiteY2" fmla="*/ 1613892 h 3227784"/>
                <a:gd name="connsiteX3" fmla="*/ 2397082 w 4792867"/>
                <a:gd name="connsiteY3" fmla="*/ 3227784 h 3227784"/>
                <a:gd name="connsiteX4" fmla="*/ 1354 w 4792867"/>
                <a:gd name="connsiteY4" fmla="*/ 1613892 h 3227784"/>
                <a:gd name="connsiteX0" fmla="*/ 1919 w 4793459"/>
                <a:gd name="connsiteY0" fmla="*/ 1613892 h 3227784"/>
                <a:gd name="connsiteX1" fmla="*/ 2397647 w 4793459"/>
                <a:gd name="connsiteY1" fmla="*/ 0 h 3227784"/>
                <a:gd name="connsiteX2" fmla="*/ 4793375 w 4793459"/>
                <a:gd name="connsiteY2" fmla="*/ 1613892 h 3227784"/>
                <a:gd name="connsiteX3" fmla="*/ 2397647 w 4793459"/>
                <a:gd name="connsiteY3" fmla="*/ 3227784 h 3227784"/>
                <a:gd name="connsiteX4" fmla="*/ 1919 w 4793459"/>
                <a:gd name="connsiteY4" fmla="*/ 1613892 h 3227784"/>
                <a:gd name="connsiteX0" fmla="*/ 1919 w 4793459"/>
                <a:gd name="connsiteY0" fmla="*/ 1613892 h 3228354"/>
                <a:gd name="connsiteX1" fmla="*/ 2397647 w 4793459"/>
                <a:gd name="connsiteY1" fmla="*/ 0 h 3228354"/>
                <a:gd name="connsiteX2" fmla="*/ 4793375 w 4793459"/>
                <a:gd name="connsiteY2" fmla="*/ 1613892 h 3228354"/>
                <a:gd name="connsiteX3" fmla="*/ 2397647 w 4793459"/>
                <a:gd name="connsiteY3" fmla="*/ 3227784 h 3228354"/>
                <a:gd name="connsiteX4" fmla="*/ 1919 w 4793459"/>
                <a:gd name="connsiteY4" fmla="*/ 1613892 h 3228354"/>
                <a:gd name="connsiteX0" fmla="*/ 1919 w 4793459"/>
                <a:gd name="connsiteY0" fmla="*/ 1613892 h 3227784"/>
                <a:gd name="connsiteX1" fmla="*/ 2397647 w 4793459"/>
                <a:gd name="connsiteY1" fmla="*/ 0 h 3227784"/>
                <a:gd name="connsiteX2" fmla="*/ 4793375 w 4793459"/>
                <a:gd name="connsiteY2" fmla="*/ 1613892 h 3227784"/>
                <a:gd name="connsiteX3" fmla="*/ 2397647 w 4793459"/>
                <a:gd name="connsiteY3" fmla="*/ 3227784 h 3227784"/>
                <a:gd name="connsiteX4" fmla="*/ 1919 w 4793459"/>
                <a:gd name="connsiteY4" fmla="*/ 1613892 h 322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3459" h="3227784">
                  <a:moveTo>
                    <a:pt x="1919" y="1613892"/>
                  </a:moveTo>
                  <a:cubicBezTo>
                    <a:pt x="-43801" y="73340"/>
                    <a:pt x="726298" y="0"/>
                    <a:pt x="2397647" y="0"/>
                  </a:cubicBezTo>
                  <a:cubicBezTo>
                    <a:pt x="4068996" y="0"/>
                    <a:pt x="4802519" y="128204"/>
                    <a:pt x="4793375" y="1613892"/>
                  </a:cubicBezTo>
                  <a:cubicBezTo>
                    <a:pt x="4793375" y="3072148"/>
                    <a:pt x="4225096" y="3227784"/>
                    <a:pt x="2397647" y="3227784"/>
                  </a:cubicBezTo>
                  <a:cubicBezTo>
                    <a:pt x="570198" y="3227784"/>
                    <a:pt x="47639" y="3154444"/>
                    <a:pt x="1919" y="1613892"/>
                  </a:cubicBezTo>
                  <a:close/>
                </a:path>
              </a:pathLst>
            </a:custGeom>
            <a:solidFill>
              <a:srgbClr val="FEDF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9" name="กล่องข้อความ 38">
              <a:extLst>
                <a:ext uri="{FF2B5EF4-FFF2-40B4-BE49-F238E27FC236}">
                  <a16:creationId xmlns:a16="http://schemas.microsoft.com/office/drawing/2014/main" id="{FDBDF50E-BD4C-4D0E-86A5-1A59587CA9FE}"/>
                </a:ext>
              </a:extLst>
            </p:cNvPr>
            <p:cNvSpPr txBox="1"/>
            <p:nvPr/>
          </p:nvSpPr>
          <p:spPr>
            <a:xfrm>
              <a:off x="7830311" y="2884038"/>
              <a:ext cx="3277672" cy="771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kumimoji="0" lang="th-TH" sz="2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ข้อมูลชุดเดียวกัน สามารถเขียนแผนภูมิรูปภาพ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lang="th-TH" sz="2600" kern="0" dirty="0">
                  <a:solidFill>
                    <a:prstClr val="black"/>
                  </a:solidFill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โดยใช้ข้อกำหนดที่แตกต่างกันได้</a:t>
              </a:r>
              <a:endParaRPr kumimoji="0" lang="th-TH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690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5" name="Google Shape;4259;p71">
            <a:extLst>
              <a:ext uri="{FF2B5EF4-FFF2-40B4-BE49-F238E27FC236}">
                <a16:creationId xmlns:a16="http://schemas.microsoft.com/office/drawing/2014/main" id="{2844FDE1-9690-4976-AD1E-D90CE70353A1}"/>
              </a:ext>
            </a:extLst>
          </p:cNvPr>
          <p:cNvSpPr txBox="1"/>
          <p:nvPr/>
        </p:nvSpPr>
        <p:spPr>
          <a:xfrm>
            <a:off x="3662513" y="674499"/>
            <a:ext cx="3842144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สนุกกับการเขียนแผนภูมิรูปภาพ</a:t>
            </a:r>
          </a:p>
        </p:txBody>
      </p:sp>
      <p:grpSp>
        <p:nvGrpSpPr>
          <p:cNvPr id="28" name="Google Shape;3186;p51">
            <a:extLst>
              <a:ext uri="{FF2B5EF4-FFF2-40B4-BE49-F238E27FC236}">
                <a16:creationId xmlns:a16="http://schemas.microsoft.com/office/drawing/2014/main" id="{C33F9B47-DB78-4837-A9BA-05236757176A}"/>
              </a:ext>
            </a:extLst>
          </p:cNvPr>
          <p:cNvGrpSpPr/>
          <p:nvPr/>
        </p:nvGrpSpPr>
        <p:grpSpPr>
          <a:xfrm rot="14045225">
            <a:off x="7518458" y="673041"/>
            <a:ext cx="292669" cy="583541"/>
            <a:chOff x="2518050" y="238125"/>
            <a:chExt cx="2610950" cy="5185750"/>
          </a:xfrm>
        </p:grpSpPr>
        <p:sp>
          <p:nvSpPr>
            <p:cNvPr id="33" name="Google Shape;3187;p51">
              <a:extLst>
                <a:ext uri="{FF2B5EF4-FFF2-40B4-BE49-F238E27FC236}">
                  <a16:creationId xmlns:a16="http://schemas.microsoft.com/office/drawing/2014/main" id="{07682435-C1F7-4A29-B572-EE55BEEE0EFD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0" name="Google Shape;3188;p51">
              <a:extLst>
                <a:ext uri="{FF2B5EF4-FFF2-40B4-BE49-F238E27FC236}">
                  <a16:creationId xmlns:a16="http://schemas.microsoft.com/office/drawing/2014/main" id="{518277E6-C355-4CE3-BA8A-23AFD5C1668E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1" name="Google Shape;3189;p51">
              <a:extLst>
                <a:ext uri="{FF2B5EF4-FFF2-40B4-BE49-F238E27FC236}">
                  <a16:creationId xmlns:a16="http://schemas.microsoft.com/office/drawing/2014/main" id="{F2450B8B-3CA2-4D2E-9268-39E6D5CEC7D9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2" name="Google Shape;3190;p51">
              <a:extLst>
                <a:ext uri="{FF2B5EF4-FFF2-40B4-BE49-F238E27FC236}">
                  <a16:creationId xmlns:a16="http://schemas.microsoft.com/office/drawing/2014/main" id="{C1D44406-0B6B-4256-9A54-C17A8F6084D9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3" name="Google Shape;3191;p51">
              <a:extLst>
                <a:ext uri="{FF2B5EF4-FFF2-40B4-BE49-F238E27FC236}">
                  <a16:creationId xmlns:a16="http://schemas.microsoft.com/office/drawing/2014/main" id="{384B343D-6D4D-4FBF-80F4-A06ADDBB85A9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4" name="Google Shape;3192;p51">
              <a:extLst>
                <a:ext uri="{FF2B5EF4-FFF2-40B4-BE49-F238E27FC236}">
                  <a16:creationId xmlns:a16="http://schemas.microsoft.com/office/drawing/2014/main" id="{739B144B-DDFA-41F3-9F7A-03C69EB39211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5" name="Google Shape;3193;p51">
              <a:extLst>
                <a:ext uri="{FF2B5EF4-FFF2-40B4-BE49-F238E27FC236}">
                  <a16:creationId xmlns:a16="http://schemas.microsoft.com/office/drawing/2014/main" id="{C9AB8A4F-A817-4F86-97DB-FF3EC266DF29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46" name="Google Shape;8099;p68">
            <a:extLst>
              <a:ext uri="{FF2B5EF4-FFF2-40B4-BE49-F238E27FC236}">
                <a16:creationId xmlns:a16="http://schemas.microsoft.com/office/drawing/2014/main" id="{ADE98692-5099-45B1-BF36-1B9E3564B855}"/>
              </a:ext>
            </a:extLst>
          </p:cNvPr>
          <p:cNvSpPr/>
          <p:nvPr/>
        </p:nvSpPr>
        <p:spPr>
          <a:xfrm rot="191175">
            <a:off x="3033655" y="1068994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498A2547-54C8-4907-AAEE-B0EBE2D3070D}"/>
              </a:ext>
            </a:extLst>
          </p:cNvPr>
          <p:cNvGrpSpPr/>
          <p:nvPr/>
        </p:nvGrpSpPr>
        <p:grpSpPr>
          <a:xfrm>
            <a:off x="1081709" y="599858"/>
            <a:ext cx="2641600" cy="733223"/>
            <a:chOff x="982795" y="710715"/>
            <a:chExt cx="2641600" cy="733223"/>
          </a:xfrm>
        </p:grpSpPr>
        <p:sp>
          <p:nvSpPr>
            <p:cNvPr id="48" name="Google Shape;698;p49">
              <a:extLst>
                <a:ext uri="{FF2B5EF4-FFF2-40B4-BE49-F238E27FC236}">
                  <a16:creationId xmlns:a16="http://schemas.microsoft.com/office/drawing/2014/main" id="{1C1F50CE-138B-4004-8F66-671CC16678C4}"/>
                </a:ext>
              </a:extLst>
            </p:cNvPr>
            <p:cNvSpPr/>
            <p:nvPr/>
          </p:nvSpPr>
          <p:spPr>
            <a:xfrm>
              <a:off x="991451" y="797186"/>
              <a:ext cx="2632944" cy="566289"/>
            </a:xfrm>
            <a:prstGeom prst="roundRect">
              <a:avLst>
                <a:gd name="adj" fmla="val 50000"/>
              </a:avLst>
            </a:prstGeom>
            <a:solidFill>
              <a:srgbClr val="FF4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1;p49">
              <a:extLst>
                <a:ext uri="{FF2B5EF4-FFF2-40B4-BE49-F238E27FC236}">
                  <a16:creationId xmlns:a16="http://schemas.microsoft.com/office/drawing/2014/main" id="{8DA3A93E-D227-4AC9-8AD6-D159FD219B87}"/>
                </a:ext>
              </a:extLst>
            </p:cNvPr>
            <p:cNvSpPr txBox="1">
              <a:spLocks/>
            </p:cNvSpPr>
            <p:nvPr/>
          </p:nvSpPr>
          <p:spPr>
            <a:xfrm>
              <a:off x="982795" y="710715"/>
              <a:ext cx="2641600" cy="733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400" b="0" i="0" u="none" strike="noStrike" cap="none">
                  <a:solidFill>
                    <a:schemeClr val="lt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B022B"/>
                </a:buClr>
                <a:buSzPts val="2500"/>
                <a:buFont typeface="Odibee Sans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Odibee Sans"/>
                </a:rPr>
                <a:t>กิจกรรม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Odibee Sans"/>
              </a:endParaRPr>
            </a:p>
          </p:txBody>
        </p:sp>
      </p:grpSp>
      <p:sp>
        <p:nvSpPr>
          <p:cNvPr id="50" name="Rectangle: Rounded Corners 50833">
            <a:extLst>
              <a:ext uri="{FF2B5EF4-FFF2-40B4-BE49-F238E27FC236}">
                <a16:creationId xmlns:a16="http://schemas.microsoft.com/office/drawing/2014/main" id="{68E016F0-02BB-46DE-817F-E25D57B3179D}"/>
              </a:ext>
            </a:extLst>
          </p:cNvPr>
          <p:cNvSpPr/>
          <p:nvPr/>
        </p:nvSpPr>
        <p:spPr>
          <a:xfrm>
            <a:off x="1306646" y="1537218"/>
            <a:ext cx="1519818" cy="461010"/>
          </a:xfrm>
          <a:prstGeom prst="roundRect">
            <a:avLst>
              <a:gd name="adj" fmla="val 15132"/>
            </a:avLst>
          </a:prstGeom>
          <a:solidFill>
            <a:srgbClr val="DA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  <a:tab pos="4231005" algn="l"/>
              </a:tabLst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Times New Roman" panose="02020603050405020304" pitchFamily="18" charset="0"/>
                <a:cs typeface="4804_KwangMD_PukluK" panose="02000000000000000000" pitchFamily="2" charset="0"/>
              </a:rPr>
              <a:t>อุปกรณ์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4804_KwangMD_PukluK" panose="02000000000000000000" pitchFamily="2" charset="0"/>
              <a:ea typeface="Times New Roman" panose="02020603050405020304" pitchFamily="18" charset="0"/>
              <a:cs typeface="4804_KwangMD_PukluK" panose="02000000000000000000" pitchFamily="2" charset="0"/>
            </a:endParaRPr>
          </a:p>
        </p:txBody>
      </p:sp>
      <p:sp>
        <p:nvSpPr>
          <p:cNvPr id="51" name="กล่องข้อความ 50">
            <a:extLst>
              <a:ext uri="{FF2B5EF4-FFF2-40B4-BE49-F238E27FC236}">
                <a16:creationId xmlns:a16="http://schemas.microsoft.com/office/drawing/2014/main" id="{7B276612-A78E-4A49-9B41-5DF6D7EBFDEC}"/>
              </a:ext>
            </a:extLst>
          </p:cNvPr>
          <p:cNvSpPr txBox="1"/>
          <p:nvPr/>
        </p:nvSpPr>
        <p:spPr>
          <a:xfrm>
            <a:off x="3116050" y="1537218"/>
            <a:ext cx="62108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บัตรข้อมูล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73CFF7FC-B0EF-4B56-90CE-A30F02BC9848}"/>
              </a:ext>
            </a:extLst>
          </p:cNvPr>
          <p:cNvSpPr txBox="1"/>
          <p:nvPr/>
        </p:nvSpPr>
        <p:spPr>
          <a:xfrm>
            <a:off x="4928616" y="2222102"/>
            <a:ext cx="167706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ตัวอย่างบัตรข้อมูล</a:t>
            </a:r>
          </a:p>
        </p:txBody>
      </p:sp>
      <p:sp>
        <p:nvSpPr>
          <p:cNvPr id="26" name="สี่เหลี่ยมผืนผ้า: มุมมน 25">
            <a:extLst>
              <a:ext uri="{FF2B5EF4-FFF2-40B4-BE49-F238E27FC236}">
                <a16:creationId xmlns:a16="http://schemas.microsoft.com/office/drawing/2014/main" id="{061BC62D-F0E7-4F3A-B9CA-57B747FAD833}"/>
              </a:ext>
            </a:extLst>
          </p:cNvPr>
          <p:cNvSpPr/>
          <p:nvPr/>
        </p:nvSpPr>
        <p:spPr>
          <a:xfrm>
            <a:off x="2169318" y="2906986"/>
            <a:ext cx="7596474" cy="2408720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7E20B1D9-8C85-48B6-A38B-A92378717267}"/>
              </a:ext>
            </a:extLst>
          </p:cNvPr>
          <p:cNvSpPr txBox="1"/>
          <p:nvPr/>
        </p:nvSpPr>
        <p:spPr>
          <a:xfrm>
            <a:off x="2675363" y="2986129"/>
            <a:ext cx="532549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เขียนแผนภูมิรูปภาพแสดงจำนวนนักเรียนที่เลี้ยงสัตว์ชนิดต่าง ๆ</a:t>
            </a:r>
          </a:p>
          <a:p>
            <a:pPr algn="l"/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โดยกำหนดรูป 1 รูป แทนจำนวนนักเรียน 4 คน</a:t>
            </a:r>
          </a:p>
        </p:txBody>
      </p:sp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7F170725-0012-40BA-B63B-40966FE63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744361"/>
              </p:ext>
            </p:extLst>
          </p:nvPr>
        </p:nvGraphicFramePr>
        <p:xfrm>
          <a:off x="2666879" y="3864887"/>
          <a:ext cx="6660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00">
                  <a:extLst>
                    <a:ext uri="{9D8B030D-6E8A-4147-A177-3AD203B41FA5}">
                      <a16:colId xmlns:a16="http://schemas.microsoft.com/office/drawing/2014/main" val="375072613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408582243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94364300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340601459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317262370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94266723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0839462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เลี้ยงสุนัข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เลี้ยงหนูแฮมส</a:t>
                      </a:r>
                      <a:r>
                        <a:rPr lang="th-TH" sz="2600" b="0" dirty="0" err="1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เต</a:t>
                      </a:r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อร์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เลี้ยงนก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28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6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เลี้ยงกระต่าย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เลี้ยงแมว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เลี้ยงปลาสวยงาม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8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16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5470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46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26" name="กลุ่ม 64">
            <a:extLst>
              <a:ext uri="{FF2B5EF4-FFF2-40B4-BE49-F238E27FC236}">
                <a16:creationId xmlns:a16="http://schemas.microsoft.com/office/drawing/2014/main" id="{AA8E89CB-52D0-443F-B041-C603D7052813}"/>
              </a:ext>
            </a:extLst>
          </p:cNvPr>
          <p:cNvGrpSpPr/>
          <p:nvPr/>
        </p:nvGrpSpPr>
        <p:grpSpPr>
          <a:xfrm>
            <a:off x="1289004" y="826955"/>
            <a:ext cx="2481017" cy="649202"/>
            <a:chOff x="2892612" y="1707207"/>
            <a:chExt cx="2130112" cy="728849"/>
          </a:xfrm>
        </p:grpSpPr>
        <p:grpSp>
          <p:nvGrpSpPr>
            <p:cNvPr id="27" name="กลุ่ม 65">
              <a:extLst>
                <a:ext uri="{FF2B5EF4-FFF2-40B4-BE49-F238E27FC236}">
                  <a16:creationId xmlns:a16="http://schemas.microsoft.com/office/drawing/2014/main" id="{5C2CB5DE-922D-4115-81EB-46B4E7F49DAF}"/>
                </a:ext>
              </a:extLst>
            </p:cNvPr>
            <p:cNvGrpSpPr/>
            <p:nvPr/>
          </p:nvGrpSpPr>
          <p:grpSpPr>
            <a:xfrm>
              <a:off x="2892612" y="1707207"/>
              <a:ext cx="2130112" cy="728849"/>
              <a:chOff x="1518473" y="3221783"/>
              <a:chExt cx="8719456" cy="3449620"/>
            </a:xfrm>
          </p:grpSpPr>
          <p:sp>
            <p:nvSpPr>
              <p:cNvPr id="30" name="Google Shape;4035;p55">
                <a:extLst>
                  <a:ext uri="{FF2B5EF4-FFF2-40B4-BE49-F238E27FC236}">
                    <a16:creationId xmlns:a16="http://schemas.microsoft.com/office/drawing/2014/main" id="{A7A3F1BE-C008-4FCB-8942-CE8C668DA2CF}"/>
                  </a:ext>
                </a:extLst>
              </p:cNvPr>
              <p:cNvSpPr/>
              <p:nvPr/>
            </p:nvSpPr>
            <p:spPr>
              <a:xfrm rot="5400000">
                <a:off x="4101590" y="638666"/>
                <a:ext cx="3449612" cy="8615846"/>
              </a:xfrm>
              <a:custGeom>
                <a:avLst/>
                <a:gdLst/>
                <a:ahLst/>
                <a:cxnLst/>
                <a:rect l="l" t="t" r="r" b="b"/>
                <a:pathLst>
                  <a:path w="8555" h="24096" extrusionOk="0">
                    <a:moveTo>
                      <a:pt x="6334" y="1"/>
                    </a:moveTo>
                    <a:cubicBezTo>
                      <a:pt x="6162" y="19"/>
                      <a:pt x="5994" y="37"/>
                      <a:pt x="5823" y="37"/>
                    </a:cubicBezTo>
                    <a:cubicBezTo>
                      <a:pt x="5334" y="60"/>
                      <a:pt x="4823" y="60"/>
                      <a:pt x="4316" y="60"/>
                    </a:cubicBezTo>
                    <a:cubicBezTo>
                      <a:pt x="3751" y="78"/>
                      <a:pt x="3203" y="173"/>
                      <a:pt x="2638" y="245"/>
                    </a:cubicBezTo>
                    <a:cubicBezTo>
                      <a:pt x="2317" y="304"/>
                      <a:pt x="1995" y="417"/>
                      <a:pt x="1674" y="512"/>
                    </a:cubicBezTo>
                    <a:cubicBezTo>
                      <a:pt x="1299" y="643"/>
                      <a:pt x="978" y="851"/>
                      <a:pt x="751" y="1191"/>
                    </a:cubicBezTo>
                    <a:cubicBezTo>
                      <a:pt x="715" y="1245"/>
                      <a:pt x="656" y="1304"/>
                      <a:pt x="620" y="1358"/>
                    </a:cubicBezTo>
                    <a:cubicBezTo>
                      <a:pt x="453" y="1566"/>
                      <a:pt x="317" y="1810"/>
                      <a:pt x="263" y="2073"/>
                    </a:cubicBezTo>
                    <a:cubicBezTo>
                      <a:pt x="168" y="2394"/>
                      <a:pt x="168" y="2733"/>
                      <a:pt x="132" y="3054"/>
                    </a:cubicBezTo>
                    <a:cubicBezTo>
                      <a:pt x="114" y="3358"/>
                      <a:pt x="91" y="3656"/>
                      <a:pt x="73" y="3977"/>
                    </a:cubicBezTo>
                    <a:cubicBezTo>
                      <a:pt x="37" y="4470"/>
                      <a:pt x="19" y="4977"/>
                      <a:pt x="19" y="5488"/>
                    </a:cubicBezTo>
                    <a:cubicBezTo>
                      <a:pt x="0" y="6579"/>
                      <a:pt x="0" y="7691"/>
                      <a:pt x="19" y="8804"/>
                    </a:cubicBezTo>
                    <a:cubicBezTo>
                      <a:pt x="55" y="10012"/>
                      <a:pt x="19" y="11233"/>
                      <a:pt x="91" y="12459"/>
                    </a:cubicBezTo>
                    <a:cubicBezTo>
                      <a:pt x="132" y="13382"/>
                      <a:pt x="91" y="14310"/>
                      <a:pt x="91" y="15232"/>
                    </a:cubicBezTo>
                    <a:cubicBezTo>
                      <a:pt x="91" y="16436"/>
                      <a:pt x="114" y="17662"/>
                      <a:pt x="91" y="18870"/>
                    </a:cubicBezTo>
                    <a:cubicBezTo>
                      <a:pt x="91" y="19191"/>
                      <a:pt x="114" y="19512"/>
                      <a:pt x="150" y="19811"/>
                    </a:cubicBezTo>
                    <a:cubicBezTo>
                      <a:pt x="168" y="20209"/>
                      <a:pt x="245" y="20602"/>
                      <a:pt x="227" y="21018"/>
                    </a:cubicBezTo>
                    <a:cubicBezTo>
                      <a:pt x="227" y="21095"/>
                      <a:pt x="227" y="21186"/>
                      <a:pt x="245" y="21263"/>
                    </a:cubicBezTo>
                    <a:cubicBezTo>
                      <a:pt x="299" y="21751"/>
                      <a:pt x="358" y="22226"/>
                      <a:pt x="358" y="22715"/>
                    </a:cubicBezTo>
                    <a:cubicBezTo>
                      <a:pt x="358" y="22769"/>
                      <a:pt x="358" y="22828"/>
                      <a:pt x="376" y="22864"/>
                    </a:cubicBezTo>
                    <a:cubicBezTo>
                      <a:pt x="453" y="23036"/>
                      <a:pt x="507" y="23203"/>
                      <a:pt x="543" y="23375"/>
                    </a:cubicBezTo>
                    <a:cubicBezTo>
                      <a:pt x="566" y="23448"/>
                      <a:pt x="584" y="23506"/>
                      <a:pt x="638" y="23561"/>
                    </a:cubicBezTo>
                    <a:cubicBezTo>
                      <a:pt x="865" y="23787"/>
                      <a:pt x="1131" y="23941"/>
                      <a:pt x="1448" y="23995"/>
                    </a:cubicBezTo>
                    <a:cubicBezTo>
                      <a:pt x="1828" y="24054"/>
                      <a:pt x="2185" y="24072"/>
                      <a:pt x="2561" y="24072"/>
                    </a:cubicBezTo>
                    <a:lnTo>
                      <a:pt x="3334" y="24072"/>
                    </a:lnTo>
                    <a:cubicBezTo>
                      <a:pt x="3439" y="24072"/>
                      <a:pt x="3533" y="24095"/>
                      <a:pt x="3624" y="24095"/>
                    </a:cubicBezTo>
                    <a:cubicBezTo>
                      <a:pt x="3647" y="24095"/>
                      <a:pt x="3669" y="24094"/>
                      <a:pt x="3692" y="24090"/>
                    </a:cubicBezTo>
                    <a:cubicBezTo>
                      <a:pt x="4108" y="24036"/>
                      <a:pt x="4524" y="24013"/>
                      <a:pt x="4936" y="23995"/>
                    </a:cubicBezTo>
                    <a:cubicBezTo>
                      <a:pt x="5067" y="23995"/>
                      <a:pt x="5203" y="23977"/>
                      <a:pt x="5334" y="23959"/>
                    </a:cubicBezTo>
                    <a:cubicBezTo>
                      <a:pt x="5709" y="23900"/>
                      <a:pt x="6067" y="23864"/>
                      <a:pt x="6447" y="23846"/>
                    </a:cubicBezTo>
                    <a:cubicBezTo>
                      <a:pt x="6578" y="23828"/>
                      <a:pt x="6727" y="23828"/>
                      <a:pt x="6859" y="23751"/>
                    </a:cubicBezTo>
                    <a:cubicBezTo>
                      <a:pt x="7162" y="23601"/>
                      <a:pt x="7424" y="23393"/>
                      <a:pt x="7650" y="23131"/>
                    </a:cubicBezTo>
                    <a:cubicBezTo>
                      <a:pt x="7781" y="23018"/>
                      <a:pt x="7840" y="22864"/>
                      <a:pt x="7840" y="22697"/>
                    </a:cubicBezTo>
                    <a:lnTo>
                      <a:pt x="7840" y="22471"/>
                    </a:lnTo>
                    <a:cubicBezTo>
                      <a:pt x="7876" y="22149"/>
                      <a:pt x="7894" y="21810"/>
                      <a:pt x="7917" y="21489"/>
                    </a:cubicBezTo>
                    <a:cubicBezTo>
                      <a:pt x="7953" y="21018"/>
                      <a:pt x="7989" y="20530"/>
                      <a:pt x="7971" y="20037"/>
                    </a:cubicBezTo>
                    <a:cubicBezTo>
                      <a:pt x="7953" y="19869"/>
                      <a:pt x="7953" y="19697"/>
                      <a:pt x="7953" y="19530"/>
                    </a:cubicBezTo>
                    <a:cubicBezTo>
                      <a:pt x="7989" y="19263"/>
                      <a:pt x="7971" y="19001"/>
                      <a:pt x="7989" y="18738"/>
                    </a:cubicBezTo>
                    <a:cubicBezTo>
                      <a:pt x="8030" y="18286"/>
                      <a:pt x="8030" y="17834"/>
                      <a:pt x="8084" y="17381"/>
                    </a:cubicBezTo>
                    <a:cubicBezTo>
                      <a:pt x="8121" y="17060"/>
                      <a:pt x="8161" y="16757"/>
                      <a:pt x="8179" y="16436"/>
                    </a:cubicBezTo>
                    <a:cubicBezTo>
                      <a:pt x="8198" y="16305"/>
                      <a:pt x="8216" y="16173"/>
                      <a:pt x="8143" y="16042"/>
                    </a:cubicBezTo>
                    <a:cubicBezTo>
                      <a:pt x="8121" y="16006"/>
                      <a:pt x="8143" y="15983"/>
                      <a:pt x="8161" y="15947"/>
                    </a:cubicBezTo>
                    <a:cubicBezTo>
                      <a:pt x="8234" y="15834"/>
                      <a:pt x="8256" y="15703"/>
                      <a:pt x="8256" y="15572"/>
                    </a:cubicBezTo>
                    <a:cubicBezTo>
                      <a:pt x="8256" y="15251"/>
                      <a:pt x="8274" y="14929"/>
                      <a:pt x="8293" y="14608"/>
                    </a:cubicBezTo>
                    <a:cubicBezTo>
                      <a:pt x="8311" y="14477"/>
                      <a:pt x="8311" y="14328"/>
                      <a:pt x="8329" y="14197"/>
                    </a:cubicBezTo>
                    <a:cubicBezTo>
                      <a:pt x="8388" y="13798"/>
                      <a:pt x="8424" y="13382"/>
                      <a:pt x="8442" y="12989"/>
                    </a:cubicBezTo>
                    <a:cubicBezTo>
                      <a:pt x="8442" y="12591"/>
                      <a:pt x="8483" y="12197"/>
                      <a:pt x="8483" y="11799"/>
                    </a:cubicBezTo>
                    <a:lnTo>
                      <a:pt x="8483" y="11632"/>
                    </a:lnTo>
                    <a:cubicBezTo>
                      <a:pt x="8519" y="11310"/>
                      <a:pt x="8519" y="11007"/>
                      <a:pt x="8537" y="10691"/>
                    </a:cubicBezTo>
                    <a:cubicBezTo>
                      <a:pt x="8555" y="10369"/>
                      <a:pt x="8537" y="10066"/>
                      <a:pt x="8537" y="9745"/>
                    </a:cubicBezTo>
                    <a:cubicBezTo>
                      <a:pt x="8555" y="9180"/>
                      <a:pt x="8501" y="8614"/>
                      <a:pt x="8483" y="8067"/>
                    </a:cubicBezTo>
                    <a:cubicBezTo>
                      <a:pt x="8483" y="7655"/>
                      <a:pt x="8460" y="7257"/>
                      <a:pt x="8442" y="6864"/>
                    </a:cubicBezTo>
                    <a:cubicBezTo>
                      <a:pt x="8424" y="6655"/>
                      <a:pt x="8424" y="6465"/>
                      <a:pt x="8406" y="6257"/>
                    </a:cubicBezTo>
                    <a:cubicBezTo>
                      <a:pt x="8369" y="5959"/>
                      <a:pt x="8388" y="5638"/>
                      <a:pt x="8388" y="5316"/>
                    </a:cubicBezTo>
                    <a:cubicBezTo>
                      <a:pt x="8406" y="4995"/>
                      <a:pt x="8460" y="4656"/>
                      <a:pt x="8442" y="4335"/>
                    </a:cubicBezTo>
                    <a:cubicBezTo>
                      <a:pt x="8442" y="4222"/>
                      <a:pt x="8442" y="4109"/>
                      <a:pt x="8460" y="3995"/>
                    </a:cubicBezTo>
                    <a:cubicBezTo>
                      <a:pt x="8483" y="3566"/>
                      <a:pt x="8501" y="3131"/>
                      <a:pt x="8519" y="2697"/>
                    </a:cubicBezTo>
                    <a:cubicBezTo>
                      <a:pt x="8519" y="2584"/>
                      <a:pt x="8501" y="2471"/>
                      <a:pt x="8519" y="2340"/>
                    </a:cubicBezTo>
                    <a:cubicBezTo>
                      <a:pt x="8555" y="2186"/>
                      <a:pt x="8519" y="2055"/>
                      <a:pt x="8501" y="1905"/>
                    </a:cubicBezTo>
                    <a:cubicBezTo>
                      <a:pt x="8483" y="1810"/>
                      <a:pt x="8460" y="1715"/>
                      <a:pt x="8442" y="1620"/>
                    </a:cubicBezTo>
                    <a:cubicBezTo>
                      <a:pt x="8442" y="1304"/>
                      <a:pt x="8347" y="1001"/>
                      <a:pt x="8216" y="716"/>
                    </a:cubicBezTo>
                    <a:cubicBezTo>
                      <a:pt x="8121" y="490"/>
                      <a:pt x="7953" y="376"/>
                      <a:pt x="7763" y="263"/>
                    </a:cubicBezTo>
                    <a:cubicBezTo>
                      <a:pt x="7578" y="173"/>
                      <a:pt x="7370" y="114"/>
                      <a:pt x="7162" y="96"/>
                    </a:cubicBezTo>
                    <a:cubicBezTo>
                      <a:pt x="6899" y="60"/>
                      <a:pt x="6614" y="1"/>
                      <a:pt x="6334" y="1"/>
                    </a:cubicBezTo>
                    <a:close/>
                  </a:path>
                </a:pathLst>
              </a:custGeom>
              <a:solidFill>
                <a:srgbClr val="FBF2E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Google Shape;4036;p55">
                <a:extLst>
                  <a:ext uri="{FF2B5EF4-FFF2-40B4-BE49-F238E27FC236}">
                    <a16:creationId xmlns:a16="http://schemas.microsoft.com/office/drawing/2014/main" id="{5A1D39A1-3EA5-47C5-88A0-7C1CD56D4F2C}"/>
                  </a:ext>
                </a:extLst>
              </p:cNvPr>
              <p:cNvSpPr/>
              <p:nvPr/>
            </p:nvSpPr>
            <p:spPr>
              <a:xfrm rot="5400000">
                <a:off x="4304763" y="738236"/>
                <a:ext cx="3250486" cy="8615847"/>
              </a:xfrm>
              <a:custGeom>
                <a:avLst/>
                <a:gdLst/>
                <a:ahLst/>
                <a:cxnLst/>
                <a:rect l="l" t="t" r="r" b="b"/>
                <a:pathLst>
                  <a:path w="8555" h="24096" extrusionOk="0">
                    <a:moveTo>
                      <a:pt x="6334" y="1"/>
                    </a:moveTo>
                    <a:cubicBezTo>
                      <a:pt x="6162" y="19"/>
                      <a:pt x="5994" y="37"/>
                      <a:pt x="5823" y="37"/>
                    </a:cubicBezTo>
                    <a:cubicBezTo>
                      <a:pt x="5334" y="60"/>
                      <a:pt x="4823" y="60"/>
                      <a:pt x="4316" y="60"/>
                    </a:cubicBezTo>
                    <a:cubicBezTo>
                      <a:pt x="3751" y="78"/>
                      <a:pt x="3203" y="173"/>
                      <a:pt x="2638" y="245"/>
                    </a:cubicBezTo>
                    <a:cubicBezTo>
                      <a:pt x="2317" y="304"/>
                      <a:pt x="1995" y="417"/>
                      <a:pt x="1674" y="512"/>
                    </a:cubicBezTo>
                    <a:cubicBezTo>
                      <a:pt x="1299" y="643"/>
                      <a:pt x="978" y="851"/>
                      <a:pt x="751" y="1191"/>
                    </a:cubicBezTo>
                    <a:cubicBezTo>
                      <a:pt x="715" y="1245"/>
                      <a:pt x="656" y="1304"/>
                      <a:pt x="620" y="1358"/>
                    </a:cubicBezTo>
                    <a:cubicBezTo>
                      <a:pt x="453" y="1566"/>
                      <a:pt x="317" y="1810"/>
                      <a:pt x="263" y="2073"/>
                    </a:cubicBezTo>
                    <a:cubicBezTo>
                      <a:pt x="168" y="2394"/>
                      <a:pt x="168" y="2733"/>
                      <a:pt x="132" y="3054"/>
                    </a:cubicBezTo>
                    <a:cubicBezTo>
                      <a:pt x="114" y="3358"/>
                      <a:pt x="91" y="3656"/>
                      <a:pt x="73" y="3977"/>
                    </a:cubicBezTo>
                    <a:cubicBezTo>
                      <a:pt x="37" y="4470"/>
                      <a:pt x="19" y="4977"/>
                      <a:pt x="19" y="5488"/>
                    </a:cubicBezTo>
                    <a:cubicBezTo>
                      <a:pt x="0" y="6579"/>
                      <a:pt x="0" y="7691"/>
                      <a:pt x="19" y="8804"/>
                    </a:cubicBezTo>
                    <a:cubicBezTo>
                      <a:pt x="55" y="10012"/>
                      <a:pt x="19" y="11233"/>
                      <a:pt x="91" y="12459"/>
                    </a:cubicBezTo>
                    <a:cubicBezTo>
                      <a:pt x="132" y="13382"/>
                      <a:pt x="91" y="14310"/>
                      <a:pt x="91" y="15232"/>
                    </a:cubicBezTo>
                    <a:cubicBezTo>
                      <a:pt x="91" y="16436"/>
                      <a:pt x="114" y="17662"/>
                      <a:pt x="91" y="18870"/>
                    </a:cubicBezTo>
                    <a:cubicBezTo>
                      <a:pt x="91" y="19191"/>
                      <a:pt x="114" y="19512"/>
                      <a:pt x="150" y="19811"/>
                    </a:cubicBezTo>
                    <a:cubicBezTo>
                      <a:pt x="168" y="20209"/>
                      <a:pt x="245" y="20602"/>
                      <a:pt x="227" y="21018"/>
                    </a:cubicBezTo>
                    <a:cubicBezTo>
                      <a:pt x="227" y="21095"/>
                      <a:pt x="227" y="21186"/>
                      <a:pt x="245" y="21263"/>
                    </a:cubicBezTo>
                    <a:cubicBezTo>
                      <a:pt x="299" y="21751"/>
                      <a:pt x="358" y="22226"/>
                      <a:pt x="358" y="22715"/>
                    </a:cubicBezTo>
                    <a:cubicBezTo>
                      <a:pt x="358" y="22769"/>
                      <a:pt x="358" y="22828"/>
                      <a:pt x="376" y="22864"/>
                    </a:cubicBezTo>
                    <a:cubicBezTo>
                      <a:pt x="453" y="23036"/>
                      <a:pt x="507" y="23203"/>
                      <a:pt x="543" y="23375"/>
                    </a:cubicBezTo>
                    <a:cubicBezTo>
                      <a:pt x="566" y="23448"/>
                      <a:pt x="584" y="23506"/>
                      <a:pt x="638" y="23561"/>
                    </a:cubicBezTo>
                    <a:cubicBezTo>
                      <a:pt x="865" y="23787"/>
                      <a:pt x="1131" y="23941"/>
                      <a:pt x="1448" y="23995"/>
                    </a:cubicBezTo>
                    <a:cubicBezTo>
                      <a:pt x="1828" y="24054"/>
                      <a:pt x="2185" y="24072"/>
                      <a:pt x="2561" y="24072"/>
                    </a:cubicBezTo>
                    <a:lnTo>
                      <a:pt x="3334" y="24072"/>
                    </a:lnTo>
                    <a:cubicBezTo>
                      <a:pt x="3439" y="24072"/>
                      <a:pt x="3533" y="24095"/>
                      <a:pt x="3624" y="24095"/>
                    </a:cubicBezTo>
                    <a:cubicBezTo>
                      <a:pt x="3647" y="24095"/>
                      <a:pt x="3669" y="24094"/>
                      <a:pt x="3692" y="24090"/>
                    </a:cubicBezTo>
                    <a:cubicBezTo>
                      <a:pt x="4108" y="24036"/>
                      <a:pt x="4524" y="24013"/>
                      <a:pt x="4936" y="23995"/>
                    </a:cubicBezTo>
                    <a:cubicBezTo>
                      <a:pt x="5067" y="23995"/>
                      <a:pt x="5203" y="23977"/>
                      <a:pt x="5334" y="23959"/>
                    </a:cubicBezTo>
                    <a:cubicBezTo>
                      <a:pt x="5709" y="23900"/>
                      <a:pt x="6067" y="23864"/>
                      <a:pt x="6447" y="23846"/>
                    </a:cubicBezTo>
                    <a:cubicBezTo>
                      <a:pt x="6578" y="23828"/>
                      <a:pt x="6727" y="23828"/>
                      <a:pt x="6859" y="23751"/>
                    </a:cubicBezTo>
                    <a:cubicBezTo>
                      <a:pt x="7162" y="23601"/>
                      <a:pt x="7424" y="23393"/>
                      <a:pt x="7650" y="23131"/>
                    </a:cubicBezTo>
                    <a:cubicBezTo>
                      <a:pt x="7781" y="23018"/>
                      <a:pt x="7840" y="22864"/>
                      <a:pt x="7840" y="22697"/>
                    </a:cubicBezTo>
                    <a:lnTo>
                      <a:pt x="7840" y="22471"/>
                    </a:lnTo>
                    <a:cubicBezTo>
                      <a:pt x="7876" y="22149"/>
                      <a:pt x="7894" y="21810"/>
                      <a:pt x="7917" y="21489"/>
                    </a:cubicBezTo>
                    <a:cubicBezTo>
                      <a:pt x="7953" y="21018"/>
                      <a:pt x="7989" y="20530"/>
                      <a:pt x="7971" y="20037"/>
                    </a:cubicBezTo>
                    <a:cubicBezTo>
                      <a:pt x="7953" y="19869"/>
                      <a:pt x="7953" y="19697"/>
                      <a:pt x="7953" y="19530"/>
                    </a:cubicBezTo>
                    <a:cubicBezTo>
                      <a:pt x="7989" y="19263"/>
                      <a:pt x="7971" y="19001"/>
                      <a:pt x="7989" y="18738"/>
                    </a:cubicBezTo>
                    <a:cubicBezTo>
                      <a:pt x="8030" y="18286"/>
                      <a:pt x="8030" y="17834"/>
                      <a:pt x="8084" y="17381"/>
                    </a:cubicBezTo>
                    <a:cubicBezTo>
                      <a:pt x="8121" y="17060"/>
                      <a:pt x="8161" y="16757"/>
                      <a:pt x="8179" y="16436"/>
                    </a:cubicBezTo>
                    <a:cubicBezTo>
                      <a:pt x="8198" y="16305"/>
                      <a:pt x="8216" y="16173"/>
                      <a:pt x="8143" y="16042"/>
                    </a:cubicBezTo>
                    <a:cubicBezTo>
                      <a:pt x="8121" y="16006"/>
                      <a:pt x="8143" y="15983"/>
                      <a:pt x="8161" y="15947"/>
                    </a:cubicBezTo>
                    <a:cubicBezTo>
                      <a:pt x="8234" y="15834"/>
                      <a:pt x="8256" y="15703"/>
                      <a:pt x="8256" y="15572"/>
                    </a:cubicBezTo>
                    <a:cubicBezTo>
                      <a:pt x="8256" y="15251"/>
                      <a:pt x="8274" y="14929"/>
                      <a:pt x="8293" y="14608"/>
                    </a:cubicBezTo>
                    <a:cubicBezTo>
                      <a:pt x="8311" y="14477"/>
                      <a:pt x="8311" y="14328"/>
                      <a:pt x="8329" y="14197"/>
                    </a:cubicBezTo>
                    <a:cubicBezTo>
                      <a:pt x="8388" y="13798"/>
                      <a:pt x="8424" y="13382"/>
                      <a:pt x="8442" y="12989"/>
                    </a:cubicBezTo>
                    <a:cubicBezTo>
                      <a:pt x="8442" y="12591"/>
                      <a:pt x="8483" y="12197"/>
                      <a:pt x="8483" y="11799"/>
                    </a:cubicBezTo>
                    <a:lnTo>
                      <a:pt x="8483" y="11632"/>
                    </a:lnTo>
                    <a:cubicBezTo>
                      <a:pt x="8519" y="11310"/>
                      <a:pt x="8519" y="11007"/>
                      <a:pt x="8537" y="10691"/>
                    </a:cubicBezTo>
                    <a:cubicBezTo>
                      <a:pt x="8555" y="10369"/>
                      <a:pt x="8537" y="10066"/>
                      <a:pt x="8537" y="9745"/>
                    </a:cubicBezTo>
                    <a:cubicBezTo>
                      <a:pt x="8555" y="9180"/>
                      <a:pt x="8501" y="8614"/>
                      <a:pt x="8483" y="8067"/>
                    </a:cubicBezTo>
                    <a:cubicBezTo>
                      <a:pt x="8483" y="7655"/>
                      <a:pt x="8460" y="7257"/>
                      <a:pt x="8442" y="6864"/>
                    </a:cubicBezTo>
                    <a:cubicBezTo>
                      <a:pt x="8424" y="6655"/>
                      <a:pt x="8424" y="6465"/>
                      <a:pt x="8406" y="6257"/>
                    </a:cubicBezTo>
                    <a:cubicBezTo>
                      <a:pt x="8369" y="5959"/>
                      <a:pt x="8388" y="5638"/>
                      <a:pt x="8388" y="5316"/>
                    </a:cubicBezTo>
                    <a:cubicBezTo>
                      <a:pt x="8406" y="4995"/>
                      <a:pt x="8460" y="4656"/>
                      <a:pt x="8442" y="4335"/>
                    </a:cubicBezTo>
                    <a:cubicBezTo>
                      <a:pt x="8442" y="4222"/>
                      <a:pt x="8442" y="4109"/>
                      <a:pt x="8460" y="3995"/>
                    </a:cubicBezTo>
                    <a:cubicBezTo>
                      <a:pt x="8483" y="3566"/>
                      <a:pt x="8501" y="3131"/>
                      <a:pt x="8519" y="2697"/>
                    </a:cubicBezTo>
                    <a:cubicBezTo>
                      <a:pt x="8519" y="2584"/>
                      <a:pt x="8501" y="2471"/>
                      <a:pt x="8519" y="2340"/>
                    </a:cubicBezTo>
                    <a:cubicBezTo>
                      <a:pt x="8555" y="2186"/>
                      <a:pt x="8519" y="2055"/>
                      <a:pt x="8501" y="1905"/>
                    </a:cubicBezTo>
                    <a:cubicBezTo>
                      <a:pt x="8483" y="1810"/>
                      <a:pt x="8460" y="1715"/>
                      <a:pt x="8442" y="1620"/>
                    </a:cubicBezTo>
                    <a:cubicBezTo>
                      <a:pt x="8442" y="1304"/>
                      <a:pt x="8347" y="1001"/>
                      <a:pt x="8216" y="716"/>
                    </a:cubicBezTo>
                    <a:cubicBezTo>
                      <a:pt x="8121" y="490"/>
                      <a:pt x="7953" y="376"/>
                      <a:pt x="7763" y="263"/>
                    </a:cubicBezTo>
                    <a:cubicBezTo>
                      <a:pt x="7578" y="173"/>
                      <a:pt x="7370" y="114"/>
                      <a:pt x="7162" y="96"/>
                    </a:cubicBezTo>
                    <a:cubicBezTo>
                      <a:pt x="6899" y="60"/>
                      <a:pt x="6614" y="1"/>
                      <a:pt x="6334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rgbClr val="FFD05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29" name="กล่องข้อความ 66">
              <a:extLst>
                <a:ext uri="{FF2B5EF4-FFF2-40B4-BE49-F238E27FC236}">
                  <a16:creationId xmlns:a16="http://schemas.microsoft.com/office/drawing/2014/main" id="{2E5B4AA8-EB4F-41A4-AD37-6FB170372394}"/>
                </a:ext>
              </a:extLst>
            </p:cNvPr>
            <p:cNvSpPr txBox="1"/>
            <p:nvPr/>
          </p:nvSpPr>
          <p:spPr>
            <a:xfrm>
              <a:off x="3002202" y="1770440"/>
              <a:ext cx="1960435" cy="621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+mn-ea"/>
                  <a:cs typeface="4804_KwangMD_PukluK" panose="02000000000000000000" pitchFamily="2" charset="0"/>
                  <a:sym typeface="Comfortaa"/>
                </a:rPr>
                <a:t>เตรียมความพร้อม</a:t>
              </a:r>
              <a:endPara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E5366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endParaRPr>
            </a:p>
          </p:txBody>
        </p:sp>
      </p:grpSp>
      <p:sp>
        <p:nvSpPr>
          <p:cNvPr id="2" name="สี่เหลี่ยมผืนผ้า: มุมมน 1">
            <a:extLst>
              <a:ext uri="{FF2B5EF4-FFF2-40B4-BE49-F238E27FC236}">
                <a16:creationId xmlns:a16="http://schemas.microsoft.com/office/drawing/2014/main" id="{641C1A57-83FF-46C7-8DD5-A246FA3EEE19}"/>
              </a:ext>
            </a:extLst>
          </p:cNvPr>
          <p:cNvSpPr/>
          <p:nvPr/>
        </p:nvSpPr>
        <p:spPr>
          <a:xfrm>
            <a:off x="1416646" y="1587339"/>
            <a:ext cx="4156839" cy="4450416"/>
          </a:xfrm>
          <a:prstGeom prst="roundRect">
            <a:avLst>
              <a:gd name="adj" fmla="val 377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24FE602-739F-4C59-B528-083089D53A12}"/>
              </a:ext>
            </a:extLst>
          </p:cNvPr>
          <p:cNvSpPr txBox="1"/>
          <p:nvPr/>
        </p:nvSpPr>
        <p:spPr>
          <a:xfrm>
            <a:off x="2016891" y="1627006"/>
            <a:ext cx="283442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จำนวนมะเขือเทศที่ออมสินเก็บได้</a:t>
            </a:r>
          </a:p>
          <a:p>
            <a:pPr algn="ctr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ตั้งแต่วันจันทร์ถึงวันศุกร์</a:t>
            </a: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7B4AA9E5-6453-4917-A3D1-3D74A7F331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121" y="2502903"/>
            <a:ext cx="3390438" cy="3010325"/>
          </a:xfrm>
          <a:prstGeom prst="rect">
            <a:avLst/>
          </a:prstGeom>
        </p:spPr>
      </p:pic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1A64FA26-61C8-4BAB-BC8D-6D7BEBD5B720}"/>
              </a:ext>
            </a:extLst>
          </p:cNvPr>
          <p:cNvGrpSpPr/>
          <p:nvPr/>
        </p:nvGrpSpPr>
        <p:grpSpPr>
          <a:xfrm>
            <a:off x="1568187" y="5462676"/>
            <a:ext cx="3836307" cy="492443"/>
            <a:chOff x="1559478" y="5427840"/>
            <a:chExt cx="3836307" cy="492443"/>
          </a:xfrm>
        </p:grpSpPr>
        <p:sp>
          <p:nvSpPr>
            <p:cNvPr id="32" name="กล่องข้อความ 31">
              <a:extLst>
                <a:ext uri="{FF2B5EF4-FFF2-40B4-BE49-F238E27FC236}">
                  <a16:creationId xmlns:a16="http://schemas.microsoft.com/office/drawing/2014/main" id="{612D3967-BAFA-4557-B720-850CAA9CAC24}"/>
                </a:ext>
              </a:extLst>
            </p:cNvPr>
            <p:cNvSpPr txBox="1"/>
            <p:nvPr/>
          </p:nvSpPr>
          <p:spPr>
            <a:xfrm>
              <a:off x="1559478" y="5427840"/>
              <a:ext cx="3836307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h-TH" sz="2600" b="1" dirty="0">
                  <a:latin typeface="4804_KwangMD_PukluK" panose="02000000000000000000" pitchFamily="2" charset="0"/>
                  <a:cs typeface="4804_KwangMD_PukluK" panose="02000000000000000000" pitchFamily="2" charset="0"/>
                </a:rPr>
                <a:t>กำหนดให้    แทนจำนวนมะเขือเทศ 5 ผล</a:t>
              </a:r>
            </a:p>
          </p:txBody>
        </p:sp>
        <p:pic>
          <p:nvPicPr>
            <p:cNvPr id="9" name="รูปภาพ 8">
              <a:extLst>
                <a:ext uri="{FF2B5EF4-FFF2-40B4-BE49-F238E27FC236}">
                  <a16:creationId xmlns:a16="http://schemas.microsoft.com/office/drawing/2014/main" id="{7AB1C77A-4DBE-472B-9E7A-34D7C2E89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7776" y="5493318"/>
              <a:ext cx="404762" cy="380953"/>
            </a:xfrm>
            <a:prstGeom prst="rect">
              <a:avLst/>
            </a:prstGeom>
          </p:spPr>
        </p:pic>
      </p:grpSp>
      <p:sp>
        <p:nvSpPr>
          <p:cNvPr id="34" name="สี่เหลี่ยมผืนผ้า: มุมมน 33">
            <a:extLst>
              <a:ext uri="{FF2B5EF4-FFF2-40B4-BE49-F238E27FC236}">
                <a16:creationId xmlns:a16="http://schemas.microsoft.com/office/drawing/2014/main" id="{7F35A1A6-3D1C-410F-B58D-4D4F83B77040}"/>
              </a:ext>
            </a:extLst>
          </p:cNvPr>
          <p:cNvSpPr/>
          <p:nvPr/>
        </p:nvSpPr>
        <p:spPr>
          <a:xfrm>
            <a:off x="5720671" y="1587338"/>
            <a:ext cx="5054683" cy="4450416"/>
          </a:xfrm>
          <a:prstGeom prst="roundRect">
            <a:avLst>
              <a:gd name="adj" fmla="val 377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5" name="กล่องข้อความ 34">
            <a:extLst>
              <a:ext uri="{FF2B5EF4-FFF2-40B4-BE49-F238E27FC236}">
                <a16:creationId xmlns:a16="http://schemas.microsoft.com/office/drawing/2014/main" id="{DF006064-6431-4A35-988C-38EEFB8A8D7D}"/>
              </a:ext>
            </a:extLst>
          </p:cNvPr>
          <p:cNvSpPr txBox="1"/>
          <p:nvPr/>
        </p:nvSpPr>
        <p:spPr>
          <a:xfrm>
            <a:off x="7055408" y="1602887"/>
            <a:ext cx="263886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จำนวนแตงกวาที่ออมสินเก็บได้</a:t>
            </a:r>
          </a:p>
          <a:p>
            <a:pPr algn="ctr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ตั้งแต่วันจันทร์ถึงวันศุกร์</a:t>
            </a:r>
          </a:p>
        </p:txBody>
      </p:sp>
      <p:pic>
        <p:nvPicPr>
          <p:cNvPr id="36" name="รูปภาพ 35">
            <a:extLst>
              <a:ext uri="{FF2B5EF4-FFF2-40B4-BE49-F238E27FC236}">
                <a16:creationId xmlns:a16="http://schemas.microsoft.com/office/drawing/2014/main" id="{08424109-521F-4E27-A997-AEDC2E92339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01138" y="2419611"/>
            <a:ext cx="2807381" cy="3010325"/>
          </a:xfrm>
          <a:prstGeom prst="rect">
            <a:avLst/>
          </a:prstGeom>
        </p:spPr>
      </p:pic>
      <p:grpSp>
        <p:nvGrpSpPr>
          <p:cNvPr id="37" name="กลุ่ม 36">
            <a:extLst>
              <a:ext uri="{FF2B5EF4-FFF2-40B4-BE49-F238E27FC236}">
                <a16:creationId xmlns:a16="http://schemas.microsoft.com/office/drawing/2014/main" id="{A6FDBB3D-A250-47DB-A531-22143BC8BEAB}"/>
              </a:ext>
            </a:extLst>
          </p:cNvPr>
          <p:cNvGrpSpPr/>
          <p:nvPr/>
        </p:nvGrpSpPr>
        <p:grpSpPr>
          <a:xfrm>
            <a:off x="6465642" y="5460558"/>
            <a:ext cx="3727303" cy="492443"/>
            <a:chOff x="1613981" y="5427840"/>
            <a:chExt cx="3727303" cy="492443"/>
          </a:xfrm>
        </p:grpSpPr>
        <p:sp>
          <p:nvSpPr>
            <p:cNvPr id="38" name="กล่องข้อความ 37">
              <a:extLst>
                <a:ext uri="{FF2B5EF4-FFF2-40B4-BE49-F238E27FC236}">
                  <a16:creationId xmlns:a16="http://schemas.microsoft.com/office/drawing/2014/main" id="{A86DA4DC-37A7-480C-9070-6C7AE4C97F9D}"/>
                </a:ext>
              </a:extLst>
            </p:cNvPr>
            <p:cNvSpPr txBox="1"/>
            <p:nvPr/>
          </p:nvSpPr>
          <p:spPr>
            <a:xfrm>
              <a:off x="1613981" y="5427840"/>
              <a:ext cx="372730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h-TH" sz="2600" b="1" dirty="0">
                  <a:latin typeface="4804_KwangMD_PukluK" panose="02000000000000000000" pitchFamily="2" charset="0"/>
                  <a:cs typeface="4804_KwangMD_PukluK" panose="02000000000000000000" pitchFamily="2" charset="0"/>
                </a:rPr>
                <a:t>กำหนดให้    แทนจำนวนแตงกวา 10 ผล</a:t>
              </a:r>
            </a:p>
          </p:txBody>
        </p:sp>
        <p:pic>
          <p:nvPicPr>
            <p:cNvPr id="39" name="รูปภาพ 38">
              <a:extLst>
                <a:ext uri="{FF2B5EF4-FFF2-40B4-BE49-F238E27FC236}">
                  <a16:creationId xmlns:a16="http://schemas.microsoft.com/office/drawing/2014/main" id="{C4482AE0-6400-4B42-BE7E-14413A439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84320" y="5493318"/>
              <a:ext cx="348432" cy="3809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07710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11" name="สี่เหลี่ยมผืนผ้า: มุมมน 10">
            <a:extLst>
              <a:ext uri="{FF2B5EF4-FFF2-40B4-BE49-F238E27FC236}">
                <a16:creationId xmlns:a16="http://schemas.microsoft.com/office/drawing/2014/main" id="{12362701-C4AD-4327-AFCB-3AA28E6F765B}"/>
              </a:ext>
            </a:extLst>
          </p:cNvPr>
          <p:cNvSpPr/>
          <p:nvPr/>
        </p:nvSpPr>
        <p:spPr>
          <a:xfrm>
            <a:off x="1876710" y="747137"/>
            <a:ext cx="7596474" cy="2245170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FA6C7343-0226-47C1-9152-31109BCA386A}"/>
              </a:ext>
            </a:extLst>
          </p:cNvPr>
          <p:cNvSpPr txBox="1"/>
          <p:nvPr/>
        </p:nvSpPr>
        <p:spPr>
          <a:xfrm>
            <a:off x="2382755" y="826280"/>
            <a:ext cx="574869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เขียนแผนภูมิรูปภาพแสดงจำนวนอาหารจานเดียวที่ร้านอาหารขายได้</a:t>
            </a:r>
          </a:p>
          <a:p>
            <a:pPr algn="l"/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โดยกำาหนดรูป 1 รูป แทนจำนวนอาหาร 6 จาน</a:t>
            </a:r>
          </a:p>
        </p:txBody>
      </p:sp>
      <p:graphicFrame>
        <p:nvGraphicFramePr>
          <p:cNvPr id="13" name="ตาราง 4">
            <a:extLst>
              <a:ext uri="{FF2B5EF4-FFF2-40B4-BE49-F238E27FC236}">
                <a16:creationId xmlns:a16="http://schemas.microsoft.com/office/drawing/2014/main" id="{3C107DB2-A0D3-40F3-8AD1-F3FCC5C97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042438"/>
              </p:ext>
            </p:extLst>
          </p:nvPr>
        </p:nvGraphicFramePr>
        <p:xfrm>
          <a:off x="2374271" y="1705038"/>
          <a:ext cx="6660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00">
                  <a:extLst>
                    <a:ext uri="{9D8B030D-6E8A-4147-A177-3AD203B41FA5}">
                      <a16:colId xmlns:a16="http://schemas.microsoft.com/office/drawing/2014/main" val="375072613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408582243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94364300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340601459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317262370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94266723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0839462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ข้าวไข่เจียว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ข้าวผัดกระเพรา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ข้าวไก่ทอด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18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27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จาน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จาน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จาน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6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ข้าวไข่พะโล้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ข้าวผัดปู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ผัดไทยกุ้งสด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24</a:t>
                      </a:r>
                    </a:p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จาน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จาน</a:t>
                      </a:r>
                    </a:p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จาน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5470036"/>
                  </a:ext>
                </a:extLst>
              </a:tr>
            </a:tbl>
          </a:graphicData>
        </a:graphic>
      </p:graphicFrame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id="{FF570258-3E84-40DA-9176-DC251A6A3E2E}"/>
              </a:ext>
            </a:extLst>
          </p:cNvPr>
          <p:cNvSpPr txBox="1"/>
          <p:nvPr/>
        </p:nvSpPr>
        <p:spPr>
          <a:xfrm>
            <a:off x="1318926" y="3865693"/>
            <a:ext cx="54659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ครูแบ่งนักเรียนเป็นกลุ่ม กลุ่มละเท่า ๆ กัน แล้วแจกบัตรข้อมูลกลุ่มละ 1 บัตร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ให้นักเรียนแต่ละกลุ่มเขียนแผนภูมิรูปภาพแสดงข้อมูลที่อยู่ในบัตร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ให้ตัวแทนแต่ละกลุ่มออกมานำเสนอ</a:t>
            </a:r>
          </a:p>
        </p:txBody>
      </p:sp>
      <p:sp>
        <p:nvSpPr>
          <p:cNvPr id="21" name="Rectangle: Rounded Corners 50833">
            <a:extLst>
              <a:ext uri="{FF2B5EF4-FFF2-40B4-BE49-F238E27FC236}">
                <a16:creationId xmlns:a16="http://schemas.microsoft.com/office/drawing/2014/main" id="{16199CB7-7CE2-40FE-94B4-990395F7F21A}"/>
              </a:ext>
            </a:extLst>
          </p:cNvPr>
          <p:cNvSpPr/>
          <p:nvPr/>
        </p:nvSpPr>
        <p:spPr>
          <a:xfrm>
            <a:off x="1318926" y="3269713"/>
            <a:ext cx="1519818" cy="461010"/>
          </a:xfrm>
          <a:prstGeom prst="roundRect">
            <a:avLst>
              <a:gd name="adj" fmla="val 15132"/>
            </a:avLst>
          </a:prstGeom>
          <a:solidFill>
            <a:srgbClr val="DA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  <a:tab pos="4231005" algn="l"/>
              </a:tabLst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Times New Roman" panose="02020603050405020304" pitchFamily="18" charset="0"/>
                <a:cs typeface="4804_KwangMD_PukluK" panose="02000000000000000000" pitchFamily="2" charset="0"/>
              </a:rPr>
              <a:t>วิธีจัดกิจกรรม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4804_KwangMD_PukluK" panose="02000000000000000000" pitchFamily="2" charset="0"/>
              <a:ea typeface="Times New Roman" panose="02020603050405020304" pitchFamily="18" charset="0"/>
              <a:cs typeface="4804_KwangMD_PukluK" panose="02000000000000000000" pitchFamily="2" charset="0"/>
            </a:endParaRP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EC94E5CE-C4CB-497E-BC58-3D7D4B4CE7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848" y="3339879"/>
            <a:ext cx="4088226" cy="237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99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512;p30">
            <a:extLst>
              <a:ext uri="{FF2B5EF4-FFF2-40B4-BE49-F238E27FC236}">
                <a16:creationId xmlns:a16="http://schemas.microsoft.com/office/drawing/2014/main" id="{A0C994F0-783E-4BE5-8EA5-3DF8BAC35733}"/>
              </a:ext>
            </a:extLst>
          </p:cNvPr>
          <p:cNvGrpSpPr/>
          <p:nvPr/>
        </p:nvGrpSpPr>
        <p:grpSpPr>
          <a:xfrm>
            <a:off x="559839" y="-33272"/>
            <a:ext cx="963903" cy="603002"/>
            <a:chOff x="7460091" y="634069"/>
            <a:chExt cx="963903" cy="603002"/>
          </a:xfrm>
        </p:grpSpPr>
        <p:sp>
          <p:nvSpPr>
            <p:cNvPr id="26" name="Google Shape;513;p30">
              <a:extLst>
                <a:ext uri="{FF2B5EF4-FFF2-40B4-BE49-F238E27FC236}">
                  <a16:creationId xmlns:a16="http://schemas.microsoft.com/office/drawing/2014/main" id="{0440119D-496D-4BF7-BA0B-84E8417ACEA8}"/>
                </a:ext>
              </a:extLst>
            </p:cNvPr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514;p30">
              <a:extLst>
                <a:ext uri="{FF2B5EF4-FFF2-40B4-BE49-F238E27FC236}">
                  <a16:creationId xmlns:a16="http://schemas.microsoft.com/office/drawing/2014/main" id="{0C44E829-6302-48B8-B64D-D6438EC1CD60}"/>
                </a:ext>
              </a:extLst>
            </p:cNvPr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rgbClr val="B64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515;p30">
              <a:extLst>
                <a:ext uri="{FF2B5EF4-FFF2-40B4-BE49-F238E27FC236}">
                  <a16:creationId xmlns:a16="http://schemas.microsoft.com/office/drawing/2014/main" id="{55A5DB0A-536B-4372-B310-44B690F3B06B}"/>
                </a:ext>
              </a:extLst>
            </p:cNvPr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516;p30">
              <a:extLst>
                <a:ext uri="{FF2B5EF4-FFF2-40B4-BE49-F238E27FC236}">
                  <a16:creationId xmlns:a16="http://schemas.microsoft.com/office/drawing/2014/main" id="{F211C713-F572-4D77-9EEF-F9F9B95E9A3A}"/>
                </a:ext>
              </a:extLst>
            </p:cNvPr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rgbClr val="6B4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517;p30">
              <a:extLst>
                <a:ext uri="{FF2B5EF4-FFF2-40B4-BE49-F238E27FC236}">
                  <a16:creationId xmlns:a16="http://schemas.microsoft.com/office/drawing/2014/main" id="{1DB81292-94AE-420E-A5A2-BC5FD9DADAA1}"/>
                </a:ext>
              </a:extLst>
            </p:cNvPr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rgbClr val="FFC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518;p30">
              <a:extLst>
                <a:ext uri="{FF2B5EF4-FFF2-40B4-BE49-F238E27FC236}">
                  <a16:creationId xmlns:a16="http://schemas.microsoft.com/office/drawing/2014/main" id="{F869B1BE-CF86-44EB-BD46-B19DEC0849BB}"/>
                </a:ext>
              </a:extLst>
            </p:cNvPr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519;p30">
              <a:extLst>
                <a:ext uri="{FF2B5EF4-FFF2-40B4-BE49-F238E27FC236}">
                  <a16:creationId xmlns:a16="http://schemas.microsoft.com/office/drawing/2014/main" id="{7B80E66B-C931-4E6B-AF5F-7888E53D1400}"/>
                </a:ext>
              </a:extLst>
            </p:cNvPr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520;p30">
              <a:extLst>
                <a:ext uri="{FF2B5EF4-FFF2-40B4-BE49-F238E27FC236}">
                  <a16:creationId xmlns:a16="http://schemas.microsoft.com/office/drawing/2014/main" id="{5359B4D6-CE16-436A-8A0A-67E09C5C32D3}"/>
                </a:ext>
              </a:extLst>
            </p:cNvPr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521;p30">
              <a:extLst>
                <a:ext uri="{FF2B5EF4-FFF2-40B4-BE49-F238E27FC236}">
                  <a16:creationId xmlns:a16="http://schemas.microsoft.com/office/drawing/2014/main" id="{0FA3B0E9-394F-4B47-9DC3-950ADF1D46C3}"/>
                </a:ext>
              </a:extLst>
            </p:cNvPr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rgbClr val="E1F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22;p30">
              <a:extLst>
                <a:ext uri="{FF2B5EF4-FFF2-40B4-BE49-F238E27FC236}">
                  <a16:creationId xmlns:a16="http://schemas.microsoft.com/office/drawing/2014/main" id="{E3DB5FBD-FBCC-4521-A3AB-FBC0A2FF5653}"/>
                </a:ext>
              </a:extLst>
            </p:cNvPr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23;p30">
              <a:extLst>
                <a:ext uri="{FF2B5EF4-FFF2-40B4-BE49-F238E27FC236}">
                  <a16:creationId xmlns:a16="http://schemas.microsoft.com/office/drawing/2014/main" id="{439BA3E9-2032-4EBC-AA82-AC78BCD9EB68}"/>
                </a:ext>
              </a:extLst>
            </p:cNvPr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8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F8C02754-D8BA-4C7C-9B5E-B3176FE213C9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9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AEF15451-97C7-4F35-9027-69408DDFFCBD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0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6ACBFFDC-E54F-4CDC-99E2-EDA250EF832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1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29440020-501C-442D-B38A-43E85E717367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2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575A63FC-A834-43BE-BB5C-740D015D045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63" name="รูปภาพ 162">
            <a:hlinkClick r:id="rId8" action="ppaction://hlinksldjump"/>
            <a:extLst>
              <a:ext uri="{FF2B5EF4-FFF2-40B4-BE49-F238E27FC236}">
                <a16:creationId xmlns:a16="http://schemas.microsoft.com/office/drawing/2014/main" id="{DE957B2E-183F-4A88-9260-3D8A93DC0D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20" name="กลุ่ม 19">
            <a:extLst>
              <a:ext uri="{FF2B5EF4-FFF2-40B4-BE49-F238E27FC236}">
                <a16:creationId xmlns:a16="http://schemas.microsoft.com/office/drawing/2014/main" id="{F19731DC-059C-4B6D-BC92-638B114394E2}"/>
              </a:ext>
            </a:extLst>
          </p:cNvPr>
          <p:cNvGrpSpPr/>
          <p:nvPr/>
        </p:nvGrpSpPr>
        <p:grpSpPr>
          <a:xfrm>
            <a:off x="1111510" y="1383495"/>
            <a:ext cx="4544787" cy="3468246"/>
            <a:chOff x="5884426" y="1634923"/>
            <a:chExt cx="4544787" cy="3468246"/>
          </a:xfrm>
        </p:grpSpPr>
        <p:sp>
          <p:nvSpPr>
            <p:cNvPr id="21" name="กล่องข้อความ 20">
              <a:extLst>
                <a:ext uri="{FF2B5EF4-FFF2-40B4-BE49-F238E27FC236}">
                  <a16:creationId xmlns:a16="http://schemas.microsoft.com/office/drawing/2014/main" id="{DE4C53BE-40AE-4D70-87F8-C2EF64B3BC73}"/>
                </a:ext>
              </a:extLst>
            </p:cNvPr>
            <p:cNvSpPr txBox="1"/>
            <p:nvPr/>
          </p:nvSpPr>
          <p:spPr>
            <a:xfrm>
              <a:off x="6568884" y="1634923"/>
              <a:ext cx="3175869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th-TH" sz="2600" b="1" dirty="0">
                  <a:solidFill>
                    <a:srgbClr val="FF0000"/>
                  </a:solidFill>
                  <a:latin typeface="4804_KwangMD_PukluK" panose="02000000000000000000" pitchFamily="2" charset="0"/>
                  <a:cs typeface="4804_KwangMD_PukluK" panose="02000000000000000000" pitchFamily="2" charset="0"/>
                </a:rPr>
                <a:t>จำนวนนักเรียนที่เลี้ยงสัตว์ชนิดต่าง ๆ</a:t>
              </a:r>
            </a:p>
          </p:txBody>
        </p:sp>
        <p:pic>
          <p:nvPicPr>
            <p:cNvPr id="22" name="รูปภาพ 21">
              <a:extLst>
                <a:ext uri="{FF2B5EF4-FFF2-40B4-BE49-F238E27FC236}">
                  <a16:creationId xmlns:a16="http://schemas.microsoft.com/office/drawing/2014/main" id="{1806B5DD-E5F9-4371-8DB0-B1B56FF37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4426" y="2239395"/>
              <a:ext cx="4544787" cy="2286574"/>
            </a:xfrm>
            <a:prstGeom prst="rect">
              <a:avLst/>
            </a:prstGeom>
          </p:spPr>
        </p:pic>
        <p:grpSp>
          <p:nvGrpSpPr>
            <p:cNvPr id="23" name="กลุ่ม 22">
              <a:extLst>
                <a:ext uri="{FF2B5EF4-FFF2-40B4-BE49-F238E27FC236}">
                  <a16:creationId xmlns:a16="http://schemas.microsoft.com/office/drawing/2014/main" id="{98610BCE-A1E0-49C5-8E20-E80457288468}"/>
                </a:ext>
              </a:extLst>
            </p:cNvPr>
            <p:cNvGrpSpPr/>
            <p:nvPr/>
          </p:nvGrpSpPr>
          <p:grpSpPr>
            <a:xfrm>
              <a:off x="6253894" y="4610726"/>
              <a:ext cx="3805850" cy="492443"/>
              <a:chOff x="6253894" y="4610726"/>
              <a:chExt cx="3805850" cy="492443"/>
            </a:xfrm>
          </p:grpSpPr>
          <p:sp>
            <p:nvSpPr>
              <p:cNvPr id="24" name="กล่องข้อความ 23">
                <a:extLst>
                  <a:ext uri="{FF2B5EF4-FFF2-40B4-BE49-F238E27FC236}">
                    <a16:creationId xmlns:a16="http://schemas.microsoft.com/office/drawing/2014/main" id="{3BEAE637-74B3-4DD2-953D-0B67FEC9FBB5}"/>
                  </a:ext>
                </a:extLst>
              </p:cNvPr>
              <p:cNvSpPr txBox="1"/>
              <p:nvPr/>
            </p:nvSpPr>
            <p:spPr>
              <a:xfrm>
                <a:off x="6253894" y="4610726"/>
                <a:ext cx="3805850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th-TH" sz="2600" b="1" dirty="0">
                    <a:solidFill>
                      <a:srgbClr val="FF0000"/>
                    </a:solidFill>
                    <a:latin typeface="4804_KwangMD_PukluK" panose="02000000000000000000" pitchFamily="2" charset="0"/>
                    <a:cs typeface="4804_KwangMD_PukluK" panose="02000000000000000000" pitchFamily="2" charset="0"/>
                  </a:rPr>
                  <a:t>กำหนดให้     แทนจำนวนนักเรียน 4 คน</a:t>
                </a:r>
              </a:p>
            </p:txBody>
          </p:sp>
          <p:sp>
            <p:nvSpPr>
              <p:cNvPr id="37" name="วงรี 36">
                <a:extLst>
                  <a:ext uri="{FF2B5EF4-FFF2-40B4-BE49-F238E27FC236}">
                    <a16:creationId xmlns:a16="http://schemas.microsoft.com/office/drawing/2014/main" id="{CB8B1164-9E87-400A-B974-A8592F3A25A3}"/>
                  </a:ext>
                </a:extLst>
              </p:cNvPr>
              <p:cNvSpPr/>
              <p:nvPr/>
            </p:nvSpPr>
            <p:spPr>
              <a:xfrm>
                <a:off x="7278624" y="4712647"/>
                <a:ext cx="252000" cy="252000"/>
              </a:xfrm>
              <a:prstGeom prst="ellipse">
                <a:avLst/>
              </a:prstGeom>
              <a:solidFill>
                <a:srgbClr val="ED1C24"/>
              </a:solidFill>
              <a:ln>
                <a:solidFill>
                  <a:srgbClr val="ED1C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grpSp>
        <p:nvGrpSpPr>
          <p:cNvPr id="38" name="กลุ่ม 37">
            <a:extLst>
              <a:ext uri="{FF2B5EF4-FFF2-40B4-BE49-F238E27FC236}">
                <a16:creationId xmlns:a16="http://schemas.microsoft.com/office/drawing/2014/main" id="{F11FE596-E092-4EB0-AF2F-94FAACDE6F8A}"/>
              </a:ext>
            </a:extLst>
          </p:cNvPr>
          <p:cNvGrpSpPr/>
          <p:nvPr/>
        </p:nvGrpSpPr>
        <p:grpSpPr>
          <a:xfrm>
            <a:off x="6166235" y="1383495"/>
            <a:ext cx="4544787" cy="3468246"/>
            <a:chOff x="5884426" y="1634923"/>
            <a:chExt cx="4544787" cy="3468246"/>
          </a:xfrm>
        </p:grpSpPr>
        <p:sp>
          <p:nvSpPr>
            <p:cNvPr id="39" name="กล่องข้อความ 38">
              <a:extLst>
                <a:ext uri="{FF2B5EF4-FFF2-40B4-BE49-F238E27FC236}">
                  <a16:creationId xmlns:a16="http://schemas.microsoft.com/office/drawing/2014/main" id="{7C022283-889D-4A7A-A76D-44E505406E05}"/>
                </a:ext>
              </a:extLst>
            </p:cNvPr>
            <p:cNvSpPr txBox="1"/>
            <p:nvPr/>
          </p:nvSpPr>
          <p:spPr>
            <a:xfrm>
              <a:off x="6422580" y="1634923"/>
              <a:ext cx="360066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th-TH" sz="2600" b="1" dirty="0">
                  <a:solidFill>
                    <a:srgbClr val="FF0000"/>
                  </a:solidFill>
                  <a:latin typeface="4804_KwangMD_PukluK" panose="02000000000000000000" pitchFamily="2" charset="0"/>
                  <a:cs typeface="4804_KwangMD_PukluK" panose="02000000000000000000" pitchFamily="2" charset="0"/>
                </a:rPr>
                <a:t>จำนวนอาหารจานเดียวที่ร้านอาหารขายได้</a:t>
              </a:r>
            </a:p>
          </p:txBody>
        </p:sp>
        <p:pic>
          <p:nvPicPr>
            <p:cNvPr id="40" name="รูปภาพ 39">
              <a:extLst>
                <a:ext uri="{FF2B5EF4-FFF2-40B4-BE49-F238E27FC236}">
                  <a16:creationId xmlns:a16="http://schemas.microsoft.com/office/drawing/2014/main" id="{0F0DC67D-631B-4168-B955-E983C22D6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4426" y="2437998"/>
              <a:ext cx="4544787" cy="1889367"/>
            </a:xfrm>
            <a:prstGeom prst="rect">
              <a:avLst/>
            </a:prstGeom>
          </p:spPr>
        </p:pic>
        <p:grpSp>
          <p:nvGrpSpPr>
            <p:cNvPr id="41" name="กลุ่ม 40">
              <a:extLst>
                <a:ext uri="{FF2B5EF4-FFF2-40B4-BE49-F238E27FC236}">
                  <a16:creationId xmlns:a16="http://schemas.microsoft.com/office/drawing/2014/main" id="{7357E9B8-ED2A-4898-B0FB-E8E0243467B7}"/>
                </a:ext>
              </a:extLst>
            </p:cNvPr>
            <p:cNvGrpSpPr/>
            <p:nvPr/>
          </p:nvGrpSpPr>
          <p:grpSpPr>
            <a:xfrm>
              <a:off x="6253894" y="4610726"/>
              <a:ext cx="3772186" cy="492443"/>
              <a:chOff x="6253894" y="4610726"/>
              <a:chExt cx="3772186" cy="492443"/>
            </a:xfrm>
          </p:grpSpPr>
          <p:sp>
            <p:nvSpPr>
              <p:cNvPr id="42" name="กล่องข้อความ 41">
                <a:extLst>
                  <a:ext uri="{FF2B5EF4-FFF2-40B4-BE49-F238E27FC236}">
                    <a16:creationId xmlns:a16="http://schemas.microsoft.com/office/drawing/2014/main" id="{C850F2F3-9792-4839-AE29-72A49C08D5C8}"/>
                  </a:ext>
                </a:extLst>
              </p:cNvPr>
              <p:cNvSpPr txBox="1"/>
              <p:nvPr/>
            </p:nvSpPr>
            <p:spPr>
              <a:xfrm>
                <a:off x="6253894" y="4610726"/>
                <a:ext cx="377218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th-TH" sz="2600" b="1" dirty="0">
                    <a:solidFill>
                      <a:srgbClr val="FF0000"/>
                    </a:solidFill>
                    <a:latin typeface="4804_KwangMD_PukluK" panose="02000000000000000000" pitchFamily="2" charset="0"/>
                    <a:cs typeface="4804_KwangMD_PukluK" panose="02000000000000000000" pitchFamily="2" charset="0"/>
                  </a:rPr>
                  <a:t>กำหนดให้     แทนจำนวนอาหาร 6 จาน</a:t>
                </a:r>
              </a:p>
            </p:txBody>
          </p:sp>
          <p:sp>
            <p:nvSpPr>
              <p:cNvPr id="43" name="สี่เหลี่ยมผืนผ้า 42">
                <a:extLst>
                  <a:ext uri="{FF2B5EF4-FFF2-40B4-BE49-F238E27FC236}">
                    <a16:creationId xmlns:a16="http://schemas.microsoft.com/office/drawing/2014/main" id="{B25CAD17-6A51-40D2-95C7-88070279BCD0}"/>
                  </a:ext>
                </a:extLst>
              </p:cNvPr>
              <p:cNvSpPr/>
              <p:nvPr/>
            </p:nvSpPr>
            <p:spPr>
              <a:xfrm>
                <a:off x="7278624" y="4712647"/>
                <a:ext cx="252000" cy="252000"/>
              </a:xfrm>
              <a:prstGeom prst="rect">
                <a:avLst/>
              </a:prstGeom>
              <a:solidFill>
                <a:srgbClr val="ED1C24"/>
              </a:solidFill>
              <a:ln>
                <a:solidFill>
                  <a:srgbClr val="ED1C2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563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5" name="Google Shape;4259;p71">
            <a:extLst>
              <a:ext uri="{FF2B5EF4-FFF2-40B4-BE49-F238E27FC236}">
                <a16:creationId xmlns:a16="http://schemas.microsoft.com/office/drawing/2014/main" id="{2844FDE1-9690-4976-AD1E-D90CE70353A1}"/>
              </a:ext>
            </a:extLst>
          </p:cNvPr>
          <p:cNvSpPr txBox="1"/>
          <p:nvPr/>
        </p:nvSpPr>
        <p:spPr>
          <a:xfrm>
            <a:off x="3662513" y="674499"/>
            <a:ext cx="3842144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สนุกกับการเขียนแผนภูมิรูปภาพ</a:t>
            </a:r>
          </a:p>
        </p:txBody>
      </p:sp>
      <p:grpSp>
        <p:nvGrpSpPr>
          <p:cNvPr id="28" name="Google Shape;3186;p51">
            <a:extLst>
              <a:ext uri="{FF2B5EF4-FFF2-40B4-BE49-F238E27FC236}">
                <a16:creationId xmlns:a16="http://schemas.microsoft.com/office/drawing/2014/main" id="{C33F9B47-DB78-4837-A9BA-05236757176A}"/>
              </a:ext>
            </a:extLst>
          </p:cNvPr>
          <p:cNvGrpSpPr/>
          <p:nvPr/>
        </p:nvGrpSpPr>
        <p:grpSpPr>
          <a:xfrm rot="14045225">
            <a:off x="7518458" y="673041"/>
            <a:ext cx="292669" cy="583541"/>
            <a:chOff x="2518050" y="238125"/>
            <a:chExt cx="2610950" cy="5185750"/>
          </a:xfrm>
        </p:grpSpPr>
        <p:sp>
          <p:nvSpPr>
            <p:cNvPr id="33" name="Google Shape;3187;p51">
              <a:extLst>
                <a:ext uri="{FF2B5EF4-FFF2-40B4-BE49-F238E27FC236}">
                  <a16:creationId xmlns:a16="http://schemas.microsoft.com/office/drawing/2014/main" id="{07682435-C1F7-4A29-B572-EE55BEEE0EFD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0" name="Google Shape;3188;p51">
              <a:extLst>
                <a:ext uri="{FF2B5EF4-FFF2-40B4-BE49-F238E27FC236}">
                  <a16:creationId xmlns:a16="http://schemas.microsoft.com/office/drawing/2014/main" id="{518277E6-C355-4CE3-BA8A-23AFD5C1668E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1" name="Google Shape;3189;p51">
              <a:extLst>
                <a:ext uri="{FF2B5EF4-FFF2-40B4-BE49-F238E27FC236}">
                  <a16:creationId xmlns:a16="http://schemas.microsoft.com/office/drawing/2014/main" id="{F2450B8B-3CA2-4D2E-9268-39E6D5CEC7D9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2" name="Google Shape;3190;p51">
              <a:extLst>
                <a:ext uri="{FF2B5EF4-FFF2-40B4-BE49-F238E27FC236}">
                  <a16:creationId xmlns:a16="http://schemas.microsoft.com/office/drawing/2014/main" id="{C1D44406-0B6B-4256-9A54-C17A8F6084D9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3" name="Google Shape;3191;p51">
              <a:extLst>
                <a:ext uri="{FF2B5EF4-FFF2-40B4-BE49-F238E27FC236}">
                  <a16:creationId xmlns:a16="http://schemas.microsoft.com/office/drawing/2014/main" id="{384B343D-6D4D-4FBF-80F4-A06ADDBB85A9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4" name="Google Shape;3192;p51">
              <a:extLst>
                <a:ext uri="{FF2B5EF4-FFF2-40B4-BE49-F238E27FC236}">
                  <a16:creationId xmlns:a16="http://schemas.microsoft.com/office/drawing/2014/main" id="{739B144B-DDFA-41F3-9F7A-03C69EB39211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5" name="Google Shape;3193;p51">
              <a:extLst>
                <a:ext uri="{FF2B5EF4-FFF2-40B4-BE49-F238E27FC236}">
                  <a16:creationId xmlns:a16="http://schemas.microsoft.com/office/drawing/2014/main" id="{C9AB8A4F-A817-4F86-97DB-FF3EC266DF29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46" name="Google Shape;8099;p68">
            <a:extLst>
              <a:ext uri="{FF2B5EF4-FFF2-40B4-BE49-F238E27FC236}">
                <a16:creationId xmlns:a16="http://schemas.microsoft.com/office/drawing/2014/main" id="{ADE98692-5099-45B1-BF36-1B9E3564B855}"/>
              </a:ext>
            </a:extLst>
          </p:cNvPr>
          <p:cNvSpPr/>
          <p:nvPr/>
        </p:nvSpPr>
        <p:spPr>
          <a:xfrm rot="191175">
            <a:off x="3033655" y="1068994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498A2547-54C8-4907-AAEE-B0EBE2D3070D}"/>
              </a:ext>
            </a:extLst>
          </p:cNvPr>
          <p:cNvGrpSpPr/>
          <p:nvPr/>
        </p:nvGrpSpPr>
        <p:grpSpPr>
          <a:xfrm>
            <a:off x="1081709" y="599858"/>
            <a:ext cx="2641600" cy="733223"/>
            <a:chOff x="982795" y="710715"/>
            <a:chExt cx="2641600" cy="733223"/>
          </a:xfrm>
        </p:grpSpPr>
        <p:sp>
          <p:nvSpPr>
            <p:cNvPr id="48" name="Google Shape;698;p49">
              <a:extLst>
                <a:ext uri="{FF2B5EF4-FFF2-40B4-BE49-F238E27FC236}">
                  <a16:creationId xmlns:a16="http://schemas.microsoft.com/office/drawing/2014/main" id="{1C1F50CE-138B-4004-8F66-671CC16678C4}"/>
                </a:ext>
              </a:extLst>
            </p:cNvPr>
            <p:cNvSpPr/>
            <p:nvPr/>
          </p:nvSpPr>
          <p:spPr>
            <a:xfrm>
              <a:off x="991451" y="797186"/>
              <a:ext cx="2632944" cy="566289"/>
            </a:xfrm>
            <a:prstGeom prst="roundRect">
              <a:avLst>
                <a:gd name="adj" fmla="val 50000"/>
              </a:avLst>
            </a:prstGeom>
            <a:solidFill>
              <a:srgbClr val="FF4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1;p49">
              <a:extLst>
                <a:ext uri="{FF2B5EF4-FFF2-40B4-BE49-F238E27FC236}">
                  <a16:creationId xmlns:a16="http://schemas.microsoft.com/office/drawing/2014/main" id="{8DA3A93E-D227-4AC9-8AD6-D159FD219B87}"/>
                </a:ext>
              </a:extLst>
            </p:cNvPr>
            <p:cNvSpPr txBox="1">
              <a:spLocks/>
            </p:cNvSpPr>
            <p:nvPr/>
          </p:nvSpPr>
          <p:spPr>
            <a:xfrm>
              <a:off x="982795" y="710715"/>
              <a:ext cx="2641600" cy="733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400" b="0" i="0" u="none" strike="noStrike" cap="none">
                  <a:solidFill>
                    <a:schemeClr val="lt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B022B"/>
                </a:buClr>
                <a:buSzPts val="2500"/>
                <a:buFont typeface="Odibee Sans"/>
                <a:buNone/>
                <a:tabLst/>
                <a:defRPr/>
              </a:pPr>
              <a:r>
                <a:rPr lang="th-TH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C Candy" panose="020B0500040200020003" pitchFamily="34" charset="-34"/>
                  <a:cs typeface="FC Candy" panose="020B0500040200020003" pitchFamily="34" charset="-34"/>
                </a:rPr>
                <a:t>ตรวจสอบความเข้าใจ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Odibee Sans"/>
              </a:endParaRPr>
            </a:p>
          </p:txBody>
        </p:sp>
      </p:grpSp>
      <p:sp>
        <p:nvSpPr>
          <p:cNvPr id="51" name="กล่องข้อความ 50">
            <a:extLst>
              <a:ext uri="{FF2B5EF4-FFF2-40B4-BE49-F238E27FC236}">
                <a16:creationId xmlns:a16="http://schemas.microsoft.com/office/drawing/2014/main" id="{7B276612-A78E-4A49-9B41-5DF6D7EBFDEC}"/>
              </a:ext>
            </a:extLst>
          </p:cNvPr>
          <p:cNvSpPr txBox="1"/>
          <p:nvPr/>
        </p:nvSpPr>
        <p:spPr>
          <a:xfrm>
            <a:off x="1227656" y="1412224"/>
            <a:ext cx="9745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สัปดาห์ที่ผ่านมาขุนจำแนกขวดที่ใช้แล้วในโรงเรียนได้เป็นขวดน้ำดื่ม 40 ขวด ขวดนมสด 20 ขวด ขวดน้ำเต้าหู้ 10 ขวด ขวดน้ำผลไม้ 35 ขวด และขวดนมเปรี้ยว 15 ขวด ให้นักเรียนช่วยขุนเขียนแผนภูมิรูปภาพ</a:t>
            </a:r>
          </a:p>
        </p:txBody>
      </p:sp>
      <p:sp>
        <p:nvSpPr>
          <p:cNvPr id="26" name="สี่เหลี่ยมผืนผ้า: มุมมน 25">
            <a:extLst>
              <a:ext uri="{FF2B5EF4-FFF2-40B4-BE49-F238E27FC236}">
                <a16:creationId xmlns:a16="http://schemas.microsoft.com/office/drawing/2014/main" id="{061BC62D-F0E7-4F3A-B9CA-57B747FAD833}"/>
              </a:ext>
            </a:extLst>
          </p:cNvPr>
          <p:cNvSpPr/>
          <p:nvPr/>
        </p:nvSpPr>
        <p:spPr>
          <a:xfrm>
            <a:off x="1730404" y="2201114"/>
            <a:ext cx="8675467" cy="4057028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7E20B1D9-8C85-48B6-A38B-A92378717267}"/>
              </a:ext>
            </a:extLst>
          </p:cNvPr>
          <p:cNvSpPr txBox="1"/>
          <p:nvPr/>
        </p:nvSpPr>
        <p:spPr>
          <a:xfrm>
            <a:off x="3671657" y="2283410"/>
            <a:ext cx="48013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ชื่อแผนภูมิ </a:t>
            </a:r>
            <a:r>
              <a:rPr kumimoji="0" lang="th-TH" sz="2600" i="0" u="dotted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				</a:t>
            </a:r>
            <a:endParaRPr kumimoji="0" lang="th-TH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</a:endParaRP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157BE381-271C-443F-A195-0EEA3CE574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895" y="2793576"/>
            <a:ext cx="5633778" cy="2914210"/>
          </a:xfrm>
          <a:prstGeom prst="rect">
            <a:avLst/>
          </a:prstGeom>
        </p:spPr>
      </p:pic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9B42BFE8-85E3-4762-866C-7E44D9E724B3}"/>
              </a:ext>
            </a:extLst>
          </p:cNvPr>
          <p:cNvSpPr txBox="1"/>
          <p:nvPr/>
        </p:nvSpPr>
        <p:spPr>
          <a:xfrm>
            <a:off x="4389120" y="5744169"/>
            <a:ext cx="373531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กำหนดให้     แทนจำนวนขวด 10 ขวด</a:t>
            </a: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F48524E6-19CF-4D1A-92AE-7219BFEA7C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4815" y="5791718"/>
            <a:ext cx="302675" cy="376916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AD5AAEC5-895D-4933-8EB1-9733B99DD929}"/>
              </a:ext>
            </a:extLst>
          </p:cNvPr>
          <p:cNvSpPr txBox="1"/>
          <p:nvPr/>
        </p:nvSpPr>
        <p:spPr>
          <a:xfrm>
            <a:off x="4962893" y="2295251"/>
            <a:ext cx="28103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จำนวนขวดที่ขุนเก็บได้ในโรงเรียน</a:t>
            </a:r>
          </a:p>
        </p:txBody>
      </p:sp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59238738-880C-412C-982D-EE6E1E73BD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8952" y="2795197"/>
            <a:ext cx="5633778" cy="2914209"/>
          </a:xfrm>
          <a:prstGeom prst="rect">
            <a:avLst/>
          </a:prstGeom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567EEAFF-D4D8-47A0-8713-059E644A41D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4814" y="5800668"/>
            <a:ext cx="302675" cy="37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62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4111;p57">
            <a:extLst>
              <a:ext uri="{FF2B5EF4-FFF2-40B4-BE49-F238E27FC236}">
                <a16:creationId xmlns:a16="http://schemas.microsoft.com/office/drawing/2014/main" id="{191D9437-263F-45C9-8084-E5D46002C11A}"/>
              </a:ext>
            </a:extLst>
          </p:cNvPr>
          <p:cNvGrpSpPr/>
          <p:nvPr/>
        </p:nvGrpSpPr>
        <p:grpSpPr>
          <a:xfrm rot="-191527">
            <a:off x="2786346" y="1197549"/>
            <a:ext cx="6843613" cy="3341460"/>
            <a:chOff x="666700" y="727125"/>
            <a:chExt cx="7939189" cy="3876385"/>
          </a:xfrm>
        </p:grpSpPr>
        <p:sp>
          <p:nvSpPr>
            <p:cNvPr id="79" name="Google Shape;4112;p57">
              <a:extLst>
                <a:ext uri="{FF2B5EF4-FFF2-40B4-BE49-F238E27FC236}">
                  <a16:creationId xmlns:a16="http://schemas.microsoft.com/office/drawing/2014/main" id="{9D30A888-362A-4F42-8D76-76644078F56E}"/>
                </a:ext>
              </a:extLst>
            </p:cNvPr>
            <p:cNvSpPr/>
            <p:nvPr/>
          </p:nvSpPr>
          <p:spPr>
            <a:xfrm>
              <a:off x="666700" y="727125"/>
              <a:ext cx="7939189" cy="3876383"/>
            </a:xfrm>
            <a:custGeom>
              <a:avLst/>
              <a:gdLst/>
              <a:ahLst/>
              <a:cxnLst/>
              <a:rect l="l" t="t" r="r" b="b"/>
              <a:pathLst>
                <a:path w="199427" h="84906" extrusionOk="0">
                  <a:moveTo>
                    <a:pt x="1" y="0"/>
                  </a:moveTo>
                  <a:lnTo>
                    <a:pt x="1" y="84906"/>
                  </a:lnTo>
                  <a:lnTo>
                    <a:pt x="199426" y="84906"/>
                  </a:lnTo>
                  <a:lnTo>
                    <a:pt x="199426" y="0"/>
                  </a:lnTo>
                  <a:lnTo>
                    <a:pt x="191209" y="0"/>
                  </a:lnTo>
                  <a:lnTo>
                    <a:pt x="191209" y="3776"/>
                  </a:lnTo>
                  <a:cubicBezTo>
                    <a:pt x="192140" y="4492"/>
                    <a:pt x="192719" y="5486"/>
                    <a:pt x="192719" y="6586"/>
                  </a:cubicBezTo>
                  <a:cubicBezTo>
                    <a:pt x="192719" y="8766"/>
                    <a:pt x="190449" y="10533"/>
                    <a:pt x="187650" y="10533"/>
                  </a:cubicBezTo>
                  <a:cubicBezTo>
                    <a:pt x="184851" y="10533"/>
                    <a:pt x="182581" y="8766"/>
                    <a:pt x="182581" y="6586"/>
                  </a:cubicBezTo>
                  <a:cubicBezTo>
                    <a:pt x="182581" y="5486"/>
                    <a:pt x="183158" y="4492"/>
                    <a:pt x="184090" y="3776"/>
                  </a:cubicBezTo>
                  <a:lnTo>
                    <a:pt x="184090" y="0"/>
                  </a:lnTo>
                  <a:lnTo>
                    <a:pt x="173623" y="0"/>
                  </a:lnTo>
                  <a:lnTo>
                    <a:pt x="173623" y="3776"/>
                  </a:lnTo>
                  <a:cubicBezTo>
                    <a:pt x="174553" y="4492"/>
                    <a:pt x="175133" y="5486"/>
                    <a:pt x="175133" y="6586"/>
                  </a:cubicBezTo>
                  <a:cubicBezTo>
                    <a:pt x="175133" y="8766"/>
                    <a:pt x="172863" y="10533"/>
                    <a:pt x="170064" y="10533"/>
                  </a:cubicBezTo>
                  <a:cubicBezTo>
                    <a:pt x="167264" y="10533"/>
                    <a:pt x="164995" y="8766"/>
                    <a:pt x="164995" y="6586"/>
                  </a:cubicBezTo>
                  <a:cubicBezTo>
                    <a:pt x="164995" y="5486"/>
                    <a:pt x="165572" y="4492"/>
                    <a:pt x="166503" y="3776"/>
                  </a:cubicBezTo>
                  <a:lnTo>
                    <a:pt x="166503" y="0"/>
                  </a:lnTo>
                  <a:lnTo>
                    <a:pt x="156038" y="0"/>
                  </a:lnTo>
                  <a:lnTo>
                    <a:pt x="156038" y="3776"/>
                  </a:lnTo>
                  <a:cubicBezTo>
                    <a:pt x="156967" y="4492"/>
                    <a:pt x="157546" y="5486"/>
                    <a:pt x="157546" y="6586"/>
                  </a:cubicBezTo>
                  <a:cubicBezTo>
                    <a:pt x="157546" y="8766"/>
                    <a:pt x="155277" y="10533"/>
                    <a:pt x="152477" y="10533"/>
                  </a:cubicBezTo>
                  <a:cubicBezTo>
                    <a:pt x="149678" y="10533"/>
                    <a:pt x="147408" y="8766"/>
                    <a:pt x="147408" y="6586"/>
                  </a:cubicBezTo>
                  <a:cubicBezTo>
                    <a:pt x="147408" y="5486"/>
                    <a:pt x="147987" y="4492"/>
                    <a:pt x="148918" y="3776"/>
                  </a:cubicBezTo>
                  <a:lnTo>
                    <a:pt x="148918" y="0"/>
                  </a:lnTo>
                  <a:lnTo>
                    <a:pt x="138452" y="0"/>
                  </a:lnTo>
                  <a:lnTo>
                    <a:pt x="138452" y="3776"/>
                  </a:lnTo>
                  <a:cubicBezTo>
                    <a:pt x="139382" y="4492"/>
                    <a:pt x="139960" y="5486"/>
                    <a:pt x="139960" y="6586"/>
                  </a:cubicBezTo>
                  <a:cubicBezTo>
                    <a:pt x="139960" y="8766"/>
                    <a:pt x="137690" y="10533"/>
                    <a:pt x="134891" y="10533"/>
                  </a:cubicBezTo>
                  <a:cubicBezTo>
                    <a:pt x="132093" y="10533"/>
                    <a:pt x="129823" y="8766"/>
                    <a:pt x="129823" y="6586"/>
                  </a:cubicBezTo>
                  <a:cubicBezTo>
                    <a:pt x="129823" y="5486"/>
                    <a:pt x="130400" y="4492"/>
                    <a:pt x="131332" y="3776"/>
                  </a:cubicBezTo>
                  <a:lnTo>
                    <a:pt x="131332" y="0"/>
                  </a:lnTo>
                  <a:lnTo>
                    <a:pt x="120865" y="0"/>
                  </a:lnTo>
                  <a:lnTo>
                    <a:pt x="120865" y="3776"/>
                  </a:lnTo>
                  <a:cubicBezTo>
                    <a:pt x="121796" y="4492"/>
                    <a:pt x="122374" y="5486"/>
                    <a:pt x="122374" y="6586"/>
                  </a:cubicBezTo>
                  <a:cubicBezTo>
                    <a:pt x="122374" y="8766"/>
                    <a:pt x="120104" y="10533"/>
                    <a:pt x="117306" y="10533"/>
                  </a:cubicBezTo>
                  <a:cubicBezTo>
                    <a:pt x="114507" y="10533"/>
                    <a:pt x="112237" y="8766"/>
                    <a:pt x="112237" y="6586"/>
                  </a:cubicBezTo>
                  <a:cubicBezTo>
                    <a:pt x="112237" y="5486"/>
                    <a:pt x="112814" y="4492"/>
                    <a:pt x="113746" y="3776"/>
                  </a:cubicBezTo>
                  <a:lnTo>
                    <a:pt x="113746" y="0"/>
                  </a:lnTo>
                  <a:lnTo>
                    <a:pt x="103279" y="0"/>
                  </a:lnTo>
                  <a:lnTo>
                    <a:pt x="103279" y="3776"/>
                  </a:lnTo>
                  <a:cubicBezTo>
                    <a:pt x="104210" y="4492"/>
                    <a:pt x="104789" y="5486"/>
                    <a:pt x="104789" y="6586"/>
                  </a:cubicBezTo>
                  <a:cubicBezTo>
                    <a:pt x="104789" y="8766"/>
                    <a:pt x="102519" y="10533"/>
                    <a:pt x="99720" y="10533"/>
                  </a:cubicBezTo>
                  <a:cubicBezTo>
                    <a:pt x="96920" y="10533"/>
                    <a:pt x="94651" y="8766"/>
                    <a:pt x="94651" y="6586"/>
                  </a:cubicBezTo>
                  <a:cubicBezTo>
                    <a:pt x="94651" y="5486"/>
                    <a:pt x="95228" y="4492"/>
                    <a:pt x="96159" y="3776"/>
                  </a:cubicBezTo>
                  <a:lnTo>
                    <a:pt x="96159" y="0"/>
                  </a:lnTo>
                  <a:lnTo>
                    <a:pt x="85694" y="0"/>
                  </a:lnTo>
                  <a:lnTo>
                    <a:pt x="85694" y="3776"/>
                  </a:lnTo>
                  <a:cubicBezTo>
                    <a:pt x="86623" y="4492"/>
                    <a:pt x="87203" y="5486"/>
                    <a:pt x="87203" y="6586"/>
                  </a:cubicBezTo>
                  <a:cubicBezTo>
                    <a:pt x="87203" y="8766"/>
                    <a:pt x="84933" y="10533"/>
                    <a:pt x="82134" y="10533"/>
                  </a:cubicBezTo>
                  <a:cubicBezTo>
                    <a:pt x="79334" y="10533"/>
                    <a:pt x="77065" y="8766"/>
                    <a:pt x="77065" y="6586"/>
                  </a:cubicBezTo>
                  <a:cubicBezTo>
                    <a:pt x="77065" y="5486"/>
                    <a:pt x="77643" y="4492"/>
                    <a:pt x="78574" y="3776"/>
                  </a:cubicBezTo>
                  <a:lnTo>
                    <a:pt x="78574" y="0"/>
                  </a:lnTo>
                  <a:lnTo>
                    <a:pt x="68108" y="0"/>
                  </a:lnTo>
                  <a:lnTo>
                    <a:pt x="68108" y="3776"/>
                  </a:lnTo>
                  <a:cubicBezTo>
                    <a:pt x="69038" y="4492"/>
                    <a:pt x="69616" y="5486"/>
                    <a:pt x="69616" y="6586"/>
                  </a:cubicBezTo>
                  <a:cubicBezTo>
                    <a:pt x="69616" y="8766"/>
                    <a:pt x="67347" y="10533"/>
                    <a:pt x="64547" y="10533"/>
                  </a:cubicBezTo>
                  <a:cubicBezTo>
                    <a:pt x="61749" y="10533"/>
                    <a:pt x="59479" y="8766"/>
                    <a:pt x="59479" y="6586"/>
                  </a:cubicBezTo>
                  <a:cubicBezTo>
                    <a:pt x="59479" y="5486"/>
                    <a:pt x="60056" y="4492"/>
                    <a:pt x="60988" y="3776"/>
                  </a:cubicBezTo>
                  <a:lnTo>
                    <a:pt x="60988" y="0"/>
                  </a:lnTo>
                  <a:lnTo>
                    <a:pt x="50521" y="0"/>
                  </a:lnTo>
                  <a:lnTo>
                    <a:pt x="50521" y="3776"/>
                  </a:lnTo>
                  <a:cubicBezTo>
                    <a:pt x="51452" y="4492"/>
                    <a:pt x="52030" y="5486"/>
                    <a:pt x="52030" y="6586"/>
                  </a:cubicBezTo>
                  <a:cubicBezTo>
                    <a:pt x="52030" y="8766"/>
                    <a:pt x="49760" y="10533"/>
                    <a:pt x="46962" y="10533"/>
                  </a:cubicBezTo>
                  <a:cubicBezTo>
                    <a:pt x="44163" y="10533"/>
                    <a:pt x="41893" y="8766"/>
                    <a:pt x="41893" y="6586"/>
                  </a:cubicBezTo>
                  <a:cubicBezTo>
                    <a:pt x="41893" y="5486"/>
                    <a:pt x="42470" y="4492"/>
                    <a:pt x="43402" y="3776"/>
                  </a:cubicBezTo>
                  <a:lnTo>
                    <a:pt x="43402" y="0"/>
                  </a:lnTo>
                  <a:lnTo>
                    <a:pt x="32935" y="0"/>
                  </a:lnTo>
                  <a:lnTo>
                    <a:pt x="32935" y="3776"/>
                  </a:lnTo>
                  <a:cubicBezTo>
                    <a:pt x="33866" y="4492"/>
                    <a:pt x="34445" y="5486"/>
                    <a:pt x="34445" y="6586"/>
                  </a:cubicBezTo>
                  <a:cubicBezTo>
                    <a:pt x="34445" y="8766"/>
                    <a:pt x="32175" y="10533"/>
                    <a:pt x="29376" y="10533"/>
                  </a:cubicBezTo>
                  <a:cubicBezTo>
                    <a:pt x="26577" y="10533"/>
                    <a:pt x="24296" y="8765"/>
                    <a:pt x="24296" y="6586"/>
                  </a:cubicBezTo>
                  <a:cubicBezTo>
                    <a:pt x="24296" y="5486"/>
                    <a:pt x="24874" y="4492"/>
                    <a:pt x="25805" y="3776"/>
                  </a:cubicBezTo>
                  <a:lnTo>
                    <a:pt x="25805" y="0"/>
                  </a:lnTo>
                  <a:lnTo>
                    <a:pt x="15339" y="0"/>
                  </a:lnTo>
                  <a:lnTo>
                    <a:pt x="15339" y="3776"/>
                  </a:lnTo>
                  <a:cubicBezTo>
                    <a:pt x="16269" y="4492"/>
                    <a:pt x="16847" y="5486"/>
                    <a:pt x="16847" y="6586"/>
                  </a:cubicBezTo>
                  <a:cubicBezTo>
                    <a:pt x="16847" y="8766"/>
                    <a:pt x="14578" y="10533"/>
                    <a:pt x="11778" y="10533"/>
                  </a:cubicBezTo>
                  <a:cubicBezTo>
                    <a:pt x="8980" y="10533"/>
                    <a:pt x="6710" y="8766"/>
                    <a:pt x="6710" y="6586"/>
                  </a:cubicBezTo>
                  <a:cubicBezTo>
                    <a:pt x="6710" y="5486"/>
                    <a:pt x="7287" y="4492"/>
                    <a:pt x="8219" y="3776"/>
                  </a:cubicBezTo>
                  <a:lnTo>
                    <a:pt x="8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171450" dir="294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4113;p57">
              <a:extLst>
                <a:ext uri="{FF2B5EF4-FFF2-40B4-BE49-F238E27FC236}">
                  <a16:creationId xmlns:a16="http://schemas.microsoft.com/office/drawing/2014/main" id="{9F8EC89A-508F-4581-BAA8-A19B5978844E}"/>
                </a:ext>
              </a:extLst>
            </p:cNvPr>
            <p:cNvSpPr/>
            <p:nvPr/>
          </p:nvSpPr>
          <p:spPr>
            <a:xfrm>
              <a:off x="677207" y="1468591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4114;p57">
              <a:extLst>
                <a:ext uri="{FF2B5EF4-FFF2-40B4-BE49-F238E27FC236}">
                  <a16:creationId xmlns:a16="http://schemas.microsoft.com/office/drawing/2014/main" id="{96C4FC5F-9682-490D-BC4B-96E04B57A296}"/>
                </a:ext>
              </a:extLst>
            </p:cNvPr>
            <p:cNvSpPr/>
            <p:nvPr/>
          </p:nvSpPr>
          <p:spPr>
            <a:xfrm>
              <a:off x="677207" y="1913149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4115;p57">
              <a:extLst>
                <a:ext uri="{FF2B5EF4-FFF2-40B4-BE49-F238E27FC236}">
                  <a16:creationId xmlns:a16="http://schemas.microsoft.com/office/drawing/2014/main" id="{AF2059E4-9660-459A-A2D8-8E5EE9F185D6}"/>
                </a:ext>
              </a:extLst>
            </p:cNvPr>
            <p:cNvSpPr/>
            <p:nvPr/>
          </p:nvSpPr>
          <p:spPr>
            <a:xfrm>
              <a:off x="677207" y="2357588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4116;p57">
              <a:extLst>
                <a:ext uri="{FF2B5EF4-FFF2-40B4-BE49-F238E27FC236}">
                  <a16:creationId xmlns:a16="http://schemas.microsoft.com/office/drawing/2014/main" id="{E94A2CE9-FAFD-4067-B183-669431B041A3}"/>
                </a:ext>
              </a:extLst>
            </p:cNvPr>
            <p:cNvSpPr/>
            <p:nvPr/>
          </p:nvSpPr>
          <p:spPr>
            <a:xfrm>
              <a:off x="677207" y="2802146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4117;p57">
              <a:extLst>
                <a:ext uri="{FF2B5EF4-FFF2-40B4-BE49-F238E27FC236}">
                  <a16:creationId xmlns:a16="http://schemas.microsoft.com/office/drawing/2014/main" id="{39A3229D-ACFA-4276-9DAE-4F6D7DB0E559}"/>
                </a:ext>
              </a:extLst>
            </p:cNvPr>
            <p:cNvSpPr/>
            <p:nvPr/>
          </p:nvSpPr>
          <p:spPr>
            <a:xfrm>
              <a:off x="677207" y="3246704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4118;p57">
              <a:extLst>
                <a:ext uri="{FF2B5EF4-FFF2-40B4-BE49-F238E27FC236}">
                  <a16:creationId xmlns:a16="http://schemas.microsoft.com/office/drawing/2014/main" id="{61A9BA03-62E4-4952-891A-1086913166C1}"/>
                </a:ext>
              </a:extLst>
            </p:cNvPr>
            <p:cNvSpPr/>
            <p:nvPr/>
          </p:nvSpPr>
          <p:spPr>
            <a:xfrm>
              <a:off x="677207" y="369114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4119;p57">
              <a:extLst>
                <a:ext uri="{FF2B5EF4-FFF2-40B4-BE49-F238E27FC236}">
                  <a16:creationId xmlns:a16="http://schemas.microsoft.com/office/drawing/2014/main" id="{26CB5E19-6EF1-4E9C-A637-3E6438C59EEB}"/>
                </a:ext>
              </a:extLst>
            </p:cNvPr>
            <p:cNvSpPr/>
            <p:nvPr/>
          </p:nvSpPr>
          <p:spPr>
            <a:xfrm>
              <a:off x="326700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4120;p57">
              <a:extLst>
                <a:ext uri="{FF2B5EF4-FFF2-40B4-BE49-F238E27FC236}">
                  <a16:creationId xmlns:a16="http://schemas.microsoft.com/office/drawing/2014/main" id="{6CA99C57-1C2B-4365-94D3-93F54512FA29}"/>
                </a:ext>
              </a:extLst>
            </p:cNvPr>
            <p:cNvSpPr/>
            <p:nvPr/>
          </p:nvSpPr>
          <p:spPr>
            <a:xfrm>
              <a:off x="2828063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4121;p57">
              <a:extLst>
                <a:ext uri="{FF2B5EF4-FFF2-40B4-BE49-F238E27FC236}">
                  <a16:creationId xmlns:a16="http://schemas.microsoft.com/office/drawing/2014/main" id="{5EF6386C-C01D-449F-90AC-8BE75A2BDE8A}"/>
                </a:ext>
              </a:extLst>
            </p:cNvPr>
            <p:cNvSpPr/>
            <p:nvPr/>
          </p:nvSpPr>
          <p:spPr>
            <a:xfrm>
              <a:off x="238915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122;p57">
              <a:extLst>
                <a:ext uri="{FF2B5EF4-FFF2-40B4-BE49-F238E27FC236}">
                  <a16:creationId xmlns:a16="http://schemas.microsoft.com/office/drawing/2014/main" id="{FEA518F8-4B70-4B9A-83B0-71CCF28E872C}"/>
                </a:ext>
              </a:extLst>
            </p:cNvPr>
            <p:cNvSpPr/>
            <p:nvPr/>
          </p:nvSpPr>
          <p:spPr>
            <a:xfrm>
              <a:off x="1950174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4123;p57">
              <a:extLst>
                <a:ext uri="{FF2B5EF4-FFF2-40B4-BE49-F238E27FC236}">
                  <a16:creationId xmlns:a16="http://schemas.microsoft.com/office/drawing/2014/main" id="{8EAFC71C-FA7F-4C79-9E48-CF28BFCBE742}"/>
                </a:ext>
              </a:extLst>
            </p:cNvPr>
            <p:cNvSpPr/>
            <p:nvPr/>
          </p:nvSpPr>
          <p:spPr>
            <a:xfrm>
              <a:off x="1511309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4124;p57">
              <a:extLst>
                <a:ext uri="{FF2B5EF4-FFF2-40B4-BE49-F238E27FC236}">
                  <a16:creationId xmlns:a16="http://schemas.microsoft.com/office/drawing/2014/main" id="{3E145FEC-F0DC-4842-8437-3CD9941DCCA2}"/>
                </a:ext>
              </a:extLst>
            </p:cNvPr>
            <p:cNvSpPr/>
            <p:nvPr/>
          </p:nvSpPr>
          <p:spPr>
            <a:xfrm>
              <a:off x="1072325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4125;p57">
              <a:extLst>
                <a:ext uri="{FF2B5EF4-FFF2-40B4-BE49-F238E27FC236}">
                  <a16:creationId xmlns:a16="http://schemas.microsoft.com/office/drawing/2014/main" id="{D3802075-3754-4A93-BB65-4A4B36B60BC1}"/>
                </a:ext>
              </a:extLst>
            </p:cNvPr>
            <p:cNvSpPr/>
            <p:nvPr/>
          </p:nvSpPr>
          <p:spPr>
            <a:xfrm>
              <a:off x="5919783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4126;p57">
              <a:extLst>
                <a:ext uri="{FF2B5EF4-FFF2-40B4-BE49-F238E27FC236}">
                  <a16:creationId xmlns:a16="http://schemas.microsoft.com/office/drawing/2014/main" id="{DEB0E29D-5F00-4EED-A4BC-E72959F236BB}"/>
                </a:ext>
              </a:extLst>
            </p:cNvPr>
            <p:cNvSpPr/>
            <p:nvPr/>
          </p:nvSpPr>
          <p:spPr>
            <a:xfrm>
              <a:off x="5480799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4127;p57">
              <a:extLst>
                <a:ext uri="{FF2B5EF4-FFF2-40B4-BE49-F238E27FC236}">
                  <a16:creationId xmlns:a16="http://schemas.microsoft.com/office/drawing/2014/main" id="{5EAA1FF7-BE0A-4F9F-A749-4693CF70C22F}"/>
                </a:ext>
              </a:extLst>
            </p:cNvPr>
            <p:cNvSpPr/>
            <p:nvPr/>
          </p:nvSpPr>
          <p:spPr>
            <a:xfrm>
              <a:off x="5041894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4128;p57">
              <a:extLst>
                <a:ext uri="{FF2B5EF4-FFF2-40B4-BE49-F238E27FC236}">
                  <a16:creationId xmlns:a16="http://schemas.microsoft.com/office/drawing/2014/main" id="{BC211C7F-AC6E-4753-BDE6-9683FA62D35F}"/>
                </a:ext>
              </a:extLst>
            </p:cNvPr>
            <p:cNvSpPr/>
            <p:nvPr/>
          </p:nvSpPr>
          <p:spPr>
            <a:xfrm>
              <a:off x="4602950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4129;p57">
              <a:extLst>
                <a:ext uri="{FF2B5EF4-FFF2-40B4-BE49-F238E27FC236}">
                  <a16:creationId xmlns:a16="http://schemas.microsoft.com/office/drawing/2014/main" id="{1CADD0C5-C28B-436F-9ED7-AC4A927393A9}"/>
                </a:ext>
              </a:extLst>
            </p:cNvPr>
            <p:cNvSpPr/>
            <p:nvPr/>
          </p:nvSpPr>
          <p:spPr>
            <a:xfrm>
              <a:off x="4164005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4130;p57">
              <a:extLst>
                <a:ext uri="{FF2B5EF4-FFF2-40B4-BE49-F238E27FC236}">
                  <a16:creationId xmlns:a16="http://schemas.microsoft.com/office/drawing/2014/main" id="{2B603CCE-1055-4D02-8080-5E35102D720C}"/>
                </a:ext>
              </a:extLst>
            </p:cNvPr>
            <p:cNvSpPr/>
            <p:nvPr/>
          </p:nvSpPr>
          <p:spPr>
            <a:xfrm>
              <a:off x="372510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4131;p57">
              <a:extLst>
                <a:ext uri="{FF2B5EF4-FFF2-40B4-BE49-F238E27FC236}">
                  <a16:creationId xmlns:a16="http://schemas.microsoft.com/office/drawing/2014/main" id="{176B9362-5283-491B-9F32-CA7D41F1D6B6}"/>
                </a:ext>
              </a:extLst>
            </p:cNvPr>
            <p:cNvSpPr/>
            <p:nvPr/>
          </p:nvSpPr>
          <p:spPr>
            <a:xfrm>
              <a:off x="8133614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4132;p57">
              <a:extLst>
                <a:ext uri="{FF2B5EF4-FFF2-40B4-BE49-F238E27FC236}">
                  <a16:creationId xmlns:a16="http://schemas.microsoft.com/office/drawing/2014/main" id="{E140A43E-B9C3-4B80-A872-383E70236A43}"/>
                </a:ext>
              </a:extLst>
            </p:cNvPr>
            <p:cNvSpPr/>
            <p:nvPr/>
          </p:nvSpPr>
          <p:spPr>
            <a:xfrm>
              <a:off x="7694630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4133;p57">
              <a:extLst>
                <a:ext uri="{FF2B5EF4-FFF2-40B4-BE49-F238E27FC236}">
                  <a16:creationId xmlns:a16="http://schemas.microsoft.com/office/drawing/2014/main" id="{E31B54F5-DEF1-4A40-BFEC-D920401607F3}"/>
                </a:ext>
              </a:extLst>
            </p:cNvPr>
            <p:cNvSpPr/>
            <p:nvPr/>
          </p:nvSpPr>
          <p:spPr>
            <a:xfrm>
              <a:off x="7255686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4134;p57">
              <a:extLst>
                <a:ext uri="{FF2B5EF4-FFF2-40B4-BE49-F238E27FC236}">
                  <a16:creationId xmlns:a16="http://schemas.microsoft.com/office/drawing/2014/main" id="{560FDC68-1256-434B-B7AB-6B46C11993C8}"/>
                </a:ext>
              </a:extLst>
            </p:cNvPr>
            <p:cNvSpPr/>
            <p:nvPr/>
          </p:nvSpPr>
          <p:spPr>
            <a:xfrm>
              <a:off x="681674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4135;p57">
              <a:extLst>
                <a:ext uri="{FF2B5EF4-FFF2-40B4-BE49-F238E27FC236}">
                  <a16:creationId xmlns:a16="http://schemas.microsoft.com/office/drawing/2014/main" id="{B82E44CC-1643-42AE-B8AC-DB79D5BF40F7}"/>
                </a:ext>
              </a:extLst>
            </p:cNvPr>
            <p:cNvSpPr/>
            <p:nvPr/>
          </p:nvSpPr>
          <p:spPr>
            <a:xfrm>
              <a:off x="6377797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4136;p57">
              <a:extLst>
                <a:ext uri="{FF2B5EF4-FFF2-40B4-BE49-F238E27FC236}">
                  <a16:creationId xmlns:a16="http://schemas.microsoft.com/office/drawing/2014/main" id="{7CCEEC55-313C-46CB-9845-2683DC3739E3}"/>
                </a:ext>
              </a:extLst>
            </p:cNvPr>
            <p:cNvSpPr/>
            <p:nvPr/>
          </p:nvSpPr>
          <p:spPr>
            <a:xfrm>
              <a:off x="677207" y="413559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4137;p57">
            <a:extLst>
              <a:ext uri="{FF2B5EF4-FFF2-40B4-BE49-F238E27FC236}">
                <a16:creationId xmlns:a16="http://schemas.microsoft.com/office/drawing/2014/main" id="{13DF1DD3-32AA-40E4-A0BF-6177A7D17B97}"/>
              </a:ext>
            </a:extLst>
          </p:cNvPr>
          <p:cNvGrpSpPr/>
          <p:nvPr/>
        </p:nvGrpSpPr>
        <p:grpSpPr>
          <a:xfrm>
            <a:off x="8796710" y="908191"/>
            <a:ext cx="1249433" cy="952867"/>
            <a:chOff x="2293750" y="2140975"/>
            <a:chExt cx="937075" cy="714650"/>
          </a:xfrm>
        </p:grpSpPr>
        <p:sp>
          <p:nvSpPr>
            <p:cNvPr id="105" name="Google Shape;4138;p57">
              <a:extLst>
                <a:ext uri="{FF2B5EF4-FFF2-40B4-BE49-F238E27FC236}">
                  <a16:creationId xmlns:a16="http://schemas.microsoft.com/office/drawing/2014/main" id="{E9047D9A-B4E1-47AB-8A4E-245CFCA6DC3B}"/>
                </a:ext>
              </a:extLst>
            </p:cNvPr>
            <p:cNvSpPr/>
            <p:nvPr/>
          </p:nvSpPr>
          <p:spPr>
            <a:xfrm>
              <a:off x="2293750" y="2140975"/>
              <a:ext cx="937075" cy="714650"/>
            </a:xfrm>
            <a:custGeom>
              <a:avLst/>
              <a:gdLst/>
              <a:ahLst/>
              <a:cxnLst/>
              <a:rect l="l" t="t" r="r" b="b"/>
              <a:pathLst>
                <a:path w="37483" h="28586" extrusionOk="0">
                  <a:moveTo>
                    <a:pt x="28391" y="1"/>
                  </a:moveTo>
                  <a:cubicBezTo>
                    <a:pt x="28182" y="1"/>
                    <a:pt x="27976" y="76"/>
                    <a:pt x="27827" y="239"/>
                  </a:cubicBezTo>
                  <a:lnTo>
                    <a:pt x="25619" y="2658"/>
                  </a:lnTo>
                  <a:cubicBezTo>
                    <a:pt x="24493" y="1852"/>
                    <a:pt x="23214" y="1275"/>
                    <a:pt x="21858" y="969"/>
                  </a:cubicBezTo>
                  <a:cubicBezTo>
                    <a:pt x="20932" y="759"/>
                    <a:pt x="19992" y="665"/>
                    <a:pt x="19052" y="665"/>
                  </a:cubicBezTo>
                  <a:cubicBezTo>
                    <a:pt x="17388" y="665"/>
                    <a:pt x="15721" y="958"/>
                    <a:pt x="14121" y="1416"/>
                  </a:cubicBezTo>
                  <a:cubicBezTo>
                    <a:pt x="13109" y="1705"/>
                    <a:pt x="12102" y="2073"/>
                    <a:pt x="11169" y="2570"/>
                  </a:cubicBezTo>
                  <a:cubicBezTo>
                    <a:pt x="10460" y="1792"/>
                    <a:pt x="9750" y="1015"/>
                    <a:pt x="9041" y="239"/>
                  </a:cubicBezTo>
                  <a:cubicBezTo>
                    <a:pt x="8893" y="76"/>
                    <a:pt x="8686" y="1"/>
                    <a:pt x="8478" y="1"/>
                  </a:cubicBezTo>
                  <a:cubicBezTo>
                    <a:pt x="8117" y="1"/>
                    <a:pt x="7750" y="225"/>
                    <a:pt x="7669" y="601"/>
                  </a:cubicBezTo>
                  <a:cubicBezTo>
                    <a:pt x="7276" y="2407"/>
                    <a:pt x="6882" y="4215"/>
                    <a:pt x="6489" y="6021"/>
                  </a:cubicBezTo>
                  <a:cubicBezTo>
                    <a:pt x="6447" y="6216"/>
                    <a:pt x="6404" y="6410"/>
                    <a:pt x="6362" y="6604"/>
                  </a:cubicBezTo>
                  <a:cubicBezTo>
                    <a:pt x="5056" y="7886"/>
                    <a:pt x="4017" y="9402"/>
                    <a:pt x="3335" y="11104"/>
                  </a:cubicBezTo>
                  <a:cubicBezTo>
                    <a:pt x="2754" y="12552"/>
                    <a:pt x="2517" y="14085"/>
                    <a:pt x="2567" y="15626"/>
                  </a:cubicBezTo>
                  <a:cubicBezTo>
                    <a:pt x="2351" y="15570"/>
                    <a:pt x="2134" y="15514"/>
                    <a:pt x="1921" y="15457"/>
                  </a:cubicBezTo>
                  <a:cubicBezTo>
                    <a:pt x="1633" y="15384"/>
                    <a:pt x="1326" y="15270"/>
                    <a:pt x="1029" y="15260"/>
                  </a:cubicBezTo>
                  <a:cubicBezTo>
                    <a:pt x="1018" y="15259"/>
                    <a:pt x="1008" y="15259"/>
                    <a:pt x="998" y="15259"/>
                  </a:cubicBezTo>
                  <a:cubicBezTo>
                    <a:pt x="592" y="15259"/>
                    <a:pt x="195" y="15568"/>
                    <a:pt x="98" y="15965"/>
                  </a:cubicBezTo>
                  <a:cubicBezTo>
                    <a:pt x="1" y="16365"/>
                    <a:pt x="145" y="16824"/>
                    <a:pt x="518" y="17037"/>
                  </a:cubicBezTo>
                  <a:cubicBezTo>
                    <a:pt x="691" y="17136"/>
                    <a:pt x="897" y="17192"/>
                    <a:pt x="1102" y="17239"/>
                  </a:cubicBezTo>
                  <a:cubicBezTo>
                    <a:pt x="982" y="17247"/>
                    <a:pt x="863" y="17262"/>
                    <a:pt x="753" y="17293"/>
                  </a:cubicBezTo>
                  <a:cubicBezTo>
                    <a:pt x="343" y="17403"/>
                    <a:pt x="53" y="17823"/>
                    <a:pt x="67" y="18242"/>
                  </a:cubicBezTo>
                  <a:cubicBezTo>
                    <a:pt x="82" y="18697"/>
                    <a:pt x="406" y="19094"/>
                    <a:pt x="863" y="19156"/>
                  </a:cubicBezTo>
                  <a:cubicBezTo>
                    <a:pt x="890" y="19158"/>
                    <a:pt x="917" y="19158"/>
                    <a:pt x="943" y="19160"/>
                  </a:cubicBezTo>
                  <a:cubicBezTo>
                    <a:pt x="516" y="19319"/>
                    <a:pt x="233" y="19708"/>
                    <a:pt x="297" y="20183"/>
                  </a:cubicBezTo>
                  <a:cubicBezTo>
                    <a:pt x="359" y="20650"/>
                    <a:pt x="746" y="21008"/>
                    <a:pt x="1222" y="21025"/>
                  </a:cubicBezTo>
                  <a:cubicBezTo>
                    <a:pt x="1234" y="21025"/>
                    <a:pt x="1247" y="21026"/>
                    <a:pt x="1259" y="21026"/>
                  </a:cubicBezTo>
                  <a:cubicBezTo>
                    <a:pt x="1612" y="21026"/>
                    <a:pt x="2006" y="20870"/>
                    <a:pt x="2347" y="20788"/>
                  </a:cubicBezTo>
                  <a:cubicBezTo>
                    <a:pt x="2832" y="20671"/>
                    <a:pt x="3317" y="20556"/>
                    <a:pt x="3802" y="20437"/>
                  </a:cubicBezTo>
                  <a:cubicBezTo>
                    <a:pt x="5805" y="24446"/>
                    <a:pt x="9939" y="27116"/>
                    <a:pt x="14231" y="28101"/>
                  </a:cubicBezTo>
                  <a:cubicBezTo>
                    <a:pt x="15631" y="28422"/>
                    <a:pt x="17079" y="28585"/>
                    <a:pt x="18529" y="28585"/>
                  </a:cubicBezTo>
                  <a:cubicBezTo>
                    <a:pt x="22130" y="28585"/>
                    <a:pt x="25747" y="27582"/>
                    <a:pt x="28699" y="25519"/>
                  </a:cubicBezTo>
                  <a:cubicBezTo>
                    <a:pt x="30599" y="24191"/>
                    <a:pt x="32230" y="22447"/>
                    <a:pt x="33259" y="20362"/>
                  </a:cubicBezTo>
                  <a:cubicBezTo>
                    <a:pt x="33747" y="20478"/>
                    <a:pt x="34236" y="20596"/>
                    <a:pt x="34726" y="20715"/>
                  </a:cubicBezTo>
                  <a:cubicBezTo>
                    <a:pt x="35128" y="20811"/>
                    <a:pt x="35651" y="21001"/>
                    <a:pt x="36110" y="21001"/>
                  </a:cubicBezTo>
                  <a:cubicBezTo>
                    <a:pt x="36492" y="21001"/>
                    <a:pt x="36830" y="20868"/>
                    <a:pt x="37016" y="20436"/>
                  </a:cubicBezTo>
                  <a:cubicBezTo>
                    <a:pt x="37214" y="19980"/>
                    <a:pt x="37029" y="19460"/>
                    <a:pt x="36595" y="19223"/>
                  </a:cubicBezTo>
                  <a:cubicBezTo>
                    <a:pt x="36544" y="19196"/>
                    <a:pt x="36490" y="19171"/>
                    <a:pt x="36435" y="19150"/>
                  </a:cubicBezTo>
                  <a:cubicBezTo>
                    <a:pt x="36735" y="19114"/>
                    <a:pt x="37012" y="19001"/>
                    <a:pt x="37190" y="18673"/>
                  </a:cubicBezTo>
                  <a:cubicBezTo>
                    <a:pt x="37483" y="18138"/>
                    <a:pt x="37179" y="17410"/>
                    <a:pt x="36572" y="17279"/>
                  </a:cubicBezTo>
                  <a:cubicBezTo>
                    <a:pt x="36544" y="17273"/>
                    <a:pt x="36517" y="17272"/>
                    <a:pt x="36492" y="17269"/>
                  </a:cubicBezTo>
                  <a:cubicBezTo>
                    <a:pt x="36446" y="17260"/>
                    <a:pt x="36401" y="17253"/>
                    <a:pt x="36352" y="17249"/>
                  </a:cubicBezTo>
                  <a:lnTo>
                    <a:pt x="36240" y="17244"/>
                  </a:lnTo>
                  <a:cubicBezTo>
                    <a:pt x="36364" y="17213"/>
                    <a:pt x="36487" y="17179"/>
                    <a:pt x="36608" y="17139"/>
                  </a:cubicBezTo>
                  <a:cubicBezTo>
                    <a:pt x="37063" y="16989"/>
                    <a:pt x="37358" y="16576"/>
                    <a:pt x="37294" y="16092"/>
                  </a:cubicBezTo>
                  <a:cubicBezTo>
                    <a:pt x="37232" y="15642"/>
                    <a:pt x="36847" y="15254"/>
                    <a:pt x="36378" y="15254"/>
                  </a:cubicBezTo>
                  <a:cubicBezTo>
                    <a:pt x="36375" y="15254"/>
                    <a:pt x="36372" y="15254"/>
                    <a:pt x="36370" y="15254"/>
                  </a:cubicBezTo>
                  <a:cubicBezTo>
                    <a:pt x="36025" y="15255"/>
                    <a:pt x="35657" y="15401"/>
                    <a:pt x="35323" y="15488"/>
                  </a:cubicBezTo>
                  <a:cubicBezTo>
                    <a:pt x="35030" y="15564"/>
                    <a:pt x="34736" y="15639"/>
                    <a:pt x="34444" y="15716"/>
                  </a:cubicBezTo>
                  <a:cubicBezTo>
                    <a:pt x="34495" y="14525"/>
                    <a:pt x="34375" y="13337"/>
                    <a:pt x="34046" y="12175"/>
                  </a:cubicBezTo>
                  <a:cubicBezTo>
                    <a:pt x="33643" y="10753"/>
                    <a:pt x="32963" y="9402"/>
                    <a:pt x="32072" y="8224"/>
                  </a:cubicBezTo>
                  <a:cubicBezTo>
                    <a:pt x="31586" y="7580"/>
                    <a:pt x="31053" y="6978"/>
                    <a:pt x="30467" y="6423"/>
                  </a:cubicBezTo>
                  <a:cubicBezTo>
                    <a:pt x="30099" y="4729"/>
                    <a:pt x="29730" y="3035"/>
                    <a:pt x="29362" y="1340"/>
                  </a:cubicBezTo>
                  <a:cubicBezTo>
                    <a:pt x="29307" y="1093"/>
                    <a:pt x="29253" y="848"/>
                    <a:pt x="29200" y="601"/>
                  </a:cubicBezTo>
                  <a:cubicBezTo>
                    <a:pt x="29118" y="224"/>
                    <a:pt x="28751" y="1"/>
                    <a:pt x="283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1860000" algn="bl" rotWithShape="0">
                <a:srgbClr val="004468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4139;p57">
              <a:extLst>
                <a:ext uri="{FF2B5EF4-FFF2-40B4-BE49-F238E27FC236}">
                  <a16:creationId xmlns:a16="http://schemas.microsoft.com/office/drawing/2014/main" id="{D483D898-0B2C-46DE-9AC3-357C946A0E68}"/>
                </a:ext>
              </a:extLst>
            </p:cNvPr>
            <p:cNvSpPr/>
            <p:nvPr/>
          </p:nvSpPr>
          <p:spPr>
            <a:xfrm>
              <a:off x="2466825" y="2161400"/>
              <a:ext cx="140800" cy="176300"/>
            </a:xfrm>
            <a:custGeom>
              <a:avLst/>
              <a:gdLst/>
              <a:ahLst/>
              <a:cxnLst/>
              <a:rect l="l" t="t" r="r" b="b"/>
              <a:pathLst>
                <a:path w="5632" h="7052" extrusionOk="0">
                  <a:moveTo>
                    <a:pt x="1534" y="0"/>
                  </a:moveTo>
                  <a:lnTo>
                    <a:pt x="1" y="7052"/>
                  </a:lnTo>
                  <a:lnTo>
                    <a:pt x="5632" y="4488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4140;p57">
              <a:extLst>
                <a:ext uri="{FF2B5EF4-FFF2-40B4-BE49-F238E27FC236}">
                  <a16:creationId xmlns:a16="http://schemas.microsoft.com/office/drawing/2014/main" id="{CF275ACC-ACB9-4B3E-833B-B9095FD431C2}"/>
                </a:ext>
              </a:extLst>
            </p:cNvPr>
            <p:cNvSpPr/>
            <p:nvPr/>
          </p:nvSpPr>
          <p:spPr>
            <a:xfrm>
              <a:off x="2494475" y="2203700"/>
              <a:ext cx="89675" cy="109250"/>
            </a:xfrm>
            <a:custGeom>
              <a:avLst/>
              <a:gdLst/>
              <a:ahLst/>
              <a:cxnLst/>
              <a:rect l="l" t="t" r="r" b="b"/>
              <a:pathLst>
                <a:path w="3587" h="4370" extrusionOk="0">
                  <a:moveTo>
                    <a:pt x="831" y="458"/>
                  </a:moveTo>
                  <a:cubicBezTo>
                    <a:pt x="1305" y="927"/>
                    <a:pt x="2732" y="2330"/>
                    <a:pt x="3183" y="2762"/>
                  </a:cubicBezTo>
                  <a:lnTo>
                    <a:pt x="276" y="4012"/>
                  </a:lnTo>
                  <a:lnTo>
                    <a:pt x="831" y="458"/>
                  </a:lnTo>
                  <a:close/>
                  <a:moveTo>
                    <a:pt x="680" y="0"/>
                  </a:moveTo>
                  <a:lnTo>
                    <a:pt x="1" y="4370"/>
                  </a:lnTo>
                  <a:lnTo>
                    <a:pt x="1" y="4370"/>
                  </a:lnTo>
                  <a:lnTo>
                    <a:pt x="3586" y="2825"/>
                  </a:lnTo>
                  <a:lnTo>
                    <a:pt x="3452" y="2711"/>
                  </a:lnTo>
                  <a:cubicBezTo>
                    <a:pt x="3264" y="2548"/>
                    <a:pt x="855" y="173"/>
                    <a:pt x="832" y="150"/>
                  </a:cubicBezTo>
                  <a:lnTo>
                    <a:pt x="6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4141;p57">
              <a:extLst>
                <a:ext uri="{FF2B5EF4-FFF2-40B4-BE49-F238E27FC236}">
                  <a16:creationId xmlns:a16="http://schemas.microsoft.com/office/drawing/2014/main" id="{2A953904-19CE-4A2B-AE2F-6756A78B8962}"/>
                </a:ext>
              </a:extLst>
            </p:cNvPr>
            <p:cNvSpPr/>
            <p:nvPr/>
          </p:nvSpPr>
          <p:spPr>
            <a:xfrm>
              <a:off x="2901500" y="2161400"/>
              <a:ext cx="140850" cy="176300"/>
            </a:xfrm>
            <a:custGeom>
              <a:avLst/>
              <a:gdLst/>
              <a:ahLst/>
              <a:cxnLst/>
              <a:rect l="l" t="t" r="r" b="b"/>
              <a:pathLst>
                <a:path w="5634" h="7052" extrusionOk="0">
                  <a:moveTo>
                    <a:pt x="4099" y="0"/>
                  </a:moveTo>
                  <a:lnTo>
                    <a:pt x="1" y="4488"/>
                  </a:lnTo>
                  <a:lnTo>
                    <a:pt x="5633" y="7052"/>
                  </a:lnTo>
                  <a:lnTo>
                    <a:pt x="4099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4142;p57">
              <a:extLst>
                <a:ext uri="{FF2B5EF4-FFF2-40B4-BE49-F238E27FC236}">
                  <a16:creationId xmlns:a16="http://schemas.microsoft.com/office/drawing/2014/main" id="{F84C4FFF-EA36-4747-9CDF-AB6A862841D6}"/>
                </a:ext>
              </a:extLst>
            </p:cNvPr>
            <p:cNvSpPr/>
            <p:nvPr/>
          </p:nvSpPr>
          <p:spPr>
            <a:xfrm>
              <a:off x="2925000" y="2203775"/>
              <a:ext cx="89700" cy="109175"/>
            </a:xfrm>
            <a:custGeom>
              <a:avLst/>
              <a:gdLst/>
              <a:ahLst/>
              <a:cxnLst/>
              <a:rect l="l" t="t" r="r" b="b"/>
              <a:pathLst>
                <a:path w="3588" h="4367" extrusionOk="0">
                  <a:moveTo>
                    <a:pt x="2756" y="452"/>
                  </a:moveTo>
                  <a:lnTo>
                    <a:pt x="3310" y="4007"/>
                  </a:lnTo>
                  <a:lnTo>
                    <a:pt x="3310" y="4007"/>
                  </a:lnTo>
                  <a:lnTo>
                    <a:pt x="403" y="2757"/>
                  </a:lnTo>
                  <a:cubicBezTo>
                    <a:pt x="854" y="2327"/>
                    <a:pt x="2281" y="924"/>
                    <a:pt x="2756" y="452"/>
                  </a:cubicBezTo>
                  <a:close/>
                  <a:moveTo>
                    <a:pt x="2905" y="0"/>
                  </a:moveTo>
                  <a:lnTo>
                    <a:pt x="2753" y="149"/>
                  </a:lnTo>
                  <a:cubicBezTo>
                    <a:pt x="2730" y="173"/>
                    <a:pt x="321" y="2548"/>
                    <a:pt x="133" y="2710"/>
                  </a:cubicBezTo>
                  <a:lnTo>
                    <a:pt x="0" y="2824"/>
                  </a:lnTo>
                  <a:lnTo>
                    <a:pt x="3588" y="4367"/>
                  </a:lnTo>
                  <a:lnTo>
                    <a:pt x="3588" y="4367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4143;p57">
              <a:extLst>
                <a:ext uri="{FF2B5EF4-FFF2-40B4-BE49-F238E27FC236}">
                  <a16:creationId xmlns:a16="http://schemas.microsoft.com/office/drawing/2014/main" id="{55906A37-B285-4EA3-8297-176E244F8513}"/>
                </a:ext>
              </a:extLst>
            </p:cNvPr>
            <p:cNvSpPr/>
            <p:nvPr/>
          </p:nvSpPr>
          <p:spPr>
            <a:xfrm>
              <a:off x="2377700" y="2209400"/>
              <a:ext cx="757325" cy="625600"/>
            </a:xfrm>
            <a:custGeom>
              <a:avLst/>
              <a:gdLst/>
              <a:ahLst/>
              <a:cxnLst/>
              <a:rect l="l" t="t" r="r" b="b"/>
              <a:pathLst>
                <a:path w="30293" h="25024" extrusionOk="0">
                  <a:moveTo>
                    <a:pt x="15146" y="0"/>
                  </a:moveTo>
                  <a:cubicBezTo>
                    <a:pt x="11128" y="0"/>
                    <a:pt x="7277" y="1318"/>
                    <a:pt x="4436" y="3664"/>
                  </a:cubicBezTo>
                  <a:cubicBezTo>
                    <a:pt x="1595" y="6011"/>
                    <a:pt x="0" y="9192"/>
                    <a:pt x="0" y="12511"/>
                  </a:cubicBezTo>
                  <a:cubicBezTo>
                    <a:pt x="0" y="15830"/>
                    <a:pt x="1595" y="19013"/>
                    <a:pt x="4436" y="21358"/>
                  </a:cubicBezTo>
                  <a:cubicBezTo>
                    <a:pt x="7277" y="23705"/>
                    <a:pt x="11128" y="25023"/>
                    <a:pt x="15146" y="25023"/>
                  </a:cubicBezTo>
                  <a:cubicBezTo>
                    <a:pt x="19163" y="25023"/>
                    <a:pt x="23015" y="23705"/>
                    <a:pt x="25856" y="21358"/>
                  </a:cubicBezTo>
                  <a:cubicBezTo>
                    <a:pt x="28696" y="19013"/>
                    <a:pt x="30292" y="15830"/>
                    <a:pt x="30292" y="12511"/>
                  </a:cubicBezTo>
                  <a:cubicBezTo>
                    <a:pt x="30292" y="9192"/>
                    <a:pt x="28696" y="6011"/>
                    <a:pt x="25856" y="3664"/>
                  </a:cubicBezTo>
                  <a:cubicBezTo>
                    <a:pt x="23015" y="1318"/>
                    <a:pt x="19163" y="0"/>
                    <a:pt x="15146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4144;p57">
              <a:extLst>
                <a:ext uri="{FF2B5EF4-FFF2-40B4-BE49-F238E27FC236}">
                  <a16:creationId xmlns:a16="http://schemas.microsoft.com/office/drawing/2014/main" id="{3B1B5B12-BBCF-47AB-97B7-8450D04AFDA0}"/>
                </a:ext>
              </a:extLst>
            </p:cNvPr>
            <p:cNvSpPr/>
            <p:nvPr/>
          </p:nvSpPr>
          <p:spPr>
            <a:xfrm>
              <a:off x="2375750" y="2392675"/>
              <a:ext cx="355100" cy="381225"/>
            </a:xfrm>
            <a:custGeom>
              <a:avLst/>
              <a:gdLst/>
              <a:ahLst/>
              <a:cxnLst/>
              <a:rect l="l" t="t" r="r" b="b"/>
              <a:pathLst>
                <a:path w="14204" h="15249" extrusionOk="0">
                  <a:moveTo>
                    <a:pt x="2907" y="0"/>
                  </a:moveTo>
                  <a:cubicBezTo>
                    <a:pt x="1119" y="0"/>
                    <a:pt x="1" y="5198"/>
                    <a:pt x="2014" y="9487"/>
                  </a:cubicBezTo>
                  <a:cubicBezTo>
                    <a:pt x="4114" y="13962"/>
                    <a:pt x="8306" y="15152"/>
                    <a:pt x="10661" y="15247"/>
                  </a:cubicBezTo>
                  <a:cubicBezTo>
                    <a:pt x="10695" y="15248"/>
                    <a:pt x="10728" y="15249"/>
                    <a:pt x="10762" y="15249"/>
                  </a:cubicBezTo>
                  <a:cubicBezTo>
                    <a:pt x="13050" y="15249"/>
                    <a:pt x="14203" y="12124"/>
                    <a:pt x="10661" y="11123"/>
                  </a:cubicBezTo>
                  <a:cubicBezTo>
                    <a:pt x="10661" y="11123"/>
                    <a:pt x="6652" y="9819"/>
                    <a:pt x="5574" y="6059"/>
                  </a:cubicBezTo>
                  <a:cubicBezTo>
                    <a:pt x="4497" y="2299"/>
                    <a:pt x="5061" y="507"/>
                    <a:pt x="3141" y="30"/>
                  </a:cubicBezTo>
                  <a:cubicBezTo>
                    <a:pt x="3062" y="10"/>
                    <a:pt x="2984" y="0"/>
                    <a:pt x="2907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4145;p57">
              <a:extLst>
                <a:ext uri="{FF2B5EF4-FFF2-40B4-BE49-F238E27FC236}">
                  <a16:creationId xmlns:a16="http://schemas.microsoft.com/office/drawing/2014/main" id="{214CF775-CD61-4711-8C6E-9FD470B29BC5}"/>
                </a:ext>
              </a:extLst>
            </p:cNvPr>
            <p:cNvSpPr/>
            <p:nvPr/>
          </p:nvSpPr>
          <p:spPr>
            <a:xfrm>
              <a:off x="2708000" y="2699025"/>
              <a:ext cx="149900" cy="90625"/>
            </a:xfrm>
            <a:custGeom>
              <a:avLst/>
              <a:gdLst/>
              <a:ahLst/>
              <a:cxnLst/>
              <a:rect l="l" t="t" r="r" b="b"/>
              <a:pathLst>
                <a:path w="5996" h="3625" extrusionOk="0">
                  <a:moveTo>
                    <a:pt x="3266" y="0"/>
                  </a:moveTo>
                  <a:cubicBezTo>
                    <a:pt x="1826" y="0"/>
                    <a:pt x="1" y="964"/>
                    <a:pt x="1095" y="3016"/>
                  </a:cubicBezTo>
                  <a:cubicBezTo>
                    <a:pt x="1095" y="3016"/>
                    <a:pt x="1703" y="3625"/>
                    <a:pt x="3127" y="3625"/>
                  </a:cubicBezTo>
                  <a:cubicBezTo>
                    <a:pt x="3381" y="3625"/>
                    <a:pt x="3660" y="3606"/>
                    <a:pt x="3966" y="3560"/>
                  </a:cubicBezTo>
                  <a:cubicBezTo>
                    <a:pt x="5996" y="3259"/>
                    <a:pt x="5524" y="769"/>
                    <a:pt x="4220" y="178"/>
                  </a:cubicBezTo>
                  <a:cubicBezTo>
                    <a:pt x="3960" y="60"/>
                    <a:pt x="3625" y="0"/>
                    <a:pt x="3266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4146;p57">
              <a:extLst>
                <a:ext uri="{FF2B5EF4-FFF2-40B4-BE49-F238E27FC236}">
                  <a16:creationId xmlns:a16="http://schemas.microsoft.com/office/drawing/2014/main" id="{90701C13-CBDC-47DD-BD79-F0E70101C723}"/>
                </a:ext>
              </a:extLst>
            </p:cNvPr>
            <p:cNvSpPr/>
            <p:nvPr/>
          </p:nvSpPr>
          <p:spPr>
            <a:xfrm>
              <a:off x="2489450" y="2177900"/>
              <a:ext cx="500100" cy="200100"/>
            </a:xfrm>
            <a:custGeom>
              <a:avLst/>
              <a:gdLst/>
              <a:ahLst/>
              <a:cxnLst/>
              <a:rect l="l" t="t" r="r" b="b"/>
              <a:pathLst>
                <a:path w="20004" h="8004" extrusionOk="0">
                  <a:moveTo>
                    <a:pt x="11210" y="1"/>
                  </a:moveTo>
                  <a:cubicBezTo>
                    <a:pt x="10231" y="1"/>
                    <a:pt x="9150" y="110"/>
                    <a:pt x="7962" y="367"/>
                  </a:cubicBezTo>
                  <a:cubicBezTo>
                    <a:pt x="1" y="2086"/>
                    <a:pt x="118" y="5943"/>
                    <a:pt x="2196" y="7141"/>
                  </a:cubicBezTo>
                  <a:cubicBezTo>
                    <a:pt x="2674" y="7417"/>
                    <a:pt x="3165" y="7523"/>
                    <a:pt x="3637" y="7523"/>
                  </a:cubicBezTo>
                  <a:cubicBezTo>
                    <a:pt x="4981" y="7523"/>
                    <a:pt x="6174" y="6662"/>
                    <a:pt x="6501" y="6404"/>
                  </a:cubicBezTo>
                  <a:lnTo>
                    <a:pt x="6501" y="6404"/>
                  </a:lnTo>
                  <a:cubicBezTo>
                    <a:pt x="6254" y="6620"/>
                    <a:pt x="5638" y="7273"/>
                    <a:pt x="6706" y="7661"/>
                  </a:cubicBezTo>
                  <a:cubicBezTo>
                    <a:pt x="6859" y="7716"/>
                    <a:pt x="7013" y="7741"/>
                    <a:pt x="7166" y="7741"/>
                  </a:cubicBezTo>
                  <a:cubicBezTo>
                    <a:pt x="7977" y="7741"/>
                    <a:pt x="8751" y="7054"/>
                    <a:pt x="9131" y="6657"/>
                  </a:cubicBezTo>
                  <a:lnTo>
                    <a:pt x="9131" y="6657"/>
                  </a:lnTo>
                  <a:cubicBezTo>
                    <a:pt x="8816" y="7054"/>
                    <a:pt x="8406" y="7761"/>
                    <a:pt x="9296" y="7945"/>
                  </a:cubicBezTo>
                  <a:cubicBezTo>
                    <a:pt x="9381" y="7963"/>
                    <a:pt x="9468" y="7971"/>
                    <a:pt x="9554" y="7971"/>
                  </a:cubicBezTo>
                  <a:cubicBezTo>
                    <a:pt x="10095" y="7971"/>
                    <a:pt x="10638" y="7648"/>
                    <a:pt x="11067" y="7298"/>
                  </a:cubicBezTo>
                  <a:lnTo>
                    <a:pt x="11067" y="7298"/>
                  </a:lnTo>
                  <a:cubicBezTo>
                    <a:pt x="10940" y="7578"/>
                    <a:pt x="11023" y="7848"/>
                    <a:pt x="11648" y="7973"/>
                  </a:cubicBezTo>
                  <a:cubicBezTo>
                    <a:pt x="11755" y="7994"/>
                    <a:pt x="11862" y="8004"/>
                    <a:pt x="11969" y="8004"/>
                  </a:cubicBezTo>
                  <a:cubicBezTo>
                    <a:pt x="13268" y="8004"/>
                    <a:pt x="14542" y="6542"/>
                    <a:pt x="14812" y="6213"/>
                  </a:cubicBezTo>
                  <a:lnTo>
                    <a:pt x="14812" y="6213"/>
                  </a:lnTo>
                  <a:cubicBezTo>
                    <a:pt x="14591" y="6500"/>
                    <a:pt x="13811" y="7634"/>
                    <a:pt x="15331" y="7634"/>
                  </a:cubicBezTo>
                  <a:cubicBezTo>
                    <a:pt x="15345" y="7634"/>
                    <a:pt x="15360" y="7634"/>
                    <a:pt x="15374" y="7633"/>
                  </a:cubicBezTo>
                  <a:cubicBezTo>
                    <a:pt x="17178" y="7610"/>
                    <a:pt x="20003" y="5239"/>
                    <a:pt x="19061" y="3547"/>
                  </a:cubicBezTo>
                  <a:cubicBezTo>
                    <a:pt x="19061" y="3547"/>
                    <a:pt x="16790" y="1"/>
                    <a:pt x="11210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147;p57">
              <a:extLst>
                <a:ext uri="{FF2B5EF4-FFF2-40B4-BE49-F238E27FC236}">
                  <a16:creationId xmlns:a16="http://schemas.microsoft.com/office/drawing/2014/main" id="{05A215C9-1FAC-4152-AFF2-8989773DD609}"/>
                </a:ext>
              </a:extLst>
            </p:cNvPr>
            <p:cNvSpPr/>
            <p:nvPr/>
          </p:nvSpPr>
          <p:spPr>
            <a:xfrm>
              <a:off x="2523350" y="2207675"/>
              <a:ext cx="352650" cy="132925"/>
            </a:xfrm>
            <a:custGeom>
              <a:avLst/>
              <a:gdLst/>
              <a:ahLst/>
              <a:cxnLst/>
              <a:rect l="l" t="t" r="r" b="b"/>
              <a:pathLst>
                <a:path w="14106" h="5317" extrusionOk="0">
                  <a:moveTo>
                    <a:pt x="8882" y="1"/>
                  </a:moveTo>
                  <a:cubicBezTo>
                    <a:pt x="8077" y="1"/>
                    <a:pt x="7212" y="150"/>
                    <a:pt x="6285" y="432"/>
                  </a:cubicBezTo>
                  <a:cubicBezTo>
                    <a:pt x="6147" y="473"/>
                    <a:pt x="0" y="2480"/>
                    <a:pt x="1145" y="4251"/>
                  </a:cubicBezTo>
                  <a:cubicBezTo>
                    <a:pt x="1392" y="4635"/>
                    <a:pt x="1805" y="4785"/>
                    <a:pt x="2300" y="4785"/>
                  </a:cubicBezTo>
                  <a:cubicBezTo>
                    <a:pt x="4092" y="4785"/>
                    <a:pt x="6965" y="2814"/>
                    <a:pt x="6965" y="2813"/>
                  </a:cubicBezTo>
                  <a:lnTo>
                    <a:pt x="6965" y="2813"/>
                  </a:lnTo>
                  <a:cubicBezTo>
                    <a:pt x="6965" y="2814"/>
                    <a:pt x="5168" y="4546"/>
                    <a:pt x="6119" y="5202"/>
                  </a:cubicBezTo>
                  <a:cubicBezTo>
                    <a:pt x="6234" y="5281"/>
                    <a:pt x="6369" y="5316"/>
                    <a:pt x="6520" y="5316"/>
                  </a:cubicBezTo>
                  <a:cubicBezTo>
                    <a:pt x="7619" y="5316"/>
                    <a:pt x="9497" y="3456"/>
                    <a:pt x="9497" y="3456"/>
                  </a:cubicBezTo>
                  <a:lnTo>
                    <a:pt x="9497" y="3456"/>
                  </a:lnTo>
                  <a:cubicBezTo>
                    <a:pt x="9497" y="3456"/>
                    <a:pt x="8507" y="4785"/>
                    <a:pt x="9122" y="5202"/>
                  </a:cubicBezTo>
                  <a:cubicBezTo>
                    <a:pt x="9166" y="5233"/>
                    <a:pt x="9231" y="5247"/>
                    <a:pt x="9312" y="5247"/>
                  </a:cubicBezTo>
                  <a:cubicBezTo>
                    <a:pt x="10355" y="5247"/>
                    <a:pt x="14106" y="2884"/>
                    <a:pt x="12450" y="1361"/>
                  </a:cubicBezTo>
                  <a:cubicBezTo>
                    <a:pt x="11438" y="429"/>
                    <a:pt x="10248" y="1"/>
                    <a:pt x="8882" y="1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4148;p57">
              <a:extLst>
                <a:ext uri="{FF2B5EF4-FFF2-40B4-BE49-F238E27FC236}">
                  <a16:creationId xmlns:a16="http://schemas.microsoft.com/office/drawing/2014/main" id="{6DC54039-3A63-4264-A3FA-7FB8157ABB34}"/>
                </a:ext>
              </a:extLst>
            </p:cNvPr>
            <p:cNvSpPr/>
            <p:nvPr/>
          </p:nvSpPr>
          <p:spPr>
            <a:xfrm>
              <a:off x="2710900" y="2555025"/>
              <a:ext cx="89400" cy="91625"/>
            </a:xfrm>
            <a:custGeom>
              <a:avLst/>
              <a:gdLst/>
              <a:ahLst/>
              <a:cxnLst/>
              <a:rect l="l" t="t" r="r" b="b"/>
              <a:pathLst>
                <a:path w="3576" h="3665" extrusionOk="0">
                  <a:moveTo>
                    <a:pt x="2437" y="0"/>
                  </a:moveTo>
                  <a:cubicBezTo>
                    <a:pt x="2088" y="0"/>
                    <a:pt x="1716" y="125"/>
                    <a:pt x="1423" y="242"/>
                  </a:cubicBezTo>
                  <a:cubicBezTo>
                    <a:pt x="928" y="438"/>
                    <a:pt x="481" y="729"/>
                    <a:pt x="100" y="1102"/>
                  </a:cubicBezTo>
                  <a:cubicBezTo>
                    <a:pt x="1" y="1200"/>
                    <a:pt x="95" y="1335"/>
                    <a:pt x="204" y="1335"/>
                  </a:cubicBezTo>
                  <a:cubicBezTo>
                    <a:pt x="236" y="1335"/>
                    <a:pt x="268" y="1324"/>
                    <a:pt x="298" y="1299"/>
                  </a:cubicBezTo>
                  <a:cubicBezTo>
                    <a:pt x="612" y="1025"/>
                    <a:pt x="977" y="802"/>
                    <a:pt x="1370" y="654"/>
                  </a:cubicBezTo>
                  <a:cubicBezTo>
                    <a:pt x="1671" y="541"/>
                    <a:pt x="2036" y="424"/>
                    <a:pt x="2371" y="424"/>
                  </a:cubicBezTo>
                  <a:cubicBezTo>
                    <a:pt x="2422" y="424"/>
                    <a:pt x="2472" y="427"/>
                    <a:pt x="2521" y="433"/>
                  </a:cubicBezTo>
                  <a:cubicBezTo>
                    <a:pt x="2855" y="473"/>
                    <a:pt x="2935" y="799"/>
                    <a:pt x="2802" y="1075"/>
                  </a:cubicBezTo>
                  <a:cubicBezTo>
                    <a:pt x="2639" y="1407"/>
                    <a:pt x="2212" y="1549"/>
                    <a:pt x="1890" y="1667"/>
                  </a:cubicBezTo>
                  <a:cubicBezTo>
                    <a:pt x="1618" y="1770"/>
                    <a:pt x="1694" y="2149"/>
                    <a:pt x="1956" y="2149"/>
                  </a:cubicBezTo>
                  <a:cubicBezTo>
                    <a:pt x="1976" y="2149"/>
                    <a:pt x="1998" y="2146"/>
                    <a:pt x="2020" y="2142"/>
                  </a:cubicBezTo>
                  <a:cubicBezTo>
                    <a:pt x="2074" y="2130"/>
                    <a:pt x="2128" y="2125"/>
                    <a:pt x="2183" y="2125"/>
                  </a:cubicBezTo>
                  <a:cubicBezTo>
                    <a:pt x="2380" y="2125"/>
                    <a:pt x="2576" y="2197"/>
                    <a:pt x="2726" y="2325"/>
                  </a:cubicBezTo>
                  <a:cubicBezTo>
                    <a:pt x="2917" y="2490"/>
                    <a:pt x="3058" y="2783"/>
                    <a:pt x="2910" y="3018"/>
                  </a:cubicBezTo>
                  <a:cubicBezTo>
                    <a:pt x="2793" y="3206"/>
                    <a:pt x="2554" y="3318"/>
                    <a:pt x="2336" y="3318"/>
                  </a:cubicBezTo>
                  <a:cubicBezTo>
                    <a:pt x="2325" y="3318"/>
                    <a:pt x="2315" y="3317"/>
                    <a:pt x="2304" y="3317"/>
                  </a:cubicBezTo>
                  <a:cubicBezTo>
                    <a:pt x="1946" y="3297"/>
                    <a:pt x="1620" y="3053"/>
                    <a:pt x="1331" y="2866"/>
                  </a:cubicBezTo>
                  <a:cubicBezTo>
                    <a:pt x="1300" y="2846"/>
                    <a:pt x="1270" y="2838"/>
                    <a:pt x="1241" y="2838"/>
                  </a:cubicBezTo>
                  <a:cubicBezTo>
                    <a:pt x="1095" y="2838"/>
                    <a:pt x="999" y="3065"/>
                    <a:pt x="1154" y="3168"/>
                  </a:cubicBezTo>
                  <a:cubicBezTo>
                    <a:pt x="1539" y="3424"/>
                    <a:pt x="1958" y="3657"/>
                    <a:pt x="2430" y="3665"/>
                  </a:cubicBezTo>
                  <a:cubicBezTo>
                    <a:pt x="2437" y="3665"/>
                    <a:pt x="2445" y="3665"/>
                    <a:pt x="2453" y="3665"/>
                  </a:cubicBezTo>
                  <a:cubicBezTo>
                    <a:pt x="2822" y="3665"/>
                    <a:pt x="3211" y="3499"/>
                    <a:pt x="3379" y="3152"/>
                  </a:cubicBezTo>
                  <a:cubicBezTo>
                    <a:pt x="3576" y="2747"/>
                    <a:pt x="3379" y="2249"/>
                    <a:pt x="3055" y="1967"/>
                  </a:cubicBezTo>
                  <a:cubicBezTo>
                    <a:pt x="2969" y="1892"/>
                    <a:pt x="2876" y="1831"/>
                    <a:pt x="2777" y="1782"/>
                  </a:cubicBezTo>
                  <a:cubicBezTo>
                    <a:pt x="2968" y="1655"/>
                    <a:pt x="3128" y="1494"/>
                    <a:pt x="3225" y="1276"/>
                  </a:cubicBezTo>
                  <a:cubicBezTo>
                    <a:pt x="3405" y="873"/>
                    <a:pt x="3346" y="320"/>
                    <a:pt x="2915" y="104"/>
                  </a:cubicBezTo>
                  <a:cubicBezTo>
                    <a:pt x="2769" y="30"/>
                    <a:pt x="2605" y="0"/>
                    <a:pt x="24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4149;p57">
              <a:extLst>
                <a:ext uri="{FF2B5EF4-FFF2-40B4-BE49-F238E27FC236}">
                  <a16:creationId xmlns:a16="http://schemas.microsoft.com/office/drawing/2014/main" id="{57FAAF11-2F28-426C-94F1-62D7AB433BC6}"/>
                </a:ext>
              </a:extLst>
            </p:cNvPr>
            <p:cNvSpPr/>
            <p:nvPr/>
          </p:nvSpPr>
          <p:spPr>
            <a:xfrm>
              <a:off x="2713825" y="2474900"/>
              <a:ext cx="98000" cy="36425"/>
            </a:xfrm>
            <a:custGeom>
              <a:avLst/>
              <a:gdLst/>
              <a:ahLst/>
              <a:cxnLst/>
              <a:rect l="l" t="t" r="r" b="b"/>
              <a:pathLst>
                <a:path w="3920" h="1457" extrusionOk="0">
                  <a:moveTo>
                    <a:pt x="1745" y="0"/>
                  </a:moveTo>
                  <a:cubicBezTo>
                    <a:pt x="877" y="0"/>
                    <a:pt x="1" y="119"/>
                    <a:pt x="51" y="339"/>
                  </a:cubicBezTo>
                  <a:cubicBezTo>
                    <a:pt x="134" y="713"/>
                    <a:pt x="1683" y="1457"/>
                    <a:pt x="1683" y="1457"/>
                  </a:cubicBezTo>
                  <a:cubicBezTo>
                    <a:pt x="1683" y="1457"/>
                    <a:pt x="3919" y="462"/>
                    <a:pt x="3215" y="173"/>
                  </a:cubicBezTo>
                  <a:cubicBezTo>
                    <a:pt x="2929" y="56"/>
                    <a:pt x="2339" y="0"/>
                    <a:pt x="17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4150;p57">
              <a:extLst>
                <a:ext uri="{FF2B5EF4-FFF2-40B4-BE49-F238E27FC236}">
                  <a16:creationId xmlns:a16="http://schemas.microsoft.com/office/drawing/2014/main" id="{0186F761-7019-4945-A1E4-5EC874031D2B}"/>
                </a:ext>
              </a:extLst>
            </p:cNvPr>
            <p:cNvSpPr/>
            <p:nvPr/>
          </p:nvSpPr>
          <p:spPr>
            <a:xfrm>
              <a:off x="2751375" y="2486325"/>
              <a:ext cx="9600" cy="42900"/>
            </a:xfrm>
            <a:custGeom>
              <a:avLst/>
              <a:gdLst/>
              <a:ahLst/>
              <a:cxnLst/>
              <a:rect l="l" t="t" r="r" b="b"/>
              <a:pathLst>
                <a:path w="384" h="1716" extrusionOk="0">
                  <a:moveTo>
                    <a:pt x="191" y="1"/>
                  </a:moveTo>
                  <a:cubicBezTo>
                    <a:pt x="87" y="1"/>
                    <a:pt x="1" y="87"/>
                    <a:pt x="1" y="191"/>
                  </a:cubicBezTo>
                  <a:lnTo>
                    <a:pt x="1" y="1359"/>
                  </a:lnTo>
                  <a:lnTo>
                    <a:pt x="1" y="1525"/>
                  </a:lnTo>
                  <a:cubicBezTo>
                    <a:pt x="1" y="1627"/>
                    <a:pt x="89" y="1716"/>
                    <a:pt x="191" y="1716"/>
                  </a:cubicBezTo>
                  <a:cubicBezTo>
                    <a:pt x="297" y="1716"/>
                    <a:pt x="383" y="1627"/>
                    <a:pt x="383" y="1525"/>
                  </a:cubicBezTo>
                  <a:lnTo>
                    <a:pt x="383" y="357"/>
                  </a:lnTo>
                  <a:lnTo>
                    <a:pt x="383" y="191"/>
                  </a:lnTo>
                  <a:cubicBezTo>
                    <a:pt x="383" y="89"/>
                    <a:pt x="295" y="1"/>
                    <a:pt x="1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4151;p57">
              <a:extLst>
                <a:ext uri="{FF2B5EF4-FFF2-40B4-BE49-F238E27FC236}">
                  <a16:creationId xmlns:a16="http://schemas.microsoft.com/office/drawing/2014/main" id="{8C804B6A-DEF4-45B7-86DE-1A4EC126262B}"/>
                </a:ext>
              </a:extLst>
            </p:cNvPr>
            <p:cNvSpPr/>
            <p:nvPr/>
          </p:nvSpPr>
          <p:spPr>
            <a:xfrm>
              <a:off x="2314150" y="254280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196" y="0"/>
                  </a:moveTo>
                  <a:cubicBezTo>
                    <a:pt x="51" y="0"/>
                    <a:pt x="1" y="231"/>
                    <a:pt x="161" y="272"/>
                  </a:cubicBezTo>
                  <a:cubicBezTo>
                    <a:pt x="1445" y="607"/>
                    <a:pt x="2727" y="938"/>
                    <a:pt x="4012" y="1272"/>
                  </a:cubicBezTo>
                  <a:lnTo>
                    <a:pt x="4553" y="1412"/>
                  </a:lnTo>
                  <a:cubicBezTo>
                    <a:pt x="4567" y="1416"/>
                    <a:pt x="4581" y="1418"/>
                    <a:pt x="4593" y="1418"/>
                  </a:cubicBezTo>
                  <a:cubicBezTo>
                    <a:pt x="4738" y="1418"/>
                    <a:pt x="4788" y="1187"/>
                    <a:pt x="4628" y="1145"/>
                  </a:cubicBezTo>
                  <a:cubicBezTo>
                    <a:pt x="3344" y="812"/>
                    <a:pt x="2060" y="480"/>
                    <a:pt x="776" y="147"/>
                  </a:cubicBezTo>
                  <a:lnTo>
                    <a:pt x="234" y="5"/>
                  </a:lnTo>
                  <a:cubicBezTo>
                    <a:pt x="221" y="2"/>
                    <a:pt x="208" y="0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152;p57">
              <a:extLst>
                <a:ext uri="{FF2B5EF4-FFF2-40B4-BE49-F238E27FC236}">
                  <a16:creationId xmlns:a16="http://schemas.microsoft.com/office/drawing/2014/main" id="{3EF5B49D-B21E-4633-8184-3E785A75812F}"/>
                </a:ext>
              </a:extLst>
            </p:cNvPr>
            <p:cNvSpPr/>
            <p:nvPr/>
          </p:nvSpPr>
          <p:spPr>
            <a:xfrm>
              <a:off x="23146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4256" y="0"/>
                  </a:moveTo>
                  <a:cubicBezTo>
                    <a:pt x="4253" y="0"/>
                    <a:pt x="4250" y="0"/>
                    <a:pt x="4247" y="1"/>
                  </a:cubicBezTo>
                  <a:cubicBezTo>
                    <a:pt x="3060" y="66"/>
                    <a:pt x="1875" y="129"/>
                    <a:pt x="692" y="193"/>
                  </a:cubicBezTo>
                  <a:cubicBezTo>
                    <a:pt x="520" y="203"/>
                    <a:pt x="351" y="211"/>
                    <a:pt x="179" y="220"/>
                  </a:cubicBezTo>
                  <a:cubicBezTo>
                    <a:pt x="6" y="229"/>
                    <a:pt x="0" y="499"/>
                    <a:pt x="171" y="499"/>
                  </a:cubicBezTo>
                  <a:cubicBezTo>
                    <a:pt x="174" y="499"/>
                    <a:pt x="176" y="499"/>
                    <a:pt x="179" y="499"/>
                  </a:cubicBezTo>
                  <a:cubicBezTo>
                    <a:pt x="1364" y="434"/>
                    <a:pt x="2551" y="370"/>
                    <a:pt x="3734" y="305"/>
                  </a:cubicBezTo>
                  <a:cubicBezTo>
                    <a:pt x="3905" y="297"/>
                    <a:pt x="4075" y="286"/>
                    <a:pt x="4247" y="278"/>
                  </a:cubicBezTo>
                  <a:cubicBezTo>
                    <a:pt x="4420" y="269"/>
                    <a:pt x="4424" y="0"/>
                    <a:pt x="4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153;p57">
              <a:extLst>
                <a:ext uri="{FF2B5EF4-FFF2-40B4-BE49-F238E27FC236}">
                  <a16:creationId xmlns:a16="http://schemas.microsoft.com/office/drawing/2014/main" id="{B70F95FF-0CC1-47B1-B4B9-6DE6FAB9157D}"/>
                </a:ext>
              </a:extLst>
            </p:cNvPr>
            <p:cNvSpPr/>
            <p:nvPr/>
          </p:nvSpPr>
          <p:spPr>
            <a:xfrm>
              <a:off x="2319575" y="2612675"/>
              <a:ext cx="118700" cy="33300"/>
            </a:xfrm>
            <a:custGeom>
              <a:avLst/>
              <a:gdLst/>
              <a:ahLst/>
              <a:cxnLst/>
              <a:rect l="l" t="t" r="r" b="b"/>
              <a:pathLst>
                <a:path w="4748" h="1332" extrusionOk="0">
                  <a:moveTo>
                    <a:pt x="4564" y="0"/>
                  </a:moveTo>
                  <a:cubicBezTo>
                    <a:pt x="4550" y="0"/>
                    <a:pt x="4535" y="3"/>
                    <a:pt x="4520" y="8"/>
                  </a:cubicBezTo>
                  <a:cubicBezTo>
                    <a:pt x="4023" y="162"/>
                    <a:pt x="3502" y="257"/>
                    <a:pt x="2997" y="379"/>
                  </a:cubicBezTo>
                  <a:cubicBezTo>
                    <a:pt x="2230" y="563"/>
                    <a:pt x="1465" y="747"/>
                    <a:pt x="697" y="931"/>
                  </a:cubicBezTo>
                  <a:cubicBezTo>
                    <a:pt x="520" y="975"/>
                    <a:pt x="341" y="1017"/>
                    <a:pt x="162" y="1060"/>
                  </a:cubicBezTo>
                  <a:cubicBezTo>
                    <a:pt x="1" y="1097"/>
                    <a:pt x="53" y="1331"/>
                    <a:pt x="200" y="1331"/>
                  </a:cubicBezTo>
                  <a:cubicBezTo>
                    <a:pt x="211" y="1331"/>
                    <a:pt x="223" y="1330"/>
                    <a:pt x="235" y="1327"/>
                  </a:cubicBezTo>
                  <a:cubicBezTo>
                    <a:pt x="1491" y="1025"/>
                    <a:pt x="2747" y="725"/>
                    <a:pt x="4001" y="420"/>
                  </a:cubicBezTo>
                  <a:cubicBezTo>
                    <a:pt x="4198" y="371"/>
                    <a:pt x="4400" y="334"/>
                    <a:pt x="4593" y="273"/>
                  </a:cubicBezTo>
                  <a:cubicBezTo>
                    <a:pt x="4748" y="227"/>
                    <a:pt x="4702" y="0"/>
                    <a:pt x="45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154;p57">
              <a:extLst>
                <a:ext uri="{FF2B5EF4-FFF2-40B4-BE49-F238E27FC236}">
                  <a16:creationId xmlns:a16="http://schemas.microsoft.com/office/drawing/2014/main" id="{8599D121-59FF-456D-B36C-9E51ABD8EDD0}"/>
                </a:ext>
              </a:extLst>
            </p:cNvPr>
            <p:cNvSpPr/>
            <p:nvPr/>
          </p:nvSpPr>
          <p:spPr>
            <a:xfrm>
              <a:off x="3087750" y="254285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4594" y="1"/>
                  </a:moveTo>
                  <a:cubicBezTo>
                    <a:pt x="4582" y="1"/>
                    <a:pt x="4569" y="2"/>
                    <a:pt x="4555" y="6"/>
                  </a:cubicBezTo>
                  <a:cubicBezTo>
                    <a:pt x="3270" y="339"/>
                    <a:pt x="1987" y="671"/>
                    <a:pt x="702" y="1005"/>
                  </a:cubicBezTo>
                  <a:lnTo>
                    <a:pt x="161" y="1146"/>
                  </a:lnTo>
                  <a:cubicBezTo>
                    <a:pt x="1" y="1185"/>
                    <a:pt x="53" y="1418"/>
                    <a:pt x="198" y="1418"/>
                  </a:cubicBezTo>
                  <a:cubicBezTo>
                    <a:pt x="210" y="1418"/>
                    <a:pt x="223" y="1417"/>
                    <a:pt x="236" y="1413"/>
                  </a:cubicBezTo>
                  <a:cubicBezTo>
                    <a:pt x="1521" y="1078"/>
                    <a:pt x="2802" y="746"/>
                    <a:pt x="4087" y="413"/>
                  </a:cubicBezTo>
                  <a:lnTo>
                    <a:pt x="4628" y="273"/>
                  </a:lnTo>
                  <a:cubicBezTo>
                    <a:pt x="4788" y="230"/>
                    <a:pt x="4738" y="1"/>
                    <a:pt x="4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4155;p57">
              <a:extLst>
                <a:ext uri="{FF2B5EF4-FFF2-40B4-BE49-F238E27FC236}">
                  <a16:creationId xmlns:a16="http://schemas.microsoft.com/office/drawing/2014/main" id="{6513F7FD-6854-489A-8646-179636B616FF}"/>
                </a:ext>
              </a:extLst>
            </p:cNvPr>
            <p:cNvSpPr/>
            <p:nvPr/>
          </p:nvSpPr>
          <p:spPr>
            <a:xfrm>
              <a:off x="30964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170" y="0"/>
                  </a:moveTo>
                  <a:cubicBezTo>
                    <a:pt x="0" y="0"/>
                    <a:pt x="3" y="269"/>
                    <a:pt x="179" y="278"/>
                  </a:cubicBezTo>
                  <a:cubicBezTo>
                    <a:pt x="1364" y="343"/>
                    <a:pt x="2549" y="406"/>
                    <a:pt x="3733" y="471"/>
                  </a:cubicBezTo>
                  <a:cubicBezTo>
                    <a:pt x="3905" y="480"/>
                    <a:pt x="4075" y="490"/>
                    <a:pt x="4245" y="499"/>
                  </a:cubicBezTo>
                  <a:cubicBezTo>
                    <a:pt x="4248" y="499"/>
                    <a:pt x="4251" y="499"/>
                    <a:pt x="4254" y="499"/>
                  </a:cubicBezTo>
                  <a:cubicBezTo>
                    <a:pt x="4424" y="499"/>
                    <a:pt x="4422" y="231"/>
                    <a:pt x="4245" y="220"/>
                  </a:cubicBezTo>
                  <a:cubicBezTo>
                    <a:pt x="3060" y="155"/>
                    <a:pt x="1875" y="93"/>
                    <a:pt x="691" y="28"/>
                  </a:cubicBezTo>
                  <a:cubicBezTo>
                    <a:pt x="520" y="18"/>
                    <a:pt x="351" y="9"/>
                    <a:pt x="179" y="1"/>
                  </a:cubicBezTo>
                  <a:cubicBezTo>
                    <a:pt x="176" y="0"/>
                    <a:pt x="173" y="0"/>
                    <a:pt x="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156;p57">
              <a:extLst>
                <a:ext uri="{FF2B5EF4-FFF2-40B4-BE49-F238E27FC236}">
                  <a16:creationId xmlns:a16="http://schemas.microsoft.com/office/drawing/2014/main" id="{919E8A9E-7D9E-4072-894F-5E8B9F95BE24}"/>
                </a:ext>
              </a:extLst>
            </p:cNvPr>
            <p:cNvSpPr/>
            <p:nvPr/>
          </p:nvSpPr>
          <p:spPr>
            <a:xfrm>
              <a:off x="3083375" y="2612650"/>
              <a:ext cx="118675" cy="33325"/>
            </a:xfrm>
            <a:custGeom>
              <a:avLst/>
              <a:gdLst/>
              <a:ahLst/>
              <a:cxnLst/>
              <a:rect l="l" t="t" r="r" b="b"/>
              <a:pathLst>
                <a:path w="4747" h="1333" extrusionOk="0">
                  <a:moveTo>
                    <a:pt x="185" y="0"/>
                  </a:moveTo>
                  <a:cubicBezTo>
                    <a:pt x="47" y="0"/>
                    <a:pt x="0" y="228"/>
                    <a:pt x="154" y="276"/>
                  </a:cubicBezTo>
                  <a:cubicBezTo>
                    <a:pt x="651" y="430"/>
                    <a:pt x="1172" y="525"/>
                    <a:pt x="1677" y="647"/>
                  </a:cubicBezTo>
                  <a:cubicBezTo>
                    <a:pt x="2443" y="831"/>
                    <a:pt x="3208" y="1015"/>
                    <a:pt x="3975" y="1199"/>
                  </a:cubicBezTo>
                  <a:cubicBezTo>
                    <a:pt x="4154" y="1243"/>
                    <a:pt x="4333" y="1285"/>
                    <a:pt x="4512" y="1328"/>
                  </a:cubicBezTo>
                  <a:cubicBezTo>
                    <a:pt x="4524" y="1331"/>
                    <a:pt x="4536" y="1332"/>
                    <a:pt x="4547" y="1332"/>
                  </a:cubicBezTo>
                  <a:cubicBezTo>
                    <a:pt x="4694" y="1332"/>
                    <a:pt x="4747" y="1098"/>
                    <a:pt x="4585" y="1061"/>
                  </a:cubicBezTo>
                  <a:cubicBezTo>
                    <a:pt x="3330" y="759"/>
                    <a:pt x="2074" y="459"/>
                    <a:pt x="819" y="154"/>
                  </a:cubicBezTo>
                  <a:cubicBezTo>
                    <a:pt x="623" y="105"/>
                    <a:pt x="421" y="68"/>
                    <a:pt x="228" y="7"/>
                  </a:cubicBezTo>
                  <a:cubicBezTo>
                    <a:pt x="213" y="2"/>
                    <a:pt x="198" y="0"/>
                    <a:pt x="1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157;p57">
              <a:extLst>
                <a:ext uri="{FF2B5EF4-FFF2-40B4-BE49-F238E27FC236}">
                  <a16:creationId xmlns:a16="http://schemas.microsoft.com/office/drawing/2014/main" id="{66F41481-33BC-4F0B-B665-1FB185BD6775}"/>
                </a:ext>
              </a:extLst>
            </p:cNvPr>
            <p:cNvSpPr/>
            <p:nvPr/>
          </p:nvSpPr>
          <p:spPr>
            <a:xfrm>
              <a:off x="2438825" y="2579325"/>
              <a:ext cx="109725" cy="99975"/>
            </a:xfrm>
            <a:custGeom>
              <a:avLst/>
              <a:gdLst/>
              <a:ahLst/>
              <a:cxnLst/>
              <a:rect l="l" t="t" r="r" b="b"/>
              <a:pathLst>
                <a:path w="4389" h="3999" extrusionOk="0">
                  <a:moveTo>
                    <a:pt x="2194" y="1"/>
                  </a:moveTo>
                  <a:cubicBezTo>
                    <a:pt x="1682" y="1"/>
                    <a:pt x="1171" y="196"/>
                    <a:pt x="780" y="587"/>
                  </a:cubicBezTo>
                  <a:cubicBezTo>
                    <a:pt x="1" y="1368"/>
                    <a:pt x="1" y="2632"/>
                    <a:pt x="780" y="3413"/>
                  </a:cubicBezTo>
                  <a:cubicBezTo>
                    <a:pt x="1171" y="3803"/>
                    <a:pt x="1682" y="3999"/>
                    <a:pt x="2194" y="3999"/>
                  </a:cubicBezTo>
                  <a:cubicBezTo>
                    <a:pt x="2706" y="3999"/>
                    <a:pt x="3218" y="3803"/>
                    <a:pt x="3608" y="3413"/>
                  </a:cubicBezTo>
                  <a:cubicBezTo>
                    <a:pt x="4389" y="2632"/>
                    <a:pt x="4389" y="1368"/>
                    <a:pt x="3608" y="587"/>
                  </a:cubicBezTo>
                  <a:cubicBezTo>
                    <a:pt x="3218" y="196"/>
                    <a:pt x="2706" y="1"/>
                    <a:pt x="2194" y="1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4158;p57">
              <a:extLst>
                <a:ext uri="{FF2B5EF4-FFF2-40B4-BE49-F238E27FC236}">
                  <a16:creationId xmlns:a16="http://schemas.microsoft.com/office/drawing/2014/main" id="{E3729853-E2FE-4123-B0BE-6A935846A340}"/>
                </a:ext>
              </a:extLst>
            </p:cNvPr>
            <p:cNvSpPr/>
            <p:nvPr/>
          </p:nvSpPr>
          <p:spPr>
            <a:xfrm>
              <a:off x="2974825" y="2562675"/>
              <a:ext cx="109775" cy="100000"/>
            </a:xfrm>
            <a:custGeom>
              <a:avLst/>
              <a:gdLst/>
              <a:ahLst/>
              <a:cxnLst/>
              <a:rect l="l" t="t" r="r" b="b"/>
              <a:pathLst>
                <a:path w="4391" h="4000" extrusionOk="0">
                  <a:moveTo>
                    <a:pt x="2196" y="0"/>
                  </a:moveTo>
                  <a:cubicBezTo>
                    <a:pt x="1684" y="0"/>
                    <a:pt x="1172" y="195"/>
                    <a:pt x="782" y="586"/>
                  </a:cubicBezTo>
                  <a:cubicBezTo>
                    <a:pt x="1" y="1367"/>
                    <a:pt x="1" y="2633"/>
                    <a:pt x="782" y="3414"/>
                  </a:cubicBezTo>
                  <a:cubicBezTo>
                    <a:pt x="1172" y="3804"/>
                    <a:pt x="1684" y="3999"/>
                    <a:pt x="2196" y="3999"/>
                  </a:cubicBezTo>
                  <a:cubicBezTo>
                    <a:pt x="2707" y="3999"/>
                    <a:pt x="3219" y="3804"/>
                    <a:pt x="3610" y="3414"/>
                  </a:cubicBezTo>
                  <a:cubicBezTo>
                    <a:pt x="4391" y="2633"/>
                    <a:pt x="4391" y="1367"/>
                    <a:pt x="3610" y="586"/>
                  </a:cubicBezTo>
                  <a:cubicBezTo>
                    <a:pt x="3219" y="195"/>
                    <a:pt x="2707" y="0"/>
                    <a:pt x="2196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4159;p57">
              <a:extLst>
                <a:ext uri="{FF2B5EF4-FFF2-40B4-BE49-F238E27FC236}">
                  <a16:creationId xmlns:a16="http://schemas.microsoft.com/office/drawing/2014/main" id="{555122C1-592F-412F-8D1C-95883B24713E}"/>
                </a:ext>
              </a:extLst>
            </p:cNvPr>
            <p:cNvSpPr/>
            <p:nvPr/>
          </p:nvSpPr>
          <p:spPr>
            <a:xfrm>
              <a:off x="2480775" y="2423950"/>
              <a:ext cx="142325" cy="102025"/>
            </a:xfrm>
            <a:custGeom>
              <a:avLst/>
              <a:gdLst/>
              <a:ahLst/>
              <a:cxnLst/>
              <a:rect l="l" t="t" r="r" b="b"/>
              <a:pathLst>
                <a:path w="5693" h="4081" extrusionOk="0">
                  <a:moveTo>
                    <a:pt x="2874" y="0"/>
                  </a:moveTo>
                  <a:cubicBezTo>
                    <a:pt x="1984" y="0"/>
                    <a:pt x="1159" y="560"/>
                    <a:pt x="661" y="1364"/>
                  </a:cubicBezTo>
                  <a:cubicBezTo>
                    <a:pt x="206" y="2094"/>
                    <a:pt x="9" y="2962"/>
                    <a:pt x="1" y="3815"/>
                  </a:cubicBezTo>
                  <a:cubicBezTo>
                    <a:pt x="1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50" y="3814"/>
                  </a:cubicBezTo>
                  <a:cubicBezTo>
                    <a:pt x="560" y="2670"/>
                    <a:pt x="976" y="1321"/>
                    <a:pt x="2050" y="742"/>
                  </a:cubicBezTo>
                  <a:cubicBezTo>
                    <a:pt x="2308" y="602"/>
                    <a:pt x="2568" y="540"/>
                    <a:pt x="2821" y="540"/>
                  </a:cubicBezTo>
                  <a:cubicBezTo>
                    <a:pt x="3543" y="540"/>
                    <a:pt x="4207" y="1044"/>
                    <a:pt x="4596" y="1697"/>
                  </a:cubicBezTo>
                  <a:cubicBezTo>
                    <a:pt x="4977" y="2335"/>
                    <a:pt x="5137" y="3076"/>
                    <a:pt x="5143" y="3815"/>
                  </a:cubicBezTo>
                  <a:cubicBezTo>
                    <a:pt x="5145" y="3991"/>
                    <a:pt x="5283" y="4080"/>
                    <a:pt x="5420" y="4080"/>
                  </a:cubicBezTo>
                  <a:cubicBezTo>
                    <a:pt x="5557" y="4080"/>
                    <a:pt x="5692" y="3992"/>
                    <a:pt x="5692" y="3815"/>
                  </a:cubicBezTo>
                  <a:cubicBezTo>
                    <a:pt x="5680" y="2464"/>
                    <a:pt x="5140" y="862"/>
                    <a:pt x="3840" y="228"/>
                  </a:cubicBezTo>
                  <a:cubicBezTo>
                    <a:pt x="3517" y="71"/>
                    <a:pt x="3192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4160;p57">
              <a:extLst>
                <a:ext uri="{FF2B5EF4-FFF2-40B4-BE49-F238E27FC236}">
                  <a16:creationId xmlns:a16="http://schemas.microsoft.com/office/drawing/2014/main" id="{5987A485-8506-4A23-B764-7F0FCCBB684E}"/>
                </a:ext>
              </a:extLst>
            </p:cNvPr>
            <p:cNvSpPr/>
            <p:nvPr/>
          </p:nvSpPr>
          <p:spPr>
            <a:xfrm>
              <a:off x="2889225" y="2423950"/>
              <a:ext cx="142275" cy="102025"/>
            </a:xfrm>
            <a:custGeom>
              <a:avLst/>
              <a:gdLst/>
              <a:ahLst/>
              <a:cxnLst/>
              <a:rect l="l" t="t" r="r" b="b"/>
              <a:pathLst>
                <a:path w="5691" h="4081" extrusionOk="0">
                  <a:moveTo>
                    <a:pt x="2874" y="0"/>
                  </a:moveTo>
                  <a:cubicBezTo>
                    <a:pt x="1983" y="0"/>
                    <a:pt x="1158" y="560"/>
                    <a:pt x="659" y="1364"/>
                  </a:cubicBezTo>
                  <a:cubicBezTo>
                    <a:pt x="204" y="2094"/>
                    <a:pt x="8" y="2962"/>
                    <a:pt x="1" y="3815"/>
                  </a:cubicBezTo>
                  <a:cubicBezTo>
                    <a:pt x="0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49" y="3814"/>
                  </a:cubicBezTo>
                  <a:cubicBezTo>
                    <a:pt x="558" y="2670"/>
                    <a:pt x="975" y="1321"/>
                    <a:pt x="2049" y="742"/>
                  </a:cubicBezTo>
                  <a:cubicBezTo>
                    <a:pt x="2307" y="602"/>
                    <a:pt x="2567" y="540"/>
                    <a:pt x="2820" y="540"/>
                  </a:cubicBezTo>
                  <a:cubicBezTo>
                    <a:pt x="3541" y="540"/>
                    <a:pt x="4206" y="1044"/>
                    <a:pt x="4594" y="1697"/>
                  </a:cubicBezTo>
                  <a:cubicBezTo>
                    <a:pt x="4975" y="2335"/>
                    <a:pt x="5135" y="3076"/>
                    <a:pt x="5141" y="3815"/>
                  </a:cubicBezTo>
                  <a:cubicBezTo>
                    <a:pt x="5143" y="3991"/>
                    <a:pt x="5281" y="4080"/>
                    <a:pt x="5418" y="4080"/>
                  </a:cubicBezTo>
                  <a:cubicBezTo>
                    <a:pt x="5555" y="4080"/>
                    <a:pt x="5690" y="3992"/>
                    <a:pt x="5690" y="3815"/>
                  </a:cubicBezTo>
                  <a:cubicBezTo>
                    <a:pt x="5680" y="2464"/>
                    <a:pt x="5140" y="862"/>
                    <a:pt x="3839" y="228"/>
                  </a:cubicBezTo>
                  <a:cubicBezTo>
                    <a:pt x="3517" y="71"/>
                    <a:pt x="3191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4161;p57">
            <a:extLst>
              <a:ext uri="{FF2B5EF4-FFF2-40B4-BE49-F238E27FC236}">
                <a16:creationId xmlns:a16="http://schemas.microsoft.com/office/drawing/2014/main" id="{F31BEFF8-C874-4303-AF37-25F7A44F67F5}"/>
              </a:ext>
            </a:extLst>
          </p:cNvPr>
          <p:cNvGrpSpPr/>
          <p:nvPr/>
        </p:nvGrpSpPr>
        <p:grpSpPr>
          <a:xfrm rot="-461358">
            <a:off x="1034969" y="1389036"/>
            <a:ext cx="2745377" cy="4598761"/>
            <a:chOff x="5238875" y="1507675"/>
            <a:chExt cx="2059050" cy="3449100"/>
          </a:xfrm>
        </p:grpSpPr>
        <p:sp>
          <p:nvSpPr>
            <p:cNvPr id="129" name="Google Shape;4162;p57">
              <a:extLst>
                <a:ext uri="{FF2B5EF4-FFF2-40B4-BE49-F238E27FC236}">
                  <a16:creationId xmlns:a16="http://schemas.microsoft.com/office/drawing/2014/main" id="{185A844C-D216-4751-B8EF-1154F3A78ADD}"/>
                </a:ext>
              </a:extLst>
            </p:cNvPr>
            <p:cNvSpPr/>
            <p:nvPr/>
          </p:nvSpPr>
          <p:spPr>
            <a:xfrm>
              <a:off x="5238875" y="1507675"/>
              <a:ext cx="2059050" cy="3449100"/>
            </a:xfrm>
            <a:custGeom>
              <a:avLst/>
              <a:gdLst/>
              <a:ahLst/>
              <a:cxnLst/>
              <a:rect l="l" t="t" r="r" b="b"/>
              <a:pathLst>
                <a:path w="82362" h="137964" extrusionOk="0">
                  <a:moveTo>
                    <a:pt x="34987" y="0"/>
                  </a:moveTo>
                  <a:cubicBezTo>
                    <a:pt x="33730" y="0"/>
                    <a:pt x="32427" y="275"/>
                    <a:pt x="31238" y="402"/>
                  </a:cubicBezTo>
                  <a:cubicBezTo>
                    <a:pt x="30055" y="530"/>
                    <a:pt x="29026" y="835"/>
                    <a:pt x="27924" y="1267"/>
                  </a:cubicBezTo>
                  <a:cubicBezTo>
                    <a:pt x="27645" y="1451"/>
                    <a:pt x="3033" y="13933"/>
                    <a:pt x="3033" y="13933"/>
                  </a:cubicBezTo>
                  <a:cubicBezTo>
                    <a:pt x="1862" y="14518"/>
                    <a:pt x="958" y="15509"/>
                    <a:pt x="495" y="16722"/>
                  </a:cubicBezTo>
                  <a:cubicBezTo>
                    <a:pt x="1" y="17997"/>
                    <a:pt x="54" y="19431"/>
                    <a:pt x="629" y="20648"/>
                  </a:cubicBezTo>
                  <a:lnTo>
                    <a:pt x="7338" y="34797"/>
                  </a:lnTo>
                  <a:cubicBezTo>
                    <a:pt x="7310" y="34926"/>
                    <a:pt x="7288" y="35057"/>
                    <a:pt x="7263" y="35194"/>
                  </a:cubicBezTo>
                  <a:cubicBezTo>
                    <a:pt x="7246" y="35286"/>
                    <a:pt x="7232" y="35375"/>
                    <a:pt x="7218" y="35461"/>
                  </a:cubicBezTo>
                  <a:lnTo>
                    <a:pt x="6920" y="35526"/>
                  </a:lnTo>
                  <a:lnTo>
                    <a:pt x="7095" y="36443"/>
                  </a:lnTo>
                  <a:cubicBezTo>
                    <a:pt x="7056" y="36862"/>
                    <a:pt x="7042" y="37158"/>
                    <a:pt x="7042" y="37213"/>
                  </a:cubicBezTo>
                  <a:lnTo>
                    <a:pt x="7023" y="37766"/>
                  </a:lnTo>
                  <a:lnTo>
                    <a:pt x="7171" y="38293"/>
                  </a:lnTo>
                  <a:cubicBezTo>
                    <a:pt x="7185" y="38340"/>
                    <a:pt x="7422" y="39177"/>
                    <a:pt x="7835" y="40285"/>
                  </a:cubicBezTo>
                  <a:lnTo>
                    <a:pt x="8490" y="43691"/>
                  </a:lnTo>
                  <a:lnTo>
                    <a:pt x="9079" y="46127"/>
                  </a:lnTo>
                  <a:lnTo>
                    <a:pt x="9366" y="47310"/>
                  </a:lnTo>
                  <a:lnTo>
                    <a:pt x="9528" y="47979"/>
                  </a:lnTo>
                  <a:lnTo>
                    <a:pt x="9721" y="48638"/>
                  </a:lnTo>
                  <a:lnTo>
                    <a:pt x="10415" y="50987"/>
                  </a:lnTo>
                  <a:lnTo>
                    <a:pt x="10424" y="51020"/>
                  </a:lnTo>
                  <a:cubicBezTo>
                    <a:pt x="10460" y="51134"/>
                    <a:pt x="10493" y="51257"/>
                    <a:pt x="10532" y="51385"/>
                  </a:cubicBezTo>
                  <a:cubicBezTo>
                    <a:pt x="10613" y="51659"/>
                    <a:pt x="10703" y="51969"/>
                    <a:pt x="10811" y="52289"/>
                  </a:cubicBezTo>
                  <a:lnTo>
                    <a:pt x="10820" y="52306"/>
                  </a:lnTo>
                  <a:lnTo>
                    <a:pt x="11230" y="53481"/>
                  </a:lnTo>
                  <a:lnTo>
                    <a:pt x="12086" y="55894"/>
                  </a:lnTo>
                  <a:lnTo>
                    <a:pt x="13068" y="58293"/>
                  </a:lnTo>
                  <a:lnTo>
                    <a:pt x="13079" y="58318"/>
                  </a:lnTo>
                  <a:cubicBezTo>
                    <a:pt x="13805" y="60011"/>
                    <a:pt x="14550" y="61602"/>
                    <a:pt x="15325" y="63100"/>
                  </a:cubicBezTo>
                  <a:cubicBezTo>
                    <a:pt x="15186" y="63370"/>
                    <a:pt x="15077" y="63663"/>
                    <a:pt x="14999" y="63970"/>
                  </a:cubicBezTo>
                  <a:cubicBezTo>
                    <a:pt x="14776" y="64880"/>
                    <a:pt x="14879" y="65823"/>
                    <a:pt x="15283" y="66660"/>
                  </a:cubicBezTo>
                  <a:cubicBezTo>
                    <a:pt x="15387" y="66894"/>
                    <a:pt x="15573" y="67273"/>
                    <a:pt x="15830" y="67667"/>
                  </a:cubicBezTo>
                  <a:cubicBezTo>
                    <a:pt x="16201" y="68227"/>
                    <a:pt x="16603" y="68646"/>
                    <a:pt x="17013" y="68953"/>
                  </a:cubicBezTo>
                  <a:cubicBezTo>
                    <a:pt x="17786" y="69965"/>
                    <a:pt x="18966" y="71450"/>
                    <a:pt x="20324" y="72948"/>
                  </a:cubicBezTo>
                  <a:cubicBezTo>
                    <a:pt x="21535" y="74276"/>
                    <a:pt x="22690" y="75394"/>
                    <a:pt x="23764" y="76284"/>
                  </a:cubicBezTo>
                  <a:lnTo>
                    <a:pt x="21401" y="92033"/>
                  </a:lnTo>
                  <a:lnTo>
                    <a:pt x="22682" y="92744"/>
                  </a:lnTo>
                  <a:cubicBezTo>
                    <a:pt x="22565" y="93623"/>
                    <a:pt x="22431" y="94633"/>
                    <a:pt x="22291" y="95746"/>
                  </a:cubicBezTo>
                  <a:lnTo>
                    <a:pt x="22107" y="97166"/>
                  </a:lnTo>
                  <a:lnTo>
                    <a:pt x="22118" y="97169"/>
                  </a:lnTo>
                  <a:cubicBezTo>
                    <a:pt x="21577" y="101724"/>
                    <a:pt x="20991" y="107655"/>
                    <a:pt x="20729" y="113673"/>
                  </a:cubicBezTo>
                  <a:lnTo>
                    <a:pt x="20617" y="116234"/>
                  </a:lnTo>
                  <a:lnTo>
                    <a:pt x="21089" y="116404"/>
                  </a:lnTo>
                  <a:cubicBezTo>
                    <a:pt x="21083" y="116767"/>
                    <a:pt x="21075" y="117124"/>
                    <a:pt x="21072" y="117475"/>
                  </a:cubicBezTo>
                  <a:lnTo>
                    <a:pt x="21033" y="119342"/>
                  </a:lnTo>
                  <a:lnTo>
                    <a:pt x="21058" y="119347"/>
                  </a:lnTo>
                  <a:cubicBezTo>
                    <a:pt x="21058" y="120368"/>
                    <a:pt x="21072" y="121342"/>
                    <a:pt x="21100" y="122263"/>
                  </a:cubicBezTo>
                  <a:cubicBezTo>
                    <a:pt x="21011" y="122349"/>
                    <a:pt x="20927" y="122444"/>
                    <a:pt x="20849" y="122539"/>
                  </a:cubicBezTo>
                  <a:cubicBezTo>
                    <a:pt x="20570" y="122664"/>
                    <a:pt x="20308" y="122818"/>
                    <a:pt x="20062" y="123002"/>
                  </a:cubicBezTo>
                  <a:cubicBezTo>
                    <a:pt x="19150" y="123683"/>
                    <a:pt x="18561" y="124715"/>
                    <a:pt x="18444" y="125836"/>
                  </a:cubicBezTo>
                  <a:cubicBezTo>
                    <a:pt x="18324" y="126994"/>
                    <a:pt x="18701" y="128118"/>
                    <a:pt x="19488" y="129022"/>
                  </a:cubicBezTo>
                  <a:cubicBezTo>
                    <a:pt x="19309" y="128994"/>
                    <a:pt x="19128" y="128981"/>
                    <a:pt x="18952" y="128981"/>
                  </a:cubicBezTo>
                  <a:cubicBezTo>
                    <a:pt x="17836" y="128981"/>
                    <a:pt x="16768" y="129513"/>
                    <a:pt x="16101" y="130409"/>
                  </a:cubicBezTo>
                  <a:cubicBezTo>
                    <a:pt x="15085" y="131773"/>
                    <a:pt x="15395" y="133310"/>
                    <a:pt x="15498" y="133815"/>
                  </a:cubicBezTo>
                  <a:cubicBezTo>
                    <a:pt x="15576" y="134200"/>
                    <a:pt x="15674" y="134535"/>
                    <a:pt x="15691" y="134596"/>
                  </a:cubicBezTo>
                  <a:lnTo>
                    <a:pt x="16249" y="136491"/>
                  </a:lnTo>
                  <a:lnTo>
                    <a:pt x="18160" y="136987"/>
                  </a:lnTo>
                  <a:cubicBezTo>
                    <a:pt x="20654" y="137634"/>
                    <a:pt x="23695" y="137964"/>
                    <a:pt x="27190" y="137964"/>
                  </a:cubicBezTo>
                  <a:cubicBezTo>
                    <a:pt x="31590" y="137964"/>
                    <a:pt x="35205" y="137442"/>
                    <a:pt x="35359" y="137420"/>
                  </a:cubicBezTo>
                  <a:lnTo>
                    <a:pt x="38327" y="136987"/>
                  </a:lnTo>
                  <a:cubicBezTo>
                    <a:pt x="38564" y="136951"/>
                    <a:pt x="38522" y="131444"/>
                    <a:pt x="38550" y="130978"/>
                  </a:cubicBezTo>
                  <a:cubicBezTo>
                    <a:pt x="38623" y="129658"/>
                    <a:pt x="38748" y="128319"/>
                    <a:pt x="38918" y="126977"/>
                  </a:cubicBezTo>
                  <a:cubicBezTo>
                    <a:pt x="38936" y="126839"/>
                    <a:pt x="39042" y="126773"/>
                    <a:pt x="39149" y="126773"/>
                  </a:cubicBezTo>
                  <a:cubicBezTo>
                    <a:pt x="39266" y="126773"/>
                    <a:pt x="39384" y="126853"/>
                    <a:pt x="39384" y="127005"/>
                  </a:cubicBezTo>
                  <a:cubicBezTo>
                    <a:pt x="39384" y="127954"/>
                    <a:pt x="39407" y="128902"/>
                    <a:pt x="39449" y="129859"/>
                  </a:cubicBezTo>
                  <a:cubicBezTo>
                    <a:pt x="39479" y="130537"/>
                    <a:pt x="39507" y="136973"/>
                    <a:pt x="39599" y="136987"/>
                  </a:cubicBezTo>
                  <a:lnTo>
                    <a:pt x="42568" y="137420"/>
                  </a:lnTo>
                  <a:cubicBezTo>
                    <a:pt x="42721" y="137439"/>
                    <a:pt x="46334" y="137964"/>
                    <a:pt x="50733" y="137964"/>
                  </a:cubicBezTo>
                  <a:cubicBezTo>
                    <a:pt x="54232" y="137964"/>
                    <a:pt x="57273" y="137634"/>
                    <a:pt x="59767" y="136987"/>
                  </a:cubicBezTo>
                  <a:lnTo>
                    <a:pt x="61678" y="136491"/>
                  </a:lnTo>
                  <a:lnTo>
                    <a:pt x="62236" y="134596"/>
                  </a:lnTo>
                  <a:cubicBezTo>
                    <a:pt x="62252" y="134535"/>
                    <a:pt x="62350" y="134200"/>
                    <a:pt x="62428" y="133815"/>
                  </a:cubicBezTo>
                  <a:cubicBezTo>
                    <a:pt x="62528" y="133310"/>
                    <a:pt x="62841" y="131773"/>
                    <a:pt x="61823" y="130409"/>
                  </a:cubicBezTo>
                  <a:cubicBezTo>
                    <a:pt x="61153" y="129513"/>
                    <a:pt x="60090" y="128981"/>
                    <a:pt x="58974" y="128981"/>
                  </a:cubicBezTo>
                  <a:cubicBezTo>
                    <a:pt x="58793" y="128981"/>
                    <a:pt x="58612" y="128994"/>
                    <a:pt x="58433" y="129022"/>
                  </a:cubicBezTo>
                  <a:cubicBezTo>
                    <a:pt x="59225" y="128118"/>
                    <a:pt x="59599" y="126994"/>
                    <a:pt x="59479" y="125834"/>
                  </a:cubicBezTo>
                  <a:cubicBezTo>
                    <a:pt x="59362" y="124712"/>
                    <a:pt x="58768" y="123674"/>
                    <a:pt x="57856" y="122996"/>
                  </a:cubicBezTo>
                  <a:cubicBezTo>
                    <a:pt x="57694" y="122876"/>
                    <a:pt x="57526" y="122773"/>
                    <a:pt x="57353" y="122678"/>
                  </a:cubicBezTo>
                  <a:cubicBezTo>
                    <a:pt x="57426" y="121897"/>
                    <a:pt x="57496" y="121094"/>
                    <a:pt x="57565" y="120271"/>
                  </a:cubicBezTo>
                  <a:lnTo>
                    <a:pt x="57577" y="120268"/>
                  </a:lnTo>
                  <a:lnTo>
                    <a:pt x="57666" y="119015"/>
                  </a:lnTo>
                  <a:cubicBezTo>
                    <a:pt x="57736" y="118114"/>
                    <a:pt x="57803" y="117196"/>
                    <a:pt x="57867" y="116262"/>
                  </a:cubicBezTo>
                  <a:lnTo>
                    <a:pt x="58899" y="115548"/>
                  </a:lnTo>
                  <a:lnTo>
                    <a:pt x="58999" y="113852"/>
                  </a:lnTo>
                  <a:cubicBezTo>
                    <a:pt x="59309" y="108582"/>
                    <a:pt x="59340" y="103206"/>
                    <a:pt x="59278" y="98823"/>
                  </a:cubicBezTo>
                  <a:lnTo>
                    <a:pt x="59295" y="98817"/>
                  </a:lnTo>
                  <a:lnTo>
                    <a:pt x="59242" y="96845"/>
                  </a:lnTo>
                  <a:cubicBezTo>
                    <a:pt x="59228" y="96145"/>
                    <a:pt x="59211" y="95478"/>
                    <a:pt x="59192" y="94850"/>
                  </a:cubicBezTo>
                  <a:lnTo>
                    <a:pt x="59758" y="94638"/>
                  </a:lnTo>
                  <a:lnTo>
                    <a:pt x="59541" y="79816"/>
                  </a:lnTo>
                  <a:cubicBezTo>
                    <a:pt x="60007" y="79601"/>
                    <a:pt x="60484" y="79345"/>
                    <a:pt x="60977" y="79046"/>
                  </a:cubicBezTo>
                  <a:cubicBezTo>
                    <a:pt x="62252" y="78271"/>
                    <a:pt x="63678" y="77177"/>
                    <a:pt x="65218" y="75796"/>
                  </a:cubicBezTo>
                  <a:cubicBezTo>
                    <a:pt x="66646" y="74513"/>
                    <a:pt x="67910" y="73216"/>
                    <a:pt x="68741" y="72323"/>
                  </a:cubicBezTo>
                  <a:cubicBezTo>
                    <a:pt x="69179" y="72055"/>
                    <a:pt x="69626" y="71673"/>
                    <a:pt x="70050" y="71137"/>
                  </a:cubicBezTo>
                  <a:cubicBezTo>
                    <a:pt x="70309" y="70808"/>
                    <a:pt x="70507" y="70493"/>
                    <a:pt x="70622" y="70289"/>
                  </a:cubicBezTo>
                  <a:cubicBezTo>
                    <a:pt x="71375" y="69078"/>
                    <a:pt x="71417" y="67591"/>
                    <a:pt x="70806" y="66367"/>
                  </a:cubicBezTo>
                  <a:cubicBezTo>
                    <a:pt x="71643" y="65139"/>
                    <a:pt x="72351" y="63953"/>
                    <a:pt x="72960" y="62910"/>
                  </a:cubicBezTo>
                  <a:lnTo>
                    <a:pt x="72976" y="62879"/>
                  </a:lnTo>
                  <a:cubicBezTo>
                    <a:pt x="74619" y="59984"/>
                    <a:pt x="76062" y="56798"/>
                    <a:pt x="77387" y="53140"/>
                  </a:cubicBezTo>
                  <a:lnTo>
                    <a:pt x="77398" y="53115"/>
                  </a:lnTo>
                  <a:lnTo>
                    <a:pt x="78246" y="50663"/>
                  </a:lnTo>
                  <a:lnTo>
                    <a:pt x="78958" y="48219"/>
                  </a:lnTo>
                  <a:lnTo>
                    <a:pt x="79298" y="47031"/>
                  </a:lnTo>
                  <a:lnTo>
                    <a:pt x="79309" y="46992"/>
                  </a:lnTo>
                  <a:cubicBezTo>
                    <a:pt x="79398" y="46660"/>
                    <a:pt x="79474" y="46342"/>
                    <a:pt x="79538" y="46063"/>
                  </a:cubicBezTo>
                  <a:cubicBezTo>
                    <a:pt x="79566" y="45943"/>
                    <a:pt x="79594" y="45820"/>
                    <a:pt x="79627" y="45700"/>
                  </a:cubicBezTo>
                  <a:lnTo>
                    <a:pt x="80191" y="43301"/>
                  </a:lnTo>
                  <a:lnTo>
                    <a:pt x="80347" y="42623"/>
                  </a:lnTo>
                  <a:lnTo>
                    <a:pt x="80472" y="41948"/>
                  </a:lnTo>
                  <a:lnTo>
                    <a:pt x="80693" y="40754"/>
                  </a:lnTo>
                  <a:lnTo>
                    <a:pt x="81142" y="38287"/>
                  </a:lnTo>
                  <a:lnTo>
                    <a:pt x="81295" y="37102"/>
                  </a:lnTo>
                  <a:cubicBezTo>
                    <a:pt x="81407" y="36711"/>
                    <a:pt x="81460" y="36304"/>
                    <a:pt x="81454" y="35891"/>
                  </a:cubicBezTo>
                  <a:lnTo>
                    <a:pt x="81546" y="35168"/>
                  </a:lnTo>
                  <a:cubicBezTo>
                    <a:pt x="82007" y="34348"/>
                    <a:pt x="82269" y="33458"/>
                    <a:pt x="82300" y="32549"/>
                  </a:cubicBezTo>
                  <a:cubicBezTo>
                    <a:pt x="82361" y="30855"/>
                    <a:pt x="81719" y="28928"/>
                    <a:pt x="80283" y="26475"/>
                  </a:cubicBezTo>
                  <a:cubicBezTo>
                    <a:pt x="79393" y="24955"/>
                    <a:pt x="78489" y="23755"/>
                    <a:pt x="78450" y="23708"/>
                  </a:cubicBezTo>
                  <a:lnTo>
                    <a:pt x="78137" y="23292"/>
                  </a:lnTo>
                  <a:cubicBezTo>
                    <a:pt x="78126" y="23278"/>
                    <a:pt x="78112" y="23264"/>
                    <a:pt x="78096" y="23253"/>
                  </a:cubicBezTo>
                  <a:lnTo>
                    <a:pt x="77666" y="22955"/>
                  </a:lnTo>
                  <a:cubicBezTo>
                    <a:pt x="77605" y="22913"/>
                    <a:pt x="77035" y="22520"/>
                    <a:pt x="76316" y="22118"/>
                  </a:cubicBezTo>
                  <a:cubicBezTo>
                    <a:pt x="75995" y="21939"/>
                    <a:pt x="75694" y="21786"/>
                    <a:pt x="75395" y="21655"/>
                  </a:cubicBezTo>
                  <a:lnTo>
                    <a:pt x="69894" y="9522"/>
                  </a:lnTo>
                  <a:cubicBezTo>
                    <a:pt x="69366" y="8364"/>
                    <a:pt x="68490" y="7555"/>
                    <a:pt x="67854" y="7081"/>
                  </a:cubicBezTo>
                  <a:cubicBezTo>
                    <a:pt x="67249" y="6635"/>
                    <a:pt x="66278" y="6049"/>
                    <a:pt x="65053" y="5812"/>
                  </a:cubicBezTo>
                  <a:lnTo>
                    <a:pt x="45290" y="1978"/>
                  </a:lnTo>
                  <a:lnTo>
                    <a:pt x="42439" y="1423"/>
                  </a:lnTo>
                  <a:lnTo>
                    <a:pt x="37231" y="416"/>
                  </a:lnTo>
                  <a:cubicBezTo>
                    <a:pt x="36526" y="106"/>
                    <a:pt x="35766" y="0"/>
                    <a:pt x="34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85725" dir="3420000" algn="bl" rotWithShape="0">
                <a:srgbClr val="004468">
                  <a:alpha val="18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4163;p57">
              <a:extLst>
                <a:ext uri="{FF2B5EF4-FFF2-40B4-BE49-F238E27FC236}">
                  <a16:creationId xmlns:a16="http://schemas.microsoft.com/office/drawing/2014/main" id="{9224377A-F9B6-4723-80D6-548489066013}"/>
                </a:ext>
              </a:extLst>
            </p:cNvPr>
            <p:cNvSpPr/>
            <p:nvPr/>
          </p:nvSpPr>
          <p:spPr>
            <a:xfrm>
              <a:off x="6619650" y="2296700"/>
              <a:ext cx="577825" cy="962900"/>
            </a:xfrm>
            <a:custGeom>
              <a:avLst/>
              <a:gdLst/>
              <a:ahLst/>
              <a:cxnLst/>
              <a:rect l="l" t="t" r="r" b="b"/>
              <a:pathLst>
                <a:path w="23113" h="38516" extrusionOk="0">
                  <a:moveTo>
                    <a:pt x="64" y="28548"/>
                  </a:moveTo>
                  <a:cubicBezTo>
                    <a:pt x="44" y="28568"/>
                    <a:pt x="22" y="28584"/>
                    <a:pt x="2" y="28604"/>
                  </a:cubicBezTo>
                  <a:cubicBezTo>
                    <a:pt x="1" y="28605"/>
                    <a:pt x="1" y="28605"/>
                    <a:pt x="1" y="28605"/>
                  </a:cubicBezTo>
                  <a:cubicBezTo>
                    <a:pt x="2" y="28605"/>
                    <a:pt x="29" y="28583"/>
                    <a:pt x="41" y="28576"/>
                  </a:cubicBezTo>
                  <a:lnTo>
                    <a:pt x="70" y="28556"/>
                  </a:lnTo>
                  <a:lnTo>
                    <a:pt x="64" y="28548"/>
                  </a:lnTo>
                  <a:close/>
                  <a:moveTo>
                    <a:pt x="13845" y="0"/>
                  </a:moveTo>
                  <a:lnTo>
                    <a:pt x="12883" y="4227"/>
                  </a:lnTo>
                  <a:lnTo>
                    <a:pt x="12305" y="6300"/>
                  </a:lnTo>
                  <a:lnTo>
                    <a:pt x="12018" y="7337"/>
                  </a:lnTo>
                  <a:lnTo>
                    <a:pt x="11876" y="7856"/>
                  </a:lnTo>
                  <a:lnTo>
                    <a:pt x="11708" y="8361"/>
                  </a:lnTo>
                  <a:lnTo>
                    <a:pt x="11036" y="10384"/>
                  </a:lnTo>
                  <a:cubicBezTo>
                    <a:pt x="10919" y="10719"/>
                    <a:pt x="10818" y="11062"/>
                    <a:pt x="10693" y="11391"/>
                  </a:cubicBezTo>
                  <a:lnTo>
                    <a:pt x="10310" y="12376"/>
                  </a:lnTo>
                  <a:lnTo>
                    <a:pt x="9543" y="14343"/>
                  </a:lnTo>
                  <a:lnTo>
                    <a:pt x="8681" y="16251"/>
                  </a:lnTo>
                  <a:cubicBezTo>
                    <a:pt x="7507" y="18764"/>
                    <a:pt x="6184" y="21175"/>
                    <a:pt x="4667" y="23354"/>
                  </a:cubicBezTo>
                  <a:cubicBezTo>
                    <a:pt x="3900" y="24428"/>
                    <a:pt x="3116" y="25477"/>
                    <a:pt x="2279" y="26406"/>
                  </a:cubicBezTo>
                  <a:cubicBezTo>
                    <a:pt x="1871" y="26885"/>
                    <a:pt x="1442" y="27307"/>
                    <a:pt x="1026" y="27722"/>
                  </a:cubicBezTo>
                  <a:cubicBezTo>
                    <a:pt x="822" y="27904"/>
                    <a:pt x="608" y="28127"/>
                    <a:pt x="421" y="28275"/>
                  </a:cubicBezTo>
                  <a:lnTo>
                    <a:pt x="144" y="28503"/>
                  </a:lnTo>
                  <a:lnTo>
                    <a:pt x="70" y="28556"/>
                  </a:lnTo>
                  <a:lnTo>
                    <a:pt x="7828" y="38516"/>
                  </a:lnTo>
                  <a:lnTo>
                    <a:pt x="8109" y="38279"/>
                  </a:lnTo>
                  <a:lnTo>
                    <a:pt x="8288" y="38120"/>
                  </a:lnTo>
                  <a:lnTo>
                    <a:pt x="8611" y="37816"/>
                  </a:lnTo>
                  <a:cubicBezTo>
                    <a:pt x="8815" y="37620"/>
                    <a:pt x="8977" y="37445"/>
                    <a:pt x="9164" y="37258"/>
                  </a:cubicBezTo>
                  <a:cubicBezTo>
                    <a:pt x="9351" y="37068"/>
                    <a:pt x="9513" y="36892"/>
                    <a:pt x="9669" y="36714"/>
                  </a:cubicBezTo>
                  <a:lnTo>
                    <a:pt x="10149" y="36173"/>
                  </a:lnTo>
                  <a:cubicBezTo>
                    <a:pt x="10757" y="35456"/>
                    <a:pt x="11334" y="34739"/>
                    <a:pt x="11859" y="34011"/>
                  </a:cubicBezTo>
                  <a:cubicBezTo>
                    <a:pt x="12936" y="32563"/>
                    <a:pt x="13845" y="31081"/>
                    <a:pt x="14716" y="29589"/>
                  </a:cubicBezTo>
                  <a:cubicBezTo>
                    <a:pt x="16417" y="26590"/>
                    <a:pt x="17751" y="23501"/>
                    <a:pt x="18881" y="20382"/>
                  </a:cubicBezTo>
                  <a:lnTo>
                    <a:pt x="19690" y="18036"/>
                  </a:lnTo>
                  <a:lnTo>
                    <a:pt x="20382" y="15670"/>
                  </a:lnTo>
                  <a:lnTo>
                    <a:pt x="20719" y="14493"/>
                  </a:lnTo>
                  <a:cubicBezTo>
                    <a:pt x="20828" y="14097"/>
                    <a:pt x="20912" y="13701"/>
                    <a:pt x="21009" y="13308"/>
                  </a:cubicBezTo>
                  <a:lnTo>
                    <a:pt x="21567" y="10931"/>
                  </a:lnTo>
                  <a:lnTo>
                    <a:pt x="21704" y="10339"/>
                  </a:lnTo>
                  <a:lnTo>
                    <a:pt x="21816" y="9742"/>
                  </a:lnTo>
                  <a:lnTo>
                    <a:pt x="22033" y="8554"/>
                  </a:lnTo>
                  <a:lnTo>
                    <a:pt x="22471" y="6174"/>
                  </a:lnTo>
                  <a:lnTo>
                    <a:pt x="23113" y="1412"/>
                  </a:lnTo>
                  <a:lnTo>
                    <a:pt x="13845" y="0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4164;p57">
              <a:extLst>
                <a:ext uri="{FF2B5EF4-FFF2-40B4-BE49-F238E27FC236}">
                  <a16:creationId xmlns:a16="http://schemas.microsoft.com/office/drawing/2014/main" id="{9D752C07-DD45-4372-A3E7-E675F1E5A5B6}"/>
                </a:ext>
              </a:extLst>
            </p:cNvPr>
            <p:cNvSpPr/>
            <p:nvPr/>
          </p:nvSpPr>
          <p:spPr>
            <a:xfrm>
              <a:off x="5513600" y="2415250"/>
              <a:ext cx="615400" cy="952875"/>
            </a:xfrm>
            <a:custGeom>
              <a:avLst/>
              <a:gdLst/>
              <a:ahLst/>
              <a:cxnLst/>
              <a:rect l="l" t="t" r="r" b="b"/>
              <a:pathLst>
                <a:path w="24616" h="38115" extrusionOk="0">
                  <a:moveTo>
                    <a:pt x="24551" y="27720"/>
                  </a:moveTo>
                  <a:lnTo>
                    <a:pt x="24544" y="27730"/>
                  </a:lnTo>
                  <a:lnTo>
                    <a:pt x="24544" y="27730"/>
                  </a:lnTo>
                  <a:lnTo>
                    <a:pt x="24573" y="27748"/>
                  </a:lnTo>
                  <a:cubicBezTo>
                    <a:pt x="24585" y="27753"/>
                    <a:pt x="24612" y="27775"/>
                    <a:pt x="24616" y="27775"/>
                  </a:cubicBezTo>
                  <a:cubicBezTo>
                    <a:pt x="24616" y="27775"/>
                    <a:pt x="24616" y="27774"/>
                    <a:pt x="24615" y="27773"/>
                  </a:cubicBezTo>
                  <a:lnTo>
                    <a:pt x="24551" y="27720"/>
                  </a:lnTo>
                  <a:close/>
                  <a:moveTo>
                    <a:pt x="9174" y="1"/>
                  </a:moveTo>
                  <a:lnTo>
                    <a:pt x="1" y="1934"/>
                  </a:lnTo>
                  <a:lnTo>
                    <a:pt x="908" y="6657"/>
                  </a:lnTo>
                  <a:lnTo>
                    <a:pt x="1477" y="9009"/>
                  </a:lnTo>
                  <a:lnTo>
                    <a:pt x="1761" y="10184"/>
                  </a:lnTo>
                  <a:lnTo>
                    <a:pt x="1906" y="10772"/>
                  </a:lnTo>
                  <a:lnTo>
                    <a:pt x="2076" y="11355"/>
                  </a:lnTo>
                  <a:lnTo>
                    <a:pt x="2771" y="13693"/>
                  </a:lnTo>
                  <a:cubicBezTo>
                    <a:pt x="2888" y="14081"/>
                    <a:pt x="2994" y="14474"/>
                    <a:pt x="3125" y="14862"/>
                  </a:cubicBezTo>
                  <a:lnTo>
                    <a:pt x="3530" y="16020"/>
                  </a:lnTo>
                  <a:lnTo>
                    <a:pt x="4353" y="18344"/>
                  </a:lnTo>
                  <a:lnTo>
                    <a:pt x="5296" y="20637"/>
                  </a:lnTo>
                  <a:cubicBezTo>
                    <a:pt x="6599" y="23686"/>
                    <a:pt x="8105" y="26699"/>
                    <a:pt x="9974" y="29592"/>
                  </a:cubicBezTo>
                  <a:cubicBezTo>
                    <a:pt x="10926" y="31037"/>
                    <a:pt x="11916" y="32463"/>
                    <a:pt x="13074" y="33847"/>
                  </a:cubicBezTo>
                  <a:cubicBezTo>
                    <a:pt x="13637" y="34541"/>
                    <a:pt x="14257" y="35225"/>
                    <a:pt x="14901" y="35908"/>
                  </a:cubicBezTo>
                  <a:lnTo>
                    <a:pt x="15412" y="36416"/>
                  </a:lnTo>
                  <a:cubicBezTo>
                    <a:pt x="15579" y="36586"/>
                    <a:pt x="15752" y="36756"/>
                    <a:pt x="15947" y="36935"/>
                  </a:cubicBezTo>
                  <a:cubicBezTo>
                    <a:pt x="16143" y="37111"/>
                    <a:pt x="16318" y="37275"/>
                    <a:pt x="16530" y="37459"/>
                  </a:cubicBezTo>
                  <a:lnTo>
                    <a:pt x="16874" y="37747"/>
                  </a:lnTo>
                  <a:lnTo>
                    <a:pt x="17058" y="37895"/>
                  </a:lnTo>
                  <a:lnTo>
                    <a:pt x="17353" y="38115"/>
                  </a:lnTo>
                  <a:lnTo>
                    <a:pt x="24544" y="27730"/>
                  </a:lnTo>
                  <a:lnTo>
                    <a:pt x="24544" y="27730"/>
                  </a:lnTo>
                  <a:lnTo>
                    <a:pt x="24465" y="27681"/>
                  </a:lnTo>
                  <a:lnTo>
                    <a:pt x="24174" y="27469"/>
                  </a:lnTo>
                  <a:cubicBezTo>
                    <a:pt x="23979" y="27332"/>
                    <a:pt x="23750" y="27120"/>
                    <a:pt x="23536" y="26953"/>
                  </a:cubicBezTo>
                  <a:cubicBezTo>
                    <a:pt x="23100" y="26565"/>
                    <a:pt x="22651" y="26163"/>
                    <a:pt x="22216" y="25709"/>
                  </a:cubicBezTo>
                  <a:cubicBezTo>
                    <a:pt x="21329" y="24830"/>
                    <a:pt x="20486" y="23826"/>
                    <a:pt x="19658" y="22796"/>
                  </a:cubicBezTo>
                  <a:cubicBezTo>
                    <a:pt x="18023" y="20707"/>
                    <a:pt x="16569" y="18372"/>
                    <a:pt x="15250" y="15931"/>
                  </a:cubicBezTo>
                  <a:lnTo>
                    <a:pt x="14285" y="14075"/>
                  </a:lnTo>
                  <a:lnTo>
                    <a:pt x="13406" y="12156"/>
                  </a:lnTo>
                  <a:lnTo>
                    <a:pt x="12968" y="11193"/>
                  </a:lnTo>
                  <a:cubicBezTo>
                    <a:pt x="12823" y="10870"/>
                    <a:pt x="12703" y="10535"/>
                    <a:pt x="12569" y="10206"/>
                  </a:cubicBezTo>
                  <a:lnTo>
                    <a:pt x="11782" y="8222"/>
                  </a:lnTo>
                  <a:lnTo>
                    <a:pt x="11587" y="7729"/>
                  </a:lnTo>
                  <a:lnTo>
                    <a:pt x="11411" y="7218"/>
                  </a:lnTo>
                  <a:lnTo>
                    <a:pt x="11065" y="6205"/>
                  </a:lnTo>
                  <a:lnTo>
                    <a:pt x="10373" y="4166"/>
                  </a:lnTo>
                  <a:lnTo>
                    <a:pt x="9174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4165;p57">
              <a:extLst>
                <a:ext uri="{FF2B5EF4-FFF2-40B4-BE49-F238E27FC236}">
                  <a16:creationId xmlns:a16="http://schemas.microsoft.com/office/drawing/2014/main" id="{F5B6D586-1897-48B9-8110-213D9FA9AA3A}"/>
                </a:ext>
              </a:extLst>
            </p:cNvPr>
            <p:cNvSpPr/>
            <p:nvPr/>
          </p:nvSpPr>
          <p:spPr>
            <a:xfrm>
              <a:off x="5820775" y="3731050"/>
              <a:ext cx="805000" cy="1029900"/>
            </a:xfrm>
            <a:custGeom>
              <a:avLst/>
              <a:gdLst/>
              <a:ahLst/>
              <a:cxnLst/>
              <a:rect l="l" t="t" r="r" b="b"/>
              <a:pathLst>
                <a:path w="32200" h="41196" extrusionOk="0">
                  <a:moveTo>
                    <a:pt x="3415" y="1"/>
                  </a:moveTo>
                  <a:cubicBezTo>
                    <a:pt x="3415" y="1"/>
                    <a:pt x="0" y="27798"/>
                    <a:pt x="1811" y="39309"/>
                  </a:cubicBezTo>
                  <a:cubicBezTo>
                    <a:pt x="1811" y="39309"/>
                    <a:pt x="4121" y="41193"/>
                    <a:pt x="7446" y="41193"/>
                  </a:cubicBezTo>
                  <a:cubicBezTo>
                    <a:pt x="8730" y="41193"/>
                    <a:pt x="10166" y="40912"/>
                    <a:pt x="11678" y="40132"/>
                  </a:cubicBezTo>
                  <a:lnTo>
                    <a:pt x="16242" y="13986"/>
                  </a:lnTo>
                  <a:lnTo>
                    <a:pt x="16251" y="13629"/>
                  </a:lnTo>
                  <a:cubicBezTo>
                    <a:pt x="16539" y="13625"/>
                    <a:pt x="16824" y="13623"/>
                    <a:pt x="17106" y="13623"/>
                  </a:cubicBezTo>
                  <a:cubicBezTo>
                    <a:pt x="17890" y="13623"/>
                    <a:pt x="18648" y="13639"/>
                    <a:pt x="19364" y="13665"/>
                  </a:cubicBezTo>
                  <a:lnTo>
                    <a:pt x="19372" y="13986"/>
                  </a:lnTo>
                  <a:lnTo>
                    <a:pt x="20031" y="40135"/>
                  </a:lnTo>
                  <a:cubicBezTo>
                    <a:pt x="21543" y="40915"/>
                    <a:pt x="22979" y="41196"/>
                    <a:pt x="24263" y="41196"/>
                  </a:cubicBezTo>
                  <a:cubicBezTo>
                    <a:pt x="27588" y="41196"/>
                    <a:pt x="29898" y="39312"/>
                    <a:pt x="29898" y="39312"/>
                  </a:cubicBezTo>
                  <a:cubicBezTo>
                    <a:pt x="31709" y="27798"/>
                    <a:pt x="32200" y="4"/>
                    <a:pt x="32200" y="4"/>
                  </a:cubicBezTo>
                  <a:lnTo>
                    <a:pt x="32200" y="4"/>
                  </a:lnTo>
                  <a:lnTo>
                    <a:pt x="26436" y="1173"/>
                  </a:lnTo>
                  <a:lnTo>
                    <a:pt x="9555" y="1245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4166;p57">
              <a:extLst>
                <a:ext uri="{FF2B5EF4-FFF2-40B4-BE49-F238E27FC236}">
                  <a16:creationId xmlns:a16="http://schemas.microsoft.com/office/drawing/2014/main" id="{A5129FA2-BBD1-455A-B8EC-8F4B126D434D}"/>
                </a:ext>
              </a:extLst>
            </p:cNvPr>
            <p:cNvSpPr/>
            <p:nvPr/>
          </p:nvSpPr>
          <p:spPr>
            <a:xfrm>
              <a:off x="5853625" y="3731125"/>
              <a:ext cx="772100" cy="740925"/>
            </a:xfrm>
            <a:custGeom>
              <a:avLst/>
              <a:gdLst/>
              <a:ahLst/>
              <a:cxnLst/>
              <a:rect l="l" t="t" r="r" b="b"/>
              <a:pathLst>
                <a:path w="30884" h="29637" extrusionOk="0">
                  <a:moveTo>
                    <a:pt x="2104" y="1"/>
                  </a:moveTo>
                  <a:cubicBezTo>
                    <a:pt x="2104" y="1"/>
                    <a:pt x="251" y="15088"/>
                    <a:pt x="0" y="27634"/>
                  </a:cubicBezTo>
                  <a:cubicBezTo>
                    <a:pt x="4419" y="28660"/>
                    <a:pt x="8520" y="29221"/>
                    <a:pt x="12228" y="29475"/>
                  </a:cubicBezTo>
                  <a:lnTo>
                    <a:pt x="14928" y="13983"/>
                  </a:lnTo>
                  <a:lnTo>
                    <a:pt x="14937" y="13626"/>
                  </a:lnTo>
                  <a:cubicBezTo>
                    <a:pt x="15225" y="13622"/>
                    <a:pt x="15510" y="13620"/>
                    <a:pt x="15792" y="13620"/>
                  </a:cubicBezTo>
                  <a:cubicBezTo>
                    <a:pt x="16576" y="13620"/>
                    <a:pt x="17334" y="13636"/>
                    <a:pt x="18050" y="13662"/>
                  </a:cubicBezTo>
                  <a:lnTo>
                    <a:pt x="18058" y="13983"/>
                  </a:lnTo>
                  <a:lnTo>
                    <a:pt x="18452" y="29637"/>
                  </a:lnTo>
                  <a:cubicBezTo>
                    <a:pt x="23295" y="29545"/>
                    <a:pt x="27131" y="28973"/>
                    <a:pt x="29695" y="28440"/>
                  </a:cubicBezTo>
                  <a:cubicBezTo>
                    <a:pt x="30604" y="15744"/>
                    <a:pt x="30883" y="1"/>
                    <a:pt x="30883" y="1"/>
                  </a:cubicBezTo>
                  <a:lnTo>
                    <a:pt x="30883" y="1"/>
                  </a:lnTo>
                  <a:lnTo>
                    <a:pt x="25119" y="1170"/>
                  </a:lnTo>
                  <a:lnTo>
                    <a:pt x="8238" y="1242"/>
                  </a:lnTo>
                  <a:lnTo>
                    <a:pt x="2104" y="1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4167;p57">
              <a:extLst>
                <a:ext uri="{FF2B5EF4-FFF2-40B4-BE49-F238E27FC236}">
                  <a16:creationId xmlns:a16="http://schemas.microsoft.com/office/drawing/2014/main" id="{0192B217-0776-4F68-9253-CED13D634E24}"/>
                </a:ext>
              </a:extLst>
            </p:cNvPr>
            <p:cNvSpPr/>
            <p:nvPr/>
          </p:nvSpPr>
          <p:spPr>
            <a:xfrm>
              <a:off x="5844475" y="3743550"/>
              <a:ext cx="799575" cy="654850"/>
            </a:xfrm>
            <a:custGeom>
              <a:avLst/>
              <a:gdLst/>
              <a:ahLst/>
              <a:cxnLst/>
              <a:rect l="l" t="t" r="r" b="b"/>
              <a:pathLst>
                <a:path w="31983" h="26194" extrusionOk="0">
                  <a:moveTo>
                    <a:pt x="2470" y="0"/>
                  </a:moveTo>
                  <a:cubicBezTo>
                    <a:pt x="2470" y="0"/>
                    <a:pt x="536" y="12125"/>
                    <a:pt x="1" y="24383"/>
                  </a:cubicBezTo>
                  <a:cubicBezTo>
                    <a:pt x="3864" y="25781"/>
                    <a:pt x="10013" y="25998"/>
                    <a:pt x="13897" y="26194"/>
                  </a:cubicBezTo>
                  <a:lnTo>
                    <a:pt x="15294" y="13980"/>
                  </a:lnTo>
                  <a:lnTo>
                    <a:pt x="15303" y="13626"/>
                  </a:lnTo>
                  <a:cubicBezTo>
                    <a:pt x="15601" y="13620"/>
                    <a:pt x="15896" y="13618"/>
                    <a:pt x="16188" y="13618"/>
                  </a:cubicBezTo>
                  <a:cubicBezTo>
                    <a:pt x="16961" y="13618"/>
                    <a:pt x="17709" y="13635"/>
                    <a:pt x="18416" y="13659"/>
                  </a:cubicBezTo>
                  <a:lnTo>
                    <a:pt x="18424" y="13980"/>
                  </a:lnTo>
                  <a:lnTo>
                    <a:pt x="18134" y="25862"/>
                  </a:lnTo>
                  <a:cubicBezTo>
                    <a:pt x="22110" y="25795"/>
                    <a:pt x="28663" y="26026"/>
                    <a:pt x="31291" y="24202"/>
                  </a:cubicBezTo>
                  <a:cubicBezTo>
                    <a:pt x="31983" y="12496"/>
                    <a:pt x="31249" y="0"/>
                    <a:pt x="31249" y="0"/>
                  </a:cubicBezTo>
                  <a:lnTo>
                    <a:pt x="25485" y="1169"/>
                  </a:lnTo>
                  <a:lnTo>
                    <a:pt x="8604" y="1242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4168;p57">
              <a:extLst>
                <a:ext uri="{FF2B5EF4-FFF2-40B4-BE49-F238E27FC236}">
                  <a16:creationId xmlns:a16="http://schemas.microsoft.com/office/drawing/2014/main" id="{42DFD693-73EC-427C-91BA-F8F2173CCBDD}"/>
                </a:ext>
              </a:extLst>
            </p:cNvPr>
            <p:cNvSpPr/>
            <p:nvPr/>
          </p:nvSpPr>
          <p:spPr>
            <a:xfrm>
              <a:off x="5887650" y="3743550"/>
              <a:ext cx="744275" cy="187675"/>
            </a:xfrm>
            <a:custGeom>
              <a:avLst/>
              <a:gdLst/>
              <a:ahLst/>
              <a:cxnLst/>
              <a:rect l="l" t="t" r="r" b="b"/>
              <a:pathLst>
                <a:path w="29771" h="7507" extrusionOk="0">
                  <a:moveTo>
                    <a:pt x="743" y="0"/>
                  </a:moveTo>
                  <a:cubicBezTo>
                    <a:pt x="743" y="0"/>
                    <a:pt x="419" y="2029"/>
                    <a:pt x="1" y="5273"/>
                  </a:cubicBezTo>
                  <a:cubicBezTo>
                    <a:pt x="5092" y="6877"/>
                    <a:pt x="10599" y="7506"/>
                    <a:pt x="16129" y="7506"/>
                  </a:cubicBezTo>
                  <a:cubicBezTo>
                    <a:pt x="20737" y="7506"/>
                    <a:pt x="25360" y="7069"/>
                    <a:pt x="29770" y="6395"/>
                  </a:cubicBezTo>
                  <a:cubicBezTo>
                    <a:pt x="29670" y="2539"/>
                    <a:pt x="29522" y="0"/>
                    <a:pt x="29522" y="0"/>
                  </a:cubicBezTo>
                  <a:lnTo>
                    <a:pt x="23758" y="1169"/>
                  </a:lnTo>
                  <a:lnTo>
                    <a:pt x="6877" y="1242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4169;p57">
              <a:extLst>
                <a:ext uri="{FF2B5EF4-FFF2-40B4-BE49-F238E27FC236}">
                  <a16:creationId xmlns:a16="http://schemas.microsoft.com/office/drawing/2014/main" id="{90D14EC7-08E1-4CAA-ACC4-83A3386AC3D7}"/>
                </a:ext>
              </a:extLst>
            </p:cNvPr>
            <p:cNvSpPr/>
            <p:nvPr/>
          </p:nvSpPr>
          <p:spPr>
            <a:xfrm>
              <a:off x="6111600" y="4075350"/>
              <a:ext cx="306825" cy="10625"/>
            </a:xfrm>
            <a:custGeom>
              <a:avLst/>
              <a:gdLst/>
              <a:ahLst/>
              <a:cxnLst/>
              <a:rect l="l" t="t" r="r" b="b"/>
              <a:pathLst>
                <a:path w="12273" h="425" extrusionOk="0">
                  <a:moveTo>
                    <a:pt x="4638" y="1"/>
                  </a:moveTo>
                  <a:cubicBezTo>
                    <a:pt x="3121" y="1"/>
                    <a:pt x="1605" y="25"/>
                    <a:pt x="90" y="103"/>
                  </a:cubicBezTo>
                  <a:cubicBezTo>
                    <a:pt x="42" y="105"/>
                    <a:pt x="1" y="147"/>
                    <a:pt x="6" y="195"/>
                  </a:cubicBezTo>
                  <a:cubicBezTo>
                    <a:pt x="12" y="245"/>
                    <a:pt x="48" y="278"/>
                    <a:pt x="98" y="278"/>
                  </a:cubicBezTo>
                  <a:lnTo>
                    <a:pt x="6138" y="384"/>
                  </a:lnTo>
                  <a:lnTo>
                    <a:pt x="9157" y="423"/>
                  </a:lnTo>
                  <a:cubicBezTo>
                    <a:pt x="9409" y="424"/>
                    <a:pt x="9661" y="425"/>
                    <a:pt x="9914" y="425"/>
                  </a:cubicBezTo>
                  <a:cubicBezTo>
                    <a:pt x="10670" y="425"/>
                    <a:pt x="11425" y="420"/>
                    <a:pt x="12181" y="401"/>
                  </a:cubicBezTo>
                  <a:cubicBezTo>
                    <a:pt x="12231" y="398"/>
                    <a:pt x="12273" y="359"/>
                    <a:pt x="12273" y="306"/>
                  </a:cubicBezTo>
                  <a:cubicBezTo>
                    <a:pt x="12262" y="264"/>
                    <a:pt x="12225" y="228"/>
                    <a:pt x="12181" y="223"/>
                  </a:cubicBezTo>
                  <a:cubicBezTo>
                    <a:pt x="11176" y="147"/>
                    <a:pt x="10169" y="103"/>
                    <a:pt x="9159" y="66"/>
                  </a:cubicBezTo>
                  <a:cubicBezTo>
                    <a:pt x="8152" y="41"/>
                    <a:pt x="7145" y="10"/>
                    <a:pt x="6138" y="8"/>
                  </a:cubicBezTo>
                  <a:cubicBezTo>
                    <a:pt x="5638" y="4"/>
                    <a:pt x="5138" y="1"/>
                    <a:pt x="463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4170;p57">
              <a:extLst>
                <a:ext uri="{FF2B5EF4-FFF2-40B4-BE49-F238E27FC236}">
                  <a16:creationId xmlns:a16="http://schemas.microsoft.com/office/drawing/2014/main" id="{73A39FAA-E8C3-43C3-B45F-28AC3B50740D}"/>
                </a:ext>
              </a:extLst>
            </p:cNvPr>
            <p:cNvSpPr/>
            <p:nvPr/>
          </p:nvSpPr>
          <p:spPr>
            <a:xfrm>
              <a:off x="6262750" y="3703775"/>
              <a:ext cx="11300" cy="306450"/>
            </a:xfrm>
            <a:custGeom>
              <a:avLst/>
              <a:gdLst/>
              <a:ahLst/>
              <a:cxnLst/>
              <a:rect l="l" t="t" r="r" b="b"/>
              <a:pathLst>
                <a:path w="452" h="12258" extrusionOk="0">
                  <a:moveTo>
                    <a:pt x="224" y="1"/>
                  </a:moveTo>
                  <a:cubicBezTo>
                    <a:pt x="221" y="1"/>
                    <a:pt x="218" y="1"/>
                    <a:pt x="215" y="1"/>
                  </a:cubicBezTo>
                  <a:cubicBezTo>
                    <a:pt x="165" y="1"/>
                    <a:pt x="131" y="40"/>
                    <a:pt x="126" y="85"/>
                  </a:cubicBezTo>
                  <a:cubicBezTo>
                    <a:pt x="89" y="1092"/>
                    <a:pt x="78" y="2099"/>
                    <a:pt x="64" y="3109"/>
                  </a:cubicBezTo>
                  <a:lnTo>
                    <a:pt x="56" y="6128"/>
                  </a:lnTo>
                  <a:lnTo>
                    <a:pt x="50" y="9146"/>
                  </a:lnTo>
                  <a:cubicBezTo>
                    <a:pt x="39" y="10153"/>
                    <a:pt x="42" y="11160"/>
                    <a:pt x="6" y="12165"/>
                  </a:cubicBezTo>
                  <a:cubicBezTo>
                    <a:pt x="0" y="12212"/>
                    <a:pt x="39" y="12257"/>
                    <a:pt x="92" y="12257"/>
                  </a:cubicBezTo>
                  <a:cubicBezTo>
                    <a:pt x="95" y="12257"/>
                    <a:pt x="98" y="12257"/>
                    <a:pt x="101" y="12257"/>
                  </a:cubicBezTo>
                  <a:cubicBezTo>
                    <a:pt x="145" y="12257"/>
                    <a:pt x="182" y="12220"/>
                    <a:pt x="187" y="12179"/>
                  </a:cubicBezTo>
                  <a:cubicBezTo>
                    <a:pt x="385" y="10164"/>
                    <a:pt x="416" y="8147"/>
                    <a:pt x="438" y="6130"/>
                  </a:cubicBezTo>
                  <a:cubicBezTo>
                    <a:pt x="452" y="5123"/>
                    <a:pt x="438" y="4116"/>
                    <a:pt x="427" y="3106"/>
                  </a:cubicBezTo>
                  <a:cubicBezTo>
                    <a:pt x="402" y="2099"/>
                    <a:pt x="374" y="1092"/>
                    <a:pt x="312" y="85"/>
                  </a:cubicBezTo>
                  <a:cubicBezTo>
                    <a:pt x="307" y="38"/>
                    <a:pt x="270" y="1"/>
                    <a:pt x="22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4171;p57">
              <a:extLst>
                <a:ext uri="{FF2B5EF4-FFF2-40B4-BE49-F238E27FC236}">
                  <a16:creationId xmlns:a16="http://schemas.microsoft.com/office/drawing/2014/main" id="{43417573-A04E-46DB-8914-4F69910C9828}"/>
                </a:ext>
              </a:extLst>
            </p:cNvPr>
            <p:cNvSpPr/>
            <p:nvPr/>
          </p:nvSpPr>
          <p:spPr>
            <a:xfrm>
              <a:off x="6215950" y="3799400"/>
              <a:ext cx="52400" cy="195325"/>
            </a:xfrm>
            <a:custGeom>
              <a:avLst/>
              <a:gdLst/>
              <a:ahLst/>
              <a:cxnLst/>
              <a:rect l="l" t="t" r="r" b="b"/>
              <a:pathLst>
                <a:path w="2096" h="7813" extrusionOk="0">
                  <a:moveTo>
                    <a:pt x="232" y="1"/>
                  </a:moveTo>
                  <a:cubicBezTo>
                    <a:pt x="184" y="1"/>
                    <a:pt x="142" y="40"/>
                    <a:pt x="140" y="85"/>
                  </a:cubicBezTo>
                  <a:cubicBezTo>
                    <a:pt x="28" y="1502"/>
                    <a:pt x="0" y="2925"/>
                    <a:pt x="81" y="4347"/>
                  </a:cubicBezTo>
                  <a:cubicBezTo>
                    <a:pt x="123" y="5059"/>
                    <a:pt x="190" y="5773"/>
                    <a:pt x="393" y="6484"/>
                  </a:cubicBezTo>
                  <a:cubicBezTo>
                    <a:pt x="502" y="6836"/>
                    <a:pt x="661" y="7187"/>
                    <a:pt x="932" y="7475"/>
                  </a:cubicBezTo>
                  <a:cubicBezTo>
                    <a:pt x="1120" y="7679"/>
                    <a:pt x="1403" y="7813"/>
                    <a:pt x="1685" y="7813"/>
                  </a:cubicBezTo>
                  <a:cubicBezTo>
                    <a:pt x="1804" y="7813"/>
                    <a:pt x="1922" y="7789"/>
                    <a:pt x="2034" y="7737"/>
                  </a:cubicBezTo>
                  <a:cubicBezTo>
                    <a:pt x="2078" y="7715"/>
                    <a:pt x="2095" y="7662"/>
                    <a:pt x="2076" y="7617"/>
                  </a:cubicBezTo>
                  <a:cubicBezTo>
                    <a:pt x="2058" y="7584"/>
                    <a:pt x="2028" y="7566"/>
                    <a:pt x="1995" y="7566"/>
                  </a:cubicBezTo>
                  <a:cubicBezTo>
                    <a:pt x="1987" y="7566"/>
                    <a:pt x="1978" y="7567"/>
                    <a:pt x="1970" y="7570"/>
                  </a:cubicBezTo>
                  <a:lnTo>
                    <a:pt x="1964" y="7570"/>
                  </a:lnTo>
                  <a:cubicBezTo>
                    <a:pt x="1904" y="7586"/>
                    <a:pt x="1843" y="7594"/>
                    <a:pt x="1782" y="7594"/>
                  </a:cubicBezTo>
                  <a:cubicBezTo>
                    <a:pt x="1540" y="7594"/>
                    <a:pt x="1304" y="7468"/>
                    <a:pt x="1152" y="7271"/>
                  </a:cubicBezTo>
                  <a:cubicBezTo>
                    <a:pt x="949" y="7028"/>
                    <a:pt x="831" y="6708"/>
                    <a:pt x="742" y="6384"/>
                  </a:cubicBezTo>
                  <a:cubicBezTo>
                    <a:pt x="566" y="5728"/>
                    <a:pt x="525" y="5020"/>
                    <a:pt x="460" y="4322"/>
                  </a:cubicBezTo>
                  <a:cubicBezTo>
                    <a:pt x="366" y="2919"/>
                    <a:pt x="346" y="1505"/>
                    <a:pt x="321" y="93"/>
                  </a:cubicBezTo>
                  <a:cubicBezTo>
                    <a:pt x="321" y="43"/>
                    <a:pt x="279" y="1"/>
                    <a:pt x="23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4172;p57">
              <a:extLst>
                <a:ext uri="{FF2B5EF4-FFF2-40B4-BE49-F238E27FC236}">
                  <a16:creationId xmlns:a16="http://schemas.microsoft.com/office/drawing/2014/main" id="{035C9147-3099-4195-A682-51776FFA7EA2}"/>
                </a:ext>
              </a:extLst>
            </p:cNvPr>
            <p:cNvSpPr/>
            <p:nvPr/>
          </p:nvSpPr>
          <p:spPr>
            <a:xfrm>
              <a:off x="6522050" y="3778825"/>
              <a:ext cx="92225" cy="154125"/>
            </a:xfrm>
            <a:custGeom>
              <a:avLst/>
              <a:gdLst/>
              <a:ahLst/>
              <a:cxnLst/>
              <a:rect l="l" t="t" r="r" b="b"/>
              <a:pathLst>
                <a:path w="3689" h="6165" extrusionOk="0">
                  <a:moveTo>
                    <a:pt x="131" y="1"/>
                  </a:moveTo>
                  <a:cubicBezTo>
                    <a:pt x="129" y="1"/>
                    <a:pt x="128" y="1"/>
                    <a:pt x="126" y="1"/>
                  </a:cubicBezTo>
                  <a:cubicBezTo>
                    <a:pt x="79" y="4"/>
                    <a:pt x="45" y="43"/>
                    <a:pt x="42" y="85"/>
                  </a:cubicBezTo>
                  <a:cubicBezTo>
                    <a:pt x="26" y="394"/>
                    <a:pt x="0" y="710"/>
                    <a:pt x="3" y="1019"/>
                  </a:cubicBezTo>
                  <a:lnTo>
                    <a:pt x="37" y="1491"/>
                  </a:lnTo>
                  <a:cubicBezTo>
                    <a:pt x="45" y="1647"/>
                    <a:pt x="65" y="1803"/>
                    <a:pt x="101" y="1957"/>
                  </a:cubicBezTo>
                  <a:lnTo>
                    <a:pt x="193" y="2425"/>
                  </a:lnTo>
                  <a:lnTo>
                    <a:pt x="335" y="2877"/>
                  </a:lnTo>
                  <a:cubicBezTo>
                    <a:pt x="377" y="3031"/>
                    <a:pt x="444" y="3176"/>
                    <a:pt x="514" y="3321"/>
                  </a:cubicBezTo>
                  <a:cubicBezTo>
                    <a:pt x="584" y="3463"/>
                    <a:pt x="634" y="3617"/>
                    <a:pt x="723" y="3750"/>
                  </a:cubicBezTo>
                  <a:cubicBezTo>
                    <a:pt x="1016" y="4320"/>
                    <a:pt x="1443" y="4808"/>
                    <a:pt x="1917" y="5226"/>
                  </a:cubicBezTo>
                  <a:cubicBezTo>
                    <a:pt x="2402" y="5636"/>
                    <a:pt x="2949" y="5968"/>
                    <a:pt x="3560" y="6161"/>
                  </a:cubicBezTo>
                  <a:cubicBezTo>
                    <a:pt x="3569" y="6163"/>
                    <a:pt x="3578" y="6164"/>
                    <a:pt x="3586" y="6164"/>
                  </a:cubicBezTo>
                  <a:cubicBezTo>
                    <a:pt x="3626" y="6164"/>
                    <a:pt x="3661" y="6139"/>
                    <a:pt x="3675" y="6099"/>
                  </a:cubicBezTo>
                  <a:cubicBezTo>
                    <a:pt x="3689" y="6058"/>
                    <a:pt x="3669" y="6013"/>
                    <a:pt x="3630" y="5993"/>
                  </a:cubicBezTo>
                  <a:lnTo>
                    <a:pt x="3624" y="5985"/>
                  </a:lnTo>
                  <a:cubicBezTo>
                    <a:pt x="3094" y="5717"/>
                    <a:pt x="2592" y="5366"/>
                    <a:pt x="2163" y="4953"/>
                  </a:cubicBezTo>
                  <a:cubicBezTo>
                    <a:pt x="1727" y="4548"/>
                    <a:pt x="1351" y="4077"/>
                    <a:pt x="1061" y="3561"/>
                  </a:cubicBezTo>
                  <a:cubicBezTo>
                    <a:pt x="974" y="3441"/>
                    <a:pt x="927" y="3296"/>
                    <a:pt x="857" y="3165"/>
                  </a:cubicBezTo>
                  <a:cubicBezTo>
                    <a:pt x="793" y="3031"/>
                    <a:pt x="729" y="2897"/>
                    <a:pt x="684" y="2752"/>
                  </a:cubicBezTo>
                  <a:lnTo>
                    <a:pt x="533" y="2330"/>
                  </a:lnTo>
                  <a:lnTo>
                    <a:pt x="425" y="1895"/>
                  </a:lnTo>
                  <a:cubicBezTo>
                    <a:pt x="335" y="1605"/>
                    <a:pt x="335" y="1301"/>
                    <a:pt x="279" y="1005"/>
                  </a:cubicBezTo>
                  <a:cubicBezTo>
                    <a:pt x="249" y="707"/>
                    <a:pt x="252" y="400"/>
                    <a:pt x="226" y="96"/>
                  </a:cubicBezTo>
                  <a:lnTo>
                    <a:pt x="224" y="85"/>
                  </a:lnTo>
                  <a:cubicBezTo>
                    <a:pt x="218" y="39"/>
                    <a:pt x="179" y="1"/>
                    <a:pt x="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4173;p57">
              <a:extLst>
                <a:ext uri="{FF2B5EF4-FFF2-40B4-BE49-F238E27FC236}">
                  <a16:creationId xmlns:a16="http://schemas.microsoft.com/office/drawing/2014/main" id="{742AC8E1-D1F1-46FF-9B46-BA0D5BEA7A39}"/>
                </a:ext>
              </a:extLst>
            </p:cNvPr>
            <p:cNvSpPr/>
            <p:nvPr/>
          </p:nvSpPr>
          <p:spPr>
            <a:xfrm>
              <a:off x="5904525" y="3778750"/>
              <a:ext cx="92150" cy="154075"/>
            </a:xfrm>
            <a:custGeom>
              <a:avLst/>
              <a:gdLst/>
              <a:ahLst/>
              <a:cxnLst/>
              <a:rect l="l" t="t" r="r" b="b"/>
              <a:pathLst>
                <a:path w="3686" h="6163" extrusionOk="0">
                  <a:moveTo>
                    <a:pt x="3561" y="1"/>
                  </a:moveTo>
                  <a:cubicBezTo>
                    <a:pt x="3558" y="1"/>
                    <a:pt x="3555" y="1"/>
                    <a:pt x="3552" y="1"/>
                  </a:cubicBezTo>
                  <a:cubicBezTo>
                    <a:pt x="3505" y="4"/>
                    <a:pt x="3471" y="37"/>
                    <a:pt x="3468" y="85"/>
                  </a:cubicBezTo>
                  <a:lnTo>
                    <a:pt x="3468" y="93"/>
                  </a:lnTo>
                  <a:cubicBezTo>
                    <a:pt x="3443" y="397"/>
                    <a:pt x="3446" y="704"/>
                    <a:pt x="3415" y="1005"/>
                  </a:cubicBezTo>
                  <a:cubicBezTo>
                    <a:pt x="3360" y="1301"/>
                    <a:pt x="3360" y="1608"/>
                    <a:pt x="3267" y="1893"/>
                  </a:cubicBezTo>
                  <a:lnTo>
                    <a:pt x="3161" y="2331"/>
                  </a:lnTo>
                  <a:lnTo>
                    <a:pt x="3011" y="2752"/>
                  </a:lnTo>
                  <a:cubicBezTo>
                    <a:pt x="2969" y="2894"/>
                    <a:pt x="2902" y="3031"/>
                    <a:pt x="2835" y="3162"/>
                  </a:cubicBezTo>
                  <a:cubicBezTo>
                    <a:pt x="2771" y="3296"/>
                    <a:pt x="2718" y="3438"/>
                    <a:pt x="2634" y="3561"/>
                  </a:cubicBezTo>
                  <a:cubicBezTo>
                    <a:pt x="2344" y="4080"/>
                    <a:pt x="1967" y="4549"/>
                    <a:pt x="1532" y="4953"/>
                  </a:cubicBezTo>
                  <a:cubicBezTo>
                    <a:pt x="1100" y="5363"/>
                    <a:pt x="600" y="5717"/>
                    <a:pt x="70" y="5985"/>
                  </a:cubicBezTo>
                  <a:lnTo>
                    <a:pt x="65" y="5988"/>
                  </a:lnTo>
                  <a:cubicBezTo>
                    <a:pt x="17" y="6013"/>
                    <a:pt x="1" y="6063"/>
                    <a:pt x="26" y="6111"/>
                  </a:cubicBezTo>
                  <a:cubicBezTo>
                    <a:pt x="37" y="6144"/>
                    <a:pt x="66" y="6163"/>
                    <a:pt x="99" y="6163"/>
                  </a:cubicBezTo>
                  <a:cubicBezTo>
                    <a:pt x="108" y="6163"/>
                    <a:pt x="117" y="6161"/>
                    <a:pt x="126" y="6158"/>
                  </a:cubicBezTo>
                  <a:cubicBezTo>
                    <a:pt x="737" y="5969"/>
                    <a:pt x="1284" y="5637"/>
                    <a:pt x="1769" y="5224"/>
                  </a:cubicBezTo>
                  <a:cubicBezTo>
                    <a:pt x="2244" y="4805"/>
                    <a:pt x="2673" y="4317"/>
                    <a:pt x="2966" y="3751"/>
                  </a:cubicBezTo>
                  <a:cubicBezTo>
                    <a:pt x="3053" y="3617"/>
                    <a:pt x="3106" y="3463"/>
                    <a:pt x="3175" y="3321"/>
                  </a:cubicBezTo>
                  <a:cubicBezTo>
                    <a:pt x="3240" y="3179"/>
                    <a:pt x="3307" y="3031"/>
                    <a:pt x="3351" y="2877"/>
                  </a:cubicBezTo>
                  <a:lnTo>
                    <a:pt x="3496" y="2425"/>
                  </a:lnTo>
                  <a:lnTo>
                    <a:pt x="3586" y="1957"/>
                  </a:lnTo>
                  <a:cubicBezTo>
                    <a:pt x="3622" y="1803"/>
                    <a:pt x="3641" y="1647"/>
                    <a:pt x="3650" y="1488"/>
                  </a:cubicBezTo>
                  <a:lnTo>
                    <a:pt x="3683" y="1019"/>
                  </a:lnTo>
                  <a:cubicBezTo>
                    <a:pt x="3686" y="704"/>
                    <a:pt x="3664" y="392"/>
                    <a:pt x="3644" y="85"/>
                  </a:cubicBezTo>
                  <a:cubicBezTo>
                    <a:pt x="3641" y="38"/>
                    <a:pt x="3605" y="1"/>
                    <a:pt x="35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4174;p57">
              <a:extLst>
                <a:ext uri="{FF2B5EF4-FFF2-40B4-BE49-F238E27FC236}">
                  <a16:creationId xmlns:a16="http://schemas.microsoft.com/office/drawing/2014/main" id="{D42ED79D-44E5-43A2-AE3B-A0F0E04B98E0}"/>
                </a:ext>
              </a:extLst>
            </p:cNvPr>
            <p:cNvSpPr/>
            <p:nvPr/>
          </p:nvSpPr>
          <p:spPr>
            <a:xfrm>
              <a:off x="5711550" y="2901475"/>
              <a:ext cx="391425" cy="496150"/>
            </a:xfrm>
            <a:custGeom>
              <a:avLst/>
              <a:gdLst/>
              <a:ahLst/>
              <a:cxnLst/>
              <a:rect l="l" t="t" r="r" b="b"/>
              <a:pathLst>
                <a:path w="15657" h="19846" extrusionOk="0">
                  <a:moveTo>
                    <a:pt x="11239" y="1"/>
                  </a:moveTo>
                  <a:cubicBezTo>
                    <a:pt x="11185" y="1"/>
                    <a:pt x="11137" y="17"/>
                    <a:pt x="11095" y="52"/>
                  </a:cubicBezTo>
                  <a:cubicBezTo>
                    <a:pt x="5530" y="4815"/>
                    <a:pt x="0" y="9892"/>
                    <a:pt x="0" y="9892"/>
                  </a:cubicBezTo>
                  <a:cubicBezTo>
                    <a:pt x="0" y="9892"/>
                    <a:pt x="6983" y="19776"/>
                    <a:pt x="11062" y="19846"/>
                  </a:cubicBezTo>
                  <a:lnTo>
                    <a:pt x="15657" y="2653"/>
                  </a:lnTo>
                  <a:lnTo>
                    <a:pt x="15657" y="2653"/>
                  </a:lnTo>
                  <a:cubicBezTo>
                    <a:pt x="15638" y="2653"/>
                    <a:pt x="15620" y="2653"/>
                    <a:pt x="15602" y="2653"/>
                  </a:cubicBezTo>
                  <a:cubicBezTo>
                    <a:pt x="13694" y="2653"/>
                    <a:pt x="11937" y="1"/>
                    <a:pt x="1123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4175;p57">
              <a:extLst>
                <a:ext uri="{FF2B5EF4-FFF2-40B4-BE49-F238E27FC236}">
                  <a16:creationId xmlns:a16="http://schemas.microsoft.com/office/drawing/2014/main" id="{37B3E97B-F1C6-4115-8B67-6F31DF6FF27B}"/>
                </a:ext>
              </a:extLst>
            </p:cNvPr>
            <p:cNvSpPr/>
            <p:nvPr/>
          </p:nvSpPr>
          <p:spPr>
            <a:xfrm>
              <a:off x="5696625" y="2889350"/>
              <a:ext cx="308700" cy="275975"/>
            </a:xfrm>
            <a:custGeom>
              <a:avLst/>
              <a:gdLst/>
              <a:ahLst/>
              <a:cxnLst/>
              <a:rect l="l" t="t" r="r" b="b"/>
              <a:pathLst>
                <a:path w="12348" h="11039" extrusionOk="0">
                  <a:moveTo>
                    <a:pt x="10792" y="1"/>
                  </a:moveTo>
                  <a:cubicBezTo>
                    <a:pt x="10594" y="1"/>
                    <a:pt x="10409" y="109"/>
                    <a:pt x="10314" y="289"/>
                  </a:cubicBezTo>
                  <a:cubicBezTo>
                    <a:pt x="8665" y="3528"/>
                    <a:pt x="1398" y="8544"/>
                    <a:pt x="310" y="9214"/>
                  </a:cubicBezTo>
                  <a:cubicBezTo>
                    <a:pt x="73" y="9359"/>
                    <a:pt x="0" y="9663"/>
                    <a:pt x="140" y="9908"/>
                  </a:cubicBezTo>
                  <a:cubicBezTo>
                    <a:pt x="140" y="9908"/>
                    <a:pt x="585" y="11039"/>
                    <a:pt x="1187" y="11039"/>
                  </a:cubicBezTo>
                  <a:cubicBezTo>
                    <a:pt x="1287" y="11039"/>
                    <a:pt x="1391" y="11008"/>
                    <a:pt x="1498" y="10935"/>
                  </a:cubicBezTo>
                  <a:cubicBezTo>
                    <a:pt x="2704" y="10120"/>
                    <a:pt x="10311" y="4951"/>
                    <a:pt x="12217" y="1171"/>
                  </a:cubicBezTo>
                  <a:cubicBezTo>
                    <a:pt x="12348" y="911"/>
                    <a:pt x="12217" y="585"/>
                    <a:pt x="11938" y="459"/>
                  </a:cubicBezTo>
                  <a:lnTo>
                    <a:pt x="11017" y="49"/>
                  </a:lnTo>
                  <a:cubicBezTo>
                    <a:pt x="10943" y="16"/>
                    <a:pt x="10866" y="1"/>
                    <a:pt x="10792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4176;p57">
              <a:extLst>
                <a:ext uri="{FF2B5EF4-FFF2-40B4-BE49-F238E27FC236}">
                  <a16:creationId xmlns:a16="http://schemas.microsoft.com/office/drawing/2014/main" id="{BEF70D90-9C20-498B-B978-E6961CD67F24}"/>
                </a:ext>
              </a:extLst>
            </p:cNvPr>
            <p:cNvSpPr/>
            <p:nvPr/>
          </p:nvSpPr>
          <p:spPr>
            <a:xfrm>
              <a:off x="6587325" y="2944225"/>
              <a:ext cx="330475" cy="492250"/>
            </a:xfrm>
            <a:custGeom>
              <a:avLst/>
              <a:gdLst/>
              <a:ahLst/>
              <a:cxnLst/>
              <a:rect l="l" t="t" r="r" b="b"/>
              <a:pathLst>
                <a:path w="13219" h="19690" extrusionOk="0">
                  <a:moveTo>
                    <a:pt x="4309" y="1"/>
                  </a:moveTo>
                  <a:cubicBezTo>
                    <a:pt x="3677" y="1"/>
                    <a:pt x="1948" y="2025"/>
                    <a:pt x="335" y="2025"/>
                  </a:cubicBezTo>
                  <a:cubicBezTo>
                    <a:pt x="223" y="2025"/>
                    <a:pt x="111" y="2015"/>
                    <a:pt x="1" y="1994"/>
                  </a:cubicBezTo>
                  <a:lnTo>
                    <a:pt x="1" y="1994"/>
                  </a:lnTo>
                  <a:lnTo>
                    <a:pt x="1895" y="19668"/>
                  </a:lnTo>
                  <a:cubicBezTo>
                    <a:pt x="2001" y="19682"/>
                    <a:pt x="2110" y="19689"/>
                    <a:pt x="2221" y="19689"/>
                  </a:cubicBezTo>
                  <a:cubicBezTo>
                    <a:pt x="6024" y="19689"/>
                    <a:pt x="13219" y="11410"/>
                    <a:pt x="13219" y="11410"/>
                  </a:cubicBezTo>
                  <a:cubicBezTo>
                    <a:pt x="13219" y="11410"/>
                    <a:pt x="8883" y="5588"/>
                    <a:pt x="4473" y="75"/>
                  </a:cubicBezTo>
                  <a:cubicBezTo>
                    <a:pt x="4432" y="24"/>
                    <a:pt x="4377" y="1"/>
                    <a:pt x="430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4177;p57">
              <a:extLst>
                <a:ext uri="{FF2B5EF4-FFF2-40B4-BE49-F238E27FC236}">
                  <a16:creationId xmlns:a16="http://schemas.microsoft.com/office/drawing/2014/main" id="{CEB1F9D5-D051-43B3-A7FE-01AA519C689B}"/>
                </a:ext>
              </a:extLst>
            </p:cNvPr>
            <p:cNvSpPr/>
            <p:nvPr/>
          </p:nvSpPr>
          <p:spPr>
            <a:xfrm>
              <a:off x="5869300" y="2967300"/>
              <a:ext cx="775325" cy="898700"/>
            </a:xfrm>
            <a:custGeom>
              <a:avLst/>
              <a:gdLst/>
              <a:ahLst/>
              <a:cxnLst/>
              <a:rect l="l" t="t" r="r" b="b"/>
              <a:pathLst>
                <a:path w="31013" h="35948" extrusionOk="0">
                  <a:moveTo>
                    <a:pt x="6827" y="1"/>
                  </a:moveTo>
                  <a:cubicBezTo>
                    <a:pt x="6501" y="1"/>
                    <a:pt x="6171" y="2"/>
                    <a:pt x="5840" y="6"/>
                  </a:cubicBezTo>
                  <a:cubicBezTo>
                    <a:pt x="4322" y="20"/>
                    <a:pt x="2241" y="16825"/>
                    <a:pt x="2241" y="16825"/>
                  </a:cubicBezTo>
                  <a:lnTo>
                    <a:pt x="1" y="31759"/>
                  </a:lnTo>
                  <a:cubicBezTo>
                    <a:pt x="1" y="31759"/>
                    <a:pt x="6205" y="35207"/>
                    <a:pt x="15055" y="35854"/>
                  </a:cubicBezTo>
                  <a:lnTo>
                    <a:pt x="15055" y="35860"/>
                  </a:lnTo>
                  <a:cubicBezTo>
                    <a:pt x="15096" y="35863"/>
                    <a:pt x="15135" y="35863"/>
                    <a:pt x="15177" y="35865"/>
                  </a:cubicBezTo>
                  <a:cubicBezTo>
                    <a:pt x="15219" y="35868"/>
                    <a:pt x="15258" y="35874"/>
                    <a:pt x="15300" y="35877"/>
                  </a:cubicBezTo>
                  <a:lnTo>
                    <a:pt x="15300" y="35874"/>
                  </a:lnTo>
                  <a:cubicBezTo>
                    <a:pt x="16140" y="35925"/>
                    <a:pt x="16961" y="35948"/>
                    <a:pt x="17761" y="35948"/>
                  </a:cubicBezTo>
                  <a:cubicBezTo>
                    <a:pt x="25400" y="35948"/>
                    <a:pt x="31012" y="33840"/>
                    <a:pt x="31012" y="33840"/>
                  </a:cubicBezTo>
                  <a:lnTo>
                    <a:pt x="30789" y="18745"/>
                  </a:lnTo>
                  <a:cubicBezTo>
                    <a:pt x="30524" y="11709"/>
                    <a:pt x="30446" y="890"/>
                    <a:pt x="30443" y="884"/>
                  </a:cubicBezTo>
                  <a:cubicBezTo>
                    <a:pt x="27959" y="477"/>
                    <a:pt x="25367" y="366"/>
                    <a:pt x="23151" y="366"/>
                  </a:cubicBezTo>
                  <a:cubicBezTo>
                    <a:pt x="20458" y="366"/>
                    <a:pt x="18320" y="530"/>
                    <a:pt x="17606" y="530"/>
                  </a:cubicBezTo>
                  <a:cubicBezTo>
                    <a:pt x="17587" y="530"/>
                    <a:pt x="17568" y="530"/>
                    <a:pt x="17551" y="530"/>
                  </a:cubicBezTo>
                  <a:cubicBezTo>
                    <a:pt x="16496" y="401"/>
                    <a:pt x="12060" y="1"/>
                    <a:pt x="6827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4178;p57">
              <a:extLst>
                <a:ext uri="{FF2B5EF4-FFF2-40B4-BE49-F238E27FC236}">
                  <a16:creationId xmlns:a16="http://schemas.microsoft.com/office/drawing/2014/main" id="{923A4027-A513-467B-B870-DCE622226428}"/>
                </a:ext>
              </a:extLst>
            </p:cNvPr>
            <p:cNvSpPr/>
            <p:nvPr/>
          </p:nvSpPr>
          <p:spPr>
            <a:xfrm>
              <a:off x="6144525" y="3025875"/>
              <a:ext cx="354475" cy="184000"/>
            </a:xfrm>
            <a:custGeom>
              <a:avLst/>
              <a:gdLst/>
              <a:ahLst/>
              <a:cxnLst/>
              <a:rect l="l" t="t" r="r" b="b"/>
              <a:pathLst>
                <a:path w="14179" h="7360" extrusionOk="0">
                  <a:moveTo>
                    <a:pt x="1661" y="123"/>
                  </a:moveTo>
                  <a:cubicBezTo>
                    <a:pt x="182" y="123"/>
                    <a:pt x="215" y="1412"/>
                    <a:pt x="215" y="1412"/>
                  </a:cubicBezTo>
                  <a:cubicBezTo>
                    <a:pt x="0" y="4539"/>
                    <a:pt x="2425" y="6919"/>
                    <a:pt x="5549" y="7128"/>
                  </a:cubicBezTo>
                  <a:lnTo>
                    <a:pt x="8852" y="7349"/>
                  </a:lnTo>
                  <a:cubicBezTo>
                    <a:pt x="8964" y="7356"/>
                    <a:pt x="9075" y="7360"/>
                    <a:pt x="9186" y="7360"/>
                  </a:cubicBezTo>
                  <a:cubicBezTo>
                    <a:pt x="11751" y="7360"/>
                    <a:pt x="13912" y="5371"/>
                    <a:pt x="14086" y="2773"/>
                  </a:cubicBezTo>
                  <a:cubicBezTo>
                    <a:pt x="14086" y="2773"/>
                    <a:pt x="14178" y="1513"/>
                    <a:pt x="12610" y="1130"/>
                  </a:cubicBezTo>
                  <a:cubicBezTo>
                    <a:pt x="7987" y="0"/>
                    <a:pt x="3948" y="271"/>
                    <a:pt x="1842" y="129"/>
                  </a:cubicBezTo>
                  <a:cubicBezTo>
                    <a:pt x="1779" y="125"/>
                    <a:pt x="1719" y="123"/>
                    <a:pt x="1661" y="123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4179;p57">
              <a:extLst>
                <a:ext uri="{FF2B5EF4-FFF2-40B4-BE49-F238E27FC236}">
                  <a16:creationId xmlns:a16="http://schemas.microsoft.com/office/drawing/2014/main" id="{4CD41E8E-51D5-4067-8F46-8F06267B13D8}"/>
                </a:ext>
              </a:extLst>
            </p:cNvPr>
            <p:cNvSpPr/>
            <p:nvPr/>
          </p:nvSpPr>
          <p:spPr>
            <a:xfrm>
              <a:off x="6683100" y="2936050"/>
              <a:ext cx="250525" cy="307975"/>
            </a:xfrm>
            <a:custGeom>
              <a:avLst/>
              <a:gdLst/>
              <a:ahLst/>
              <a:cxnLst/>
              <a:rect l="l" t="t" r="r" b="b"/>
              <a:pathLst>
                <a:path w="10021" h="12319" extrusionOk="0">
                  <a:moveTo>
                    <a:pt x="1457" y="1"/>
                  </a:moveTo>
                  <a:cubicBezTo>
                    <a:pt x="1411" y="1"/>
                    <a:pt x="1364" y="8"/>
                    <a:pt x="1317" y="23"/>
                  </a:cubicBezTo>
                  <a:lnTo>
                    <a:pt x="433" y="299"/>
                  </a:lnTo>
                  <a:cubicBezTo>
                    <a:pt x="159" y="382"/>
                    <a:pt x="0" y="684"/>
                    <a:pt x="87" y="963"/>
                  </a:cubicBezTo>
                  <a:cubicBezTo>
                    <a:pt x="1311" y="4977"/>
                    <a:pt x="7521" y="11187"/>
                    <a:pt x="8501" y="12169"/>
                  </a:cubicBezTo>
                  <a:cubicBezTo>
                    <a:pt x="8607" y="12275"/>
                    <a:pt x="8718" y="12318"/>
                    <a:pt x="8828" y="12318"/>
                  </a:cubicBezTo>
                  <a:cubicBezTo>
                    <a:pt x="9350" y="12318"/>
                    <a:pt x="9862" y="11341"/>
                    <a:pt x="9862" y="11341"/>
                  </a:cubicBezTo>
                  <a:cubicBezTo>
                    <a:pt x="10021" y="11123"/>
                    <a:pt x="9993" y="10808"/>
                    <a:pt x="9798" y="10629"/>
                  </a:cubicBezTo>
                  <a:cubicBezTo>
                    <a:pt x="8902" y="9812"/>
                    <a:pt x="2988" y="3803"/>
                    <a:pt x="1919" y="360"/>
                  </a:cubicBezTo>
                  <a:cubicBezTo>
                    <a:pt x="1856" y="143"/>
                    <a:pt x="1666" y="1"/>
                    <a:pt x="1457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4180;p57">
              <a:extLst>
                <a:ext uri="{FF2B5EF4-FFF2-40B4-BE49-F238E27FC236}">
                  <a16:creationId xmlns:a16="http://schemas.microsoft.com/office/drawing/2014/main" id="{D3A16B2C-C44D-40C3-B8D9-99CE1B92A221}"/>
                </a:ext>
              </a:extLst>
            </p:cNvPr>
            <p:cNvSpPr/>
            <p:nvPr/>
          </p:nvSpPr>
          <p:spPr>
            <a:xfrm>
              <a:off x="6199400" y="2800050"/>
              <a:ext cx="263675" cy="374150"/>
            </a:xfrm>
            <a:custGeom>
              <a:avLst/>
              <a:gdLst/>
              <a:ahLst/>
              <a:cxnLst/>
              <a:rect l="l" t="t" r="r" b="b"/>
              <a:pathLst>
                <a:path w="10547" h="14966" extrusionOk="0">
                  <a:moveTo>
                    <a:pt x="5354" y="0"/>
                  </a:moveTo>
                  <a:cubicBezTo>
                    <a:pt x="2878" y="0"/>
                    <a:pt x="791" y="1928"/>
                    <a:pt x="623" y="4433"/>
                  </a:cubicBezTo>
                  <a:lnTo>
                    <a:pt x="174" y="11159"/>
                  </a:lnTo>
                  <a:cubicBezTo>
                    <a:pt x="1" y="13779"/>
                    <a:pt x="2068" y="14750"/>
                    <a:pt x="4682" y="14923"/>
                  </a:cubicBezTo>
                  <a:lnTo>
                    <a:pt x="4947" y="14939"/>
                  </a:lnTo>
                  <a:cubicBezTo>
                    <a:pt x="5202" y="14957"/>
                    <a:pt x="5453" y="14966"/>
                    <a:pt x="5698" y="14966"/>
                  </a:cubicBezTo>
                  <a:cubicBezTo>
                    <a:pt x="7969" y="14966"/>
                    <a:pt x="9760" y="14177"/>
                    <a:pt x="9919" y="11812"/>
                  </a:cubicBezTo>
                  <a:lnTo>
                    <a:pt x="10368" y="5086"/>
                  </a:lnTo>
                  <a:cubicBezTo>
                    <a:pt x="10546" y="2469"/>
                    <a:pt x="8560" y="204"/>
                    <a:pt x="5946" y="28"/>
                  </a:cubicBezTo>
                  <a:lnTo>
                    <a:pt x="5681" y="11"/>
                  </a:lnTo>
                  <a:cubicBezTo>
                    <a:pt x="5571" y="4"/>
                    <a:pt x="5462" y="0"/>
                    <a:pt x="535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4181;p57">
              <a:extLst>
                <a:ext uri="{FF2B5EF4-FFF2-40B4-BE49-F238E27FC236}">
                  <a16:creationId xmlns:a16="http://schemas.microsoft.com/office/drawing/2014/main" id="{9087B93B-B4A8-480F-850E-E90EF5FD9C14}"/>
                </a:ext>
              </a:extLst>
            </p:cNvPr>
            <p:cNvSpPr/>
            <p:nvPr/>
          </p:nvSpPr>
          <p:spPr>
            <a:xfrm>
              <a:off x="6206175" y="2800050"/>
              <a:ext cx="256750" cy="280275"/>
            </a:xfrm>
            <a:custGeom>
              <a:avLst/>
              <a:gdLst/>
              <a:ahLst/>
              <a:cxnLst/>
              <a:rect l="l" t="t" r="r" b="b"/>
              <a:pathLst>
                <a:path w="10270" h="11211" extrusionOk="0">
                  <a:moveTo>
                    <a:pt x="5092" y="1"/>
                  </a:moveTo>
                  <a:cubicBezTo>
                    <a:pt x="2610" y="1"/>
                    <a:pt x="523" y="1926"/>
                    <a:pt x="352" y="4433"/>
                  </a:cubicBezTo>
                  <a:lnTo>
                    <a:pt x="0" y="9706"/>
                  </a:lnTo>
                  <a:cubicBezTo>
                    <a:pt x="3226" y="10892"/>
                    <a:pt x="6026" y="11210"/>
                    <a:pt x="8103" y="11210"/>
                  </a:cubicBezTo>
                  <a:cubicBezTo>
                    <a:pt x="8693" y="11210"/>
                    <a:pt x="9226" y="11184"/>
                    <a:pt x="9692" y="11145"/>
                  </a:cubicBezTo>
                  <a:lnTo>
                    <a:pt x="10097" y="5086"/>
                  </a:lnTo>
                  <a:cubicBezTo>
                    <a:pt x="10270" y="2466"/>
                    <a:pt x="8289" y="207"/>
                    <a:pt x="5675" y="28"/>
                  </a:cubicBezTo>
                  <a:lnTo>
                    <a:pt x="5410" y="11"/>
                  </a:lnTo>
                  <a:cubicBezTo>
                    <a:pt x="5303" y="4"/>
                    <a:pt x="5197" y="1"/>
                    <a:pt x="5092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4182;p57">
              <a:extLst>
                <a:ext uri="{FF2B5EF4-FFF2-40B4-BE49-F238E27FC236}">
                  <a16:creationId xmlns:a16="http://schemas.microsoft.com/office/drawing/2014/main" id="{234B393C-349E-47EE-A4F6-2794E7189094}"/>
                </a:ext>
              </a:extLst>
            </p:cNvPr>
            <p:cNvSpPr/>
            <p:nvPr/>
          </p:nvSpPr>
          <p:spPr>
            <a:xfrm>
              <a:off x="6170325" y="1893175"/>
              <a:ext cx="121300" cy="172625"/>
            </a:xfrm>
            <a:custGeom>
              <a:avLst/>
              <a:gdLst/>
              <a:ahLst/>
              <a:cxnLst/>
              <a:rect l="l" t="t" r="r" b="b"/>
              <a:pathLst>
                <a:path w="4852" h="6905" extrusionOk="0">
                  <a:moveTo>
                    <a:pt x="4159" y="1"/>
                  </a:moveTo>
                  <a:cubicBezTo>
                    <a:pt x="3955" y="1"/>
                    <a:pt x="3747" y="101"/>
                    <a:pt x="3597" y="245"/>
                  </a:cubicBezTo>
                  <a:cubicBezTo>
                    <a:pt x="3399" y="438"/>
                    <a:pt x="3279" y="691"/>
                    <a:pt x="3167" y="942"/>
                  </a:cubicBezTo>
                  <a:cubicBezTo>
                    <a:pt x="2439" y="2616"/>
                    <a:pt x="1990" y="4410"/>
                    <a:pt x="1839" y="6229"/>
                  </a:cubicBezTo>
                  <a:cubicBezTo>
                    <a:pt x="1669" y="4834"/>
                    <a:pt x="1493" y="3445"/>
                    <a:pt x="1323" y="2053"/>
                  </a:cubicBezTo>
                  <a:cubicBezTo>
                    <a:pt x="1275" y="1662"/>
                    <a:pt x="1144" y="1180"/>
                    <a:pt x="759" y="1107"/>
                  </a:cubicBezTo>
                  <a:cubicBezTo>
                    <a:pt x="731" y="1102"/>
                    <a:pt x="702" y="1099"/>
                    <a:pt x="673" y="1099"/>
                  </a:cubicBezTo>
                  <a:cubicBezTo>
                    <a:pt x="429" y="1099"/>
                    <a:pt x="204" y="1293"/>
                    <a:pt x="107" y="1528"/>
                  </a:cubicBezTo>
                  <a:cubicBezTo>
                    <a:pt x="1" y="1791"/>
                    <a:pt x="23" y="2084"/>
                    <a:pt x="54" y="2362"/>
                  </a:cubicBezTo>
                  <a:cubicBezTo>
                    <a:pt x="238" y="3955"/>
                    <a:pt x="745" y="5509"/>
                    <a:pt x="1535" y="6904"/>
                  </a:cubicBezTo>
                  <a:lnTo>
                    <a:pt x="2327" y="6865"/>
                  </a:lnTo>
                  <a:cubicBezTo>
                    <a:pt x="3376" y="5211"/>
                    <a:pt x="4182" y="3398"/>
                    <a:pt x="4710" y="1509"/>
                  </a:cubicBezTo>
                  <a:cubicBezTo>
                    <a:pt x="4782" y="1241"/>
                    <a:pt x="4852" y="962"/>
                    <a:pt x="4819" y="683"/>
                  </a:cubicBezTo>
                  <a:cubicBezTo>
                    <a:pt x="4782" y="404"/>
                    <a:pt x="4615" y="125"/>
                    <a:pt x="4350" y="33"/>
                  </a:cubicBezTo>
                  <a:cubicBezTo>
                    <a:pt x="4288" y="11"/>
                    <a:pt x="4223" y="1"/>
                    <a:pt x="4159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4183;p57">
              <a:extLst>
                <a:ext uri="{FF2B5EF4-FFF2-40B4-BE49-F238E27FC236}">
                  <a16:creationId xmlns:a16="http://schemas.microsoft.com/office/drawing/2014/main" id="{68F1B713-07CA-409F-A8D2-DB325270E54C}"/>
                </a:ext>
              </a:extLst>
            </p:cNvPr>
            <p:cNvSpPr/>
            <p:nvPr/>
          </p:nvSpPr>
          <p:spPr>
            <a:xfrm>
              <a:off x="5821600" y="1930575"/>
              <a:ext cx="1285225" cy="1106725"/>
            </a:xfrm>
            <a:custGeom>
              <a:avLst/>
              <a:gdLst/>
              <a:ahLst/>
              <a:cxnLst/>
              <a:rect l="l" t="t" r="r" b="b"/>
              <a:pathLst>
                <a:path w="51409" h="44269" extrusionOk="0">
                  <a:moveTo>
                    <a:pt x="26932" y="1"/>
                  </a:moveTo>
                  <a:cubicBezTo>
                    <a:pt x="21510" y="1"/>
                    <a:pt x="18823" y="3238"/>
                    <a:pt x="18823" y="3238"/>
                  </a:cubicBezTo>
                  <a:cubicBezTo>
                    <a:pt x="15980" y="2158"/>
                    <a:pt x="13778" y="1699"/>
                    <a:pt x="12016" y="1699"/>
                  </a:cubicBezTo>
                  <a:cubicBezTo>
                    <a:pt x="7272" y="1699"/>
                    <a:pt x="5716" y="5023"/>
                    <a:pt x="3429" y="8508"/>
                  </a:cubicBezTo>
                  <a:cubicBezTo>
                    <a:pt x="294" y="13284"/>
                    <a:pt x="1" y="22339"/>
                    <a:pt x="2908" y="31487"/>
                  </a:cubicBezTo>
                  <a:cubicBezTo>
                    <a:pt x="5812" y="40635"/>
                    <a:pt x="19208" y="43818"/>
                    <a:pt x="29265" y="44248"/>
                  </a:cubicBezTo>
                  <a:cubicBezTo>
                    <a:pt x="29590" y="44261"/>
                    <a:pt x="29906" y="44268"/>
                    <a:pt x="30215" y="44268"/>
                  </a:cubicBezTo>
                  <a:cubicBezTo>
                    <a:pt x="39494" y="44268"/>
                    <a:pt x="42095" y="38059"/>
                    <a:pt x="46674" y="27651"/>
                  </a:cubicBezTo>
                  <a:cubicBezTo>
                    <a:pt x="51408" y="16899"/>
                    <a:pt x="48158" y="9877"/>
                    <a:pt x="37286" y="3335"/>
                  </a:cubicBezTo>
                  <a:cubicBezTo>
                    <a:pt x="33128" y="832"/>
                    <a:pt x="29679" y="1"/>
                    <a:pt x="26932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4184;p57">
              <a:extLst>
                <a:ext uri="{FF2B5EF4-FFF2-40B4-BE49-F238E27FC236}">
                  <a16:creationId xmlns:a16="http://schemas.microsoft.com/office/drawing/2014/main" id="{DA89015D-2CCE-49BA-993D-3098F5514BB9}"/>
                </a:ext>
              </a:extLst>
            </p:cNvPr>
            <p:cNvSpPr/>
            <p:nvPr/>
          </p:nvSpPr>
          <p:spPr>
            <a:xfrm>
              <a:off x="5819225" y="1981500"/>
              <a:ext cx="439500" cy="920400"/>
            </a:xfrm>
            <a:custGeom>
              <a:avLst/>
              <a:gdLst/>
              <a:ahLst/>
              <a:cxnLst/>
              <a:rect l="l" t="t" r="r" b="b"/>
              <a:pathLst>
                <a:path w="17580" h="36816" extrusionOk="0">
                  <a:moveTo>
                    <a:pt x="13574" y="0"/>
                  </a:moveTo>
                  <a:cubicBezTo>
                    <a:pt x="12404" y="0"/>
                    <a:pt x="11208" y="206"/>
                    <a:pt x="10052" y="618"/>
                  </a:cubicBezTo>
                  <a:cubicBezTo>
                    <a:pt x="7759" y="1441"/>
                    <a:pt x="5670" y="3039"/>
                    <a:pt x="4010" y="5232"/>
                  </a:cubicBezTo>
                  <a:cubicBezTo>
                    <a:pt x="1973" y="7927"/>
                    <a:pt x="695" y="11381"/>
                    <a:pt x="319" y="15217"/>
                  </a:cubicBezTo>
                  <a:cubicBezTo>
                    <a:pt x="1" y="18442"/>
                    <a:pt x="296" y="21929"/>
                    <a:pt x="1217" y="25888"/>
                  </a:cubicBezTo>
                  <a:cubicBezTo>
                    <a:pt x="1599" y="27545"/>
                    <a:pt x="2090" y="29288"/>
                    <a:pt x="3075" y="30798"/>
                  </a:cubicBezTo>
                  <a:cubicBezTo>
                    <a:pt x="5059" y="33852"/>
                    <a:pt x="8487" y="35331"/>
                    <a:pt x="12438" y="36815"/>
                  </a:cubicBezTo>
                  <a:lnTo>
                    <a:pt x="12507" y="36628"/>
                  </a:lnTo>
                  <a:cubicBezTo>
                    <a:pt x="8590" y="35155"/>
                    <a:pt x="5193" y="33691"/>
                    <a:pt x="3240" y="30686"/>
                  </a:cubicBezTo>
                  <a:cubicBezTo>
                    <a:pt x="2272" y="29199"/>
                    <a:pt x="1783" y="27478"/>
                    <a:pt x="1404" y="25837"/>
                  </a:cubicBezTo>
                  <a:cubicBezTo>
                    <a:pt x="486" y="21901"/>
                    <a:pt x="199" y="18431"/>
                    <a:pt x="511" y="15231"/>
                  </a:cubicBezTo>
                  <a:cubicBezTo>
                    <a:pt x="885" y="11434"/>
                    <a:pt x="2146" y="8016"/>
                    <a:pt x="4163" y="5346"/>
                  </a:cubicBezTo>
                  <a:cubicBezTo>
                    <a:pt x="5798" y="3179"/>
                    <a:pt x="7860" y="1608"/>
                    <a:pt x="10119" y="799"/>
                  </a:cubicBezTo>
                  <a:cubicBezTo>
                    <a:pt x="11250" y="395"/>
                    <a:pt x="12421" y="193"/>
                    <a:pt x="13566" y="193"/>
                  </a:cubicBezTo>
                  <a:cubicBezTo>
                    <a:pt x="14949" y="193"/>
                    <a:pt x="16295" y="487"/>
                    <a:pt x="17490" y="1070"/>
                  </a:cubicBezTo>
                  <a:lnTo>
                    <a:pt x="17579" y="894"/>
                  </a:lnTo>
                  <a:cubicBezTo>
                    <a:pt x="16359" y="299"/>
                    <a:pt x="14985" y="0"/>
                    <a:pt x="13574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4185;p57">
              <a:extLst>
                <a:ext uri="{FF2B5EF4-FFF2-40B4-BE49-F238E27FC236}">
                  <a16:creationId xmlns:a16="http://schemas.microsoft.com/office/drawing/2014/main" id="{DB17F992-F681-446D-8401-40F065383F56}"/>
                </a:ext>
              </a:extLst>
            </p:cNvPr>
            <p:cNvSpPr/>
            <p:nvPr/>
          </p:nvSpPr>
          <p:spPr>
            <a:xfrm>
              <a:off x="6303400" y="1917875"/>
              <a:ext cx="813675" cy="1118900"/>
            </a:xfrm>
            <a:custGeom>
              <a:avLst/>
              <a:gdLst/>
              <a:ahLst/>
              <a:cxnLst/>
              <a:rect l="l" t="t" r="r" b="b"/>
              <a:pathLst>
                <a:path w="32547" h="44756" extrusionOk="0">
                  <a:moveTo>
                    <a:pt x="8343" y="0"/>
                  </a:moveTo>
                  <a:cubicBezTo>
                    <a:pt x="3303" y="0"/>
                    <a:pt x="48" y="2680"/>
                    <a:pt x="0" y="2722"/>
                  </a:cubicBezTo>
                  <a:lnTo>
                    <a:pt x="126" y="2867"/>
                  </a:lnTo>
                  <a:cubicBezTo>
                    <a:pt x="172" y="2829"/>
                    <a:pt x="3372" y="194"/>
                    <a:pt x="8338" y="194"/>
                  </a:cubicBezTo>
                  <a:cubicBezTo>
                    <a:pt x="10677" y="194"/>
                    <a:pt x="13406" y="778"/>
                    <a:pt x="16382" y="2493"/>
                  </a:cubicBezTo>
                  <a:cubicBezTo>
                    <a:pt x="24514" y="7180"/>
                    <a:pt x="32317" y="13510"/>
                    <a:pt x="28537" y="24945"/>
                  </a:cubicBezTo>
                  <a:cubicBezTo>
                    <a:pt x="24495" y="37167"/>
                    <a:pt x="20731" y="42853"/>
                    <a:pt x="15964" y="43955"/>
                  </a:cubicBezTo>
                  <a:cubicBezTo>
                    <a:pt x="13953" y="44419"/>
                    <a:pt x="12009" y="44562"/>
                    <a:pt x="10370" y="44562"/>
                  </a:cubicBezTo>
                  <a:cubicBezTo>
                    <a:pt x="7710" y="44562"/>
                    <a:pt x="5854" y="44183"/>
                    <a:pt x="5823" y="44178"/>
                  </a:cubicBezTo>
                  <a:lnTo>
                    <a:pt x="5786" y="44368"/>
                  </a:lnTo>
                  <a:cubicBezTo>
                    <a:pt x="5817" y="44373"/>
                    <a:pt x="7686" y="44756"/>
                    <a:pt x="10367" y="44756"/>
                  </a:cubicBezTo>
                  <a:cubicBezTo>
                    <a:pt x="12022" y="44756"/>
                    <a:pt x="13980" y="44611"/>
                    <a:pt x="16011" y="44145"/>
                  </a:cubicBezTo>
                  <a:cubicBezTo>
                    <a:pt x="20854" y="43026"/>
                    <a:pt x="24654" y="37304"/>
                    <a:pt x="28721" y="25007"/>
                  </a:cubicBezTo>
                  <a:cubicBezTo>
                    <a:pt x="32546" y="13440"/>
                    <a:pt x="24679" y="7052"/>
                    <a:pt x="16480" y="2326"/>
                  </a:cubicBezTo>
                  <a:cubicBezTo>
                    <a:pt x="13472" y="592"/>
                    <a:pt x="10711" y="0"/>
                    <a:pt x="8343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4186;p57">
              <a:extLst>
                <a:ext uri="{FF2B5EF4-FFF2-40B4-BE49-F238E27FC236}">
                  <a16:creationId xmlns:a16="http://schemas.microsoft.com/office/drawing/2014/main" id="{0D4CDFDD-5403-4A5F-B974-9BD960E6B78A}"/>
                </a:ext>
              </a:extLst>
            </p:cNvPr>
            <p:cNvSpPr/>
            <p:nvPr/>
          </p:nvSpPr>
          <p:spPr>
            <a:xfrm>
              <a:off x="5697725" y="2416900"/>
              <a:ext cx="342550" cy="301875"/>
            </a:xfrm>
            <a:custGeom>
              <a:avLst/>
              <a:gdLst/>
              <a:ahLst/>
              <a:cxnLst/>
              <a:rect l="l" t="t" r="r" b="b"/>
              <a:pathLst>
                <a:path w="13702" h="12075" extrusionOk="0">
                  <a:moveTo>
                    <a:pt x="6889" y="0"/>
                  </a:moveTo>
                  <a:cubicBezTo>
                    <a:pt x="4622" y="0"/>
                    <a:pt x="2445" y="1295"/>
                    <a:pt x="1415" y="3495"/>
                  </a:cubicBezTo>
                  <a:cubicBezTo>
                    <a:pt x="1" y="6519"/>
                    <a:pt x="1290" y="10106"/>
                    <a:pt x="4292" y="11512"/>
                  </a:cubicBezTo>
                  <a:cubicBezTo>
                    <a:pt x="5108" y="11894"/>
                    <a:pt x="5967" y="12075"/>
                    <a:pt x="6814" y="12075"/>
                  </a:cubicBezTo>
                  <a:cubicBezTo>
                    <a:pt x="9081" y="12075"/>
                    <a:pt x="11259" y="10780"/>
                    <a:pt x="12287" y="8580"/>
                  </a:cubicBezTo>
                  <a:cubicBezTo>
                    <a:pt x="13702" y="5556"/>
                    <a:pt x="12415" y="1969"/>
                    <a:pt x="9411" y="563"/>
                  </a:cubicBezTo>
                  <a:cubicBezTo>
                    <a:pt x="8595" y="181"/>
                    <a:pt x="7735" y="0"/>
                    <a:pt x="6889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4187;p57">
              <a:extLst>
                <a:ext uri="{FF2B5EF4-FFF2-40B4-BE49-F238E27FC236}">
                  <a16:creationId xmlns:a16="http://schemas.microsoft.com/office/drawing/2014/main" id="{340D64D8-269C-410E-B02B-CC0402B1B10D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4188;p57">
              <a:extLst>
                <a:ext uri="{FF2B5EF4-FFF2-40B4-BE49-F238E27FC236}">
                  <a16:creationId xmlns:a16="http://schemas.microsoft.com/office/drawing/2014/main" id="{F00E54DB-8211-494F-B706-D05B102993A9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4189;p57">
              <a:extLst>
                <a:ext uri="{FF2B5EF4-FFF2-40B4-BE49-F238E27FC236}">
                  <a16:creationId xmlns:a16="http://schemas.microsoft.com/office/drawing/2014/main" id="{08AF1E47-A6CE-41F8-B0C3-C678F17044AE}"/>
                </a:ext>
              </a:extLst>
            </p:cNvPr>
            <p:cNvSpPr/>
            <p:nvPr/>
          </p:nvSpPr>
          <p:spPr>
            <a:xfrm>
              <a:off x="5743350" y="2514975"/>
              <a:ext cx="251800" cy="101400"/>
            </a:xfrm>
            <a:custGeom>
              <a:avLst/>
              <a:gdLst/>
              <a:ahLst/>
              <a:cxnLst/>
              <a:rect l="l" t="t" r="r" b="b"/>
              <a:pathLst>
                <a:path w="10072" h="4056" extrusionOk="0">
                  <a:moveTo>
                    <a:pt x="3641" y="0"/>
                  </a:moveTo>
                  <a:cubicBezTo>
                    <a:pt x="3376" y="0"/>
                    <a:pt x="3111" y="14"/>
                    <a:pt x="2849" y="43"/>
                  </a:cubicBezTo>
                  <a:cubicBezTo>
                    <a:pt x="2377" y="93"/>
                    <a:pt x="1911" y="171"/>
                    <a:pt x="1457" y="303"/>
                  </a:cubicBezTo>
                  <a:cubicBezTo>
                    <a:pt x="1002" y="423"/>
                    <a:pt x="564" y="587"/>
                    <a:pt x="129" y="802"/>
                  </a:cubicBezTo>
                  <a:cubicBezTo>
                    <a:pt x="42" y="844"/>
                    <a:pt x="0" y="950"/>
                    <a:pt x="26" y="1039"/>
                  </a:cubicBezTo>
                  <a:cubicBezTo>
                    <a:pt x="52" y="1119"/>
                    <a:pt x="129" y="1169"/>
                    <a:pt x="209" y="1169"/>
                  </a:cubicBezTo>
                  <a:cubicBezTo>
                    <a:pt x="230" y="1169"/>
                    <a:pt x="251" y="1166"/>
                    <a:pt x="271" y="1159"/>
                  </a:cubicBezTo>
                  <a:lnTo>
                    <a:pt x="285" y="1151"/>
                  </a:lnTo>
                  <a:cubicBezTo>
                    <a:pt x="1119" y="861"/>
                    <a:pt x="2012" y="679"/>
                    <a:pt x="2893" y="601"/>
                  </a:cubicBezTo>
                  <a:cubicBezTo>
                    <a:pt x="3126" y="584"/>
                    <a:pt x="3359" y="574"/>
                    <a:pt x="3592" y="574"/>
                  </a:cubicBezTo>
                  <a:cubicBezTo>
                    <a:pt x="4247" y="574"/>
                    <a:pt x="4899" y="648"/>
                    <a:pt x="5524" y="819"/>
                  </a:cubicBezTo>
                  <a:cubicBezTo>
                    <a:pt x="6372" y="1050"/>
                    <a:pt x="7181" y="1438"/>
                    <a:pt x="7868" y="1999"/>
                  </a:cubicBezTo>
                  <a:cubicBezTo>
                    <a:pt x="8236" y="2250"/>
                    <a:pt x="8526" y="2590"/>
                    <a:pt x="8847" y="2903"/>
                  </a:cubicBezTo>
                  <a:cubicBezTo>
                    <a:pt x="9014" y="3053"/>
                    <a:pt x="9129" y="3246"/>
                    <a:pt x="9274" y="3422"/>
                  </a:cubicBezTo>
                  <a:lnTo>
                    <a:pt x="9681" y="3960"/>
                  </a:lnTo>
                  <a:lnTo>
                    <a:pt x="9698" y="3979"/>
                  </a:lnTo>
                  <a:cubicBezTo>
                    <a:pt x="9737" y="4029"/>
                    <a:pt x="9795" y="4055"/>
                    <a:pt x="9854" y="4055"/>
                  </a:cubicBezTo>
                  <a:cubicBezTo>
                    <a:pt x="9892" y="4055"/>
                    <a:pt x="9930" y="4044"/>
                    <a:pt x="9963" y="4021"/>
                  </a:cubicBezTo>
                  <a:cubicBezTo>
                    <a:pt x="10049" y="3957"/>
                    <a:pt x="10072" y="3840"/>
                    <a:pt x="10010" y="3748"/>
                  </a:cubicBezTo>
                  <a:lnTo>
                    <a:pt x="9614" y="3170"/>
                  </a:lnTo>
                  <a:cubicBezTo>
                    <a:pt x="9475" y="2984"/>
                    <a:pt x="9363" y="2769"/>
                    <a:pt x="9196" y="2604"/>
                  </a:cubicBezTo>
                  <a:cubicBezTo>
                    <a:pt x="8878" y="2255"/>
                    <a:pt x="8576" y="1890"/>
                    <a:pt x="8188" y="1608"/>
                  </a:cubicBezTo>
                  <a:cubicBezTo>
                    <a:pt x="7999" y="1466"/>
                    <a:pt x="7837" y="1287"/>
                    <a:pt x="7622" y="1176"/>
                  </a:cubicBezTo>
                  <a:lnTo>
                    <a:pt x="7008" y="802"/>
                  </a:lnTo>
                  <a:cubicBezTo>
                    <a:pt x="6576" y="601"/>
                    <a:pt x="6144" y="392"/>
                    <a:pt x="5678" y="283"/>
                  </a:cubicBezTo>
                  <a:cubicBezTo>
                    <a:pt x="5015" y="96"/>
                    <a:pt x="4327" y="0"/>
                    <a:pt x="3641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4190;p57">
              <a:extLst>
                <a:ext uri="{FF2B5EF4-FFF2-40B4-BE49-F238E27FC236}">
                  <a16:creationId xmlns:a16="http://schemas.microsoft.com/office/drawing/2014/main" id="{9732B0E7-6AE8-4696-94BE-EA0B2C48CFFC}"/>
                </a:ext>
              </a:extLst>
            </p:cNvPr>
            <p:cNvSpPr/>
            <p:nvPr/>
          </p:nvSpPr>
          <p:spPr>
            <a:xfrm>
              <a:off x="5828375" y="2590350"/>
              <a:ext cx="195375" cy="80125"/>
            </a:xfrm>
            <a:custGeom>
              <a:avLst/>
              <a:gdLst/>
              <a:ahLst/>
              <a:cxnLst/>
              <a:rect l="l" t="t" r="r" b="b"/>
              <a:pathLst>
                <a:path w="7815" h="3205" extrusionOk="0">
                  <a:moveTo>
                    <a:pt x="2780" y="0"/>
                  </a:moveTo>
                  <a:cubicBezTo>
                    <a:pt x="2585" y="0"/>
                    <a:pt x="2390" y="10"/>
                    <a:pt x="2196" y="30"/>
                  </a:cubicBezTo>
                  <a:cubicBezTo>
                    <a:pt x="1456" y="111"/>
                    <a:pt x="742" y="309"/>
                    <a:pt x="89" y="683"/>
                  </a:cubicBezTo>
                  <a:cubicBezTo>
                    <a:pt x="34" y="716"/>
                    <a:pt x="0" y="786"/>
                    <a:pt x="17" y="850"/>
                  </a:cubicBezTo>
                  <a:cubicBezTo>
                    <a:pt x="38" y="921"/>
                    <a:pt x="101" y="963"/>
                    <a:pt x="167" y="963"/>
                  </a:cubicBezTo>
                  <a:cubicBezTo>
                    <a:pt x="179" y="963"/>
                    <a:pt x="192" y="962"/>
                    <a:pt x="204" y="959"/>
                  </a:cubicBezTo>
                  <a:lnTo>
                    <a:pt x="218" y="953"/>
                  </a:lnTo>
                  <a:cubicBezTo>
                    <a:pt x="882" y="772"/>
                    <a:pt x="1571" y="646"/>
                    <a:pt x="2249" y="591"/>
                  </a:cubicBezTo>
                  <a:cubicBezTo>
                    <a:pt x="2434" y="577"/>
                    <a:pt x="2620" y="570"/>
                    <a:pt x="2806" y="570"/>
                  </a:cubicBezTo>
                  <a:cubicBezTo>
                    <a:pt x="3301" y="570"/>
                    <a:pt x="3794" y="623"/>
                    <a:pt x="4269" y="752"/>
                  </a:cubicBezTo>
                  <a:cubicBezTo>
                    <a:pt x="4919" y="925"/>
                    <a:pt x="5546" y="1213"/>
                    <a:pt x="6082" y="1642"/>
                  </a:cubicBezTo>
                  <a:cubicBezTo>
                    <a:pt x="6364" y="1832"/>
                    <a:pt x="6592" y="2094"/>
                    <a:pt x="6844" y="2329"/>
                  </a:cubicBezTo>
                  <a:cubicBezTo>
                    <a:pt x="7089" y="2571"/>
                    <a:pt x="7282" y="2864"/>
                    <a:pt x="7510" y="3129"/>
                  </a:cubicBezTo>
                  <a:lnTo>
                    <a:pt x="7527" y="3152"/>
                  </a:lnTo>
                  <a:cubicBezTo>
                    <a:pt x="7559" y="3187"/>
                    <a:pt x="7601" y="3205"/>
                    <a:pt x="7644" y="3205"/>
                  </a:cubicBezTo>
                  <a:cubicBezTo>
                    <a:pt x="7673" y="3205"/>
                    <a:pt x="7702" y="3196"/>
                    <a:pt x="7728" y="3180"/>
                  </a:cubicBezTo>
                  <a:cubicBezTo>
                    <a:pt x="7798" y="3129"/>
                    <a:pt x="7814" y="3040"/>
                    <a:pt x="7770" y="2970"/>
                  </a:cubicBezTo>
                  <a:cubicBezTo>
                    <a:pt x="7563" y="2669"/>
                    <a:pt x="7382" y="2348"/>
                    <a:pt x="7148" y="2066"/>
                  </a:cubicBezTo>
                  <a:cubicBezTo>
                    <a:pt x="6905" y="1796"/>
                    <a:pt x="6671" y="1503"/>
                    <a:pt x="6369" y="1280"/>
                  </a:cubicBezTo>
                  <a:cubicBezTo>
                    <a:pt x="6093" y="1023"/>
                    <a:pt x="5769" y="836"/>
                    <a:pt x="5454" y="641"/>
                  </a:cubicBezTo>
                  <a:cubicBezTo>
                    <a:pt x="5119" y="479"/>
                    <a:pt x="4776" y="317"/>
                    <a:pt x="4411" y="228"/>
                  </a:cubicBezTo>
                  <a:cubicBezTo>
                    <a:pt x="3880" y="78"/>
                    <a:pt x="3329" y="0"/>
                    <a:pt x="2780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4191;p57">
              <a:extLst>
                <a:ext uri="{FF2B5EF4-FFF2-40B4-BE49-F238E27FC236}">
                  <a16:creationId xmlns:a16="http://schemas.microsoft.com/office/drawing/2014/main" id="{2DF7C673-F96C-4735-9078-42BB9462296B}"/>
                </a:ext>
              </a:extLst>
            </p:cNvPr>
            <p:cNvSpPr/>
            <p:nvPr/>
          </p:nvSpPr>
          <p:spPr>
            <a:xfrm>
              <a:off x="6719850" y="2664150"/>
              <a:ext cx="303750" cy="302150"/>
            </a:xfrm>
            <a:custGeom>
              <a:avLst/>
              <a:gdLst/>
              <a:ahLst/>
              <a:cxnLst/>
              <a:rect l="l" t="t" r="r" b="b"/>
              <a:pathLst>
                <a:path w="12150" h="12086" extrusionOk="0">
                  <a:moveTo>
                    <a:pt x="6072" y="0"/>
                  </a:moveTo>
                  <a:cubicBezTo>
                    <a:pt x="2820" y="0"/>
                    <a:pt x="147" y="2620"/>
                    <a:pt x="76" y="5910"/>
                  </a:cubicBezTo>
                  <a:cubicBezTo>
                    <a:pt x="0" y="9247"/>
                    <a:pt x="2628" y="12012"/>
                    <a:pt x="5940" y="12084"/>
                  </a:cubicBezTo>
                  <a:cubicBezTo>
                    <a:pt x="5986" y="12085"/>
                    <a:pt x="6032" y="12086"/>
                    <a:pt x="6078" y="12086"/>
                  </a:cubicBezTo>
                  <a:cubicBezTo>
                    <a:pt x="9330" y="12086"/>
                    <a:pt x="12003" y="9466"/>
                    <a:pt x="12075" y="6175"/>
                  </a:cubicBezTo>
                  <a:cubicBezTo>
                    <a:pt x="12150" y="2839"/>
                    <a:pt x="9522" y="74"/>
                    <a:pt x="6210" y="2"/>
                  </a:cubicBezTo>
                  <a:cubicBezTo>
                    <a:pt x="6164" y="1"/>
                    <a:pt x="6118" y="0"/>
                    <a:pt x="6072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4192;p57">
              <a:extLst>
                <a:ext uri="{FF2B5EF4-FFF2-40B4-BE49-F238E27FC236}">
                  <a16:creationId xmlns:a16="http://schemas.microsoft.com/office/drawing/2014/main" id="{B4A90D2A-8F1D-44E5-94FD-20B4370D45CC}"/>
                </a:ext>
              </a:extLst>
            </p:cNvPr>
            <p:cNvSpPr/>
            <p:nvPr/>
          </p:nvSpPr>
          <p:spPr>
            <a:xfrm>
              <a:off x="6741750" y="2765125"/>
              <a:ext cx="236725" cy="197350"/>
            </a:xfrm>
            <a:custGeom>
              <a:avLst/>
              <a:gdLst/>
              <a:ahLst/>
              <a:cxnLst/>
              <a:rect l="l" t="t" r="r" b="b"/>
              <a:pathLst>
                <a:path w="9469" h="7894" extrusionOk="0">
                  <a:moveTo>
                    <a:pt x="4701" y="1"/>
                  </a:moveTo>
                  <a:cubicBezTo>
                    <a:pt x="2168" y="1"/>
                    <a:pt x="97" y="1697"/>
                    <a:pt x="48" y="3844"/>
                  </a:cubicBezTo>
                  <a:cubicBezTo>
                    <a:pt x="0" y="6023"/>
                    <a:pt x="2056" y="7836"/>
                    <a:pt x="4645" y="7892"/>
                  </a:cubicBezTo>
                  <a:cubicBezTo>
                    <a:pt x="4688" y="7893"/>
                    <a:pt x="4731" y="7893"/>
                    <a:pt x="4774" y="7893"/>
                  </a:cubicBezTo>
                  <a:cubicBezTo>
                    <a:pt x="7302" y="7893"/>
                    <a:pt x="9372" y="6196"/>
                    <a:pt x="9419" y="4053"/>
                  </a:cubicBezTo>
                  <a:cubicBezTo>
                    <a:pt x="9469" y="1871"/>
                    <a:pt x="7410" y="58"/>
                    <a:pt x="4824" y="2"/>
                  </a:cubicBezTo>
                  <a:cubicBezTo>
                    <a:pt x="4783" y="1"/>
                    <a:pt x="4742" y="1"/>
                    <a:pt x="47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4193;p57">
              <a:extLst>
                <a:ext uri="{FF2B5EF4-FFF2-40B4-BE49-F238E27FC236}">
                  <a16:creationId xmlns:a16="http://schemas.microsoft.com/office/drawing/2014/main" id="{15A8FEBE-B127-4B6F-A5B8-99F9083E602F}"/>
                </a:ext>
              </a:extLst>
            </p:cNvPr>
            <p:cNvSpPr/>
            <p:nvPr/>
          </p:nvSpPr>
          <p:spPr>
            <a:xfrm>
              <a:off x="6738400" y="2764750"/>
              <a:ext cx="259050" cy="84300"/>
            </a:xfrm>
            <a:custGeom>
              <a:avLst/>
              <a:gdLst/>
              <a:ahLst/>
              <a:cxnLst/>
              <a:rect l="l" t="t" r="r" b="b"/>
              <a:pathLst>
                <a:path w="10362" h="3372" extrusionOk="0">
                  <a:moveTo>
                    <a:pt x="4135" y="0"/>
                  </a:moveTo>
                  <a:lnTo>
                    <a:pt x="3418" y="59"/>
                  </a:lnTo>
                  <a:cubicBezTo>
                    <a:pt x="3178" y="67"/>
                    <a:pt x="2952" y="154"/>
                    <a:pt x="2718" y="196"/>
                  </a:cubicBezTo>
                  <a:cubicBezTo>
                    <a:pt x="2246" y="277"/>
                    <a:pt x="1811" y="475"/>
                    <a:pt x="1370" y="642"/>
                  </a:cubicBezTo>
                  <a:cubicBezTo>
                    <a:pt x="1144" y="715"/>
                    <a:pt x="952" y="857"/>
                    <a:pt x="742" y="963"/>
                  </a:cubicBezTo>
                  <a:lnTo>
                    <a:pt x="129" y="1306"/>
                  </a:lnTo>
                  <a:cubicBezTo>
                    <a:pt x="37" y="1356"/>
                    <a:pt x="0" y="1476"/>
                    <a:pt x="56" y="1571"/>
                  </a:cubicBezTo>
                  <a:cubicBezTo>
                    <a:pt x="91" y="1634"/>
                    <a:pt x="158" y="1669"/>
                    <a:pt x="228" y="1669"/>
                  </a:cubicBezTo>
                  <a:cubicBezTo>
                    <a:pt x="257" y="1669"/>
                    <a:pt x="287" y="1663"/>
                    <a:pt x="316" y="1649"/>
                  </a:cubicBezTo>
                  <a:lnTo>
                    <a:pt x="338" y="1641"/>
                  </a:lnTo>
                  <a:lnTo>
                    <a:pt x="946" y="1342"/>
                  </a:lnTo>
                  <a:cubicBezTo>
                    <a:pt x="1153" y="1253"/>
                    <a:pt x="1339" y="1122"/>
                    <a:pt x="1557" y="1066"/>
                  </a:cubicBezTo>
                  <a:cubicBezTo>
                    <a:pt x="1981" y="932"/>
                    <a:pt x="2394" y="754"/>
                    <a:pt x="2832" y="695"/>
                  </a:cubicBezTo>
                  <a:cubicBezTo>
                    <a:pt x="3266" y="596"/>
                    <a:pt x="3708" y="549"/>
                    <a:pt x="4149" y="549"/>
                  </a:cubicBezTo>
                  <a:cubicBezTo>
                    <a:pt x="4587" y="549"/>
                    <a:pt x="5025" y="595"/>
                    <a:pt x="5454" y="681"/>
                  </a:cubicBezTo>
                  <a:cubicBezTo>
                    <a:pt x="6319" y="843"/>
                    <a:pt x="7142" y="1200"/>
                    <a:pt x="7907" y="1649"/>
                  </a:cubicBezTo>
                  <a:cubicBezTo>
                    <a:pt x="8660" y="2115"/>
                    <a:pt x="9382" y="2673"/>
                    <a:pt x="9999" y="3304"/>
                  </a:cubicBezTo>
                  <a:lnTo>
                    <a:pt x="10010" y="3315"/>
                  </a:lnTo>
                  <a:cubicBezTo>
                    <a:pt x="10047" y="3353"/>
                    <a:pt x="10097" y="3372"/>
                    <a:pt x="10147" y="3372"/>
                  </a:cubicBezTo>
                  <a:cubicBezTo>
                    <a:pt x="10197" y="3372"/>
                    <a:pt x="10246" y="3353"/>
                    <a:pt x="10284" y="3318"/>
                  </a:cubicBezTo>
                  <a:cubicBezTo>
                    <a:pt x="10356" y="3245"/>
                    <a:pt x="10362" y="3133"/>
                    <a:pt x="10303" y="3055"/>
                  </a:cubicBezTo>
                  <a:cubicBezTo>
                    <a:pt x="10010" y="2668"/>
                    <a:pt x="9689" y="2330"/>
                    <a:pt x="9332" y="2020"/>
                  </a:cubicBezTo>
                  <a:cubicBezTo>
                    <a:pt x="8984" y="1702"/>
                    <a:pt x="8601" y="1423"/>
                    <a:pt x="8200" y="1169"/>
                  </a:cubicBezTo>
                  <a:cubicBezTo>
                    <a:pt x="7402" y="659"/>
                    <a:pt x="6498" y="307"/>
                    <a:pt x="5558" y="129"/>
                  </a:cubicBezTo>
                  <a:cubicBezTo>
                    <a:pt x="5089" y="17"/>
                    <a:pt x="4609" y="14"/>
                    <a:pt x="413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4194;p57">
              <a:extLst>
                <a:ext uri="{FF2B5EF4-FFF2-40B4-BE49-F238E27FC236}">
                  <a16:creationId xmlns:a16="http://schemas.microsoft.com/office/drawing/2014/main" id="{110C615D-BADD-49E8-8B43-00595BBA4F6C}"/>
                </a:ext>
              </a:extLst>
            </p:cNvPr>
            <p:cNvSpPr/>
            <p:nvPr/>
          </p:nvSpPr>
          <p:spPr>
            <a:xfrm>
              <a:off x="6688675" y="2808200"/>
              <a:ext cx="200875" cy="66525"/>
            </a:xfrm>
            <a:custGeom>
              <a:avLst/>
              <a:gdLst/>
              <a:ahLst/>
              <a:cxnLst/>
              <a:rect l="l" t="t" r="r" b="b"/>
              <a:pathLst>
                <a:path w="8035" h="2661" extrusionOk="0">
                  <a:moveTo>
                    <a:pt x="3203" y="1"/>
                  </a:moveTo>
                  <a:cubicBezTo>
                    <a:pt x="2832" y="34"/>
                    <a:pt x="2458" y="59"/>
                    <a:pt x="2098" y="162"/>
                  </a:cubicBezTo>
                  <a:cubicBezTo>
                    <a:pt x="1730" y="229"/>
                    <a:pt x="1395" y="386"/>
                    <a:pt x="1052" y="525"/>
                  </a:cubicBezTo>
                  <a:cubicBezTo>
                    <a:pt x="717" y="676"/>
                    <a:pt x="410" y="882"/>
                    <a:pt x="98" y="1063"/>
                  </a:cubicBezTo>
                  <a:cubicBezTo>
                    <a:pt x="23" y="1105"/>
                    <a:pt x="0" y="1195"/>
                    <a:pt x="42" y="1270"/>
                  </a:cubicBezTo>
                  <a:cubicBezTo>
                    <a:pt x="68" y="1316"/>
                    <a:pt x="118" y="1344"/>
                    <a:pt x="170" y="1344"/>
                  </a:cubicBezTo>
                  <a:cubicBezTo>
                    <a:pt x="190" y="1344"/>
                    <a:pt x="210" y="1340"/>
                    <a:pt x="229" y="1331"/>
                  </a:cubicBezTo>
                  <a:lnTo>
                    <a:pt x="254" y="1320"/>
                  </a:lnTo>
                  <a:cubicBezTo>
                    <a:pt x="578" y="1186"/>
                    <a:pt x="882" y="1010"/>
                    <a:pt x="1205" y="899"/>
                  </a:cubicBezTo>
                  <a:cubicBezTo>
                    <a:pt x="1537" y="801"/>
                    <a:pt x="1855" y="670"/>
                    <a:pt x="2196" y="623"/>
                  </a:cubicBezTo>
                  <a:cubicBezTo>
                    <a:pt x="2513" y="554"/>
                    <a:pt x="2834" y="522"/>
                    <a:pt x="3156" y="522"/>
                  </a:cubicBezTo>
                  <a:cubicBezTo>
                    <a:pt x="3512" y="522"/>
                    <a:pt x="3867" y="561"/>
                    <a:pt x="4216" y="631"/>
                  </a:cubicBezTo>
                  <a:cubicBezTo>
                    <a:pt x="4877" y="759"/>
                    <a:pt x="5513" y="1036"/>
                    <a:pt x="6099" y="1384"/>
                  </a:cubicBezTo>
                  <a:cubicBezTo>
                    <a:pt x="6679" y="1736"/>
                    <a:pt x="7243" y="2154"/>
                    <a:pt x="7753" y="2612"/>
                  </a:cubicBezTo>
                  <a:lnTo>
                    <a:pt x="7764" y="2623"/>
                  </a:lnTo>
                  <a:cubicBezTo>
                    <a:pt x="7793" y="2648"/>
                    <a:pt x="7828" y="2660"/>
                    <a:pt x="7863" y="2660"/>
                  </a:cubicBezTo>
                  <a:cubicBezTo>
                    <a:pt x="7904" y="2660"/>
                    <a:pt x="7946" y="2643"/>
                    <a:pt x="7976" y="2609"/>
                  </a:cubicBezTo>
                  <a:cubicBezTo>
                    <a:pt x="8029" y="2553"/>
                    <a:pt x="8035" y="2475"/>
                    <a:pt x="7996" y="2419"/>
                  </a:cubicBezTo>
                  <a:cubicBezTo>
                    <a:pt x="7577" y="1800"/>
                    <a:pt x="7022" y="1301"/>
                    <a:pt x="6397" y="899"/>
                  </a:cubicBezTo>
                  <a:cubicBezTo>
                    <a:pt x="5770" y="503"/>
                    <a:pt x="5058" y="229"/>
                    <a:pt x="4324" y="93"/>
                  </a:cubicBezTo>
                  <a:cubicBezTo>
                    <a:pt x="3956" y="9"/>
                    <a:pt x="3580" y="3"/>
                    <a:pt x="3203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4195;p57">
              <a:extLst>
                <a:ext uri="{FF2B5EF4-FFF2-40B4-BE49-F238E27FC236}">
                  <a16:creationId xmlns:a16="http://schemas.microsoft.com/office/drawing/2014/main" id="{C4712A0E-CD45-442A-8618-319CF2697758}"/>
                </a:ext>
              </a:extLst>
            </p:cNvPr>
            <p:cNvSpPr/>
            <p:nvPr/>
          </p:nvSpPr>
          <p:spPr>
            <a:xfrm>
              <a:off x="5885000" y="2042225"/>
              <a:ext cx="1101150" cy="1012150"/>
            </a:xfrm>
            <a:custGeom>
              <a:avLst/>
              <a:gdLst/>
              <a:ahLst/>
              <a:cxnLst/>
              <a:rect l="l" t="t" r="r" b="b"/>
              <a:pathLst>
                <a:path w="44046" h="40486" extrusionOk="0">
                  <a:moveTo>
                    <a:pt x="22282" y="0"/>
                  </a:moveTo>
                  <a:cubicBezTo>
                    <a:pt x="14516" y="0"/>
                    <a:pt x="7119" y="4759"/>
                    <a:pt x="4029" y="12539"/>
                  </a:cubicBezTo>
                  <a:cubicBezTo>
                    <a:pt x="0" y="22666"/>
                    <a:pt x="3064" y="34135"/>
                    <a:pt x="14675" y="38814"/>
                  </a:cubicBezTo>
                  <a:cubicBezTo>
                    <a:pt x="17528" y="39963"/>
                    <a:pt x="20198" y="40485"/>
                    <a:pt x="22665" y="40485"/>
                  </a:cubicBezTo>
                  <a:cubicBezTo>
                    <a:pt x="30922" y="40485"/>
                    <a:pt x="36923" y="34636"/>
                    <a:pt x="40020" y="26840"/>
                  </a:cubicBezTo>
                  <a:cubicBezTo>
                    <a:pt x="44046" y="16710"/>
                    <a:pt x="39250" y="5297"/>
                    <a:pt x="29310" y="1350"/>
                  </a:cubicBezTo>
                  <a:cubicBezTo>
                    <a:pt x="27006" y="434"/>
                    <a:pt x="24627" y="0"/>
                    <a:pt x="2228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4196;p57">
              <a:extLst>
                <a:ext uri="{FF2B5EF4-FFF2-40B4-BE49-F238E27FC236}">
                  <a16:creationId xmlns:a16="http://schemas.microsoft.com/office/drawing/2014/main" id="{8EFFA41A-4BEA-4153-B356-EE15D4DE02E9}"/>
                </a:ext>
              </a:extLst>
            </p:cNvPr>
            <p:cNvSpPr/>
            <p:nvPr/>
          </p:nvSpPr>
          <p:spPr>
            <a:xfrm>
              <a:off x="6060594" y="2678964"/>
              <a:ext cx="225137" cy="151020"/>
            </a:xfrm>
            <a:custGeom>
              <a:avLst/>
              <a:gdLst/>
              <a:ahLst/>
              <a:cxnLst/>
              <a:rect l="l" t="t" r="r" b="b"/>
              <a:pathLst>
                <a:path w="13411" h="8996" extrusionOk="0">
                  <a:moveTo>
                    <a:pt x="4581" y="0"/>
                  </a:moveTo>
                  <a:cubicBezTo>
                    <a:pt x="2872" y="0"/>
                    <a:pt x="1477" y="620"/>
                    <a:pt x="926" y="1796"/>
                  </a:cubicBezTo>
                  <a:cubicBezTo>
                    <a:pt x="0" y="3782"/>
                    <a:pt x="1833" y="6600"/>
                    <a:pt x="5025" y="8093"/>
                  </a:cubicBezTo>
                  <a:cubicBezTo>
                    <a:pt x="6327" y="8701"/>
                    <a:pt x="7653" y="8996"/>
                    <a:pt x="8830" y="8996"/>
                  </a:cubicBezTo>
                  <a:cubicBezTo>
                    <a:pt x="10540" y="8996"/>
                    <a:pt x="11935" y="8376"/>
                    <a:pt x="12485" y="7200"/>
                  </a:cubicBezTo>
                  <a:cubicBezTo>
                    <a:pt x="13411" y="5214"/>
                    <a:pt x="11578" y="2396"/>
                    <a:pt x="8386" y="903"/>
                  </a:cubicBezTo>
                  <a:cubicBezTo>
                    <a:pt x="7084" y="295"/>
                    <a:pt x="5758" y="0"/>
                    <a:pt x="4581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4197;p57">
              <a:extLst>
                <a:ext uri="{FF2B5EF4-FFF2-40B4-BE49-F238E27FC236}">
                  <a16:creationId xmlns:a16="http://schemas.microsoft.com/office/drawing/2014/main" id="{17D2B5D1-E6E8-4366-B3CF-AE12778F8C45}"/>
                </a:ext>
              </a:extLst>
            </p:cNvPr>
            <p:cNvSpPr/>
            <p:nvPr/>
          </p:nvSpPr>
          <p:spPr>
            <a:xfrm>
              <a:off x="6485386" y="2778987"/>
              <a:ext cx="256456" cy="156047"/>
            </a:xfrm>
            <a:custGeom>
              <a:avLst/>
              <a:gdLst/>
              <a:ahLst/>
              <a:cxnLst/>
              <a:rect l="l" t="t" r="r" b="b"/>
              <a:pathLst>
                <a:path w="13233" h="8053" extrusionOk="0">
                  <a:moveTo>
                    <a:pt x="5783" y="0"/>
                  </a:moveTo>
                  <a:cubicBezTo>
                    <a:pt x="2892" y="0"/>
                    <a:pt x="552" y="1284"/>
                    <a:pt x="296" y="3165"/>
                  </a:cubicBezTo>
                  <a:cubicBezTo>
                    <a:pt x="0" y="5339"/>
                    <a:pt x="2589" y="7484"/>
                    <a:pt x="6079" y="7958"/>
                  </a:cubicBezTo>
                  <a:cubicBezTo>
                    <a:pt x="6547" y="8022"/>
                    <a:pt x="7007" y="8053"/>
                    <a:pt x="7453" y="8053"/>
                  </a:cubicBezTo>
                  <a:cubicBezTo>
                    <a:pt x="10344" y="8053"/>
                    <a:pt x="12680" y="6769"/>
                    <a:pt x="12936" y="4887"/>
                  </a:cubicBezTo>
                  <a:cubicBezTo>
                    <a:pt x="13232" y="2716"/>
                    <a:pt x="10640" y="571"/>
                    <a:pt x="7150" y="94"/>
                  </a:cubicBezTo>
                  <a:cubicBezTo>
                    <a:pt x="6685" y="31"/>
                    <a:pt x="6228" y="0"/>
                    <a:pt x="5783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4198;p57">
              <a:extLst>
                <a:ext uri="{FF2B5EF4-FFF2-40B4-BE49-F238E27FC236}">
                  <a16:creationId xmlns:a16="http://schemas.microsoft.com/office/drawing/2014/main" id="{58A2CC68-48A1-47F9-BCC8-FAC6ED6EAE97}"/>
                </a:ext>
              </a:extLst>
            </p:cNvPr>
            <p:cNvSpPr/>
            <p:nvPr/>
          </p:nvSpPr>
          <p:spPr>
            <a:xfrm>
              <a:off x="6123450" y="2485850"/>
              <a:ext cx="159475" cy="140400"/>
            </a:xfrm>
            <a:custGeom>
              <a:avLst/>
              <a:gdLst/>
              <a:ahLst/>
              <a:cxnLst/>
              <a:rect l="l" t="t" r="r" b="b"/>
              <a:pathLst>
                <a:path w="6379" h="5616" extrusionOk="0">
                  <a:moveTo>
                    <a:pt x="3212" y="1"/>
                  </a:moveTo>
                  <a:cubicBezTo>
                    <a:pt x="2202" y="1"/>
                    <a:pt x="1222" y="553"/>
                    <a:pt x="718" y="1518"/>
                  </a:cubicBezTo>
                  <a:cubicBezTo>
                    <a:pt x="1" y="2896"/>
                    <a:pt x="522" y="4587"/>
                    <a:pt x="1887" y="5301"/>
                  </a:cubicBezTo>
                  <a:cubicBezTo>
                    <a:pt x="2296" y="5514"/>
                    <a:pt x="2734" y="5615"/>
                    <a:pt x="3167" y="5615"/>
                  </a:cubicBezTo>
                  <a:cubicBezTo>
                    <a:pt x="4177" y="5615"/>
                    <a:pt x="5157" y="5063"/>
                    <a:pt x="5661" y="4098"/>
                  </a:cubicBezTo>
                  <a:cubicBezTo>
                    <a:pt x="6378" y="2720"/>
                    <a:pt x="5859" y="1027"/>
                    <a:pt x="4492" y="315"/>
                  </a:cubicBezTo>
                  <a:cubicBezTo>
                    <a:pt x="4083" y="102"/>
                    <a:pt x="3645" y="1"/>
                    <a:pt x="3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4199;p57">
              <a:extLst>
                <a:ext uri="{FF2B5EF4-FFF2-40B4-BE49-F238E27FC236}">
                  <a16:creationId xmlns:a16="http://schemas.microsoft.com/office/drawing/2014/main" id="{40C7A577-7CB7-436F-9141-B7411CB530FB}"/>
                </a:ext>
              </a:extLst>
            </p:cNvPr>
            <p:cNvSpPr/>
            <p:nvPr/>
          </p:nvSpPr>
          <p:spPr>
            <a:xfrm>
              <a:off x="6540525" y="2573525"/>
              <a:ext cx="146150" cy="140675"/>
            </a:xfrm>
            <a:custGeom>
              <a:avLst/>
              <a:gdLst/>
              <a:ahLst/>
              <a:cxnLst/>
              <a:rect l="l" t="t" r="r" b="b"/>
              <a:pathLst>
                <a:path w="5846" h="5627" extrusionOk="0">
                  <a:moveTo>
                    <a:pt x="2926" y="0"/>
                  </a:moveTo>
                  <a:cubicBezTo>
                    <a:pt x="1512" y="0"/>
                    <a:pt x="296" y="1088"/>
                    <a:pt x="151" y="2541"/>
                  </a:cubicBezTo>
                  <a:cubicBezTo>
                    <a:pt x="1" y="4090"/>
                    <a:pt x="1117" y="5462"/>
                    <a:pt x="2648" y="5613"/>
                  </a:cubicBezTo>
                  <a:cubicBezTo>
                    <a:pt x="2740" y="5622"/>
                    <a:pt x="2831" y="5626"/>
                    <a:pt x="2922" y="5626"/>
                  </a:cubicBezTo>
                  <a:cubicBezTo>
                    <a:pt x="4337" y="5626"/>
                    <a:pt x="5553" y="4541"/>
                    <a:pt x="5695" y="3085"/>
                  </a:cubicBezTo>
                  <a:cubicBezTo>
                    <a:pt x="5845" y="1537"/>
                    <a:pt x="4729" y="162"/>
                    <a:pt x="3198" y="14"/>
                  </a:cubicBezTo>
                  <a:cubicBezTo>
                    <a:pt x="3106" y="5"/>
                    <a:pt x="3016" y="0"/>
                    <a:pt x="29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4200;p57">
              <a:extLst>
                <a:ext uri="{FF2B5EF4-FFF2-40B4-BE49-F238E27FC236}">
                  <a16:creationId xmlns:a16="http://schemas.microsoft.com/office/drawing/2014/main" id="{F40DF883-4064-4654-B8CA-B27E656B0BD0}"/>
                </a:ext>
              </a:extLst>
            </p:cNvPr>
            <p:cNvSpPr/>
            <p:nvPr/>
          </p:nvSpPr>
          <p:spPr>
            <a:xfrm>
              <a:off x="6320625" y="2842675"/>
              <a:ext cx="57350" cy="40050"/>
            </a:xfrm>
            <a:custGeom>
              <a:avLst/>
              <a:gdLst/>
              <a:ahLst/>
              <a:cxnLst/>
              <a:rect l="l" t="t" r="r" b="b"/>
              <a:pathLst>
                <a:path w="2294" h="1602" extrusionOk="0">
                  <a:moveTo>
                    <a:pt x="65" y="0"/>
                  </a:moveTo>
                  <a:cubicBezTo>
                    <a:pt x="59" y="0"/>
                    <a:pt x="54" y="1"/>
                    <a:pt x="48" y="2"/>
                  </a:cubicBezTo>
                  <a:cubicBezTo>
                    <a:pt x="20" y="11"/>
                    <a:pt x="1" y="47"/>
                    <a:pt x="12" y="78"/>
                  </a:cubicBezTo>
                  <a:cubicBezTo>
                    <a:pt x="176" y="524"/>
                    <a:pt x="511" y="895"/>
                    <a:pt x="902" y="1160"/>
                  </a:cubicBezTo>
                  <a:cubicBezTo>
                    <a:pt x="1292" y="1425"/>
                    <a:pt x="1755" y="1584"/>
                    <a:pt x="2227" y="1601"/>
                  </a:cubicBezTo>
                  <a:cubicBezTo>
                    <a:pt x="2257" y="1601"/>
                    <a:pt x="2285" y="1581"/>
                    <a:pt x="2288" y="1551"/>
                  </a:cubicBezTo>
                  <a:cubicBezTo>
                    <a:pt x="2294" y="1517"/>
                    <a:pt x="2271" y="1487"/>
                    <a:pt x="2238" y="1484"/>
                  </a:cubicBezTo>
                  <a:cubicBezTo>
                    <a:pt x="1792" y="1428"/>
                    <a:pt x="1368" y="1258"/>
                    <a:pt x="1005" y="1007"/>
                  </a:cubicBezTo>
                  <a:cubicBezTo>
                    <a:pt x="642" y="750"/>
                    <a:pt x="349" y="413"/>
                    <a:pt x="120" y="30"/>
                  </a:cubicBezTo>
                  <a:cubicBezTo>
                    <a:pt x="109" y="13"/>
                    <a:pt x="87" y="0"/>
                    <a:pt x="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4201;p57">
              <a:extLst>
                <a:ext uri="{FF2B5EF4-FFF2-40B4-BE49-F238E27FC236}">
                  <a16:creationId xmlns:a16="http://schemas.microsoft.com/office/drawing/2014/main" id="{A4EDE539-14ED-4B1A-9E31-A47B03C87343}"/>
                </a:ext>
              </a:extLst>
            </p:cNvPr>
            <p:cNvSpPr/>
            <p:nvPr/>
          </p:nvSpPr>
          <p:spPr>
            <a:xfrm>
              <a:off x="6071325" y="2324075"/>
              <a:ext cx="290125" cy="108625"/>
            </a:xfrm>
            <a:custGeom>
              <a:avLst/>
              <a:gdLst/>
              <a:ahLst/>
              <a:cxnLst/>
              <a:rect l="l" t="t" r="r" b="b"/>
              <a:pathLst>
                <a:path w="11605" h="4345" extrusionOk="0">
                  <a:moveTo>
                    <a:pt x="8367" y="1"/>
                  </a:moveTo>
                  <a:cubicBezTo>
                    <a:pt x="5848" y="1"/>
                    <a:pt x="1851" y="2342"/>
                    <a:pt x="1851" y="2342"/>
                  </a:cubicBezTo>
                  <a:cubicBezTo>
                    <a:pt x="0" y="4007"/>
                    <a:pt x="2642" y="4345"/>
                    <a:pt x="3935" y="4345"/>
                  </a:cubicBezTo>
                  <a:cubicBezTo>
                    <a:pt x="4111" y="4345"/>
                    <a:pt x="4262" y="4339"/>
                    <a:pt x="4373" y="4329"/>
                  </a:cubicBezTo>
                  <a:cubicBezTo>
                    <a:pt x="5300" y="4239"/>
                    <a:pt x="11605" y="2950"/>
                    <a:pt x="10051" y="702"/>
                  </a:cubicBezTo>
                  <a:cubicBezTo>
                    <a:pt x="9701" y="197"/>
                    <a:pt x="9096" y="1"/>
                    <a:pt x="8367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4202;p57">
              <a:extLst>
                <a:ext uri="{FF2B5EF4-FFF2-40B4-BE49-F238E27FC236}">
                  <a16:creationId xmlns:a16="http://schemas.microsoft.com/office/drawing/2014/main" id="{89A21AC9-4D30-43B6-8491-1D1045B769DE}"/>
                </a:ext>
              </a:extLst>
            </p:cNvPr>
            <p:cNvSpPr/>
            <p:nvPr/>
          </p:nvSpPr>
          <p:spPr>
            <a:xfrm>
              <a:off x="6571350" y="2430725"/>
              <a:ext cx="247175" cy="159175"/>
            </a:xfrm>
            <a:custGeom>
              <a:avLst/>
              <a:gdLst/>
              <a:ahLst/>
              <a:cxnLst/>
              <a:rect l="l" t="t" r="r" b="b"/>
              <a:pathLst>
                <a:path w="9887" h="6367" extrusionOk="0">
                  <a:moveTo>
                    <a:pt x="3120" y="0"/>
                  </a:moveTo>
                  <a:cubicBezTo>
                    <a:pt x="2816" y="0"/>
                    <a:pt x="2533" y="75"/>
                    <a:pt x="2280" y="244"/>
                  </a:cubicBezTo>
                  <a:cubicBezTo>
                    <a:pt x="1" y="1759"/>
                    <a:pt x="5382" y="5288"/>
                    <a:pt x="6214" y="5712"/>
                  </a:cubicBezTo>
                  <a:cubicBezTo>
                    <a:pt x="6647" y="5932"/>
                    <a:pt x="7814" y="6366"/>
                    <a:pt x="8646" y="6366"/>
                  </a:cubicBezTo>
                  <a:cubicBezTo>
                    <a:pt x="9404" y="6366"/>
                    <a:pt x="9886" y="6007"/>
                    <a:pt x="9288" y="4800"/>
                  </a:cubicBezTo>
                  <a:cubicBezTo>
                    <a:pt x="9288" y="4800"/>
                    <a:pt x="5549" y="0"/>
                    <a:pt x="3120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4203;p57">
              <a:extLst>
                <a:ext uri="{FF2B5EF4-FFF2-40B4-BE49-F238E27FC236}">
                  <a16:creationId xmlns:a16="http://schemas.microsoft.com/office/drawing/2014/main" id="{B075D0C0-3A71-4323-9B09-43E6D22E1B59}"/>
                </a:ext>
              </a:extLst>
            </p:cNvPr>
            <p:cNvSpPr/>
            <p:nvPr/>
          </p:nvSpPr>
          <p:spPr>
            <a:xfrm>
              <a:off x="6415350" y="2674000"/>
              <a:ext cx="89075" cy="91675"/>
            </a:xfrm>
            <a:custGeom>
              <a:avLst/>
              <a:gdLst/>
              <a:ahLst/>
              <a:cxnLst/>
              <a:rect l="l" t="t" r="r" b="b"/>
              <a:pathLst>
                <a:path w="3563" h="3667" extrusionOk="0">
                  <a:moveTo>
                    <a:pt x="173" y="1"/>
                  </a:moveTo>
                  <a:lnTo>
                    <a:pt x="0" y="3667"/>
                  </a:lnTo>
                  <a:cubicBezTo>
                    <a:pt x="0" y="3667"/>
                    <a:pt x="0" y="3667"/>
                    <a:pt x="0" y="3667"/>
                  </a:cubicBezTo>
                  <a:cubicBezTo>
                    <a:pt x="32" y="3667"/>
                    <a:pt x="3337" y="3661"/>
                    <a:pt x="3487" y="1385"/>
                  </a:cubicBezTo>
                  <a:cubicBezTo>
                    <a:pt x="3563" y="236"/>
                    <a:pt x="3017" y="9"/>
                    <a:pt x="2309" y="9"/>
                  </a:cubicBezTo>
                  <a:cubicBezTo>
                    <a:pt x="1847" y="9"/>
                    <a:pt x="1315" y="105"/>
                    <a:pt x="842" y="105"/>
                  </a:cubicBezTo>
                  <a:cubicBezTo>
                    <a:pt x="597" y="105"/>
                    <a:pt x="369" y="80"/>
                    <a:pt x="17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4204;p57">
              <a:extLst>
                <a:ext uri="{FF2B5EF4-FFF2-40B4-BE49-F238E27FC236}">
                  <a16:creationId xmlns:a16="http://schemas.microsoft.com/office/drawing/2014/main" id="{82B6F22E-4084-4BE2-988B-973EBC7217F1}"/>
                </a:ext>
              </a:extLst>
            </p:cNvPr>
            <p:cNvSpPr/>
            <p:nvPr/>
          </p:nvSpPr>
          <p:spPr>
            <a:xfrm>
              <a:off x="6407100" y="2507150"/>
              <a:ext cx="100050" cy="260500"/>
            </a:xfrm>
            <a:custGeom>
              <a:avLst/>
              <a:gdLst/>
              <a:ahLst/>
              <a:cxnLst/>
              <a:rect l="l" t="t" r="r" b="b"/>
              <a:pathLst>
                <a:path w="4002" h="10420" extrusionOk="0">
                  <a:moveTo>
                    <a:pt x="1726" y="1"/>
                  </a:moveTo>
                  <a:cubicBezTo>
                    <a:pt x="1695" y="1"/>
                    <a:pt x="1668" y="18"/>
                    <a:pt x="1655" y="49"/>
                  </a:cubicBezTo>
                  <a:cubicBezTo>
                    <a:pt x="1145" y="1268"/>
                    <a:pt x="701" y="2510"/>
                    <a:pt x="352" y="3793"/>
                  </a:cubicBezTo>
                  <a:cubicBezTo>
                    <a:pt x="182" y="4440"/>
                    <a:pt x="37" y="5088"/>
                    <a:pt x="9" y="5779"/>
                  </a:cubicBezTo>
                  <a:cubicBezTo>
                    <a:pt x="1" y="5952"/>
                    <a:pt x="15" y="6131"/>
                    <a:pt x="51" y="6315"/>
                  </a:cubicBezTo>
                  <a:cubicBezTo>
                    <a:pt x="87" y="6494"/>
                    <a:pt x="177" y="6728"/>
                    <a:pt x="417" y="6845"/>
                  </a:cubicBezTo>
                  <a:cubicBezTo>
                    <a:pt x="674" y="6952"/>
                    <a:pt x="926" y="6977"/>
                    <a:pt x="1170" y="6977"/>
                  </a:cubicBezTo>
                  <a:cubicBezTo>
                    <a:pt x="1275" y="6977"/>
                    <a:pt x="1378" y="6972"/>
                    <a:pt x="1479" y="6968"/>
                  </a:cubicBezTo>
                  <a:cubicBezTo>
                    <a:pt x="1817" y="6951"/>
                    <a:pt x="2143" y="6901"/>
                    <a:pt x="2459" y="6884"/>
                  </a:cubicBezTo>
                  <a:cubicBezTo>
                    <a:pt x="2521" y="6881"/>
                    <a:pt x="2584" y="6880"/>
                    <a:pt x="2646" y="6880"/>
                  </a:cubicBezTo>
                  <a:cubicBezTo>
                    <a:pt x="2895" y="6880"/>
                    <a:pt x="3135" y="6908"/>
                    <a:pt x="3307" y="7015"/>
                  </a:cubicBezTo>
                  <a:cubicBezTo>
                    <a:pt x="3527" y="7141"/>
                    <a:pt x="3622" y="7425"/>
                    <a:pt x="3639" y="7724"/>
                  </a:cubicBezTo>
                  <a:cubicBezTo>
                    <a:pt x="3644" y="7875"/>
                    <a:pt x="3650" y="8034"/>
                    <a:pt x="3616" y="8181"/>
                  </a:cubicBezTo>
                  <a:lnTo>
                    <a:pt x="3586" y="8405"/>
                  </a:lnTo>
                  <a:cubicBezTo>
                    <a:pt x="3569" y="8477"/>
                    <a:pt x="3541" y="8547"/>
                    <a:pt x="3516" y="8617"/>
                  </a:cubicBezTo>
                  <a:cubicBezTo>
                    <a:pt x="3483" y="8767"/>
                    <a:pt x="3385" y="8884"/>
                    <a:pt x="3315" y="9018"/>
                  </a:cubicBezTo>
                  <a:cubicBezTo>
                    <a:pt x="3212" y="9130"/>
                    <a:pt x="3128" y="9258"/>
                    <a:pt x="3003" y="9353"/>
                  </a:cubicBezTo>
                  <a:cubicBezTo>
                    <a:pt x="2777" y="9562"/>
                    <a:pt x="2495" y="9713"/>
                    <a:pt x="2205" y="9841"/>
                  </a:cubicBezTo>
                  <a:cubicBezTo>
                    <a:pt x="1619" y="10092"/>
                    <a:pt x="966" y="10218"/>
                    <a:pt x="327" y="10263"/>
                  </a:cubicBezTo>
                  <a:lnTo>
                    <a:pt x="319" y="10263"/>
                  </a:lnTo>
                  <a:cubicBezTo>
                    <a:pt x="277" y="10265"/>
                    <a:pt x="246" y="10299"/>
                    <a:pt x="246" y="10341"/>
                  </a:cubicBezTo>
                  <a:cubicBezTo>
                    <a:pt x="246" y="10385"/>
                    <a:pt x="277" y="10419"/>
                    <a:pt x="322" y="10419"/>
                  </a:cubicBezTo>
                  <a:cubicBezTo>
                    <a:pt x="346" y="10419"/>
                    <a:pt x="371" y="10419"/>
                    <a:pt x="396" y="10419"/>
                  </a:cubicBezTo>
                  <a:cubicBezTo>
                    <a:pt x="1045" y="10419"/>
                    <a:pt x="1684" y="10313"/>
                    <a:pt x="2302" y="10092"/>
                  </a:cubicBezTo>
                  <a:cubicBezTo>
                    <a:pt x="2620" y="9967"/>
                    <a:pt x="2933" y="9813"/>
                    <a:pt x="3198" y="9582"/>
                  </a:cubicBezTo>
                  <a:cubicBezTo>
                    <a:pt x="3343" y="9481"/>
                    <a:pt x="3446" y="9334"/>
                    <a:pt x="3569" y="9205"/>
                  </a:cubicBezTo>
                  <a:cubicBezTo>
                    <a:pt x="3658" y="9052"/>
                    <a:pt x="3775" y="8912"/>
                    <a:pt x="3826" y="8739"/>
                  </a:cubicBezTo>
                  <a:cubicBezTo>
                    <a:pt x="3859" y="8656"/>
                    <a:pt x="3895" y="8572"/>
                    <a:pt x="3921" y="8488"/>
                  </a:cubicBezTo>
                  <a:lnTo>
                    <a:pt x="3965" y="8223"/>
                  </a:lnTo>
                  <a:cubicBezTo>
                    <a:pt x="4001" y="8045"/>
                    <a:pt x="4001" y="7875"/>
                    <a:pt x="3996" y="7696"/>
                  </a:cubicBezTo>
                  <a:cubicBezTo>
                    <a:pt x="3985" y="7517"/>
                    <a:pt x="3957" y="7336"/>
                    <a:pt x="3884" y="7155"/>
                  </a:cubicBezTo>
                  <a:cubicBezTo>
                    <a:pt x="3809" y="6973"/>
                    <a:pt x="3678" y="6803"/>
                    <a:pt x="3502" y="6695"/>
                  </a:cubicBezTo>
                  <a:cubicBezTo>
                    <a:pt x="3219" y="6524"/>
                    <a:pt x="2918" y="6492"/>
                    <a:pt x="2637" y="6492"/>
                  </a:cubicBezTo>
                  <a:cubicBezTo>
                    <a:pt x="2569" y="6492"/>
                    <a:pt x="2502" y="6494"/>
                    <a:pt x="2436" y="6496"/>
                  </a:cubicBezTo>
                  <a:cubicBezTo>
                    <a:pt x="2093" y="6510"/>
                    <a:pt x="1767" y="6552"/>
                    <a:pt x="1449" y="6575"/>
                  </a:cubicBezTo>
                  <a:cubicBezTo>
                    <a:pt x="1350" y="6581"/>
                    <a:pt x="1249" y="6585"/>
                    <a:pt x="1151" y="6585"/>
                  </a:cubicBezTo>
                  <a:cubicBezTo>
                    <a:pt x="937" y="6585"/>
                    <a:pt x="731" y="6564"/>
                    <a:pt x="567" y="6494"/>
                  </a:cubicBezTo>
                  <a:cubicBezTo>
                    <a:pt x="503" y="6469"/>
                    <a:pt x="442" y="6368"/>
                    <a:pt x="408" y="6229"/>
                  </a:cubicBezTo>
                  <a:cubicBezTo>
                    <a:pt x="386" y="6089"/>
                    <a:pt x="369" y="5938"/>
                    <a:pt x="375" y="5782"/>
                  </a:cubicBezTo>
                  <a:cubicBezTo>
                    <a:pt x="389" y="5152"/>
                    <a:pt x="531" y="4510"/>
                    <a:pt x="676" y="3874"/>
                  </a:cubicBezTo>
                  <a:cubicBezTo>
                    <a:pt x="824" y="3241"/>
                    <a:pt x="1005" y="2607"/>
                    <a:pt x="1198" y="1980"/>
                  </a:cubicBezTo>
                  <a:cubicBezTo>
                    <a:pt x="1387" y="1349"/>
                    <a:pt x="1591" y="730"/>
                    <a:pt x="1800" y="105"/>
                  </a:cubicBezTo>
                  <a:cubicBezTo>
                    <a:pt x="1814" y="63"/>
                    <a:pt x="1795" y="21"/>
                    <a:pt x="1758" y="7"/>
                  </a:cubicBezTo>
                  <a:cubicBezTo>
                    <a:pt x="1748" y="3"/>
                    <a:pt x="1737" y="1"/>
                    <a:pt x="17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4205;p57">
              <a:extLst>
                <a:ext uri="{FF2B5EF4-FFF2-40B4-BE49-F238E27FC236}">
                  <a16:creationId xmlns:a16="http://schemas.microsoft.com/office/drawing/2014/main" id="{FEA72EF4-5458-42A5-8A97-685E05C3E201}"/>
                </a:ext>
              </a:extLst>
            </p:cNvPr>
            <p:cNvSpPr/>
            <p:nvPr/>
          </p:nvSpPr>
          <p:spPr>
            <a:xfrm>
              <a:off x="5857300" y="1949875"/>
              <a:ext cx="1199425" cy="700450"/>
            </a:xfrm>
            <a:custGeom>
              <a:avLst/>
              <a:gdLst/>
              <a:ahLst/>
              <a:cxnLst/>
              <a:rect l="l" t="t" r="r" b="b"/>
              <a:pathLst>
                <a:path w="47977" h="28018" extrusionOk="0">
                  <a:moveTo>
                    <a:pt x="25365" y="0"/>
                  </a:moveTo>
                  <a:cubicBezTo>
                    <a:pt x="20058" y="0"/>
                    <a:pt x="16726" y="2399"/>
                    <a:pt x="16726" y="2399"/>
                  </a:cubicBezTo>
                  <a:cubicBezTo>
                    <a:pt x="16726" y="2399"/>
                    <a:pt x="15202" y="1187"/>
                    <a:pt x="12884" y="1187"/>
                  </a:cubicBezTo>
                  <a:cubicBezTo>
                    <a:pt x="11282" y="1187"/>
                    <a:pt x="9300" y="1766"/>
                    <a:pt x="7179" y="3724"/>
                  </a:cubicBezTo>
                  <a:cubicBezTo>
                    <a:pt x="1990" y="8517"/>
                    <a:pt x="1" y="20025"/>
                    <a:pt x="4161" y="20106"/>
                  </a:cubicBezTo>
                  <a:cubicBezTo>
                    <a:pt x="4176" y="20106"/>
                    <a:pt x="4192" y="20106"/>
                    <a:pt x="4208" y="20106"/>
                  </a:cubicBezTo>
                  <a:cubicBezTo>
                    <a:pt x="8375" y="20106"/>
                    <a:pt x="15643" y="9870"/>
                    <a:pt x="15643" y="9870"/>
                  </a:cubicBezTo>
                  <a:cubicBezTo>
                    <a:pt x="20065" y="13795"/>
                    <a:pt x="21733" y="15762"/>
                    <a:pt x="25544" y="18356"/>
                  </a:cubicBezTo>
                  <a:cubicBezTo>
                    <a:pt x="27101" y="19417"/>
                    <a:pt x="28290" y="19788"/>
                    <a:pt x="29205" y="19788"/>
                  </a:cubicBezTo>
                  <a:cubicBezTo>
                    <a:pt x="31318" y="19788"/>
                    <a:pt x="31965" y="17810"/>
                    <a:pt x="32301" y="17810"/>
                  </a:cubicBezTo>
                  <a:cubicBezTo>
                    <a:pt x="32344" y="17810"/>
                    <a:pt x="32383" y="17843"/>
                    <a:pt x="32418" y="17918"/>
                  </a:cubicBezTo>
                  <a:cubicBezTo>
                    <a:pt x="35412" y="24221"/>
                    <a:pt x="42183" y="28017"/>
                    <a:pt x="42183" y="28017"/>
                  </a:cubicBezTo>
                  <a:cubicBezTo>
                    <a:pt x="46747" y="20566"/>
                    <a:pt x="47977" y="10707"/>
                    <a:pt x="36575" y="3512"/>
                  </a:cubicBezTo>
                  <a:cubicBezTo>
                    <a:pt x="32335" y="840"/>
                    <a:pt x="28505" y="0"/>
                    <a:pt x="25365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4206;p57">
              <a:extLst>
                <a:ext uri="{FF2B5EF4-FFF2-40B4-BE49-F238E27FC236}">
                  <a16:creationId xmlns:a16="http://schemas.microsoft.com/office/drawing/2014/main" id="{7AEE3A7A-0153-4967-BFD9-D75245F2685C}"/>
                </a:ext>
              </a:extLst>
            </p:cNvPr>
            <p:cNvSpPr/>
            <p:nvPr/>
          </p:nvSpPr>
          <p:spPr>
            <a:xfrm>
              <a:off x="6253250" y="2163275"/>
              <a:ext cx="431750" cy="301175"/>
            </a:xfrm>
            <a:custGeom>
              <a:avLst/>
              <a:gdLst/>
              <a:ahLst/>
              <a:cxnLst/>
              <a:rect l="l" t="t" r="r" b="b"/>
              <a:pathLst>
                <a:path w="17270" h="12047" extrusionOk="0">
                  <a:moveTo>
                    <a:pt x="168" y="0"/>
                  </a:moveTo>
                  <a:lnTo>
                    <a:pt x="1" y="104"/>
                  </a:lnTo>
                  <a:cubicBezTo>
                    <a:pt x="2651" y="4598"/>
                    <a:pt x="6448" y="8336"/>
                    <a:pt x="10990" y="10914"/>
                  </a:cubicBezTo>
                  <a:cubicBezTo>
                    <a:pt x="12027" y="11505"/>
                    <a:pt x="13154" y="12047"/>
                    <a:pt x="14357" y="12047"/>
                  </a:cubicBezTo>
                  <a:cubicBezTo>
                    <a:pt x="14427" y="12047"/>
                    <a:pt x="14502" y="12047"/>
                    <a:pt x="14574" y="12036"/>
                  </a:cubicBezTo>
                  <a:cubicBezTo>
                    <a:pt x="15813" y="11966"/>
                    <a:pt x="17197" y="11056"/>
                    <a:pt x="17269" y="9709"/>
                  </a:cubicBezTo>
                  <a:lnTo>
                    <a:pt x="17074" y="9698"/>
                  </a:lnTo>
                  <a:cubicBezTo>
                    <a:pt x="17007" y="10939"/>
                    <a:pt x="15718" y="11776"/>
                    <a:pt x="14563" y="11840"/>
                  </a:cubicBezTo>
                  <a:cubicBezTo>
                    <a:pt x="14493" y="11844"/>
                    <a:pt x="14422" y="11846"/>
                    <a:pt x="14352" y="11846"/>
                  </a:cubicBezTo>
                  <a:cubicBezTo>
                    <a:pt x="13197" y="11846"/>
                    <a:pt x="12102" y="11320"/>
                    <a:pt x="11087" y="10741"/>
                  </a:cubicBezTo>
                  <a:cubicBezTo>
                    <a:pt x="6579" y="8183"/>
                    <a:pt x="2802" y="4467"/>
                    <a:pt x="168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4207;p57">
              <a:extLst>
                <a:ext uri="{FF2B5EF4-FFF2-40B4-BE49-F238E27FC236}">
                  <a16:creationId xmlns:a16="http://schemas.microsoft.com/office/drawing/2014/main" id="{DE05C192-1B47-439F-9CBE-3F208AC29F3E}"/>
                </a:ext>
              </a:extLst>
            </p:cNvPr>
            <p:cNvSpPr/>
            <p:nvPr/>
          </p:nvSpPr>
          <p:spPr>
            <a:xfrm>
              <a:off x="5886250" y="2163475"/>
              <a:ext cx="376450" cy="296375"/>
            </a:xfrm>
            <a:custGeom>
              <a:avLst/>
              <a:gdLst/>
              <a:ahLst/>
              <a:cxnLst/>
              <a:rect l="l" t="t" r="r" b="b"/>
              <a:pathLst>
                <a:path w="15058" h="11855" extrusionOk="0">
                  <a:moveTo>
                    <a:pt x="14873" y="1"/>
                  </a:moveTo>
                  <a:cubicBezTo>
                    <a:pt x="13339" y="4238"/>
                    <a:pt x="10407" y="7913"/>
                    <a:pt x="6613" y="10348"/>
                  </a:cubicBezTo>
                  <a:cubicBezTo>
                    <a:pt x="5697" y="10937"/>
                    <a:pt x="4478" y="11617"/>
                    <a:pt x="3153" y="11659"/>
                  </a:cubicBezTo>
                  <a:cubicBezTo>
                    <a:pt x="3132" y="11660"/>
                    <a:pt x="3111" y="11660"/>
                    <a:pt x="3089" y="11660"/>
                  </a:cubicBezTo>
                  <a:cubicBezTo>
                    <a:pt x="1963" y="11660"/>
                    <a:pt x="615" y="11085"/>
                    <a:pt x="185" y="9918"/>
                  </a:cubicBezTo>
                  <a:lnTo>
                    <a:pt x="1" y="9985"/>
                  </a:lnTo>
                  <a:cubicBezTo>
                    <a:pt x="475" y="11283"/>
                    <a:pt x="1889" y="11855"/>
                    <a:pt x="3047" y="11855"/>
                  </a:cubicBezTo>
                  <a:cubicBezTo>
                    <a:pt x="3083" y="11855"/>
                    <a:pt x="3120" y="11855"/>
                    <a:pt x="3156" y="11849"/>
                  </a:cubicBezTo>
                  <a:cubicBezTo>
                    <a:pt x="4529" y="11807"/>
                    <a:pt x="5781" y="11115"/>
                    <a:pt x="6716" y="10510"/>
                  </a:cubicBezTo>
                  <a:cubicBezTo>
                    <a:pt x="10546" y="8052"/>
                    <a:pt x="13506" y="4344"/>
                    <a:pt x="15057" y="68"/>
                  </a:cubicBezTo>
                  <a:lnTo>
                    <a:pt x="14873" y="1"/>
                  </a:ln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4208;p57">
              <a:extLst>
                <a:ext uri="{FF2B5EF4-FFF2-40B4-BE49-F238E27FC236}">
                  <a16:creationId xmlns:a16="http://schemas.microsoft.com/office/drawing/2014/main" id="{40B1E0FC-047E-4AF7-A67C-3B41BD9A919B}"/>
                </a:ext>
              </a:extLst>
            </p:cNvPr>
            <p:cNvSpPr/>
            <p:nvPr/>
          </p:nvSpPr>
          <p:spPr>
            <a:xfrm>
              <a:off x="6207500" y="2031750"/>
              <a:ext cx="401675" cy="332975"/>
            </a:xfrm>
            <a:custGeom>
              <a:avLst/>
              <a:gdLst/>
              <a:ahLst/>
              <a:cxnLst/>
              <a:rect l="l" t="t" r="r" b="b"/>
              <a:pathLst>
                <a:path w="16067" h="13319" extrusionOk="0">
                  <a:moveTo>
                    <a:pt x="201" y="1"/>
                  </a:moveTo>
                  <a:cubicBezTo>
                    <a:pt x="168" y="1"/>
                    <a:pt x="134" y="10"/>
                    <a:pt x="104" y="28"/>
                  </a:cubicBezTo>
                  <a:cubicBezTo>
                    <a:pt x="59" y="53"/>
                    <a:pt x="28" y="97"/>
                    <a:pt x="14" y="148"/>
                  </a:cubicBezTo>
                  <a:cubicBezTo>
                    <a:pt x="0" y="195"/>
                    <a:pt x="6" y="248"/>
                    <a:pt x="34" y="293"/>
                  </a:cubicBezTo>
                  <a:cubicBezTo>
                    <a:pt x="550" y="1144"/>
                    <a:pt x="1044" y="1911"/>
                    <a:pt x="1538" y="2633"/>
                  </a:cubicBezTo>
                  <a:cubicBezTo>
                    <a:pt x="2084" y="3426"/>
                    <a:pt x="2648" y="4173"/>
                    <a:pt x="3198" y="4865"/>
                  </a:cubicBezTo>
                  <a:cubicBezTo>
                    <a:pt x="4372" y="6333"/>
                    <a:pt x="5633" y="7716"/>
                    <a:pt x="6944" y="8983"/>
                  </a:cubicBezTo>
                  <a:cubicBezTo>
                    <a:pt x="7714" y="9725"/>
                    <a:pt x="8370" y="10319"/>
                    <a:pt x="9014" y="10849"/>
                  </a:cubicBezTo>
                  <a:cubicBezTo>
                    <a:pt x="9092" y="10911"/>
                    <a:pt x="9165" y="10972"/>
                    <a:pt x="9237" y="11033"/>
                  </a:cubicBezTo>
                  <a:cubicBezTo>
                    <a:pt x="9868" y="11555"/>
                    <a:pt x="10521" y="12096"/>
                    <a:pt x="11241" y="12551"/>
                  </a:cubicBezTo>
                  <a:cubicBezTo>
                    <a:pt x="11720" y="12847"/>
                    <a:pt x="12136" y="13042"/>
                    <a:pt x="12543" y="13159"/>
                  </a:cubicBezTo>
                  <a:cubicBezTo>
                    <a:pt x="12878" y="13265"/>
                    <a:pt x="13216" y="13318"/>
                    <a:pt x="13542" y="13318"/>
                  </a:cubicBezTo>
                  <a:cubicBezTo>
                    <a:pt x="13701" y="13318"/>
                    <a:pt x="13863" y="13307"/>
                    <a:pt x="14019" y="13276"/>
                  </a:cubicBezTo>
                  <a:cubicBezTo>
                    <a:pt x="14533" y="13182"/>
                    <a:pt x="14996" y="12961"/>
                    <a:pt x="15358" y="12643"/>
                  </a:cubicBezTo>
                  <a:cubicBezTo>
                    <a:pt x="15763" y="12306"/>
                    <a:pt x="16017" y="11820"/>
                    <a:pt x="16059" y="11315"/>
                  </a:cubicBezTo>
                  <a:cubicBezTo>
                    <a:pt x="16067" y="11212"/>
                    <a:pt x="15986" y="11117"/>
                    <a:pt x="15880" y="11109"/>
                  </a:cubicBezTo>
                  <a:cubicBezTo>
                    <a:pt x="15876" y="11109"/>
                    <a:pt x="15873" y="11108"/>
                    <a:pt x="15869" y="11108"/>
                  </a:cubicBezTo>
                  <a:cubicBezTo>
                    <a:pt x="15823" y="11108"/>
                    <a:pt x="15777" y="11125"/>
                    <a:pt x="15741" y="11156"/>
                  </a:cubicBezTo>
                  <a:cubicBezTo>
                    <a:pt x="15704" y="11187"/>
                    <a:pt x="15679" y="11234"/>
                    <a:pt x="15676" y="11285"/>
                  </a:cubicBezTo>
                  <a:cubicBezTo>
                    <a:pt x="15629" y="11686"/>
                    <a:pt x="15417" y="12066"/>
                    <a:pt x="15090" y="12328"/>
                  </a:cubicBezTo>
                  <a:cubicBezTo>
                    <a:pt x="15090" y="12331"/>
                    <a:pt x="15085" y="12331"/>
                    <a:pt x="15085" y="12331"/>
                  </a:cubicBezTo>
                  <a:cubicBezTo>
                    <a:pt x="14786" y="12585"/>
                    <a:pt x="14387" y="12763"/>
                    <a:pt x="13941" y="12844"/>
                  </a:cubicBezTo>
                  <a:cubicBezTo>
                    <a:pt x="13817" y="12864"/>
                    <a:pt x="13689" y="12875"/>
                    <a:pt x="13559" y="12875"/>
                  </a:cubicBezTo>
                  <a:cubicBezTo>
                    <a:pt x="13278" y="12875"/>
                    <a:pt x="12984" y="12828"/>
                    <a:pt x="12677" y="12732"/>
                  </a:cubicBezTo>
                  <a:cubicBezTo>
                    <a:pt x="12306" y="12618"/>
                    <a:pt x="11930" y="12434"/>
                    <a:pt x="11486" y="12161"/>
                  </a:cubicBezTo>
                  <a:cubicBezTo>
                    <a:pt x="10808" y="11723"/>
                    <a:pt x="10172" y="11190"/>
                    <a:pt x="9556" y="10674"/>
                  </a:cubicBezTo>
                  <a:cubicBezTo>
                    <a:pt x="9477" y="10612"/>
                    <a:pt x="9402" y="10545"/>
                    <a:pt x="9324" y="10484"/>
                  </a:cubicBezTo>
                  <a:cubicBezTo>
                    <a:pt x="8554" y="9828"/>
                    <a:pt x="7882" y="9223"/>
                    <a:pt x="7279" y="8643"/>
                  </a:cubicBezTo>
                  <a:cubicBezTo>
                    <a:pt x="5985" y="7407"/>
                    <a:pt x="4729" y="6043"/>
                    <a:pt x="3555" y="4589"/>
                  </a:cubicBezTo>
                  <a:cubicBezTo>
                    <a:pt x="2400" y="3152"/>
                    <a:pt x="1328" y="1643"/>
                    <a:pt x="366" y="95"/>
                  </a:cubicBezTo>
                  <a:cubicBezTo>
                    <a:pt x="363" y="95"/>
                    <a:pt x="363" y="92"/>
                    <a:pt x="363" y="92"/>
                  </a:cubicBezTo>
                  <a:cubicBezTo>
                    <a:pt x="326" y="33"/>
                    <a:pt x="264" y="1"/>
                    <a:pt x="2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4209;p57">
              <a:extLst>
                <a:ext uri="{FF2B5EF4-FFF2-40B4-BE49-F238E27FC236}">
                  <a16:creationId xmlns:a16="http://schemas.microsoft.com/office/drawing/2014/main" id="{7311B1D4-F97B-48EA-A419-DC3BCFEEA841}"/>
                </a:ext>
              </a:extLst>
            </p:cNvPr>
            <p:cNvSpPr/>
            <p:nvPr/>
          </p:nvSpPr>
          <p:spPr>
            <a:xfrm>
              <a:off x="6419600" y="2004425"/>
              <a:ext cx="527225" cy="556825"/>
            </a:xfrm>
            <a:custGeom>
              <a:avLst/>
              <a:gdLst/>
              <a:ahLst/>
              <a:cxnLst/>
              <a:rect l="l" t="t" r="r" b="b"/>
              <a:pathLst>
                <a:path w="21089" h="22273" extrusionOk="0">
                  <a:moveTo>
                    <a:pt x="1919" y="1"/>
                  </a:moveTo>
                  <a:cubicBezTo>
                    <a:pt x="1342" y="1"/>
                    <a:pt x="760" y="34"/>
                    <a:pt x="176" y="100"/>
                  </a:cubicBezTo>
                  <a:lnTo>
                    <a:pt x="170" y="100"/>
                  </a:lnTo>
                  <a:cubicBezTo>
                    <a:pt x="117" y="105"/>
                    <a:pt x="70" y="133"/>
                    <a:pt x="39" y="181"/>
                  </a:cubicBezTo>
                  <a:cubicBezTo>
                    <a:pt x="11" y="222"/>
                    <a:pt x="0" y="267"/>
                    <a:pt x="9" y="314"/>
                  </a:cubicBezTo>
                  <a:cubicBezTo>
                    <a:pt x="14" y="362"/>
                    <a:pt x="39" y="407"/>
                    <a:pt x="78" y="437"/>
                  </a:cubicBezTo>
                  <a:cubicBezTo>
                    <a:pt x="108" y="467"/>
                    <a:pt x="148" y="481"/>
                    <a:pt x="191" y="481"/>
                  </a:cubicBezTo>
                  <a:cubicBezTo>
                    <a:pt x="201" y="481"/>
                    <a:pt x="211" y="481"/>
                    <a:pt x="221" y="479"/>
                  </a:cubicBezTo>
                  <a:cubicBezTo>
                    <a:pt x="686" y="431"/>
                    <a:pt x="1159" y="407"/>
                    <a:pt x="1638" y="407"/>
                  </a:cubicBezTo>
                  <a:cubicBezTo>
                    <a:pt x="3860" y="407"/>
                    <a:pt x="6214" y="920"/>
                    <a:pt x="8523" y="1919"/>
                  </a:cubicBezTo>
                  <a:cubicBezTo>
                    <a:pt x="9831" y="2491"/>
                    <a:pt x="11090" y="3182"/>
                    <a:pt x="12273" y="3969"/>
                  </a:cubicBezTo>
                  <a:cubicBezTo>
                    <a:pt x="13561" y="4831"/>
                    <a:pt x="14658" y="5696"/>
                    <a:pt x="15620" y="6619"/>
                  </a:cubicBezTo>
                  <a:cubicBezTo>
                    <a:pt x="17858" y="8748"/>
                    <a:pt x="19417" y="11203"/>
                    <a:pt x="20126" y="13725"/>
                  </a:cubicBezTo>
                  <a:cubicBezTo>
                    <a:pt x="20313" y="14369"/>
                    <a:pt x="20452" y="15070"/>
                    <a:pt x="20541" y="15803"/>
                  </a:cubicBezTo>
                  <a:cubicBezTo>
                    <a:pt x="20628" y="16520"/>
                    <a:pt x="20653" y="17232"/>
                    <a:pt x="20611" y="17918"/>
                  </a:cubicBezTo>
                  <a:cubicBezTo>
                    <a:pt x="20541" y="19335"/>
                    <a:pt x="20182" y="20744"/>
                    <a:pt x="19573" y="21991"/>
                  </a:cubicBezTo>
                  <a:cubicBezTo>
                    <a:pt x="19554" y="22039"/>
                    <a:pt x="19551" y="22089"/>
                    <a:pt x="19565" y="22139"/>
                  </a:cubicBezTo>
                  <a:cubicBezTo>
                    <a:pt x="19579" y="22186"/>
                    <a:pt x="19612" y="22225"/>
                    <a:pt x="19654" y="22251"/>
                  </a:cubicBezTo>
                  <a:cubicBezTo>
                    <a:pt x="19682" y="22267"/>
                    <a:pt x="19713" y="22273"/>
                    <a:pt x="19746" y="22273"/>
                  </a:cubicBezTo>
                  <a:cubicBezTo>
                    <a:pt x="19766" y="22273"/>
                    <a:pt x="19783" y="22270"/>
                    <a:pt x="19802" y="22262"/>
                  </a:cubicBezTo>
                  <a:cubicBezTo>
                    <a:pt x="19852" y="22248"/>
                    <a:pt x="19891" y="22212"/>
                    <a:pt x="19917" y="22164"/>
                  </a:cubicBezTo>
                  <a:cubicBezTo>
                    <a:pt x="20561" y="20870"/>
                    <a:pt x="20949" y="19408"/>
                    <a:pt x="21035" y="17943"/>
                  </a:cubicBezTo>
                  <a:cubicBezTo>
                    <a:pt x="21088" y="17248"/>
                    <a:pt x="21066" y="16509"/>
                    <a:pt x="20979" y="15750"/>
                  </a:cubicBezTo>
                  <a:cubicBezTo>
                    <a:pt x="20893" y="14997"/>
                    <a:pt x="20754" y="14272"/>
                    <a:pt x="20558" y="13602"/>
                  </a:cubicBezTo>
                  <a:cubicBezTo>
                    <a:pt x="19833" y="10999"/>
                    <a:pt x="18240" y="8466"/>
                    <a:pt x="15949" y="6276"/>
                  </a:cubicBezTo>
                  <a:cubicBezTo>
                    <a:pt x="14928" y="5291"/>
                    <a:pt x="13782" y="4382"/>
                    <a:pt x="12538" y="3570"/>
                  </a:cubicBezTo>
                  <a:cubicBezTo>
                    <a:pt x="11324" y="2767"/>
                    <a:pt x="10032" y="2069"/>
                    <a:pt x="8704" y="1497"/>
                  </a:cubicBezTo>
                  <a:cubicBezTo>
                    <a:pt x="7231" y="878"/>
                    <a:pt x="5870" y="465"/>
                    <a:pt x="4534" y="236"/>
                  </a:cubicBezTo>
                  <a:cubicBezTo>
                    <a:pt x="3681" y="79"/>
                    <a:pt x="2806" y="1"/>
                    <a:pt x="1919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4210;p57">
              <a:extLst>
                <a:ext uri="{FF2B5EF4-FFF2-40B4-BE49-F238E27FC236}">
                  <a16:creationId xmlns:a16="http://schemas.microsoft.com/office/drawing/2014/main" id="{92E9DA19-BF2F-401C-9374-66C9467189CF}"/>
                </a:ext>
              </a:extLst>
            </p:cNvPr>
            <p:cNvSpPr/>
            <p:nvPr/>
          </p:nvSpPr>
          <p:spPr>
            <a:xfrm>
              <a:off x="5877675" y="2022325"/>
              <a:ext cx="237025" cy="338825"/>
            </a:xfrm>
            <a:custGeom>
              <a:avLst/>
              <a:gdLst/>
              <a:ahLst/>
              <a:cxnLst/>
              <a:rect l="l" t="t" r="r" b="b"/>
              <a:pathLst>
                <a:path w="9481" h="13553" extrusionOk="0">
                  <a:moveTo>
                    <a:pt x="9265" y="1"/>
                  </a:moveTo>
                  <a:cubicBezTo>
                    <a:pt x="9234" y="1"/>
                    <a:pt x="9204" y="8"/>
                    <a:pt x="9176" y="23"/>
                  </a:cubicBezTo>
                  <a:cubicBezTo>
                    <a:pt x="7965" y="653"/>
                    <a:pt x="6816" y="1462"/>
                    <a:pt x="5748" y="2427"/>
                  </a:cubicBezTo>
                  <a:cubicBezTo>
                    <a:pt x="4682" y="3390"/>
                    <a:pt x="3753" y="4453"/>
                    <a:pt x="2988" y="5580"/>
                  </a:cubicBezTo>
                  <a:cubicBezTo>
                    <a:pt x="2199" y="6738"/>
                    <a:pt x="1543" y="7982"/>
                    <a:pt x="1036" y="9279"/>
                  </a:cubicBezTo>
                  <a:cubicBezTo>
                    <a:pt x="525" y="10576"/>
                    <a:pt x="179" y="11943"/>
                    <a:pt x="9" y="13335"/>
                  </a:cubicBezTo>
                  <a:lnTo>
                    <a:pt x="9" y="13344"/>
                  </a:lnTo>
                  <a:cubicBezTo>
                    <a:pt x="1" y="13444"/>
                    <a:pt x="70" y="13531"/>
                    <a:pt x="168" y="13547"/>
                  </a:cubicBezTo>
                  <a:cubicBezTo>
                    <a:pt x="179" y="13553"/>
                    <a:pt x="193" y="13553"/>
                    <a:pt x="204" y="13553"/>
                  </a:cubicBezTo>
                  <a:cubicBezTo>
                    <a:pt x="240" y="13553"/>
                    <a:pt x="277" y="13542"/>
                    <a:pt x="316" y="13517"/>
                  </a:cubicBezTo>
                  <a:cubicBezTo>
                    <a:pt x="360" y="13486"/>
                    <a:pt x="388" y="13441"/>
                    <a:pt x="394" y="13388"/>
                  </a:cubicBezTo>
                  <a:cubicBezTo>
                    <a:pt x="796" y="10696"/>
                    <a:pt x="1831" y="8088"/>
                    <a:pt x="3390" y="5848"/>
                  </a:cubicBezTo>
                  <a:cubicBezTo>
                    <a:pt x="4202" y="4687"/>
                    <a:pt x="5103" y="3652"/>
                    <a:pt x="6063" y="2765"/>
                  </a:cubicBezTo>
                  <a:cubicBezTo>
                    <a:pt x="7067" y="1844"/>
                    <a:pt x="8175" y="1035"/>
                    <a:pt x="9360" y="360"/>
                  </a:cubicBezTo>
                  <a:cubicBezTo>
                    <a:pt x="9447" y="307"/>
                    <a:pt x="9480" y="198"/>
                    <a:pt x="9438" y="109"/>
                  </a:cubicBezTo>
                  <a:cubicBezTo>
                    <a:pt x="9416" y="64"/>
                    <a:pt x="9377" y="28"/>
                    <a:pt x="9330" y="11"/>
                  </a:cubicBezTo>
                  <a:cubicBezTo>
                    <a:pt x="9309" y="4"/>
                    <a:pt x="9287" y="1"/>
                    <a:pt x="926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4211;p57">
              <a:extLst>
                <a:ext uri="{FF2B5EF4-FFF2-40B4-BE49-F238E27FC236}">
                  <a16:creationId xmlns:a16="http://schemas.microsoft.com/office/drawing/2014/main" id="{44112389-BBCE-47E1-A1B9-12324AF05FAD}"/>
                </a:ext>
              </a:extLst>
            </p:cNvPr>
            <p:cNvSpPr/>
            <p:nvPr/>
          </p:nvSpPr>
          <p:spPr>
            <a:xfrm>
              <a:off x="5955375" y="2113275"/>
              <a:ext cx="174525" cy="231500"/>
            </a:xfrm>
            <a:custGeom>
              <a:avLst/>
              <a:gdLst/>
              <a:ahLst/>
              <a:cxnLst/>
              <a:rect l="l" t="t" r="r" b="b"/>
              <a:pathLst>
                <a:path w="6981" h="9260" extrusionOk="0">
                  <a:moveTo>
                    <a:pt x="6780" y="1"/>
                  </a:moveTo>
                  <a:cubicBezTo>
                    <a:pt x="6697" y="1"/>
                    <a:pt x="6619" y="56"/>
                    <a:pt x="6595" y="140"/>
                  </a:cubicBezTo>
                  <a:cubicBezTo>
                    <a:pt x="6261" y="1275"/>
                    <a:pt x="5873" y="2344"/>
                    <a:pt x="5440" y="3312"/>
                  </a:cubicBezTo>
                  <a:cubicBezTo>
                    <a:pt x="5000" y="4285"/>
                    <a:pt x="4467" y="5287"/>
                    <a:pt x="3848" y="6283"/>
                  </a:cubicBezTo>
                  <a:cubicBezTo>
                    <a:pt x="3546" y="6763"/>
                    <a:pt x="3228" y="7231"/>
                    <a:pt x="2893" y="7678"/>
                  </a:cubicBezTo>
                  <a:cubicBezTo>
                    <a:pt x="2584" y="8116"/>
                    <a:pt x="2229" y="8542"/>
                    <a:pt x="1755" y="8746"/>
                  </a:cubicBezTo>
                  <a:cubicBezTo>
                    <a:pt x="1647" y="8794"/>
                    <a:pt x="1533" y="8818"/>
                    <a:pt x="1421" y="8818"/>
                  </a:cubicBezTo>
                  <a:cubicBezTo>
                    <a:pt x="1311" y="8818"/>
                    <a:pt x="1203" y="8795"/>
                    <a:pt x="1105" y="8749"/>
                  </a:cubicBezTo>
                  <a:cubicBezTo>
                    <a:pt x="915" y="8662"/>
                    <a:pt x="754" y="8484"/>
                    <a:pt x="642" y="8247"/>
                  </a:cubicBezTo>
                  <a:cubicBezTo>
                    <a:pt x="422" y="7772"/>
                    <a:pt x="519" y="7173"/>
                    <a:pt x="600" y="6693"/>
                  </a:cubicBezTo>
                  <a:cubicBezTo>
                    <a:pt x="611" y="6643"/>
                    <a:pt x="597" y="6590"/>
                    <a:pt x="570" y="6548"/>
                  </a:cubicBezTo>
                  <a:cubicBezTo>
                    <a:pt x="542" y="6511"/>
                    <a:pt x="500" y="6484"/>
                    <a:pt x="450" y="6472"/>
                  </a:cubicBezTo>
                  <a:cubicBezTo>
                    <a:pt x="436" y="6470"/>
                    <a:pt x="422" y="6468"/>
                    <a:pt x="409" y="6468"/>
                  </a:cubicBezTo>
                  <a:cubicBezTo>
                    <a:pt x="371" y="6468"/>
                    <a:pt x="336" y="6480"/>
                    <a:pt x="304" y="6500"/>
                  </a:cubicBezTo>
                  <a:cubicBezTo>
                    <a:pt x="263" y="6528"/>
                    <a:pt x="235" y="6570"/>
                    <a:pt x="224" y="6617"/>
                  </a:cubicBezTo>
                  <a:lnTo>
                    <a:pt x="224" y="6623"/>
                  </a:lnTo>
                  <a:lnTo>
                    <a:pt x="221" y="6640"/>
                  </a:lnTo>
                  <a:cubicBezTo>
                    <a:pt x="118" y="7195"/>
                    <a:pt x="0" y="7825"/>
                    <a:pt x="254" y="8417"/>
                  </a:cubicBezTo>
                  <a:cubicBezTo>
                    <a:pt x="394" y="8752"/>
                    <a:pt x="631" y="9011"/>
                    <a:pt x="921" y="9148"/>
                  </a:cubicBezTo>
                  <a:cubicBezTo>
                    <a:pt x="1077" y="9220"/>
                    <a:pt x="1256" y="9259"/>
                    <a:pt x="1434" y="9259"/>
                  </a:cubicBezTo>
                  <a:cubicBezTo>
                    <a:pt x="1602" y="9259"/>
                    <a:pt x="1772" y="9226"/>
                    <a:pt x="1931" y="9162"/>
                  </a:cubicBezTo>
                  <a:cubicBezTo>
                    <a:pt x="2536" y="8911"/>
                    <a:pt x="2944" y="8409"/>
                    <a:pt x="3273" y="7957"/>
                  </a:cubicBezTo>
                  <a:cubicBezTo>
                    <a:pt x="3616" y="7502"/>
                    <a:pt x="3948" y="7028"/>
                    <a:pt x="4255" y="6542"/>
                  </a:cubicBezTo>
                  <a:cubicBezTo>
                    <a:pt x="4843" y="5635"/>
                    <a:pt x="5371" y="4637"/>
                    <a:pt x="5865" y="3498"/>
                  </a:cubicBezTo>
                  <a:cubicBezTo>
                    <a:pt x="6107" y="2932"/>
                    <a:pt x="6308" y="2405"/>
                    <a:pt x="6487" y="1894"/>
                  </a:cubicBezTo>
                  <a:cubicBezTo>
                    <a:pt x="6651" y="1406"/>
                    <a:pt x="6810" y="865"/>
                    <a:pt x="6967" y="240"/>
                  </a:cubicBezTo>
                  <a:lnTo>
                    <a:pt x="6967" y="237"/>
                  </a:lnTo>
                  <a:cubicBezTo>
                    <a:pt x="6980" y="187"/>
                    <a:pt x="6972" y="131"/>
                    <a:pt x="6944" y="89"/>
                  </a:cubicBezTo>
                  <a:cubicBezTo>
                    <a:pt x="6916" y="45"/>
                    <a:pt x="6869" y="17"/>
                    <a:pt x="6821" y="6"/>
                  </a:cubicBezTo>
                  <a:cubicBezTo>
                    <a:pt x="6807" y="2"/>
                    <a:pt x="6793" y="1"/>
                    <a:pt x="6780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4212;p57">
              <a:extLst>
                <a:ext uri="{FF2B5EF4-FFF2-40B4-BE49-F238E27FC236}">
                  <a16:creationId xmlns:a16="http://schemas.microsoft.com/office/drawing/2014/main" id="{E2EA15E8-175A-43E4-A240-6D33790ED6C5}"/>
                </a:ext>
              </a:extLst>
            </p:cNvPr>
            <p:cNvSpPr/>
            <p:nvPr/>
          </p:nvSpPr>
          <p:spPr>
            <a:xfrm>
              <a:off x="5977750" y="2093800"/>
              <a:ext cx="95375" cy="142375"/>
            </a:xfrm>
            <a:custGeom>
              <a:avLst/>
              <a:gdLst/>
              <a:ahLst/>
              <a:cxnLst/>
              <a:rect l="l" t="t" r="r" b="b"/>
              <a:pathLst>
                <a:path w="3815" h="5695" extrusionOk="0">
                  <a:moveTo>
                    <a:pt x="3615" y="1"/>
                  </a:moveTo>
                  <a:cubicBezTo>
                    <a:pt x="3575" y="1"/>
                    <a:pt x="3537" y="11"/>
                    <a:pt x="3505" y="37"/>
                  </a:cubicBezTo>
                  <a:cubicBezTo>
                    <a:pt x="2634" y="656"/>
                    <a:pt x="1881" y="1465"/>
                    <a:pt x="1267" y="2431"/>
                  </a:cubicBezTo>
                  <a:cubicBezTo>
                    <a:pt x="659" y="3388"/>
                    <a:pt x="241" y="4409"/>
                    <a:pt x="23" y="5463"/>
                  </a:cubicBezTo>
                  <a:cubicBezTo>
                    <a:pt x="1" y="5561"/>
                    <a:pt x="57" y="5658"/>
                    <a:pt x="154" y="5689"/>
                  </a:cubicBezTo>
                  <a:cubicBezTo>
                    <a:pt x="157" y="5692"/>
                    <a:pt x="163" y="5692"/>
                    <a:pt x="166" y="5692"/>
                  </a:cubicBezTo>
                  <a:cubicBezTo>
                    <a:pt x="182" y="5695"/>
                    <a:pt x="196" y="5695"/>
                    <a:pt x="210" y="5695"/>
                  </a:cubicBezTo>
                  <a:cubicBezTo>
                    <a:pt x="294" y="5695"/>
                    <a:pt x="372" y="5639"/>
                    <a:pt x="400" y="5561"/>
                  </a:cubicBezTo>
                  <a:cubicBezTo>
                    <a:pt x="679" y="4545"/>
                    <a:pt x="1111" y="3583"/>
                    <a:pt x="1678" y="2701"/>
                  </a:cubicBezTo>
                  <a:cubicBezTo>
                    <a:pt x="2236" y="1839"/>
                    <a:pt x="2930" y="1047"/>
                    <a:pt x="3748" y="344"/>
                  </a:cubicBezTo>
                  <a:cubicBezTo>
                    <a:pt x="3784" y="310"/>
                    <a:pt x="3809" y="266"/>
                    <a:pt x="3812" y="218"/>
                  </a:cubicBezTo>
                  <a:cubicBezTo>
                    <a:pt x="3815" y="168"/>
                    <a:pt x="3803" y="121"/>
                    <a:pt x="3773" y="82"/>
                  </a:cubicBezTo>
                  <a:cubicBezTo>
                    <a:pt x="3742" y="40"/>
                    <a:pt x="3700" y="15"/>
                    <a:pt x="3653" y="4"/>
                  </a:cubicBezTo>
                  <a:cubicBezTo>
                    <a:pt x="3640" y="2"/>
                    <a:pt x="3628" y="1"/>
                    <a:pt x="361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4213;p57">
              <a:extLst>
                <a:ext uri="{FF2B5EF4-FFF2-40B4-BE49-F238E27FC236}">
                  <a16:creationId xmlns:a16="http://schemas.microsoft.com/office/drawing/2014/main" id="{218E4238-92EA-4D00-99F6-7D1BAF59479B}"/>
                </a:ext>
              </a:extLst>
            </p:cNvPr>
            <p:cNvSpPr/>
            <p:nvPr/>
          </p:nvSpPr>
          <p:spPr>
            <a:xfrm>
              <a:off x="6753250" y="2222775"/>
              <a:ext cx="107775" cy="243225"/>
            </a:xfrm>
            <a:custGeom>
              <a:avLst/>
              <a:gdLst/>
              <a:ahLst/>
              <a:cxnLst/>
              <a:rect l="l" t="t" r="r" b="b"/>
              <a:pathLst>
                <a:path w="4311" h="9729" extrusionOk="0">
                  <a:moveTo>
                    <a:pt x="216" y="1"/>
                  </a:moveTo>
                  <a:cubicBezTo>
                    <a:pt x="162" y="1"/>
                    <a:pt x="109" y="24"/>
                    <a:pt x="70" y="67"/>
                  </a:cubicBezTo>
                  <a:cubicBezTo>
                    <a:pt x="70" y="70"/>
                    <a:pt x="68" y="70"/>
                    <a:pt x="68" y="73"/>
                  </a:cubicBezTo>
                  <a:cubicBezTo>
                    <a:pt x="1" y="156"/>
                    <a:pt x="12" y="276"/>
                    <a:pt x="90" y="340"/>
                  </a:cubicBezTo>
                  <a:cubicBezTo>
                    <a:pt x="1393" y="1451"/>
                    <a:pt x="2400" y="2879"/>
                    <a:pt x="3002" y="4483"/>
                  </a:cubicBezTo>
                  <a:cubicBezTo>
                    <a:pt x="3619" y="6101"/>
                    <a:pt x="3837" y="7839"/>
                    <a:pt x="3630" y="9510"/>
                  </a:cubicBezTo>
                  <a:cubicBezTo>
                    <a:pt x="3616" y="9600"/>
                    <a:pt x="3672" y="9686"/>
                    <a:pt x="3764" y="9720"/>
                  </a:cubicBezTo>
                  <a:cubicBezTo>
                    <a:pt x="3770" y="9722"/>
                    <a:pt x="3781" y="9725"/>
                    <a:pt x="3786" y="9725"/>
                  </a:cubicBezTo>
                  <a:cubicBezTo>
                    <a:pt x="3798" y="9728"/>
                    <a:pt x="3806" y="9728"/>
                    <a:pt x="3814" y="9728"/>
                  </a:cubicBezTo>
                  <a:cubicBezTo>
                    <a:pt x="3853" y="9728"/>
                    <a:pt x="3892" y="9714"/>
                    <a:pt x="3926" y="9695"/>
                  </a:cubicBezTo>
                  <a:cubicBezTo>
                    <a:pt x="3968" y="9667"/>
                    <a:pt x="4001" y="9622"/>
                    <a:pt x="4007" y="9569"/>
                  </a:cubicBezTo>
                  <a:cubicBezTo>
                    <a:pt x="4311" y="7870"/>
                    <a:pt x="4113" y="6004"/>
                    <a:pt x="3446" y="4313"/>
                  </a:cubicBezTo>
                  <a:cubicBezTo>
                    <a:pt x="3117" y="3473"/>
                    <a:pt x="2690" y="2684"/>
                    <a:pt x="2174" y="1970"/>
                  </a:cubicBezTo>
                  <a:cubicBezTo>
                    <a:pt x="1661" y="1247"/>
                    <a:pt x="1038" y="600"/>
                    <a:pt x="333" y="42"/>
                  </a:cubicBezTo>
                  <a:lnTo>
                    <a:pt x="327" y="39"/>
                  </a:lnTo>
                  <a:cubicBezTo>
                    <a:pt x="294" y="13"/>
                    <a:pt x="255" y="1"/>
                    <a:pt x="216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4214;p57">
              <a:extLst>
                <a:ext uri="{FF2B5EF4-FFF2-40B4-BE49-F238E27FC236}">
                  <a16:creationId xmlns:a16="http://schemas.microsoft.com/office/drawing/2014/main" id="{AFE5C367-A895-472A-9628-4B59CCB00D88}"/>
                </a:ext>
              </a:extLst>
            </p:cNvPr>
            <p:cNvSpPr/>
            <p:nvPr/>
          </p:nvSpPr>
          <p:spPr>
            <a:xfrm>
              <a:off x="6325375" y="2783925"/>
              <a:ext cx="122700" cy="84750"/>
            </a:xfrm>
            <a:custGeom>
              <a:avLst/>
              <a:gdLst/>
              <a:ahLst/>
              <a:cxnLst/>
              <a:rect l="l" t="t" r="r" b="b"/>
              <a:pathLst>
                <a:path w="4908" h="3390" extrusionOk="0">
                  <a:moveTo>
                    <a:pt x="753" y="1"/>
                  </a:moveTo>
                  <a:cubicBezTo>
                    <a:pt x="444" y="1"/>
                    <a:pt x="166" y="223"/>
                    <a:pt x="117" y="525"/>
                  </a:cubicBezTo>
                  <a:cubicBezTo>
                    <a:pt x="0" y="1301"/>
                    <a:pt x="193" y="2687"/>
                    <a:pt x="1674" y="3220"/>
                  </a:cubicBezTo>
                  <a:cubicBezTo>
                    <a:pt x="2001" y="3338"/>
                    <a:pt x="2310" y="3390"/>
                    <a:pt x="2599" y="3390"/>
                  </a:cubicBezTo>
                  <a:cubicBezTo>
                    <a:pt x="3614" y="3390"/>
                    <a:pt x="4373" y="2750"/>
                    <a:pt x="4721" y="2107"/>
                  </a:cubicBezTo>
                  <a:cubicBezTo>
                    <a:pt x="4907" y="1761"/>
                    <a:pt x="4902" y="1390"/>
                    <a:pt x="4545" y="1228"/>
                  </a:cubicBezTo>
                  <a:cubicBezTo>
                    <a:pt x="3836" y="907"/>
                    <a:pt x="2556" y="400"/>
                    <a:pt x="899" y="17"/>
                  </a:cubicBezTo>
                  <a:cubicBezTo>
                    <a:pt x="850" y="6"/>
                    <a:pt x="801" y="1"/>
                    <a:pt x="7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4215;p57">
              <a:extLst>
                <a:ext uri="{FF2B5EF4-FFF2-40B4-BE49-F238E27FC236}">
                  <a16:creationId xmlns:a16="http://schemas.microsoft.com/office/drawing/2014/main" id="{CB458D0B-792D-4EAA-B64F-9C3004E5394C}"/>
                </a:ext>
              </a:extLst>
            </p:cNvPr>
            <p:cNvSpPr/>
            <p:nvPr/>
          </p:nvSpPr>
          <p:spPr>
            <a:xfrm>
              <a:off x="6301450" y="2074625"/>
              <a:ext cx="151925" cy="133575"/>
            </a:xfrm>
            <a:custGeom>
              <a:avLst/>
              <a:gdLst/>
              <a:ahLst/>
              <a:cxnLst/>
              <a:rect l="l" t="t" r="r" b="b"/>
              <a:pathLst>
                <a:path w="6077" h="5343" extrusionOk="0">
                  <a:moveTo>
                    <a:pt x="313" y="1"/>
                  </a:moveTo>
                  <a:lnTo>
                    <a:pt x="0" y="224"/>
                  </a:lnTo>
                  <a:cubicBezTo>
                    <a:pt x="1526" y="2366"/>
                    <a:pt x="3566" y="4138"/>
                    <a:pt x="5901" y="5343"/>
                  </a:cubicBezTo>
                  <a:lnTo>
                    <a:pt x="6077" y="5003"/>
                  </a:lnTo>
                  <a:cubicBezTo>
                    <a:pt x="3794" y="3823"/>
                    <a:pt x="1800" y="2093"/>
                    <a:pt x="313" y="1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4216;p57">
              <a:extLst>
                <a:ext uri="{FF2B5EF4-FFF2-40B4-BE49-F238E27FC236}">
                  <a16:creationId xmlns:a16="http://schemas.microsoft.com/office/drawing/2014/main" id="{41C4A01E-6F4F-4F30-A01F-162A4E355595}"/>
                </a:ext>
              </a:extLst>
            </p:cNvPr>
            <p:cNvSpPr/>
            <p:nvPr/>
          </p:nvSpPr>
          <p:spPr>
            <a:xfrm>
              <a:off x="6611250" y="4731975"/>
              <a:ext cx="124600" cy="103725"/>
            </a:xfrm>
            <a:custGeom>
              <a:avLst/>
              <a:gdLst/>
              <a:ahLst/>
              <a:cxnLst/>
              <a:rect l="l" t="t" r="r" b="b"/>
              <a:pathLst>
                <a:path w="4984" h="4149" extrusionOk="0">
                  <a:moveTo>
                    <a:pt x="642" y="0"/>
                  </a:moveTo>
                  <a:lnTo>
                    <a:pt x="642" y="0"/>
                  </a:lnTo>
                  <a:cubicBezTo>
                    <a:pt x="1" y="1406"/>
                    <a:pt x="171" y="2823"/>
                    <a:pt x="812" y="4149"/>
                  </a:cubicBezTo>
                  <a:cubicBezTo>
                    <a:pt x="2308" y="4026"/>
                    <a:pt x="2961" y="3844"/>
                    <a:pt x="4222" y="3579"/>
                  </a:cubicBezTo>
                  <a:cubicBezTo>
                    <a:pt x="4219" y="3579"/>
                    <a:pt x="4983" y="857"/>
                    <a:pt x="642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4217;p57">
              <a:extLst>
                <a:ext uri="{FF2B5EF4-FFF2-40B4-BE49-F238E27FC236}">
                  <a16:creationId xmlns:a16="http://schemas.microsoft.com/office/drawing/2014/main" id="{0BB2EFE0-502B-4F25-A8D8-B99C4D37085D}"/>
                </a:ext>
              </a:extLst>
            </p:cNvPr>
            <p:cNvSpPr/>
            <p:nvPr/>
          </p:nvSpPr>
          <p:spPr>
            <a:xfrm>
              <a:off x="6315300" y="4631000"/>
              <a:ext cx="317800" cy="207575"/>
            </a:xfrm>
            <a:custGeom>
              <a:avLst/>
              <a:gdLst/>
              <a:ahLst/>
              <a:cxnLst/>
              <a:rect l="l" t="t" r="r" b="b"/>
              <a:pathLst>
                <a:path w="12712" h="8303" extrusionOk="0">
                  <a:moveTo>
                    <a:pt x="8131" y="1"/>
                  </a:moveTo>
                  <a:cubicBezTo>
                    <a:pt x="8009" y="1"/>
                    <a:pt x="7883" y="6"/>
                    <a:pt x="7752" y="16"/>
                  </a:cubicBezTo>
                  <a:cubicBezTo>
                    <a:pt x="5799" y="170"/>
                    <a:pt x="4845" y="1821"/>
                    <a:pt x="4942" y="2658"/>
                  </a:cubicBezTo>
                  <a:cubicBezTo>
                    <a:pt x="4940" y="2648"/>
                    <a:pt x="4937" y="2641"/>
                    <a:pt x="4934" y="2638"/>
                  </a:cubicBezTo>
                  <a:lnTo>
                    <a:pt x="4934" y="2638"/>
                  </a:lnTo>
                  <a:cubicBezTo>
                    <a:pt x="4776" y="2218"/>
                    <a:pt x="4456" y="1652"/>
                    <a:pt x="3422" y="1202"/>
                  </a:cubicBezTo>
                  <a:cubicBezTo>
                    <a:pt x="3099" y="1062"/>
                    <a:pt x="2770" y="997"/>
                    <a:pt x="2449" y="997"/>
                  </a:cubicBezTo>
                  <a:cubicBezTo>
                    <a:pt x="1155" y="997"/>
                    <a:pt x="0" y="2047"/>
                    <a:pt x="18" y="3462"/>
                  </a:cubicBezTo>
                  <a:lnTo>
                    <a:pt x="74" y="7928"/>
                  </a:lnTo>
                  <a:cubicBezTo>
                    <a:pt x="74" y="7928"/>
                    <a:pt x="3111" y="8303"/>
                    <a:pt x="7360" y="8303"/>
                  </a:cubicBezTo>
                  <a:cubicBezTo>
                    <a:pt x="8998" y="8303"/>
                    <a:pt x="10817" y="8247"/>
                    <a:pt x="12712" y="8093"/>
                  </a:cubicBezTo>
                  <a:cubicBezTo>
                    <a:pt x="12067" y="6770"/>
                    <a:pt x="11897" y="5350"/>
                    <a:pt x="12539" y="3950"/>
                  </a:cubicBezTo>
                  <a:cubicBezTo>
                    <a:pt x="11523" y="3752"/>
                    <a:pt x="11493" y="3735"/>
                    <a:pt x="11063" y="3716"/>
                  </a:cubicBezTo>
                  <a:cubicBezTo>
                    <a:pt x="11063" y="3716"/>
                    <a:pt x="11439" y="1"/>
                    <a:pt x="8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4218;p57">
              <a:extLst>
                <a:ext uri="{FF2B5EF4-FFF2-40B4-BE49-F238E27FC236}">
                  <a16:creationId xmlns:a16="http://schemas.microsoft.com/office/drawing/2014/main" id="{65E70F80-3CBD-4D8C-AA0F-F797112908BA}"/>
                </a:ext>
              </a:extLst>
            </p:cNvPr>
            <p:cNvSpPr/>
            <p:nvPr/>
          </p:nvSpPr>
          <p:spPr>
            <a:xfrm>
              <a:off x="631560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15907" y="0"/>
                  </a:moveTo>
                  <a:cubicBezTo>
                    <a:pt x="15902" y="0"/>
                    <a:pt x="15897" y="1"/>
                    <a:pt x="15891" y="2"/>
                  </a:cubicBezTo>
                  <a:cubicBezTo>
                    <a:pt x="12327" y="582"/>
                    <a:pt x="8751" y="742"/>
                    <a:pt x="5896" y="742"/>
                  </a:cubicBezTo>
                  <a:cubicBezTo>
                    <a:pt x="2411" y="742"/>
                    <a:pt x="1" y="504"/>
                    <a:pt x="1" y="504"/>
                  </a:cubicBezTo>
                  <a:lnTo>
                    <a:pt x="1" y="504"/>
                  </a:lnTo>
                  <a:lnTo>
                    <a:pt x="6" y="1506"/>
                  </a:lnTo>
                  <a:cubicBezTo>
                    <a:pt x="6" y="1506"/>
                    <a:pt x="3471" y="2010"/>
                    <a:pt x="7666" y="2010"/>
                  </a:cubicBezTo>
                  <a:cubicBezTo>
                    <a:pt x="10324" y="2010"/>
                    <a:pt x="13275" y="1808"/>
                    <a:pt x="15824" y="1146"/>
                  </a:cubicBezTo>
                  <a:cubicBezTo>
                    <a:pt x="15824" y="1146"/>
                    <a:pt x="16165" y="0"/>
                    <a:pt x="15907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4219;p57">
              <a:extLst>
                <a:ext uri="{FF2B5EF4-FFF2-40B4-BE49-F238E27FC236}">
                  <a16:creationId xmlns:a16="http://schemas.microsoft.com/office/drawing/2014/main" id="{9519EB89-8A81-4BB9-8927-99B901B9EE77}"/>
                </a:ext>
              </a:extLst>
            </p:cNvPr>
            <p:cNvSpPr/>
            <p:nvPr/>
          </p:nvSpPr>
          <p:spPr>
            <a:xfrm>
              <a:off x="6361700" y="4727375"/>
              <a:ext cx="57425" cy="57200"/>
            </a:xfrm>
            <a:custGeom>
              <a:avLst/>
              <a:gdLst/>
              <a:ahLst/>
              <a:cxnLst/>
              <a:rect l="l" t="t" r="r" b="b"/>
              <a:pathLst>
                <a:path w="2297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11" y="3"/>
                    <a:pt x="1" y="519"/>
                    <a:pt x="4" y="1149"/>
                  </a:cubicBezTo>
                  <a:cubicBezTo>
                    <a:pt x="9" y="1781"/>
                    <a:pt x="520" y="2288"/>
                    <a:pt x="1151" y="2288"/>
                  </a:cubicBezTo>
                  <a:cubicBezTo>
                    <a:pt x="1152" y="2288"/>
                    <a:pt x="1154" y="2288"/>
                    <a:pt x="1156" y="2288"/>
                  </a:cubicBezTo>
                  <a:cubicBezTo>
                    <a:pt x="1786" y="2285"/>
                    <a:pt x="2297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4220;p57">
              <a:extLst>
                <a:ext uri="{FF2B5EF4-FFF2-40B4-BE49-F238E27FC236}">
                  <a16:creationId xmlns:a16="http://schemas.microsoft.com/office/drawing/2014/main" id="{45A28A4F-C61A-4636-99F9-B7C7A1782C79}"/>
                </a:ext>
              </a:extLst>
            </p:cNvPr>
            <p:cNvSpPr/>
            <p:nvPr/>
          </p:nvSpPr>
          <p:spPr>
            <a:xfrm>
              <a:off x="6485575" y="4720450"/>
              <a:ext cx="110625" cy="18025"/>
            </a:xfrm>
            <a:custGeom>
              <a:avLst/>
              <a:gdLst/>
              <a:ahLst/>
              <a:cxnLst/>
              <a:rect l="l" t="t" r="r" b="b"/>
              <a:pathLst>
                <a:path w="4425" h="721" extrusionOk="0">
                  <a:moveTo>
                    <a:pt x="4195" y="0"/>
                  </a:moveTo>
                  <a:cubicBezTo>
                    <a:pt x="4190" y="0"/>
                    <a:pt x="4185" y="0"/>
                    <a:pt x="4180" y="1"/>
                  </a:cubicBezTo>
                  <a:lnTo>
                    <a:pt x="221" y="266"/>
                  </a:lnTo>
                  <a:cubicBezTo>
                    <a:pt x="95" y="277"/>
                    <a:pt x="0" y="383"/>
                    <a:pt x="9" y="506"/>
                  </a:cubicBezTo>
                  <a:cubicBezTo>
                    <a:pt x="20" y="629"/>
                    <a:pt x="118" y="721"/>
                    <a:pt x="235" y="721"/>
                  </a:cubicBezTo>
                  <a:lnTo>
                    <a:pt x="249" y="721"/>
                  </a:lnTo>
                  <a:lnTo>
                    <a:pt x="4207" y="456"/>
                  </a:lnTo>
                  <a:cubicBezTo>
                    <a:pt x="4333" y="444"/>
                    <a:pt x="4425" y="338"/>
                    <a:pt x="4419" y="216"/>
                  </a:cubicBezTo>
                  <a:cubicBezTo>
                    <a:pt x="4414" y="90"/>
                    <a:pt x="4314" y="0"/>
                    <a:pt x="4195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4221;p57">
              <a:extLst>
                <a:ext uri="{FF2B5EF4-FFF2-40B4-BE49-F238E27FC236}">
                  <a16:creationId xmlns:a16="http://schemas.microsoft.com/office/drawing/2014/main" id="{01289BAC-F93C-413F-A1E9-A8D18E8AB12E}"/>
                </a:ext>
              </a:extLst>
            </p:cNvPr>
            <p:cNvSpPr/>
            <p:nvPr/>
          </p:nvSpPr>
          <p:spPr>
            <a:xfrm>
              <a:off x="6478175" y="4621525"/>
              <a:ext cx="161900" cy="95400"/>
            </a:xfrm>
            <a:custGeom>
              <a:avLst/>
              <a:gdLst/>
              <a:ahLst/>
              <a:cxnLst/>
              <a:rect l="l" t="t" r="r" b="b"/>
              <a:pathLst>
                <a:path w="6476" h="3816" extrusionOk="0">
                  <a:moveTo>
                    <a:pt x="4392" y="454"/>
                  </a:moveTo>
                  <a:cubicBezTo>
                    <a:pt x="4417" y="454"/>
                    <a:pt x="4436" y="459"/>
                    <a:pt x="4450" y="471"/>
                  </a:cubicBezTo>
                  <a:cubicBezTo>
                    <a:pt x="4503" y="512"/>
                    <a:pt x="4501" y="660"/>
                    <a:pt x="4439" y="844"/>
                  </a:cubicBezTo>
                  <a:cubicBezTo>
                    <a:pt x="4241" y="1450"/>
                    <a:pt x="3937" y="2016"/>
                    <a:pt x="3547" y="2518"/>
                  </a:cubicBezTo>
                  <a:lnTo>
                    <a:pt x="3474" y="2591"/>
                  </a:lnTo>
                  <a:cubicBezTo>
                    <a:pt x="3516" y="2432"/>
                    <a:pt x="3552" y="2267"/>
                    <a:pt x="3586" y="2111"/>
                  </a:cubicBezTo>
                  <a:cubicBezTo>
                    <a:pt x="3694" y="1634"/>
                    <a:pt x="3798" y="1179"/>
                    <a:pt x="4049" y="761"/>
                  </a:cubicBezTo>
                  <a:cubicBezTo>
                    <a:pt x="4110" y="660"/>
                    <a:pt x="4183" y="546"/>
                    <a:pt x="4277" y="487"/>
                  </a:cubicBezTo>
                  <a:cubicBezTo>
                    <a:pt x="4311" y="465"/>
                    <a:pt x="4353" y="454"/>
                    <a:pt x="4392" y="454"/>
                  </a:cubicBezTo>
                  <a:close/>
                  <a:moveTo>
                    <a:pt x="5759" y="1536"/>
                  </a:moveTo>
                  <a:cubicBezTo>
                    <a:pt x="5868" y="1536"/>
                    <a:pt x="5979" y="1606"/>
                    <a:pt x="5988" y="1679"/>
                  </a:cubicBezTo>
                  <a:cubicBezTo>
                    <a:pt x="5996" y="1732"/>
                    <a:pt x="5960" y="1824"/>
                    <a:pt x="5776" y="1974"/>
                  </a:cubicBezTo>
                  <a:cubicBezTo>
                    <a:pt x="5187" y="2457"/>
                    <a:pt x="4467" y="2795"/>
                    <a:pt x="3795" y="2926"/>
                  </a:cubicBezTo>
                  <a:cubicBezTo>
                    <a:pt x="3825" y="2892"/>
                    <a:pt x="3853" y="2853"/>
                    <a:pt x="3887" y="2814"/>
                  </a:cubicBezTo>
                  <a:cubicBezTo>
                    <a:pt x="4314" y="2401"/>
                    <a:pt x="4785" y="2030"/>
                    <a:pt x="5296" y="1720"/>
                  </a:cubicBezTo>
                  <a:cubicBezTo>
                    <a:pt x="5444" y="1626"/>
                    <a:pt x="5605" y="1536"/>
                    <a:pt x="5759" y="1536"/>
                  </a:cubicBezTo>
                  <a:close/>
                  <a:moveTo>
                    <a:pt x="4391" y="1"/>
                  </a:moveTo>
                  <a:cubicBezTo>
                    <a:pt x="4272" y="1"/>
                    <a:pt x="4148" y="36"/>
                    <a:pt x="4035" y="105"/>
                  </a:cubicBezTo>
                  <a:cubicBezTo>
                    <a:pt x="3867" y="214"/>
                    <a:pt x="3756" y="373"/>
                    <a:pt x="3664" y="526"/>
                  </a:cubicBezTo>
                  <a:cubicBezTo>
                    <a:pt x="3374" y="1006"/>
                    <a:pt x="3256" y="1514"/>
                    <a:pt x="3142" y="2011"/>
                  </a:cubicBezTo>
                  <a:cubicBezTo>
                    <a:pt x="3053" y="2401"/>
                    <a:pt x="2969" y="2769"/>
                    <a:pt x="2804" y="3107"/>
                  </a:cubicBezTo>
                  <a:lnTo>
                    <a:pt x="218" y="3364"/>
                  </a:lnTo>
                  <a:cubicBezTo>
                    <a:pt x="93" y="3378"/>
                    <a:pt x="1" y="3484"/>
                    <a:pt x="15" y="3609"/>
                  </a:cubicBezTo>
                  <a:cubicBezTo>
                    <a:pt x="26" y="3729"/>
                    <a:pt x="126" y="3816"/>
                    <a:pt x="241" y="3816"/>
                  </a:cubicBezTo>
                  <a:cubicBezTo>
                    <a:pt x="249" y="3816"/>
                    <a:pt x="255" y="3816"/>
                    <a:pt x="263" y="3813"/>
                  </a:cubicBezTo>
                  <a:lnTo>
                    <a:pt x="3025" y="3539"/>
                  </a:lnTo>
                  <a:cubicBezTo>
                    <a:pt x="3053" y="3551"/>
                    <a:pt x="3081" y="3559"/>
                    <a:pt x="3109" y="3559"/>
                  </a:cubicBezTo>
                  <a:cubicBezTo>
                    <a:pt x="3148" y="3559"/>
                    <a:pt x="3184" y="3545"/>
                    <a:pt x="3220" y="3523"/>
                  </a:cubicBezTo>
                  <a:lnTo>
                    <a:pt x="4409" y="3405"/>
                  </a:lnTo>
                  <a:cubicBezTo>
                    <a:pt x="4534" y="3392"/>
                    <a:pt x="4626" y="3283"/>
                    <a:pt x="4612" y="3157"/>
                  </a:cubicBezTo>
                  <a:cubicBezTo>
                    <a:pt x="5173" y="2940"/>
                    <a:pt x="5681" y="2630"/>
                    <a:pt x="6063" y="2323"/>
                  </a:cubicBezTo>
                  <a:cubicBezTo>
                    <a:pt x="6166" y="2239"/>
                    <a:pt x="6476" y="1985"/>
                    <a:pt x="6440" y="1628"/>
                  </a:cubicBezTo>
                  <a:cubicBezTo>
                    <a:pt x="6403" y="1290"/>
                    <a:pt x="6070" y="1084"/>
                    <a:pt x="5765" y="1084"/>
                  </a:cubicBezTo>
                  <a:cubicBezTo>
                    <a:pt x="5763" y="1084"/>
                    <a:pt x="5761" y="1084"/>
                    <a:pt x="5759" y="1084"/>
                  </a:cubicBezTo>
                  <a:cubicBezTo>
                    <a:pt x="5485" y="1090"/>
                    <a:pt x="5257" y="1215"/>
                    <a:pt x="5059" y="1335"/>
                  </a:cubicBezTo>
                  <a:cubicBezTo>
                    <a:pt x="4908" y="1430"/>
                    <a:pt x="4760" y="1525"/>
                    <a:pt x="4618" y="1626"/>
                  </a:cubicBezTo>
                  <a:cubicBezTo>
                    <a:pt x="4715" y="1416"/>
                    <a:pt x="4799" y="1204"/>
                    <a:pt x="4869" y="984"/>
                  </a:cubicBezTo>
                  <a:cubicBezTo>
                    <a:pt x="5033" y="490"/>
                    <a:pt x="4886" y="239"/>
                    <a:pt x="4732" y="116"/>
                  </a:cubicBezTo>
                  <a:cubicBezTo>
                    <a:pt x="4636" y="39"/>
                    <a:pt x="4517" y="1"/>
                    <a:pt x="4391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4222;p57">
              <a:extLst>
                <a:ext uri="{FF2B5EF4-FFF2-40B4-BE49-F238E27FC236}">
                  <a16:creationId xmlns:a16="http://schemas.microsoft.com/office/drawing/2014/main" id="{20F4659A-9530-430C-8D61-8898B75D0CC2}"/>
                </a:ext>
              </a:extLst>
            </p:cNvPr>
            <p:cNvSpPr/>
            <p:nvPr/>
          </p:nvSpPr>
          <p:spPr>
            <a:xfrm>
              <a:off x="5690350" y="4731975"/>
              <a:ext cx="124650" cy="103725"/>
            </a:xfrm>
            <a:custGeom>
              <a:avLst/>
              <a:gdLst/>
              <a:ahLst/>
              <a:cxnLst/>
              <a:rect l="l" t="t" r="r" b="b"/>
              <a:pathLst>
                <a:path w="4986" h="4149" extrusionOk="0">
                  <a:moveTo>
                    <a:pt x="4344" y="0"/>
                  </a:moveTo>
                  <a:lnTo>
                    <a:pt x="4344" y="0"/>
                  </a:lnTo>
                  <a:cubicBezTo>
                    <a:pt x="0" y="857"/>
                    <a:pt x="765" y="3579"/>
                    <a:pt x="765" y="3579"/>
                  </a:cubicBezTo>
                  <a:cubicBezTo>
                    <a:pt x="2026" y="3844"/>
                    <a:pt x="2678" y="4026"/>
                    <a:pt x="4174" y="4149"/>
                  </a:cubicBezTo>
                  <a:cubicBezTo>
                    <a:pt x="4815" y="2823"/>
                    <a:pt x="4986" y="1406"/>
                    <a:pt x="4344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4223;p57">
              <a:extLst>
                <a:ext uri="{FF2B5EF4-FFF2-40B4-BE49-F238E27FC236}">
                  <a16:creationId xmlns:a16="http://schemas.microsoft.com/office/drawing/2014/main" id="{2D67478C-F1ED-4110-B0C9-34DBBE217116}"/>
                </a:ext>
              </a:extLst>
            </p:cNvPr>
            <p:cNvSpPr/>
            <p:nvPr/>
          </p:nvSpPr>
          <p:spPr>
            <a:xfrm>
              <a:off x="5793000" y="4631000"/>
              <a:ext cx="317875" cy="207575"/>
            </a:xfrm>
            <a:custGeom>
              <a:avLst/>
              <a:gdLst/>
              <a:ahLst/>
              <a:cxnLst/>
              <a:rect l="l" t="t" r="r" b="b"/>
              <a:pathLst>
                <a:path w="12715" h="8303" extrusionOk="0">
                  <a:moveTo>
                    <a:pt x="4585" y="1"/>
                  </a:moveTo>
                  <a:cubicBezTo>
                    <a:pt x="1276" y="1"/>
                    <a:pt x="1652" y="3716"/>
                    <a:pt x="1652" y="3716"/>
                  </a:cubicBezTo>
                  <a:cubicBezTo>
                    <a:pt x="1223" y="3735"/>
                    <a:pt x="1192" y="3752"/>
                    <a:pt x="177" y="3950"/>
                  </a:cubicBezTo>
                  <a:cubicBezTo>
                    <a:pt x="818" y="5350"/>
                    <a:pt x="642" y="6770"/>
                    <a:pt x="1" y="8093"/>
                  </a:cubicBezTo>
                  <a:cubicBezTo>
                    <a:pt x="1895" y="8247"/>
                    <a:pt x="3714" y="8303"/>
                    <a:pt x="5353" y="8303"/>
                  </a:cubicBezTo>
                  <a:cubicBezTo>
                    <a:pt x="9602" y="8303"/>
                    <a:pt x="12639" y="7928"/>
                    <a:pt x="12639" y="7928"/>
                  </a:cubicBezTo>
                  <a:lnTo>
                    <a:pt x="12694" y="3462"/>
                  </a:lnTo>
                  <a:cubicBezTo>
                    <a:pt x="12714" y="2047"/>
                    <a:pt x="11560" y="997"/>
                    <a:pt x="10265" y="997"/>
                  </a:cubicBezTo>
                  <a:cubicBezTo>
                    <a:pt x="9944" y="997"/>
                    <a:pt x="9614" y="1062"/>
                    <a:pt x="9291" y="1202"/>
                  </a:cubicBezTo>
                  <a:cubicBezTo>
                    <a:pt x="8255" y="1654"/>
                    <a:pt x="7937" y="2223"/>
                    <a:pt x="7776" y="2643"/>
                  </a:cubicBezTo>
                  <a:lnTo>
                    <a:pt x="7776" y="2643"/>
                  </a:lnTo>
                  <a:cubicBezTo>
                    <a:pt x="7774" y="2646"/>
                    <a:pt x="7772" y="2652"/>
                    <a:pt x="7770" y="2658"/>
                  </a:cubicBezTo>
                  <a:cubicBezTo>
                    <a:pt x="7868" y="1821"/>
                    <a:pt x="6917" y="170"/>
                    <a:pt x="4964" y="16"/>
                  </a:cubicBezTo>
                  <a:cubicBezTo>
                    <a:pt x="4832" y="6"/>
                    <a:pt x="4706" y="1"/>
                    <a:pt x="458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4224;p57">
              <a:extLst>
                <a:ext uri="{FF2B5EF4-FFF2-40B4-BE49-F238E27FC236}">
                  <a16:creationId xmlns:a16="http://schemas.microsoft.com/office/drawing/2014/main" id="{B3C3F2A5-5125-4E75-9385-4421C4FE16F0}"/>
                </a:ext>
              </a:extLst>
            </p:cNvPr>
            <p:cNvSpPr/>
            <p:nvPr/>
          </p:nvSpPr>
          <p:spPr>
            <a:xfrm>
              <a:off x="6015350" y="4727375"/>
              <a:ext cx="57350" cy="57200"/>
            </a:xfrm>
            <a:custGeom>
              <a:avLst/>
              <a:gdLst/>
              <a:ahLst/>
              <a:cxnLst/>
              <a:rect l="l" t="t" r="r" b="b"/>
              <a:pathLst>
                <a:path w="2294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08" y="3"/>
                    <a:pt x="1" y="519"/>
                    <a:pt x="3" y="1149"/>
                  </a:cubicBezTo>
                  <a:cubicBezTo>
                    <a:pt x="6" y="1781"/>
                    <a:pt x="519" y="2288"/>
                    <a:pt x="1148" y="2288"/>
                  </a:cubicBezTo>
                  <a:cubicBezTo>
                    <a:pt x="1149" y="2288"/>
                    <a:pt x="1151" y="2288"/>
                    <a:pt x="1153" y="2288"/>
                  </a:cubicBezTo>
                  <a:cubicBezTo>
                    <a:pt x="1786" y="2285"/>
                    <a:pt x="2294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4225;p57">
              <a:extLst>
                <a:ext uri="{FF2B5EF4-FFF2-40B4-BE49-F238E27FC236}">
                  <a16:creationId xmlns:a16="http://schemas.microsoft.com/office/drawing/2014/main" id="{C06742FF-1A8B-4455-B2B1-544C37A7A581}"/>
                </a:ext>
              </a:extLst>
            </p:cNvPr>
            <p:cNvSpPr/>
            <p:nvPr/>
          </p:nvSpPr>
          <p:spPr>
            <a:xfrm>
              <a:off x="570645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258" y="0"/>
                  </a:moveTo>
                  <a:cubicBezTo>
                    <a:pt x="0" y="0"/>
                    <a:pt x="338" y="1146"/>
                    <a:pt x="338" y="1146"/>
                  </a:cubicBezTo>
                  <a:cubicBezTo>
                    <a:pt x="2888" y="1808"/>
                    <a:pt x="5840" y="2010"/>
                    <a:pt x="8498" y="2010"/>
                  </a:cubicBezTo>
                  <a:cubicBezTo>
                    <a:pt x="12693" y="2010"/>
                    <a:pt x="16156" y="1506"/>
                    <a:pt x="16156" y="1506"/>
                  </a:cubicBezTo>
                  <a:lnTo>
                    <a:pt x="16165" y="504"/>
                  </a:lnTo>
                  <a:lnTo>
                    <a:pt x="16165" y="504"/>
                  </a:lnTo>
                  <a:cubicBezTo>
                    <a:pt x="16164" y="504"/>
                    <a:pt x="13754" y="742"/>
                    <a:pt x="10269" y="742"/>
                  </a:cubicBezTo>
                  <a:cubicBezTo>
                    <a:pt x="7414" y="742"/>
                    <a:pt x="3838" y="582"/>
                    <a:pt x="274" y="2"/>
                  </a:cubicBezTo>
                  <a:cubicBezTo>
                    <a:pt x="268" y="1"/>
                    <a:pt x="263" y="0"/>
                    <a:pt x="258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4226;p57">
              <a:extLst>
                <a:ext uri="{FF2B5EF4-FFF2-40B4-BE49-F238E27FC236}">
                  <a16:creationId xmlns:a16="http://schemas.microsoft.com/office/drawing/2014/main" id="{1ABC7CF1-CD11-4B8F-83B0-BD263E22F975}"/>
                </a:ext>
              </a:extLst>
            </p:cNvPr>
            <p:cNvSpPr/>
            <p:nvPr/>
          </p:nvSpPr>
          <p:spPr>
            <a:xfrm>
              <a:off x="5829825" y="4720450"/>
              <a:ext cx="110725" cy="18025"/>
            </a:xfrm>
            <a:custGeom>
              <a:avLst/>
              <a:gdLst/>
              <a:ahLst/>
              <a:cxnLst/>
              <a:rect l="l" t="t" r="r" b="b"/>
              <a:pathLst>
                <a:path w="4429" h="721" extrusionOk="0">
                  <a:moveTo>
                    <a:pt x="236" y="0"/>
                  </a:moveTo>
                  <a:cubicBezTo>
                    <a:pt x="120" y="0"/>
                    <a:pt x="17" y="90"/>
                    <a:pt x="6" y="216"/>
                  </a:cubicBezTo>
                  <a:cubicBezTo>
                    <a:pt x="1" y="338"/>
                    <a:pt x="96" y="444"/>
                    <a:pt x="221" y="456"/>
                  </a:cubicBezTo>
                  <a:lnTo>
                    <a:pt x="4177" y="721"/>
                  </a:lnTo>
                  <a:lnTo>
                    <a:pt x="4191" y="721"/>
                  </a:lnTo>
                  <a:cubicBezTo>
                    <a:pt x="4311" y="721"/>
                    <a:pt x="4409" y="629"/>
                    <a:pt x="4420" y="506"/>
                  </a:cubicBezTo>
                  <a:cubicBezTo>
                    <a:pt x="4428" y="383"/>
                    <a:pt x="4336" y="277"/>
                    <a:pt x="4211" y="266"/>
                  </a:cubicBezTo>
                  <a:lnTo>
                    <a:pt x="252" y="1"/>
                  </a:lnTo>
                  <a:cubicBezTo>
                    <a:pt x="247" y="0"/>
                    <a:pt x="242" y="0"/>
                    <a:pt x="236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4227;p57">
              <a:extLst>
                <a:ext uri="{FF2B5EF4-FFF2-40B4-BE49-F238E27FC236}">
                  <a16:creationId xmlns:a16="http://schemas.microsoft.com/office/drawing/2014/main" id="{C2448F3F-67D7-4590-B169-672C1D6EF33F}"/>
                </a:ext>
              </a:extLst>
            </p:cNvPr>
            <p:cNvSpPr/>
            <p:nvPr/>
          </p:nvSpPr>
          <p:spPr>
            <a:xfrm>
              <a:off x="5786025" y="4621600"/>
              <a:ext cx="161975" cy="95400"/>
            </a:xfrm>
            <a:custGeom>
              <a:avLst/>
              <a:gdLst/>
              <a:ahLst/>
              <a:cxnLst/>
              <a:rect l="l" t="t" r="r" b="b"/>
              <a:pathLst>
                <a:path w="6479" h="3816" extrusionOk="0">
                  <a:moveTo>
                    <a:pt x="2090" y="448"/>
                  </a:moveTo>
                  <a:cubicBezTo>
                    <a:pt x="2124" y="448"/>
                    <a:pt x="2166" y="462"/>
                    <a:pt x="2205" y="482"/>
                  </a:cubicBezTo>
                  <a:cubicBezTo>
                    <a:pt x="2300" y="543"/>
                    <a:pt x="2369" y="657"/>
                    <a:pt x="2431" y="755"/>
                  </a:cubicBezTo>
                  <a:cubicBezTo>
                    <a:pt x="2682" y="1173"/>
                    <a:pt x="2788" y="1625"/>
                    <a:pt x="2897" y="2105"/>
                  </a:cubicBezTo>
                  <a:cubicBezTo>
                    <a:pt x="2927" y="2264"/>
                    <a:pt x="2964" y="2429"/>
                    <a:pt x="3008" y="2585"/>
                  </a:cubicBezTo>
                  <a:lnTo>
                    <a:pt x="2933" y="2513"/>
                  </a:lnTo>
                  <a:cubicBezTo>
                    <a:pt x="2545" y="2010"/>
                    <a:pt x="2241" y="1444"/>
                    <a:pt x="2040" y="839"/>
                  </a:cubicBezTo>
                  <a:cubicBezTo>
                    <a:pt x="1982" y="655"/>
                    <a:pt x="1979" y="509"/>
                    <a:pt x="2032" y="465"/>
                  </a:cubicBezTo>
                  <a:cubicBezTo>
                    <a:pt x="2046" y="454"/>
                    <a:pt x="2065" y="448"/>
                    <a:pt x="2090" y="448"/>
                  </a:cubicBezTo>
                  <a:close/>
                  <a:moveTo>
                    <a:pt x="721" y="1536"/>
                  </a:moveTo>
                  <a:cubicBezTo>
                    <a:pt x="874" y="1539"/>
                    <a:pt x="1033" y="1625"/>
                    <a:pt x="1184" y="1720"/>
                  </a:cubicBezTo>
                  <a:cubicBezTo>
                    <a:pt x="1694" y="2035"/>
                    <a:pt x="2168" y="2404"/>
                    <a:pt x="2592" y="2817"/>
                  </a:cubicBezTo>
                  <a:cubicBezTo>
                    <a:pt x="2620" y="2853"/>
                    <a:pt x="2651" y="2889"/>
                    <a:pt x="2685" y="2925"/>
                  </a:cubicBezTo>
                  <a:cubicBezTo>
                    <a:pt x="2015" y="2794"/>
                    <a:pt x="1292" y="2457"/>
                    <a:pt x="704" y="1974"/>
                  </a:cubicBezTo>
                  <a:cubicBezTo>
                    <a:pt x="517" y="1821"/>
                    <a:pt x="483" y="1729"/>
                    <a:pt x="489" y="1678"/>
                  </a:cubicBezTo>
                  <a:cubicBezTo>
                    <a:pt x="497" y="1606"/>
                    <a:pt x="612" y="1536"/>
                    <a:pt x="721" y="1536"/>
                  </a:cubicBezTo>
                  <a:close/>
                  <a:moveTo>
                    <a:pt x="2088" y="1"/>
                  </a:moveTo>
                  <a:cubicBezTo>
                    <a:pt x="1963" y="1"/>
                    <a:pt x="1842" y="39"/>
                    <a:pt x="1744" y="116"/>
                  </a:cubicBezTo>
                  <a:cubicBezTo>
                    <a:pt x="1591" y="239"/>
                    <a:pt x="1446" y="490"/>
                    <a:pt x="1610" y="984"/>
                  </a:cubicBezTo>
                  <a:cubicBezTo>
                    <a:pt x="1680" y="1204"/>
                    <a:pt x="1767" y="1416"/>
                    <a:pt x="1862" y="1625"/>
                  </a:cubicBezTo>
                  <a:cubicBezTo>
                    <a:pt x="1717" y="1525"/>
                    <a:pt x="1571" y="1427"/>
                    <a:pt x="1421" y="1335"/>
                  </a:cubicBezTo>
                  <a:cubicBezTo>
                    <a:pt x="1226" y="1215"/>
                    <a:pt x="991" y="1090"/>
                    <a:pt x="723" y="1084"/>
                  </a:cubicBezTo>
                  <a:lnTo>
                    <a:pt x="721" y="1084"/>
                  </a:lnTo>
                  <a:cubicBezTo>
                    <a:pt x="717" y="1084"/>
                    <a:pt x="712" y="1084"/>
                    <a:pt x="708" y="1084"/>
                  </a:cubicBezTo>
                  <a:cubicBezTo>
                    <a:pt x="405" y="1084"/>
                    <a:pt x="76" y="1290"/>
                    <a:pt x="40" y="1631"/>
                  </a:cubicBezTo>
                  <a:cubicBezTo>
                    <a:pt x="1" y="1985"/>
                    <a:pt x="316" y="2239"/>
                    <a:pt x="416" y="2323"/>
                  </a:cubicBezTo>
                  <a:cubicBezTo>
                    <a:pt x="796" y="2632"/>
                    <a:pt x="1306" y="2945"/>
                    <a:pt x="1867" y="3157"/>
                  </a:cubicBezTo>
                  <a:cubicBezTo>
                    <a:pt x="1853" y="3283"/>
                    <a:pt x="1945" y="3391"/>
                    <a:pt x="2071" y="3405"/>
                  </a:cubicBezTo>
                  <a:lnTo>
                    <a:pt x="3259" y="3522"/>
                  </a:lnTo>
                  <a:cubicBezTo>
                    <a:pt x="3293" y="3545"/>
                    <a:pt x="3332" y="3559"/>
                    <a:pt x="3371" y="3559"/>
                  </a:cubicBezTo>
                  <a:cubicBezTo>
                    <a:pt x="3399" y="3559"/>
                    <a:pt x="3427" y="3550"/>
                    <a:pt x="3455" y="3539"/>
                  </a:cubicBezTo>
                  <a:lnTo>
                    <a:pt x="6216" y="3813"/>
                  </a:lnTo>
                  <a:cubicBezTo>
                    <a:pt x="6222" y="3813"/>
                    <a:pt x="6230" y="3815"/>
                    <a:pt x="6236" y="3815"/>
                  </a:cubicBezTo>
                  <a:cubicBezTo>
                    <a:pt x="6353" y="3815"/>
                    <a:pt x="6454" y="3729"/>
                    <a:pt x="6465" y="3612"/>
                  </a:cubicBezTo>
                  <a:cubicBezTo>
                    <a:pt x="6479" y="3483"/>
                    <a:pt x="6387" y="3377"/>
                    <a:pt x="6261" y="3363"/>
                  </a:cubicBezTo>
                  <a:lnTo>
                    <a:pt x="3675" y="3107"/>
                  </a:lnTo>
                  <a:cubicBezTo>
                    <a:pt x="3510" y="2769"/>
                    <a:pt x="3427" y="2401"/>
                    <a:pt x="3335" y="2010"/>
                  </a:cubicBezTo>
                  <a:cubicBezTo>
                    <a:pt x="3223" y="1517"/>
                    <a:pt x="3106" y="1009"/>
                    <a:pt x="2816" y="526"/>
                  </a:cubicBezTo>
                  <a:cubicBezTo>
                    <a:pt x="2721" y="370"/>
                    <a:pt x="2609" y="211"/>
                    <a:pt x="2442" y="105"/>
                  </a:cubicBezTo>
                  <a:cubicBezTo>
                    <a:pt x="2332" y="35"/>
                    <a:pt x="2208" y="1"/>
                    <a:pt x="2088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4228;p57">
              <a:extLst>
                <a:ext uri="{FF2B5EF4-FFF2-40B4-BE49-F238E27FC236}">
                  <a16:creationId xmlns:a16="http://schemas.microsoft.com/office/drawing/2014/main" id="{D0110B09-0B0F-446C-8A90-121849F7D853}"/>
                </a:ext>
              </a:extLst>
            </p:cNvPr>
            <p:cNvSpPr/>
            <p:nvPr/>
          </p:nvSpPr>
          <p:spPr>
            <a:xfrm>
              <a:off x="6083150" y="1657775"/>
              <a:ext cx="977700" cy="804300"/>
            </a:xfrm>
            <a:custGeom>
              <a:avLst/>
              <a:gdLst/>
              <a:ahLst/>
              <a:cxnLst/>
              <a:rect l="l" t="t" r="r" b="b"/>
              <a:pathLst>
                <a:path w="39108" h="32172" extrusionOk="0">
                  <a:moveTo>
                    <a:pt x="0" y="0"/>
                  </a:moveTo>
                  <a:cubicBezTo>
                    <a:pt x="0" y="0"/>
                    <a:pt x="10362" y="23936"/>
                    <a:pt x="10680" y="24469"/>
                  </a:cubicBezTo>
                  <a:cubicBezTo>
                    <a:pt x="22341" y="28944"/>
                    <a:pt x="39108" y="32172"/>
                    <a:pt x="39108" y="32172"/>
                  </a:cubicBezTo>
                  <a:lnTo>
                    <a:pt x="28679" y="67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4229;p57">
              <a:extLst>
                <a:ext uri="{FF2B5EF4-FFF2-40B4-BE49-F238E27FC236}">
                  <a16:creationId xmlns:a16="http://schemas.microsoft.com/office/drawing/2014/main" id="{B32ED34E-FDAF-47D4-8C4F-47268A703DBC}"/>
                </a:ext>
              </a:extLst>
            </p:cNvPr>
            <p:cNvSpPr/>
            <p:nvPr/>
          </p:nvSpPr>
          <p:spPr>
            <a:xfrm>
              <a:off x="6079450" y="1647925"/>
              <a:ext cx="1022350" cy="809900"/>
            </a:xfrm>
            <a:custGeom>
              <a:avLst/>
              <a:gdLst/>
              <a:ahLst/>
              <a:cxnLst/>
              <a:rect l="l" t="t" r="r" b="b"/>
              <a:pathLst>
                <a:path w="40894" h="32396" extrusionOk="0">
                  <a:moveTo>
                    <a:pt x="0" y="1"/>
                  </a:moveTo>
                  <a:cubicBezTo>
                    <a:pt x="1" y="1"/>
                    <a:pt x="10663" y="24428"/>
                    <a:pt x="10649" y="24470"/>
                  </a:cubicBezTo>
                  <a:cubicBezTo>
                    <a:pt x="23011" y="29026"/>
                    <a:pt x="40893" y="32396"/>
                    <a:pt x="40893" y="32396"/>
                  </a:cubicBezTo>
                  <a:lnTo>
                    <a:pt x="30549" y="6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4230;p57">
              <a:extLst>
                <a:ext uri="{FF2B5EF4-FFF2-40B4-BE49-F238E27FC236}">
                  <a16:creationId xmlns:a16="http://schemas.microsoft.com/office/drawing/2014/main" id="{B9BBFEB8-5439-42B5-90D7-61F993A6D68F}"/>
                </a:ext>
              </a:extLst>
            </p:cNvPr>
            <p:cNvSpPr/>
            <p:nvPr/>
          </p:nvSpPr>
          <p:spPr>
            <a:xfrm>
              <a:off x="6076300" y="1638800"/>
              <a:ext cx="1061050" cy="813175"/>
            </a:xfrm>
            <a:custGeom>
              <a:avLst/>
              <a:gdLst/>
              <a:ahLst/>
              <a:cxnLst/>
              <a:rect l="l" t="t" r="r" b="b"/>
              <a:pathLst>
                <a:path w="42442" h="3252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0661" y="24422"/>
                    <a:pt x="10650" y="24467"/>
                  </a:cubicBezTo>
                  <a:cubicBezTo>
                    <a:pt x="21608" y="28445"/>
                    <a:pt x="42442" y="32526"/>
                    <a:pt x="42442" y="32526"/>
                  </a:cubicBezTo>
                  <a:lnTo>
                    <a:pt x="30549" y="69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4231;p57">
              <a:extLst>
                <a:ext uri="{FF2B5EF4-FFF2-40B4-BE49-F238E27FC236}">
                  <a16:creationId xmlns:a16="http://schemas.microsoft.com/office/drawing/2014/main" id="{CC4C8909-6D52-45B4-BFD5-1233E24DE1A4}"/>
                </a:ext>
              </a:extLst>
            </p:cNvPr>
            <p:cNvSpPr/>
            <p:nvPr/>
          </p:nvSpPr>
          <p:spPr>
            <a:xfrm>
              <a:off x="5480825" y="1669750"/>
              <a:ext cx="894375" cy="944450"/>
            </a:xfrm>
            <a:custGeom>
              <a:avLst/>
              <a:gdLst/>
              <a:ahLst/>
              <a:cxnLst/>
              <a:rect l="l" t="t" r="r" b="b"/>
              <a:pathLst>
                <a:path w="35775" h="37778" extrusionOk="0">
                  <a:moveTo>
                    <a:pt x="23940" y="1"/>
                  </a:moveTo>
                  <a:lnTo>
                    <a:pt x="1" y="13124"/>
                  </a:lnTo>
                  <a:lnTo>
                    <a:pt x="12998" y="37777"/>
                  </a:lnTo>
                  <a:cubicBezTo>
                    <a:pt x="12998" y="37777"/>
                    <a:pt x="27673" y="30730"/>
                    <a:pt x="35774" y="23898"/>
                  </a:cubicBezTo>
                  <a:cubicBezTo>
                    <a:pt x="35724" y="23865"/>
                    <a:pt x="23940" y="1"/>
                    <a:pt x="239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4232;p57">
              <a:extLst>
                <a:ext uri="{FF2B5EF4-FFF2-40B4-BE49-F238E27FC236}">
                  <a16:creationId xmlns:a16="http://schemas.microsoft.com/office/drawing/2014/main" id="{0B4CDB12-2631-4FF5-9A62-244A6BD2489F}"/>
                </a:ext>
              </a:extLst>
            </p:cNvPr>
            <p:cNvSpPr/>
            <p:nvPr/>
          </p:nvSpPr>
          <p:spPr>
            <a:xfrm>
              <a:off x="5431600" y="1660425"/>
              <a:ext cx="939050" cy="960400"/>
            </a:xfrm>
            <a:custGeom>
              <a:avLst/>
              <a:gdLst/>
              <a:ahLst/>
              <a:cxnLst/>
              <a:rect l="l" t="t" r="r" b="b"/>
              <a:pathLst>
                <a:path w="37562" h="38416" extrusionOk="0">
                  <a:moveTo>
                    <a:pt x="25697" y="0"/>
                  </a:moveTo>
                  <a:lnTo>
                    <a:pt x="0" y="13793"/>
                  </a:lnTo>
                  <a:lnTo>
                    <a:pt x="13073" y="38415"/>
                  </a:lnTo>
                  <a:cubicBezTo>
                    <a:pt x="13073" y="38415"/>
                    <a:pt x="28796" y="30964"/>
                    <a:pt x="37562" y="23881"/>
                  </a:cubicBezTo>
                  <a:cubicBezTo>
                    <a:pt x="37509" y="23853"/>
                    <a:pt x="25697" y="0"/>
                    <a:pt x="256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4233;p57">
              <a:extLst>
                <a:ext uri="{FF2B5EF4-FFF2-40B4-BE49-F238E27FC236}">
                  <a16:creationId xmlns:a16="http://schemas.microsoft.com/office/drawing/2014/main" id="{F179B000-61EB-4D02-9B80-A0B84CA87012}"/>
                </a:ext>
              </a:extLst>
            </p:cNvPr>
            <p:cNvSpPr/>
            <p:nvPr/>
          </p:nvSpPr>
          <p:spPr>
            <a:xfrm>
              <a:off x="5426350" y="1651700"/>
              <a:ext cx="939075" cy="973175"/>
            </a:xfrm>
            <a:custGeom>
              <a:avLst/>
              <a:gdLst/>
              <a:ahLst/>
              <a:cxnLst/>
              <a:rect l="l" t="t" r="r" b="b"/>
              <a:pathLst>
                <a:path w="37563" h="38927" extrusionOk="0">
                  <a:moveTo>
                    <a:pt x="25698" y="0"/>
                  </a:moveTo>
                  <a:lnTo>
                    <a:pt x="1" y="13793"/>
                  </a:lnTo>
                  <a:lnTo>
                    <a:pt x="11565" y="38926"/>
                  </a:lnTo>
                  <a:cubicBezTo>
                    <a:pt x="11565" y="38926"/>
                    <a:pt x="29740" y="30108"/>
                    <a:pt x="37563" y="23886"/>
                  </a:cubicBezTo>
                  <a:cubicBezTo>
                    <a:pt x="37510" y="23853"/>
                    <a:pt x="25698" y="0"/>
                    <a:pt x="256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4234;p57">
              <a:extLst>
                <a:ext uri="{FF2B5EF4-FFF2-40B4-BE49-F238E27FC236}">
                  <a16:creationId xmlns:a16="http://schemas.microsoft.com/office/drawing/2014/main" id="{922D4E7B-14FB-49C8-AC3C-9215F642D310}"/>
                </a:ext>
              </a:extLst>
            </p:cNvPr>
            <p:cNvSpPr/>
            <p:nvPr/>
          </p:nvSpPr>
          <p:spPr>
            <a:xfrm>
              <a:off x="6087100" y="1596550"/>
              <a:ext cx="1105350" cy="826050"/>
            </a:xfrm>
            <a:custGeom>
              <a:avLst/>
              <a:gdLst/>
              <a:ahLst/>
              <a:cxnLst/>
              <a:rect l="l" t="t" r="r" b="b"/>
              <a:pathLst>
                <a:path w="44214" h="33042" extrusionOk="0">
                  <a:moveTo>
                    <a:pt x="989" y="0"/>
                  </a:moveTo>
                  <a:cubicBezTo>
                    <a:pt x="307" y="0"/>
                    <a:pt x="1" y="448"/>
                    <a:pt x="300" y="1116"/>
                  </a:cubicBezTo>
                  <a:lnTo>
                    <a:pt x="11426" y="25632"/>
                  </a:lnTo>
                  <a:cubicBezTo>
                    <a:pt x="11777" y="26405"/>
                    <a:pt x="12823" y="27183"/>
                    <a:pt x="13758" y="27365"/>
                  </a:cubicBezTo>
                  <a:lnTo>
                    <a:pt x="42855" y="33003"/>
                  </a:lnTo>
                  <a:cubicBezTo>
                    <a:pt x="42989" y="33029"/>
                    <a:pt x="43114" y="33041"/>
                    <a:pt x="43228" y="33041"/>
                  </a:cubicBezTo>
                  <a:cubicBezTo>
                    <a:pt x="43909" y="33041"/>
                    <a:pt x="44214" y="32596"/>
                    <a:pt x="43913" y="31929"/>
                  </a:cubicBezTo>
                  <a:lnTo>
                    <a:pt x="32787" y="7415"/>
                  </a:lnTo>
                  <a:cubicBezTo>
                    <a:pt x="32435" y="6639"/>
                    <a:pt x="31389" y="5861"/>
                    <a:pt x="30455" y="5680"/>
                  </a:cubicBezTo>
                  <a:lnTo>
                    <a:pt x="1360" y="39"/>
                  </a:lnTo>
                  <a:cubicBezTo>
                    <a:pt x="1227" y="13"/>
                    <a:pt x="1103" y="0"/>
                    <a:pt x="98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4235;p57">
              <a:extLst>
                <a:ext uri="{FF2B5EF4-FFF2-40B4-BE49-F238E27FC236}">
                  <a16:creationId xmlns:a16="http://schemas.microsoft.com/office/drawing/2014/main" id="{D296C116-499F-4424-81C4-79B13372CE0A}"/>
                </a:ext>
              </a:extLst>
            </p:cNvPr>
            <p:cNvSpPr/>
            <p:nvPr/>
          </p:nvSpPr>
          <p:spPr>
            <a:xfrm>
              <a:off x="6087050" y="1596550"/>
              <a:ext cx="1095650" cy="818775"/>
            </a:xfrm>
            <a:custGeom>
              <a:avLst/>
              <a:gdLst/>
              <a:ahLst/>
              <a:cxnLst/>
              <a:rect l="l" t="t" r="r" b="b"/>
              <a:pathLst>
                <a:path w="43826" h="32751" extrusionOk="0">
                  <a:moveTo>
                    <a:pt x="979" y="0"/>
                  </a:moveTo>
                  <a:cubicBezTo>
                    <a:pt x="303" y="0"/>
                    <a:pt x="1" y="445"/>
                    <a:pt x="302" y="1104"/>
                  </a:cubicBezTo>
                  <a:lnTo>
                    <a:pt x="11330" y="25403"/>
                  </a:lnTo>
                  <a:cubicBezTo>
                    <a:pt x="11679" y="26173"/>
                    <a:pt x="12714" y="26941"/>
                    <a:pt x="13640" y="27125"/>
                  </a:cubicBezTo>
                  <a:lnTo>
                    <a:pt x="42481" y="32713"/>
                  </a:lnTo>
                  <a:cubicBezTo>
                    <a:pt x="42612" y="32738"/>
                    <a:pt x="42735" y="32750"/>
                    <a:pt x="42847" y="32750"/>
                  </a:cubicBezTo>
                  <a:cubicBezTo>
                    <a:pt x="43524" y="32750"/>
                    <a:pt x="43826" y="32307"/>
                    <a:pt x="43527" y="31647"/>
                  </a:cubicBezTo>
                  <a:lnTo>
                    <a:pt x="32499" y="7348"/>
                  </a:lnTo>
                  <a:cubicBezTo>
                    <a:pt x="32150" y="6578"/>
                    <a:pt x="31115" y="5811"/>
                    <a:pt x="30189" y="5629"/>
                  </a:cubicBezTo>
                  <a:lnTo>
                    <a:pt x="1348" y="39"/>
                  </a:lnTo>
                  <a:cubicBezTo>
                    <a:pt x="1215" y="13"/>
                    <a:pt x="1092" y="0"/>
                    <a:pt x="97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4236;p57">
              <a:extLst>
                <a:ext uri="{FF2B5EF4-FFF2-40B4-BE49-F238E27FC236}">
                  <a16:creationId xmlns:a16="http://schemas.microsoft.com/office/drawing/2014/main" id="{28AFCC6A-CD75-4978-978C-165481B40E9E}"/>
                </a:ext>
              </a:extLst>
            </p:cNvPr>
            <p:cNvSpPr/>
            <p:nvPr/>
          </p:nvSpPr>
          <p:spPr>
            <a:xfrm>
              <a:off x="6108525" y="1609850"/>
              <a:ext cx="1052750" cy="792250"/>
            </a:xfrm>
            <a:custGeom>
              <a:avLst/>
              <a:gdLst/>
              <a:ahLst/>
              <a:cxnLst/>
              <a:rect l="l" t="t" r="r" b="b"/>
              <a:pathLst>
                <a:path w="42110" h="31690" extrusionOk="0">
                  <a:moveTo>
                    <a:pt x="1175" y="586"/>
                  </a:moveTo>
                  <a:cubicBezTo>
                    <a:pt x="1267" y="586"/>
                    <a:pt x="1365" y="597"/>
                    <a:pt x="1468" y="617"/>
                  </a:cubicBezTo>
                  <a:lnTo>
                    <a:pt x="28856" y="5929"/>
                  </a:lnTo>
                  <a:cubicBezTo>
                    <a:pt x="29640" y="6082"/>
                    <a:pt x="30549" y="6752"/>
                    <a:pt x="30839" y="7393"/>
                  </a:cubicBezTo>
                  <a:lnTo>
                    <a:pt x="41306" y="30470"/>
                  </a:lnTo>
                  <a:cubicBezTo>
                    <a:pt x="41404" y="30685"/>
                    <a:pt x="41418" y="30867"/>
                    <a:pt x="41337" y="30967"/>
                  </a:cubicBezTo>
                  <a:cubicBezTo>
                    <a:pt x="41266" y="31057"/>
                    <a:pt x="41119" y="31102"/>
                    <a:pt x="40926" y="31102"/>
                  </a:cubicBezTo>
                  <a:cubicBezTo>
                    <a:pt x="40837" y="31102"/>
                    <a:pt x="40739" y="31092"/>
                    <a:pt x="40634" y="31073"/>
                  </a:cubicBezTo>
                  <a:lnTo>
                    <a:pt x="13250" y="25761"/>
                  </a:lnTo>
                  <a:cubicBezTo>
                    <a:pt x="12463" y="25608"/>
                    <a:pt x="11553" y="24938"/>
                    <a:pt x="11266" y="24297"/>
                  </a:cubicBezTo>
                  <a:lnTo>
                    <a:pt x="796" y="1222"/>
                  </a:lnTo>
                  <a:cubicBezTo>
                    <a:pt x="698" y="1005"/>
                    <a:pt x="684" y="823"/>
                    <a:pt x="765" y="723"/>
                  </a:cubicBezTo>
                  <a:cubicBezTo>
                    <a:pt x="835" y="634"/>
                    <a:pt x="986" y="586"/>
                    <a:pt x="1175" y="586"/>
                  </a:cubicBezTo>
                  <a:close/>
                  <a:moveTo>
                    <a:pt x="1173" y="0"/>
                  </a:moveTo>
                  <a:cubicBezTo>
                    <a:pt x="793" y="0"/>
                    <a:pt x="493" y="123"/>
                    <a:pt x="308" y="360"/>
                  </a:cubicBezTo>
                  <a:cubicBezTo>
                    <a:pt x="179" y="525"/>
                    <a:pt x="1" y="885"/>
                    <a:pt x="266" y="1465"/>
                  </a:cubicBezTo>
                  <a:lnTo>
                    <a:pt x="10736" y="24542"/>
                  </a:lnTo>
                  <a:cubicBezTo>
                    <a:pt x="11104" y="25357"/>
                    <a:pt x="12161" y="26149"/>
                    <a:pt x="13141" y="26336"/>
                  </a:cubicBezTo>
                  <a:lnTo>
                    <a:pt x="40525" y="31648"/>
                  </a:lnTo>
                  <a:cubicBezTo>
                    <a:pt x="40668" y="31676"/>
                    <a:pt x="40804" y="31690"/>
                    <a:pt x="40935" y="31690"/>
                  </a:cubicBezTo>
                  <a:cubicBezTo>
                    <a:pt x="41315" y="31690"/>
                    <a:pt x="41613" y="31564"/>
                    <a:pt x="41803" y="31330"/>
                  </a:cubicBezTo>
                  <a:cubicBezTo>
                    <a:pt x="41931" y="31168"/>
                    <a:pt x="42110" y="30808"/>
                    <a:pt x="41845" y="30225"/>
                  </a:cubicBezTo>
                  <a:lnTo>
                    <a:pt x="31375" y="7151"/>
                  </a:lnTo>
                  <a:cubicBezTo>
                    <a:pt x="31007" y="6333"/>
                    <a:pt x="29946" y="5544"/>
                    <a:pt x="28970" y="5354"/>
                  </a:cubicBezTo>
                  <a:lnTo>
                    <a:pt x="1585" y="42"/>
                  </a:lnTo>
                  <a:cubicBezTo>
                    <a:pt x="1440" y="14"/>
                    <a:pt x="1302" y="0"/>
                    <a:pt x="11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4237;p57">
              <a:extLst>
                <a:ext uri="{FF2B5EF4-FFF2-40B4-BE49-F238E27FC236}">
                  <a16:creationId xmlns:a16="http://schemas.microsoft.com/office/drawing/2014/main" id="{D699A918-4F23-4A0B-BAFC-92CBC54D202C}"/>
                </a:ext>
              </a:extLst>
            </p:cNvPr>
            <p:cNvSpPr/>
            <p:nvPr/>
          </p:nvSpPr>
          <p:spPr>
            <a:xfrm>
              <a:off x="5324325" y="1617275"/>
              <a:ext cx="1003500" cy="991300"/>
            </a:xfrm>
            <a:custGeom>
              <a:avLst/>
              <a:gdLst/>
              <a:ahLst/>
              <a:cxnLst/>
              <a:rect l="l" t="t" r="r" b="b"/>
              <a:pathLst>
                <a:path w="40140" h="39652" extrusionOk="0">
                  <a:moveTo>
                    <a:pt x="27015" y="0"/>
                  </a:moveTo>
                  <a:cubicBezTo>
                    <a:pt x="26764" y="0"/>
                    <a:pt x="26506" y="58"/>
                    <a:pt x="26261" y="180"/>
                  </a:cubicBezTo>
                  <a:lnTo>
                    <a:pt x="1169" y="12670"/>
                  </a:lnTo>
                  <a:cubicBezTo>
                    <a:pt x="363" y="13069"/>
                    <a:pt x="0" y="14012"/>
                    <a:pt x="360" y="14771"/>
                  </a:cubicBezTo>
                  <a:lnTo>
                    <a:pt x="11768" y="38822"/>
                  </a:lnTo>
                  <a:cubicBezTo>
                    <a:pt x="12020" y="39349"/>
                    <a:pt x="12553" y="39651"/>
                    <a:pt x="13124" y="39651"/>
                  </a:cubicBezTo>
                  <a:cubicBezTo>
                    <a:pt x="13375" y="39651"/>
                    <a:pt x="13634" y="39593"/>
                    <a:pt x="13880" y="39469"/>
                  </a:cubicBezTo>
                  <a:lnTo>
                    <a:pt x="38971" y="26982"/>
                  </a:lnTo>
                  <a:cubicBezTo>
                    <a:pt x="39777" y="26580"/>
                    <a:pt x="40140" y="25640"/>
                    <a:pt x="39780" y="24878"/>
                  </a:cubicBezTo>
                  <a:lnTo>
                    <a:pt x="28373" y="831"/>
                  </a:lnTo>
                  <a:cubicBezTo>
                    <a:pt x="28120" y="303"/>
                    <a:pt x="27587" y="0"/>
                    <a:pt x="270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4238;p57">
              <a:extLst>
                <a:ext uri="{FF2B5EF4-FFF2-40B4-BE49-F238E27FC236}">
                  <a16:creationId xmlns:a16="http://schemas.microsoft.com/office/drawing/2014/main" id="{EEA2413D-D0CF-4B28-85DC-C4036E939555}"/>
                </a:ext>
              </a:extLst>
            </p:cNvPr>
            <p:cNvSpPr/>
            <p:nvPr/>
          </p:nvSpPr>
          <p:spPr>
            <a:xfrm>
              <a:off x="5330450" y="1617200"/>
              <a:ext cx="994725" cy="982650"/>
            </a:xfrm>
            <a:custGeom>
              <a:avLst/>
              <a:gdLst/>
              <a:ahLst/>
              <a:cxnLst/>
              <a:rect l="l" t="t" r="r" b="b"/>
              <a:pathLst>
                <a:path w="39789" h="39306" extrusionOk="0">
                  <a:moveTo>
                    <a:pt x="26777" y="0"/>
                  </a:moveTo>
                  <a:cubicBezTo>
                    <a:pt x="26529" y="0"/>
                    <a:pt x="26273" y="57"/>
                    <a:pt x="26030" y="178"/>
                  </a:cubicBezTo>
                  <a:lnTo>
                    <a:pt x="1159" y="12559"/>
                  </a:lnTo>
                  <a:cubicBezTo>
                    <a:pt x="361" y="12955"/>
                    <a:pt x="1" y="13890"/>
                    <a:pt x="355" y="14643"/>
                  </a:cubicBezTo>
                  <a:lnTo>
                    <a:pt x="11665" y="38482"/>
                  </a:lnTo>
                  <a:cubicBezTo>
                    <a:pt x="11915" y="39005"/>
                    <a:pt x="12445" y="39305"/>
                    <a:pt x="13012" y="39305"/>
                  </a:cubicBezTo>
                  <a:cubicBezTo>
                    <a:pt x="13261" y="39305"/>
                    <a:pt x="13517" y="39248"/>
                    <a:pt x="13760" y="39126"/>
                  </a:cubicBezTo>
                  <a:lnTo>
                    <a:pt x="38631" y="26748"/>
                  </a:lnTo>
                  <a:cubicBezTo>
                    <a:pt x="39432" y="26349"/>
                    <a:pt x="39789" y="25414"/>
                    <a:pt x="39435" y="24661"/>
                  </a:cubicBezTo>
                  <a:lnTo>
                    <a:pt x="28128" y="822"/>
                  </a:lnTo>
                  <a:cubicBezTo>
                    <a:pt x="27875" y="299"/>
                    <a:pt x="27345" y="0"/>
                    <a:pt x="2677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4239;p57">
              <a:extLst>
                <a:ext uri="{FF2B5EF4-FFF2-40B4-BE49-F238E27FC236}">
                  <a16:creationId xmlns:a16="http://schemas.microsoft.com/office/drawing/2014/main" id="{47F3ADAA-E0AF-4260-BF44-C69FE5F175B2}"/>
                </a:ext>
              </a:extLst>
            </p:cNvPr>
            <p:cNvSpPr/>
            <p:nvPr/>
          </p:nvSpPr>
          <p:spPr>
            <a:xfrm>
              <a:off x="5342325" y="1629875"/>
              <a:ext cx="970650" cy="957250"/>
            </a:xfrm>
            <a:custGeom>
              <a:avLst/>
              <a:gdLst/>
              <a:ahLst/>
              <a:cxnLst/>
              <a:rect l="l" t="t" r="r" b="b"/>
              <a:pathLst>
                <a:path w="38826" h="38290" extrusionOk="0">
                  <a:moveTo>
                    <a:pt x="26021" y="591"/>
                  </a:moveTo>
                  <a:cubicBezTo>
                    <a:pt x="26158" y="591"/>
                    <a:pt x="26295" y="613"/>
                    <a:pt x="26425" y="658"/>
                  </a:cubicBezTo>
                  <a:cubicBezTo>
                    <a:pt x="26704" y="756"/>
                    <a:pt x="26927" y="951"/>
                    <a:pt x="27050" y="1211"/>
                  </a:cubicBezTo>
                  <a:lnTo>
                    <a:pt x="37897" y="24079"/>
                  </a:lnTo>
                  <a:cubicBezTo>
                    <a:pt x="38170" y="24656"/>
                    <a:pt x="37888" y="25379"/>
                    <a:pt x="37263" y="25688"/>
                  </a:cubicBezTo>
                  <a:lnTo>
                    <a:pt x="13408" y="37565"/>
                  </a:lnTo>
                  <a:cubicBezTo>
                    <a:pt x="13219" y="37659"/>
                    <a:pt x="13019" y="37706"/>
                    <a:pt x="12822" y="37706"/>
                  </a:cubicBezTo>
                  <a:cubicBezTo>
                    <a:pt x="12688" y="37706"/>
                    <a:pt x="12554" y="37684"/>
                    <a:pt x="12426" y="37640"/>
                  </a:cubicBezTo>
                  <a:cubicBezTo>
                    <a:pt x="12141" y="37542"/>
                    <a:pt x="11918" y="37344"/>
                    <a:pt x="11793" y="37082"/>
                  </a:cubicBezTo>
                  <a:lnTo>
                    <a:pt x="949" y="14217"/>
                  </a:lnTo>
                  <a:cubicBezTo>
                    <a:pt x="672" y="13637"/>
                    <a:pt x="954" y="12917"/>
                    <a:pt x="1579" y="12604"/>
                  </a:cubicBezTo>
                  <a:lnTo>
                    <a:pt x="25432" y="731"/>
                  </a:lnTo>
                  <a:cubicBezTo>
                    <a:pt x="25619" y="638"/>
                    <a:pt x="25821" y="591"/>
                    <a:pt x="26021" y="591"/>
                  </a:cubicBezTo>
                  <a:close/>
                  <a:moveTo>
                    <a:pt x="26018" y="0"/>
                  </a:moveTo>
                  <a:cubicBezTo>
                    <a:pt x="25728" y="0"/>
                    <a:pt x="25435" y="68"/>
                    <a:pt x="25167" y="201"/>
                  </a:cubicBezTo>
                  <a:lnTo>
                    <a:pt x="1314" y="12074"/>
                  </a:lnTo>
                  <a:cubicBezTo>
                    <a:pt x="405" y="12526"/>
                    <a:pt x="0" y="13600"/>
                    <a:pt x="410" y="14465"/>
                  </a:cubicBezTo>
                  <a:lnTo>
                    <a:pt x="11257" y="37330"/>
                  </a:lnTo>
                  <a:cubicBezTo>
                    <a:pt x="11449" y="37738"/>
                    <a:pt x="11793" y="38042"/>
                    <a:pt x="12225" y="38192"/>
                  </a:cubicBezTo>
                  <a:cubicBezTo>
                    <a:pt x="12415" y="38256"/>
                    <a:pt x="12613" y="38290"/>
                    <a:pt x="12811" y="38290"/>
                  </a:cubicBezTo>
                  <a:cubicBezTo>
                    <a:pt x="13104" y="38290"/>
                    <a:pt x="13397" y="38220"/>
                    <a:pt x="13659" y="38083"/>
                  </a:cubicBezTo>
                  <a:lnTo>
                    <a:pt x="37512" y="26210"/>
                  </a:lnTo>
                  <a:cubicBezTo>
                    <a:pt x="38421" y="25758"/>
                    <a:pt x="38826" y="24684"/>
                    <a:pt x="38416" y="23819"/>
                  </a:cubicBezTo>
                  <a:lnTo>
                    <a:pt x="27569" y="954"/>
                  </a:lnTo>
                  <a:cubicBezTo>
                    <a:pt x="27382" y="550"/>
                    <a:pt x="27036" y="246"/>
                    <a:pt x="26606" y="98"/>
                  </a:cubicBezTo>
                  <a:cubicBezTo>
                    <a:pt x="26418" y="33"/>
                    <a:pt x="26219" y="0"/>
                    <a:pt x="2601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4240;p57">
              <a:extLst>
                <a:ext uri="{FF2B5EF4-FFF2-40B4-BE49-F238E27FC236}">
                  <a16:creationId xmlns:a16="http://schemas.microsoft.com/office/drawing/2014/main" id="{989B3F9F-5FA0-4395-B57B-7AB91813CB4B}"/>
                </a:ext>
              </a:extLst>
            </p:cNvPr>
            <p:cNvSpPr/>
            <p:nvPr/>
          </p:nvSpPr>
          <p:spPr>
            <a:xfrm>
              <a:off x="5976025" y="1594825"/>
              <a:ext cx="485800" cy="696775"/>
            </a:xfrm>
            <a:custGeom>
              <a:avLst/>
              <a:gdLst/>
              <a:ahLst/>
              <a:cxnLst/>
              <a:rect l="l" t="t" r="r" b="b"/>
              <a:pathLst>
                <a:path w="19432" h="27871" extrusionOk="0">
                  <a:moveTo>
                    <a:pt x="5764" y="0"/>
                  </a:moveTo>
                  <a:cubicBezTo>
                    <a:pt x="5720" y="0"/>
                    <a:pt x="5676" y="2"/>
                    <a:pt x="5633" y="7"/>
                  </a:cubicBezTo>
                  <a:lnTo>
                    <a:pt x="767" y="551"/>
                  </a:lnTo>
                  <a:cubicBezTo>
                    <a:pt x="260" y="607"/>
                    <a:pt x="0" y="978"/>
                    <a:pt x="193" y="1380"/>
                  </a:cubicBezTo>
                  <a:lnTo>
                    <a:pt x="12529" y="27238"/>
                  </a:lnTo>
                  <a:cubicBezTo>
                    <a:pt x="12705" y="27606"/>
                    <a:pt x="13196" y="27870"/>
                    <a:pt x="13667" y="27870"/>
                  </a:cubicBezTo>
                  <a:cubicBezTo>
                    <a:pt x="13711" y="27870"/>
                    <a:pt x="13755" y="27868"/>
                    <a:pt x="13798" y="27863"/>
                  </a:cubicBezTo>
                  <a:lnTo>
                    <a:pt x="18664" y="27319"/>
                  </a:lnTo>
                  <a:cubicBezTo>
                    <a:pt x="19174" y="27263"/>
                    <a:pt x="19431" y="26890"/>
                    <a:pt x="19239" y="26488"/>
                  </a:cubicBezTo>
                  <a:lnTo>
                    <a:pt x="6902" y="629"/>
                  </a:lnTo>
                  <a:cubicBezTo>
                    <a:pt x="6726" y="265"/>
                    <a:pt x="6235" y="0"/>
                    <a:pt x="576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4241;p57">
              <a:extLst>
                <a:ext uri="{FF2B5EF4-FFF2-40B4-BE49-F238E27FC236}">
                  <a16:creationId xmlns:a16="http://schemas.microsoft.com/office/drawing/2014/main" id="{8EAEF0E0-A123-4144-B76A-F379BCCF597E}"/>
                </a:ext>
              </a:extLst>
            </p:cNvPr>
            <p:cNvSpPr/>
            <p:nvPr/>
          </p:nvSpPr>
          <p:spPr>
            <a:xfrm>
              <a:off x="6596050" y="2037400"/>
              <a:ext cx="310650" cy="210900"/>
            </a:xfrm>
            <a:custGeom>
              <a:avLst/>
              <a:gdLst/>
              <a:ahLst/>
              <a:cxnLst/>
              <a:rect l="l" t="t" r="r" b="b"/>
              <a:pathLst>
                <a:path w="12426" h="8436" extrusionOk="0">
                  <a:moveTo>
                    <a:pt x="1601" y="316"/>
                  </a:moveTo>
                  <a:cubicBezTo>
                    <a:pt x="1692" y="316"/>
                    <a:pt x="1787" y="324"/>
                    <a:pt x="1886" y="340"/>
                  </a:cubicBezTo>
                  <a:lnTo>
                    <a:pt x="8693" y="1428"/>
                  </a:lnTo>
                  <a:cubicBezTo>
                    <a:pt x="9675" y="1584"/>
                    <a:pt x="10683" y="2488"/>
                    <a:pt x="10948" y="3445"/>
                  </a:cubicBezTo>
                  <a:lnTo>
                    <a:pt x="11829" y="6648"/>
                  </a:lnTo>
                  <a:cubicBezTo>
                    <a:pt x="12068" y="7513"/>
                    <a:pt x="11623" y="8124"/>
                    <a:pt x="10811" y="8124"/>
                  </a:cubicBezTo>
                  <a:cubicBezTo>
                    <a:pt x="10723" y="8124"/>
                    <a:pt x="10629" y="8117"/>
                    <a:pt x="10532" y="8101"/>
                  </a:cubicBezTo>
                  <a:lnTo>
                    <a:pt x="3725" y="7013"/>
                  </a:lnTo>
                  <a:cubicBezTo>
                    <a:pt x="2746" y="6857"/>
                    <a:pt x="1738" y="5953"/>
                    <a:pt x="1473" y="4994"/>
                  </a:cubicBezTo>
                  <a:lnTo>
                    <a:pt x="589" y="1794"/>
                  </a:lnTo>
                  <a:cubicBezTo>
                    <a:pt x="351" y="929"/>
                    <a:pt x="798" y="316"/>
                    <a:pt x="1601" y="316"/>
                  </a:cubicBezTo>
                  <a:close/>
                  <a:moveTo>
                    <a:pt x="1473" y="0"/>
                  </a:moveTo>
                  <a:cubicBezTo>
                    <a:pt x="527" y="0"/>
                    <a:pt x="1" y="724"/>
                    <a:pt x="279" y="1741"/>
                  </a:cubicBezTo>
                  <a:lnTo>
                    <a:pt x="1161" y="4941"/>
                  </a:lnTo>
                  <a:cubicBezTo>
                    <a:pt x="1473" y="6068"/>
                    <a:pt x="2662" y="7136"/>
                    <a:pt x="3817" y="7320"/>
                  </a:cubicBezTo>
                  <a:lnTo>
                    <a:pt x="10624" y="8408"/>
                  </a:lnTo>
                  <a:cubicBezTo>
                    <a:pt x="10739" y="8427"/>
                    <a:pt x="10849" y="8436"/>
                    <a:pt x="10954" y="8436"/>
                  </a:cubicBezTo>
                  <a:cubicBezTo>
                    <a:pt x="11900" y="8436"/>
                    <a:pt x="12426" y="7712"/>
                    <a:pt x="12147" y="6695"/>
                  </a:cubicBezTo>
                  <a:lnTo>
                    <a:pt x="11266" y="3495"/>
                  </a:lnTo>
                  <a:cubicBezTo>
                    <a:pt x="10953" y="2368"/>
                    <a:pt x="9765" y="1303"/>
                    <a:pt x="8610" y="1116"/>
                  </a:cubicBezTo>
                  <a:lnTo>
                    <a:pt x="1803" y="28"/>
                  </a:lnTo>
                  <a:cubicBezTo>
                    <a:pt x="1688" y="9"/>
                    <a:pt x="1578" y="0"/>
                    <a:pt x="14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4242;p57">
              <a:extLst>
                <a:ext uri="{FF2B5EF4-FFF2-40B4-BE49-F238E27FC236}">
                  <a16:creationId xmlns:a16="http://schemas.microsoft.com/office/drawing/2014/main" id="{26DAF437-EA73-4A90-92E0-59DB2B4A562B}"/>
                </a:ext>
              </a:extLst>
            </p:cNvPr>
            <p:cNvSpPr/>
            <p:nvPr/>
          </p:nvSpPr>
          <p:spPr>
            <a:xfrm>
              <a:off x="6604925" y="2045300"/>
              <a:ext cx="292775" cy="195225"/>
            </a:xfrm>
            <a:custGeom>
              <a:avLst/>
              <a:gdLst/>
              <a:ahLst/>
              <a:cxnLst/>
              <a:rect l="l" t="t" r="r" b="b"/>
              <a:pathLst>
                <a:path w="11711" h="7809" extrusionOk="0">
                  <a:moveTo>
                    <a:pt x="1246" y="0"/>
                  </a:moveTo>
                  <a:cubicBezTo>
                    <a:pt x="444" y="0"/>
                    <a:pt x="1" y="613"/>
                    <a:pt x="234" y="1478"/>
                  </a:cubicBezTo>
                  <a:lnTo>
                    <a:pt x="1118" y="4678"/>
                  </a:lnTo>
                  <a:cubicBezTo>
                    <a:pt x="1383" y="5637"/>
                    <a:pt x="2391" y="6541"/>
                    <a:pt x="3370" y="6697"/>
                  </a:cubicBezTo>
                  <a:lnTo>
                    <a:pt x="10177" y="7785"/>
                  </a:lnTo>
                  <a:cubicBezTo>
                    <a:pt x="10275" y="7801"/>
                    <a:pt x="10369" y="7809"/>
                    <a:pt x="10459" y="7809"/>
                  </a:cubicBezTo>
                  <a:cubicBezTo>
                    <a:pt x="11264" y="7809"/>
                    <a:pt x="11710" y="7198"/>
                    <a:pt x="11474" y="6332"/>
                  </a:cubicBezTo>
                  <a:lnTo>
                    <a:pt x="10593" y="3129"/>
                  </a:lnTo>
                  <a:cubicBezTo>
                    <a:pt x="10328" y="2172"/>
                    <a:pt x="9320" y="1268"/>
                    <a:pt x="8338" y="1112"/>
                  </a:cubicBezTo>
                  <a:lnTo>
                    <a:pt x="1531" y="24"/>
                  </a:lnTo>
                  <a:cubicBezTo>
                    <a:pt x="1432" y="8"/>
                    <a:pt x="1337" y="0"/>
                    <a:pt x="1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4243;p57">
              <a:extLst>
                <a:ext uri="{FF2B5EF4-FFF2-40B4-BE49-F238E27FC236}">
                  <a16:creationId xmlns:a16="http://schemas.microsoft.com/office/drawing/2014/main" id="{1F0F4E57-5587-4B4B-8091-04D528F6EEA4}"/>
                </a:ext>
              </a:extLst>
            </p:cNvPr>
            <p:cNvSpPr/>
            <p:nvPr/>
          </p:nvSpPr>
          <p:spPr>
            <a:xfrm>
              <a:off x="6662175" y="2184550"/>
              <a:ext cx="212950" cy="35250"/>
            </a:xfrm>
            <a:custGeom>
              <a:avLst/>
              <a:gdLst/>
              <a:ahLst/>
              <a:cxnLst/>
              <a:rect l="l" t="t" r="r" b="b"/>
              <a:pathLst>
                <a:path w="8518" h="1410" extrusionOk="0">
                  <a:moveTo>
                    <a:pt x="0" y="0"/>
                  </a:moveTo>
                  <a:lnTo>
                    <a:pt x="14" y="48"/>
                  </a:lnTo>
                  <a:lnTo>
                    <a:pt x="201" y="78"/>
                  </a:lnTo>
                  <a:lnTo>
                    <a:pt x="187" y="34"/>
                  </a:lnTo>
                  <a:lnTo>
                    <a:pt x="0" y="0"/>
                  </a:lnTo>
                  <a:close/>
                  <a:moveTo>
                    <a:pt x="377" y="62"/>
                  </a:moveTo>
                  <a:lnTo>
                    <a:pt x="388" y="106"/>
                  </a:lnTo>
                  <a:lnTo>
                    <a:pt x="578" y="137"/>
                  </a:lnTo>
                  <a:lnTo>
                    <a:pt x="564" y="92"/>
                  </a:lnTo>
                  <a:lnTo>
                    <a:pt x="377" y="62"/>
                  </a:lnTo>
                  <a:close/>
                  <a:moveTo>
                    <a:pt x="756" y="120"/>
                  </a:moveTo>
                  <a:lnTo>
                    <a:pt x="770" y="165"/>
                  </a:lnTo>
                  <a:lnTo>
                    <a:pt x="957" y="196"/>
                  </a:lnTo>
                  <a:lnTo>
                    <a:pt x="943" y="151"/>
                  </a:lnTo>
                  <a:lnTo>
                    <a:pt x="756" y="120"/>
                  </a:lnTo>
                  <a:close/>
                  <a:moveTo>
                    <a:pt x="1133" y="182"/>
                  </a:moveTo>
                  <a:lnTo>
                    <a:pt x="1147" y="229"/>
                  </a:lnTo>
                  <a:lnTo>
                    <a:pt x="1334" y="260"/>
                  </a:lnTo>
                  <a:lnTo>
                    <a:pt x="1334" y="260"/>
                  </a:lnTo>
                  <a:lnTo>
                    <a:pt x="1320" y="215"/>
                  </a:lnTo>
                  <a:lnTo>
                    <a:pt x="1133" y="182"/>
                  </a:lnTo>
                  <a:close/>
                  <a:moveTo>
                    <a:pt x="1509" y="243"/>
                  </a:moveTo>
                  <a:lnTo>
                    <a:pt x="1523" y="288"/>
                  </a:lnTo>
                  <a:lnTo>
                    <a:pt x="1710" y="318"/>
                  </a:lnTo>
                  <a:lnTo>
                    <a:pt x="1710" y="318"/>
                  </a:lnTo>
                  <a:lnTo>
                    <a:pt x="1696" y="274"/>
                  </a:lnTo>
                  <a:lnTo>
                    <a:pt x="1509" y="243"/>
                  </a:lnTo>
                  <a:close/>
                  <a:moveTo>
                    <a:pt x="1889" y="304"/>
                  </a:moveTo>
                  <a:lnTo>
                    <a:pt x="1903" y="349"/>
                  </a:lnTo>
                  <a:lnTo>
                    <a:pt x="2092" y="382"/>
                  </a:lnTo>
                  <a:lnTo>
                    <a:pt x="2079" y="335"/>
                  </a:lnTo>
                  <a:lnTo>
                    <a:pt x="1889" y="304"/>
                  </a:lnTo>
                  <a:close/>
                  <a:moveTo>
                    <a:pt x="2265" y="363"/>
                  </a:moveTo>
                  <a:lnTo>
                    <a:pt x="2279" y="410"/>
                  </a:lnTo>
                  <a:lnTo>
                    <a:pt x="2469" y="441"/>
                  </a:lnTo>
                  <a:lnTo>
                    <a:pt x="2455" y="396"/>
                  </a:lnTo>
                  <a:lnTo>
                    <a:pt x="2265" y="363"/>
                  </a:lnTo>
                  <a:close/>
                  <a:moveTo>
                    <a:pt x="2645" y="424"/>
                  </a:moveTo>
                  <a:lnTo>
                    <a:pt x="2659" y="469"/>
                  </a:lnTo>
                  <a:lnTo>
                    <a:pt x="2849" y="500"/>
                  </a:lnTo>
                  <a:lnTo>
                    <a:pt x="2849" y="500"/>
                  </a:lnTo>
                  <a:lnTo>
                    <a:pt x="2835" y="455"/>
                  </a:lnTo>
                  <a:lnTo>
                    <a:pt x="2645" y="424"/>
                  </a:lnTo>
                  <a:close/>
                  <a:moveTo>
                    <a:pt x="3021" y="486"/>
                  </a:moveTo>
                  <a:lnTo>
                    <a:pt x="3035" y="530"/>
                  </a:lnTo>
                  <a:lnTo>
                    <a:pt x="3225" y="564"/>
                  </a:lnTo>
                  <a:lnTo>
                    <a:pt x="3225" y="564"/>
                  </a:lnTo>
                  <a:lnTo>
                    <a:pt x="3211" y="516"/>
                  </a:lnTo>
                  <a:lnTo>
                    <a:pt x="3021" y="486"/>
                  </a:lnTo>
                  <a:close/>
                  <a:moveTo>
                    <a:pt x="3404" y="544"/>
                  </a:moveTo>
                  <a:lnTo>
                    <a:pt x="3418" y="592"/>
                  </a:lnTo>
                  <a:lnTo>
                    <a:pt x="3605" y="622"/>
                  </a:lnTo>
                  <a:lnTo>
                    <a:pt x="3591" y="578"/>
                  </a:lnTo>
                  <a:lnTo>
                    <a:pt x="3404" y="544"/>
                  </a:lnTo>
                  <a:close/>
                  <a:moveTo>
                    <a:pt x="3780" y="608"/>
                  </a:moveTo>
                  <a:lnTo>
                    <a:pt x="3794" y="653"/>
                  </a:lnTo>
                  <a:lnTo>
                    <a:pt x="3981" y="684"/>
                  </a:lnTo>
                  <a:lnTo>
                    <a:pt x="3967" y="639"/>
                  </a:lnTo>
                  <a:lnTo>
                    <a:pt x="3780" y="608"/>
                  </a:lnTo>
                  <a:close/>
                  <a:moveTo>
                    <a:pt x="4157" y="667"/>
                  </a:moveTo>
                  <a:lnTo>
                    <a:pt x="4171" y="712"/>
                  </a:lnTo>
                  <a:lnTo>
                    <a:pt x="4358" y="745"/>
                  </a:lnTo>
                  <a:lnTo>
                    <a:pt x="4344" y="698"/>
                  </a:lnTo>
                  <a:lnTo>
                    <a:pt x="4157" y="667"/>
                  </a:lnTo>
                  <a:close/>
                  <a:moveTo>
                    <a:pt x="4536" y="731"/>
                  </a:moveTo>
                  <a:lnTo>
                    <a:pt x="4550" y="776"/>
                  </a:lnTo>
                  <a:lnTo>
                    <a:pt x="4737" y="807"/>
                  </a:lnTo>
                  <a:lnTo>
                    <a:pt x="4723" y="762"/>
                  </a:lnTo>
                  <a:lnTo>
                    <a:pt x="4536" y="731"/>
                  </a:lnTo>
                  <a:close/>
                  <a:moveTo>
                    <a:pt x="4913" y="790"/>
                  </a:moveTo>
                  <a:lnTo>
                    <a:pt x="4927" y="834"/>
                  </a:lnTo>
                  <a:lnTo>
                    <a:pt x="5114" y="865"/>
                  </a:lnTo>
                  <a:lnTo>
                    <a:pt x="5100" y="820"/>
                  </a:lnTo>
                  <a:lnTo>
                    <a:pt x="4913" y="790"/>
                  </a:lnTo>
                  <a:close/>
                  <a:moveTo>
                    <a:pt x="5292" y="848"/>
                  </a:moveTo>
                  <a:lnTo>
                    <a:pt x="5306" y="893"/>
                  </a:lnTo>
                  <a:lnTo>
                    <a:pt x="5493" y="926"/>
                  </a:lnTo>
                  <a:lnTo>
                    <a:pt x="5493" y="926"/>
                  </a:lnTo>
                  <a:lnTo>
                    <a:pt x="5479" y="879"/>
                  </a:lnTo>
                  <a:lnTo>
                    <a:pt x="5292" y="848"/>
                  </a:lnTo>
                  <a:close/>
                  <a:moveTo>
                    <a:pt x="5669" y="913"/>
                  </a:moveTo>
                  <a:lnTo>
                    <a:pt x="5683" y="957"/>
                  </a:lnTo>
                  <a:lnTo>
                    <a:pt x="5870" y="988"/>
                  </a:lnTo>
                  <a:lnTo>
                    <a:pt x="5859" y="943"/>
                  </a:lnTo>
                  <a:lnTo>
                    <a:pt x="5669" y="913"/>
                  </a:lnTo>
                  <a:close/>
                  <a:moveTo>
                    <a:pt x="6048" y="971"/>
                  </a:moveTo>
                  <a:lnTo>
                    <a:pt x="6062" y="1016"/>
                  </a:lnTo>
                  <a:lnTo>
                    <a:pt x="6252" y="1046"/>
                  </a:lnTo>
                  <a:lnTo>
                    <a:pt x="6238" y="1002"/>
                  </a:lnTo>
                  <a:lnTo>
                    <a:pt x="6048" y="971"/>
                  </a:lnTo>
                  <a:close/>
                  <a:moveTo>
                    <a:pt x="6425" y="1030"/>
                  </a:moveTo>
                  <a:lnTo>
                    <a:pt x="6439" y="1074"/>
                  </a:lnTo>
                  <a:lnTo>
                    <a:pt x="6629" y="1108"/>
                  </a:lnTo>
                  <a:lnTo>
                    <a:pt x="6629" y="1108"/>
                  </a:lnTo>
                  <a:lnTo>
                    <a:pt x="6615" y="1060"/>
                  </a:lnTo>
                  <a:lnTo>
                    <a:pt x="6425" y="1030"/>
                  </a:lnTo>
                  <a:close/>
                  <a:moveTo>
                    <a:pt x="6807" y="1094"/>
                  </a:moveTo>
                  <a:lnTo>
                    <a:pt x="6821" y="1138"/>
                  </a:lnTo>
                  <a:lnTo>
                    <a:pt x="7008" y="1169"/>
                  </a:lnTo>
                  <a:lnTo>
                    <a:pt x="7008" y="1169"/>
                  </a:lnTo>
                  <a:lnTo>
                    <a:pt x="6994" y="1125"/>
                  </a:lnTo>
                  <a:lnTo>
                    <a:pt x="6807" y="1094"/>
                  </a:lnTo>
                  <a:close/>
                  <a:moveTo>
                    <a:pt x="7184" y="1152"/>
                  </a:moveTo>
                  <a:lnTo>
                    <a:pt x="7198" y="1197"/>
                  </a:lnTo>
                  <a:lnTo>
                    <a:pt x="7385" y="1228"/>
                  </a:lnTo>
                  <a:lnTo>
                    <a:pt x="7371" y="1183"/>
                  </a:lnTo>
                  <a:lnTo>
                    <a:pt x="7184" y="1152"/>
                  </a:lnTo>
                  <a:close/>
                  <a:moveTo>
                    <a:pt x="7560" y="1211"/>
                  </a:moveTo>
                  <a:lnTo>
                    <a:pt x="7572" y="1256"/>
                  </a:lnTo>
                  <a:lnTo>
                    <a:pt x="7761" y="1289"/>
                  </a:lnTo>
                  <a:lnTo>
                    <a:pt x="7761" y="1289"/>
                  </a:lnTo>
                  <a:lnTo>
                    <a:pt x="7747" y="1242"/>
                  </a:lnTo>
                  <a:lnTo>
                    <a:pt x="7560" y="1211"/>
                  </a:lnTo>
                  <a:close/>
                  <a:moveTo>
                    <a:pt x="7940" y="1275"/>
                  </a:moveTo>
                  <a:lnTo>
                    <a:pt x="7954" y="1320"/>
                  </a:lnTo>
                  <a:lnTo>
                    <a:pt x="8141" y="1351"/>
                  </a:lnTo>
                  <a:lnTo>
                    <a:pt x="8141" y="1351"/>
                  </a:lnTo>
                  <a:lnTo>
                    <a:pt x="8127" y="1306"/>
                  </a:lnTo>
                  <a:lnTo>
                    <a:pt x="7940" y="1275"/>
                  </a:lnTo>
                  <a:close/>
                  <a:moveTo>
                    <a:pt x="8317" y="1334"/>
                  </a:moveTo>
                  <a:lnTo>
                    <a:pt x="8330" y="1378"/>
                  </a:lnTo>
                  <a:lnTo>
                    <a:pt x="8517" y="1409"/>
                  </a:lnTo>
                  <a:lnTo>
                    <a:pt x="8517" y="1409"/>
                  </a:lnTo>
                  <a:lnTo>
                    <a:pt x="8503" y="1364"/>
                  </a:lnTo>
                  <a:lnTo>
                    <a:pt x="8317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4244;p57">
              <a:extLst>
                <a:ext uri="{FF2B5EF4-FFF2-40B4-BE49-F238E27FC236}">
                  <a16:creationId xmlns:a16="http://schemas.microsoft.com/office/drawing/2014/main" id="{165FC0A2-B7A0-4314-A4A4-CA2102BA3514}"/>
                </a:ext>
              </a:extLst>
            </p:cNvPr>
            <p:cNvSpPr/>
            <p:nvPr/>
          </p:nvSpPr>
          <p:spPr>
            <a:xfrm>
              <a:off x="6652050" y="2148125"/>
              <a:ext cx="213100" cy="35325"/>
            </a:xfrm>
            <a:custGeom>
              <a:avLst/>
              <a:gdLst/>
              <a:ahLst/>
              <a:cxnLst/>
              <a:rect l="l" t="t" r="r" b="b"/>
              <a:pathLst>
                <a:path w="8524" h="1413" extrusionOk="0">
                  <a:moveTo>
                    <a:pt x="1" y="1"/>
                  </a:moveTo>
                  <a:lnTo>
                    <a:pt x="15" y="46"/>
                  </a:lnTo>
                  <a:lnTo>
                    <a:pt x="201" y="76"/>
                  </a:lnTo>
                  <a:lnTo>
                    <a:pt x="188" y="32"/>
                  </a:lnTo>
                  <a:lnTo>
                    <a:pt x="1" y="1"/>
                  </a:lnTo>
                  <a:close/>
                  <a:moveTo>
                    <a:pt x="380" y="62"/>
                  </a:moveTo>
                  <a:lnTo>
                    <a:pt x="394" y="110"/>
                  </a:lnTo>
                  <a:lnTo>
                    <a:pt x="581" y="140"/>
                  </a:lnTo>
                  <a:lnTo>
                    <a:pt x="567" y="96"/>
                  </a:lnTo>
                  <a:lnTo>
                    <a:pt x="380" y="62"/>
                  </a:lnTo>
                  <a:close/>
                  <a:moveTo>
                    <a:pt x="757" y="124"/>
                  </a:moveTo>
                  <a:lnTo>
                    <a:pt x="771" y="168"/>
                  </a:lnTo>
                  <a:lnTo>
                    <a:pt x="958" y="199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7" y="124"/>
                  </a:lnTo>
                  <a:close/>
                  <a:moveTo>
                    <a:pt x="1136" y="182"/>
                  </a:moveTo>
                  <a:lnTo>
                    <a:pt x="1150" y="227"/>
                  </a:lnTo>
                  <a:lnTo>
                    <a:pt x="1340" y="258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4"/>
                  </a:moveTo>
                  <a:lnTo>
                    <a:pt x="1527" y="291"/>
                  </a:lnTo>
                  <a:lnTo>
                    <a:pt x="1714" y="322"/>
                  </a:lnTo>
                  <a:lnTo>
                    <a:pt x="1714" y="322"/>
                  </a:lnTo>
                  <a:lnTo>
                    <a:pt x="1700" y="277"/>
                  </a:lnTo>
                  <a:lnTo>
                    <a:pt x="1513" y="244"/>
                  </a:lnTo>
                  <a:close/>
                  <a:moveTo>
                    <a:pt x="1892" y="305"/>
                  </a:moveTo>
                  <a:lnTo>
                    <a:pt x="1906" y="350"/>
                  </a:lnTo>
                  <a:lnTo>
                    <a:pt x="2096" y="380"/>
                  </a:lnTo>
                  <a:lnTo>
                    <a:pt x="2096" y="380"/>
                  </a:lnTo>
                  <a:lnTo>
                    <a:pt x="2082" y="336"/>
                  </a:lnTo>
                  <a:lnTo>
                    <a:pt x="1892" y="305"/>
                  </a:lnTo>
                  <a:close/>
                  <a:moveTo>
                    <a:pt x="2269" y="364"/>
                  </a:moveTo>
                  <a:lnTo>
                    <a:pt x="2283" y="408"/>
                  </a:lnTo>
                  <a:lnTo>
                    <a:pt x="2472" y="439"/>
                  </a:lnTo>
                  <a:lnTo>
                    <a:pt x="2458" y="394"/>
                  </a:lnTo>
                  <a:lnTo>
                    <a:pt x="2269" y="364"/>
                  </a:lnTo>
                  <a:close/>
                  <a:moveTo>
                    <a:pt x="2651" y="425"/>
                  </a:moveTo>
                  <a:lnTo>
                    <a:pt x="2665" y="472"/>
                  </a:lnTo>
                  <a:lnTo>
                    <a:pt x="2852" y="503"/>
                  </a:lnTo>
                  <a:lnTo>
                    <a:pt x="2838" y="459"/>
                  </a:lnTo>
                  <a:lnTo>
                    <a:pt x="2651" y="425"/>
                  </a:lnTo>
                  <a:close/>
                  <a:moveTo>
                    <a:pt x="3028" y="486"/>
                  </a:moveTo>
                  <a:lnTo>
                    <a:pt x="3042" y="531"/>
                  </a:lnTo>
                  <a:lnTo>
                    <a:pt x="3228" y="562"/>
                  </a:lnTo>
                  <a:lnTo>
                    <a:pt x="3214" y="517"/>
                  </a:lnTo>
                  <a:lnTo>
                    <a:pt x="3028" y="486"/>
                  </a:lnTo>
                  <a:close/>
                  <a:moveTo>
                    <a:pt x="3404" y="545"/>
                  </a:moveTo>
                  <a:lnTo>
                    <a:pt x="3418" y="590"/>
                  </a:lnTo>
                  <a:lnTo>
                    <a:pt x="3605" y="620"/>
                  </a:lnTo>
                  <a:lnTo>
                    <a:pt x="3591" y="576"/>
                  </a:lnTo>
                  <a:lnTo>
                    <a:pt x="3404" y="545"/>
                  </a:lnTo>
                  <a:close/>
                  <a:moveTo>
                    <a:pt x="3784" y="606"/>
                  </a:moveTo>
                  <a:lnTo>
                    <a:pt x="3798" y="654"/>
                  </a:lnTo>
                  <a:lnTo>
                    <a:pt x="3984" y="684"/>
                  </a:lnTo>
                  <a:lnTo>
                    <a:pt x="3971" y="640"/>
                  </a:lnTo>
                  <a:lnTo>
                    <a:pt x="3784" y="606"/>
                  </a:lnTo>
                  <a:close/>
                  <a:moveTo>
                    <a:pt x="4160" y="668"/>
                  </a:moveTo>
                  <a:lnTo>
                    <a:pt x="4174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60" y="668"/>
                  </a:lnTo>
                  <a:close/>
                  <a:moveTo>
                    <a:pt x="4540" y="726"/>
                  </a:moveTo>
                  <a:lnTo>
                    <a:pt x="4554" y="771"/>
                  </a:lnTo>
                  <a:lnTo>
                    <a:pt x="4740" y="802"/>
                  </a:lnTo>
                  <a:lnTo>
                    <a:pt x="4729" y="757"/>
                  </a:lnTo>
                  <a:lnTo>
                    <a:pt x="4540" y="726"/>
                  </a:lnTo>
                  <a:close/>
                  <a:moveTo>
                    <a:pt x="4916" y="788"/>
                  </a:moveTo>
                  <a:lnTo>
                    <a:pt x="4930" y="835"/>
                  </a:lnTo>
                  <a:lnTo>
                    <a:pt x="5117" y="866"/>
                  </a:lnTo>
                  <a:lnTo>
                    <a:pt x="5106" y="821"/>
                  </a:lnTo>
                  <a:lnTo>
                    <a:pt x="4916" y="788"/>
                  </a:lnTo>
                  <a:close/>
                  <a:moveTo>
                    <a:pt x="5296" y="852"/>
                  </a:moveTo>
                  <a:lnTo>
                    <a:pt x="5310" y="897"/>
                  </a:lnTo>
                  <a:lnTo>
                    <a:pt x="5499" y="927"/>
                  </a:lnTo>
                  <a:lnTo>
                    <a:pt x="5499" y="927"/>
                  </a:lnTo>
                  <a:lnTo>
                    <a:pt x="5485" y="883"/>
                  </a:lnTo>
                  <a:lnTo>
                    <a:pt x="5296" y="852"/>
                  </a:lnTo>
                  <a:close/>
                  <a:moveTo>
                    <a:pt x="5672" y="910"/>
                  </a:moveTo>
                  <a:lnTo>
                    <a:pt x="5686" y="955"/>
                  </a:lnTo>
                  <a:lnTo>
                    <a:pt x="5876" y="989"/>
                  </a:lnTo>
                  <a:lnTo>
                    <a:pt x="5876" y="989"/>
                  </a:lnTo>
                  <a:lnTo>
                    <a:pt x="5862" y="941"/>
                  </a:lnTo>
                  <a:lnTo>
                    <a:pt x="5672" y="910"/>
                  </a:lnTo>
                  <a:close/>
                  <a:moveTo>
                    <a:pt x="6054" y="969"/>
                  </a:moveTo>
                  <a:lnTo>
                    <a:pt x="6068" y="1016"/>
                  </a:lnTo>
                  <a:lnTo>
                    <a:pt x="6255" y="1047"/>
                  </a:lnTo>
                  <a:lnTo>
                    <a:pt x="6241" y="1003"/>
                  </a:lnTo>
                  <a:lnTo>
                    <a:pt x="6054" y="969"/>
                  </a:lnTo>
                  <a:close/>
                  <a:moveTo>
                    <a:pt x="6431" y="1033"/>
                  </a:moveTo>
                  <a:lnTo>
                    <a:pt x="6442" y="1078"/>
                  </a:lnTo>
                  <a:lnTo>
                    <a:pt x="6632" y="1109"/>
                  </a:lnTo>
                  <a:lnTo>
                    <a:pt x="6618" y="1064"/>
                  </a:lnTo>
                  <a:lnTo>
                    <a:pt x="6431" y="1033"/>
                  </a:lnTo>
                  <a:close/>
                  <a:moveTo>
                    <a:pt x="6811" y="1092"/>
                  </a:moveTo>
                  <a:lnTo>
                    <a:pt x="6824" y="1136"/>
                  </a:lnTo>
                  <a:lnTo>
                    <a:pt x="7011" y="1170"/>
                  </a:lnTo>
                  <a:lnTo>
                    <a:pt x="7011" y="1170"/>
                  </a:lnTo>
                  <a:lnTo>
                    <a:pt x="6997" y="1122"/>
                  </a:lnTo>
                  <a:lnTo>
                    <a:pt x="6811" y="1092"/>
                  </a:lnTo>
                  <a:close/>
                  <a:moveTo>
                    <a:pt x="7187" y="1150"/>
                  </a:moveTo>
                  <a:lnTo>
                    <a:pt x="7201" y="1198"/>
                  </a:lnTo>
                  <a:lnTo>
                    <a:pt x="7388" y="1229"/>
                  </a:lnTo>
                  <a:lnTo>
                    <a:pt x="7388" y="1229"/>
                  </a:lnTo>
                  <a:lnTo>
                    <a:pt x="7374" y="1184"/>
                  </a:lnTo>
                  <a:lnTo>
                    <a:pt x="7187" y="1150"/>
                  </a:lnTo>
                  <a:close/>
                  <a:moveTo>
                    <a:pt x="7564" y="1215"/>
                  </a:moveTo>
                  <a:lnTo>
                    <a:pt x="7578" y="1259"/>
                  </a:lnTo>
                  <a:lnTo>
                    <a:pt x="7765" y="1290"/>
                  </a:lnTo>
                  <a:lnTo>
                    <a:pt x="7765" y="1290"/>
                  </a:lnTo>
                  <a:lnTo>
                    <a:pt x="7751" y="1245"/>
                  </a:lnTo>
                  <a:lnTo>
                    <a:pt x="7564" y="1215"/>
                  </a:lnTo>
                  <a:close/>
                  <a:moveTo>
                    <a:pt x="7943" y="1273"/>
                  </a:moveTo>
                  <a:lnTo>
                    <a:pt x="7957" y="1318"/>
                  </a:lnTo>
                  <a:lnTo>
                    <a:pt x="8147" y="1351"/>
                  </a:lnTo>
                  <a:lnTo>
                    <a:pt x="8133" y="1304"/>
                  </a:lnTo>
                  <a:lnTo>
                    <a:pt x="7943" y="1273"/>
                  </a:lnTo>
                  <a:close/>
                  <a:moveTo>
                    <a:pt x="8320" y="1337"/>
                  </a:moveTo>
                  <a:lnTo>
                    <a:pt x="8334" y="1382"/>
                  </a:lnTo>
                  <a:lnTo>
                    <a:pt x="8523" y="1413"/>
                  </a:lnTo>
                  <a:lnTo>
                    <a:pt x="8509" y="1368"/>
                  </a:lnTo>
                  <a:lnTo>
                    <a:pt x="8320" y="1337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4245;p57">
              <a:extLst>
                <a:ext uri="{FF2B5EF4-FFF2-40B4-BE49-F238E27FC236}">
                  <a16:creationId xmlns:a16="http://schemas.microsoft.com/office/drawing/2014/main" id="{F7DCFD80-CD1E-4CE6-AD6E-1ABE587010FF}"/>
                </a:ext>
              </a:extLst>
            </p:cNvPr>
            <p:cNvSpPr/>
            <p:nvPr/>
          </p:nvSpPr>
          <p:spPr>
            <a:xfrm>
              <a:off x="6642000" y="2111800"/>
              <a:ext cx="213100" cy="35250"/>
            </a:xfrm>
            <a:custGeom>
              <a:avLst/>
              <a:gdLst/>
              <a:ahLst/>
              <a:cxnLst/>
              <a:rect l="l" t="t" r="r" b="b"/>
              <a:pathLst>
                <a:path w="8524" h="1410" extrusionOk="0">
                  <a:moveTo>
                    <a:pt x="1" y="1"/>
                  </a:moveTo>
                  <a:lnTo>
                    <a:pt x="15" y="45"/>
                  </a:lnTo>
                  <a:lnTo>
                    <a:pt x="202" y="76"/>
                  </a:lnTo>
                  <a:lnTo>
                    <a:pt x="188" y="31"/>
                  </a:lnTo>
                  <a:lnTo>
                    <a:pt x="1" y="1"/>
                  </a:lnTo>
                  <a:close/>
                  <a:moveTo>
                    <a:pt x="380" y="59"/>
                  </a:moveTo>
                  <a:lnTo>
                    <a:pt x="394" y="104"/>
                  </a:lnTo>
                  <a:lnTo>
                    <a:pt x="581" y="134"/>
                  </a:lnTo>
                  <a:lnTo>
                    <a:pt x="567" y="90"/>
                  </a:lnTo>
                  <a:lnTo>
                    <a:pt x="380" y="59"/>
                  </a:lnTo>
                  <a:close/>
                  <a:moveTo>
                    <a:pt x="757" y="118"/>
                  </a:moveTo>
                  <a:lnTo>
                    <a:pt x="771" y="162"/>
                  </a:lnTo>
                  <a:lnTo>
                    <a:pt x="958" y="196"/>
                  </a:lnTo>
                  <a:lnTo>
                    <a:pt x="958" y="196"/>
                  </a:lnTo>
                  <a:lnTo>
                    <a:pt x="947" y="148"/>
                  </a:lnTo>
                  <a:lnTo>
                    <a:pt x="757" y="118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40" y="257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0"/>
                  </a:moveTo>
                  <a:lnTo>
                    <a:pt x="1527" y="285"/>
                  </a:lnTo>
                  <a:lnTo>
                    <a:pt x="1717" y="316"/>
                  </a:lnTo>
                  <a:lnTo>
                    <a:pt x="1703" y="271"/>
                  </a:lnTo>
                  <a:lnTo>
                    <a:pt x="1513" y="240"/>
                  </a:lnTo>
                  <a:close/>
                  <a:moveTo>
                    <a:pt x="1890" y="299"/>
                  </a:moveTo>
                  <a:lnTo>
                    <a:pt x="1904" y="344"/>
                  </a:lnTo>
                  <a:lnTo>
                    <a:pt x="2093" y="377"/>
                  </a:lnTo>
                  <a:lnTo>
                    <a:pt x="2079" y="330"/>
                  </a:lnTo>
                  <a:lnTo>
                    <a:pt x="1890" y="299"/>
                  </a:lnTo>
                  <a:close/>
                  <a:moveTo>
                    <a:pt x="2272" y="363"/>
                  </a:moveTo>
                  <a:lnTo>
                    <a:pt x="2286" y="408"/>
                  </a:lnTo>
                  <a:lnTo>
                    <a:pt x="2473" y="439"/>
                  </a:lnTo>
                  <a:lnTo>
                    <a:pt x="2459" y="394"/>
                  </a:lnTo>
                  <a:lnTo>
                    <a:pt x="2272" y="363"/>
                  </a:lnTo>
                  <a:close/>
                  <a:moveTo>
                    <a:pt x="2648" y="422"/>
                  </a:moveTo>
                  <a:lnTo>
                    <a:pt x="2660" y="466"/>
                  </a:lnTo>
                  <a:lnTo>
                    <a:pt x="2849" y="497"/>
                  </a:lnTo>
                  <a:lnTo>
                    <a:pt x="2835" y="452"/>
                  </a:lnTo>
                  <a:lnTo>
                    <a:pt x="2648" y="422"/>
                  </a:lnTo>
                  <a:close/>
                  <a:moveTo>
                    <a:pt x="3028" y="483"/>
                  </a:moveTo>
                  <a:lnTo>
                    <a:pt x="3042" y="53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8" y="483"/>
                  </a:lnTo>
                  <a:close/>
                  <a:moveTo>
                    <a:pt x="3404" y="545"/>
                  </a:moveTo>
                  <a:lnTo>
                    <a:pt x="3418" y="589"/>
                  </a:lnTo>
                  <a:lnTo>
                    <a:pt x="3605" y="620"/>
                  </a:lnTo>
                  <a:lnTo>
                    <a:pt x="3591" y="575"/>
                  </a:lnTo>
                  <a:lnTo>
                    <a:pt x="3404" y="545"/>
                  </a:lnTo>
                  <a:close/>
                  <a:moveTo>
                    <a:pt x="3784" y="603"/>
                  </a:moveTo>
                  <a:lnTo>
                    <a:pt x="3798" y="648"/>
                  </a:lnTo>
                  <a:lnTo>
                    <a:pt x="3985" y="678"/>
                  </a:lnTo>
                  <a:lnTo>
                    <a:pt x="3974" y="634"/>
                  </a:lnTo>
                  <a:lnTo>
                    <a:pt x="3784" y="603"/>
                  </a:lnTo>
                  <a:close/>
                  <a:moveTo>
                    <a:pt x="4160" y="664"/>
                  </a:moveTo>
                  <a:lnTo>
                    <a:pt x="4174" y="712"/>
                  </a:lnTo>
                  <a:lnTo>
                    <a:pt x="4364" y="743"/>
                  </a:lnTo>
                  <a:lnTo>
                    <a:pt x="4364" y="743"/>
                  </a:lnTo>
                  <a:lnTo>
                    <a:pt x="4350" y="698"/>
                  </a:lnTo>
                  <a:lnTo>
                    <a:pt x="4160" y="664"/>
                  </a:lnTo>
                  <a:close/>
                  <a:moveTo>
                    <a:pt x="4537" y="726"/>
                  </a:moveTo>
                  <a:lnTo>
                    <a:pt x="4551" y="771"/>
                  </a:lnTo>
                  <a:lnTo>
                    <a:pt x="4741" y="801"/>
                  </a:lnTo>
                  <a:lnTo>
                    <a:pt x="4727" y="757"/>
                  </a:lnTo>
                  <a:lnTo>
                    <a:pt x="4537" y="726"/>
                  </a:lnTo>
                  <a:close/>
                  <a:moveTo>
                    <a:pt x="4917" y="784"/>
                  </a:moveTo>
                  <a:lnTo>
                    <a:pt x="4930" y="829"/>
                  </a:lnTo>
                  <a:lnTo>
                    <a:pt x="5120" y="860"/>
                  </a:lnTo>
                  <a:lnTo>
                    <a:pt x="5106" y="815"/>
                  </a:lnTo>
                  <a:lnTo>
                    <a:pt x="4917" y="784"/>
                  </a:lnTo>
                  <a:close/>
                  <a:moveTo>
                    <a:pt x="5293" y="846"/>
                  </a:moveTo>
                  <a:lnTo>
                    <a:pt x="5307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3" y="846"/>
                  </a:lnTo>
                  <a:close/>
                  <a:moveTo>
                    <a:pt x="5675" y="907"/>
                  </a:moveTo>
                  <a:lnTo>
                    <a:pt x="5689" y="952"/>
                  </a:lnTo>
                  <a:lnTo>
                    <a:pt x="5876" y="983"/>
                  </a:lnTo>
                  <a:lnTo>
                    <a:pt x="5862" y="938"/>
                  </a:lnTo>
                  <a:lnTo>
                    <a:pt x="5675" y="907"/>
                  </a:lnTo>
                  <a:close/>
                  <a:moveTo>
                    <a:pt x="6052" y="966"/>
                  </a:moveTo>
                  <a:lnTo>
                    <a:pt x="6066" y="1010"/>
                  </a:lnTo>
                  <a:lnTo>
                    <a:pt x="6253" y="1041"/>
                  </a:lnTo>
                  <a:lnTo>
                    <a:pt x="6239" y="996"/>
                  </a:lnTo>
                  <a:lnTo>
                    <a:pt x="6052" y="966"/>
                  </a:lnTo>
                  <a:close/>
                  <a:moveTo>
                    <a:pt x="6431" y="1027"/>
                  </a:moveTo>
                  <a:lnTo>
                    <a:pt x="6445" y="1075"/>
                  </a:lnTo>
                  <a:lnTo>
                    <a:pt x="6632" y="1105"/>
                  </a:lnTo>
                  <a:lnTo>
                    <a:pt x="6618" y="1061"/>
                  </a:lnTo>
                  <a:lnTo>
                    <a:pt x="6431" y="1027"/>
                  </a:lnTo>
                  <a:close/>
                  <a:moveTo>
                    <a:pt x="6808" y="1089"/>
                  </a:moveTo>
                  <a:lnTo>
                    <a:pt x="6822" y="1133"/>
                  </a:lnTo>
                  <a:lnTo>
                    <a:pt x="7009" y="1164"/>
                  </a:lnTo>
                  <a:lnTo>
                    <a:pt x="6995" y="1119"/>
                  </a:lnTo>
                  <a:lnTo>
                    <a:pt x="6808" y="1089"/>
                  </a:lnTo>
                  <a:close/>
                  <a:moveTo>
                    <a:pt x="7187" y="1150"/>
                  </a:moveTo>
                  <a:lnTo>
                    <a:pt x="7201" y="1195"/>
                  </a:lnTo>
                  <a:lnTo>
                    <a:pt x="7391" y="1228"/>
                  </a:lnTo>
                  <a:lnTo>
                    <a:pt x="7377" y="1181"/>
                  </a:lnTo>
                  <a:lnTo>
                    <a:pt x="7187" y="1150"/>
                  </a:lnTo>
                  <a:close/>
                  <a:moveTo>
                    <a:pt x="7564" y="1208"/>
                  </a:moveTo>
                  <a:lnTo>
                    <a:pt x="7578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4" y="1208"/>
                  </a:lnTo>
                  <a:close/>
                  <a:moveTo>
                    <a:pt x="7943" y="1273"/>
                  </a:moveTo>
                  <a:lnTo>
                    <a:pt x="7957" y="1317"/>
                  </a:lnTo>
                  <a:lnTo>
                    <a:pt x="8147" y="1348"/>
                  </a:lnTo>
                  <a:lnTo>
                    <a:pt x="8133" y="1303"/>
                  </a:lnTo>
                  <a:lnTo>
                    <a:pt x="7943" y="1273"/>
                  </a:lnTo>
                  <a:close/>
                  <a:moveTo>
                    <a:pt x="8320" y="1331"/>
                  </a:moveTo>
                  <a:lnTo>
                    <a:pt x="8334" y="1376"/>
                  </a:lnTo>
                  <a:lnTo>
                    <a:pt x="8524" y="1409"/>
                  </a:lnTo>
                  <a:lnTo>
                    <a:pt x="8524" y="1409"/>
                  </a:lnTo>
                  <a:lnTo>
                    <a:pt x="8510" y="1362"/>
                  </a:lnTo>
                  <a:lnTo>
                    <a:pt x="8320" y="133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4246;p57">
              <a:extLst>
                <a:ext uri="{FF2B5EF4-FFF2-40B4-BE49-F238E27FC236}">
                  <a16:creationId xmlns:a16="http://schemas.microsoft.com/office/drawing/2014/main" id="{A6A71119-6D6C-4F21-BF4A-58C79831B78D}"/>
                </a:ext>
              </a:extLst>
            </p:cNvPr>
            <p:cNvSpPr/>
            <p:nvPr/>
          </p:nvSpPr>
          <p:spPr>
            <a:xfrm>
              <a:off x="6632025" y="2075325"/>
              <a:ext cx="213025" cy="35250"/>
            </a:xfrm>
            <a:custGeom>
              <a:avLst/>
              <a:gdLst/>
              <a:ahLst/>
              <a:cxnLst/>
              <a:rect l="l" t="t" r="r" b="b"/>
              <a:pathLst>
                <a:path w="8521" h="1410" extrusionOk="0">
                  <a:moveTo>
                    <a:pt x="1" y="0"/>
                  </a:moveTo>
                  <a:lnTo>
                    <a:pt x="15" y="45"/>
                  </a:lnTo>
                  <a:lnTo>
                    <a:pt x="205" y="79"/>
                  </a:lnTo>
                  <a:lnTo>
                    <a:pt x="205" y="79"/>
                  </a:lnTo>
                  <a:lnTo>
                    <a:pt x="191" y="31"/>
                  </a:lnTo>
                  <a:lnTo>
                    <a:pt x="1" y="0"/>
                  </a:lnTo>
                  <a:close/>
                  <a:moveTo>
                    <a:pt x="378" y="65"/>
                  </a:moveTo>
                  <a:lnTo>
                    <a:pt x="392" y="109"/>
                  </a:lnTo>
                  <a:lnTo>
                    <a:pt x="581" y="140"/>
                  </a:lnTo>
                  <a:lnTo>
                    <a:pt x="567" y="95"/>
                  </a:lnTo>
                  <a:lnTo>
                    <a:pt x="378" y="65"/>
                  </a:lnTo>
                  <a:close/>
                  <a:moveTo>
                    <a:pt x="754" y="123"/>
                  </a:moveTo>
                  <a:lnTo>
                    <a:pt x="768" y="168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4" y="123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37" y="260"/>
                  </a:lnTo>
                  <a:lnTo>
                    <a:pt x="1323" y="212"/>
                  </a:lnTo>
                  <a:lnTo>
                    <a:pt x="1136" y="182"/>
                  </a:lnTo>
                  <a:close/>
                  <a:moveTo>
                    <a:pt x="1513" y="246"/>
                  </a:moveTo>
                  <a:lnTo>
                    <a:pt x="1524" y="291"/>
                  </a:lnTo>
                  <a:lnTo>
                    <a:pt x="1714" y="321"/>
                  </a:lnTo>
                  <a:lnTo>
                    <a:pt x="1714" y="321"/>
                  </a:lnTo>
                  <a:lnTo>
                    <a:pt x="1700" y="277"/>
                  </a:lnTo>
                  <a:lnTo>
                    <a:pt x="1513" y="246"/>
                  </a:lnTo>
                  <a:close/>
                  <a:moveTo>
                    <a:pt x="1892" y="305"/>
                  </a:moveTo>
                  <a:lnTo>
                    <a:pt x="1906" y="349"/>
                  </a:lnTo>
                  <a:lnTo>
                    <a:pt x="2093" y="380"/>
                  </a:lnTo>
                  <a:lnTo>
                    <a:pt x="2079" y="335"/>
                  </a:lnTo>
                  <a:lnTo>
                    <a:pt x="1892" y="305"/>
                  </a:lnTo>
                  <a:close/>
                  <a:moveTo>
                    <a:pt x="2269" y="363"/>
                  </a:moveTo>
                  <a:lnTo>
                    <a:pt x="2283" y="408"/>
                  </a:lnTo>
                  <a:lnTo>
                    <a:pt x="2470" y="441"/>
                  </a:lnTo>
                  <a:lnTo>
                    <a:pt x="2456" y="394"/>
                  </a:lnTo>
                  <a:lnTo>
                    <a:pt x="2269" y="363"/>
                  </a:lnTo>
                  <a:close/>
                  <a:moveTo>
                    <a:pt x="2648" y="427"/>
                  </a:moveTo>
                  <a:lnTo>
                    <a:pt x="2662" y="472"/>
                  </a:lnTo>
                  <a:lnTo>
                    <a:pt x="2849" y="503"/>
                  </a:lnTo>
                  <a:lnTo>
                    <a:pt x="2849" y="503"/>
                  </a:lnTo>
                  <a:lnTo>
                    <a:pt x="2838" y="458"/>
                  </a:lnTo>
                  <a:lnTo>
                    <a:pt x="2648" y="427"/>
                  </a:lnTo>
                  <a:close/>
                  <a:moveTo>
                    <a:pt x="3025" y="486"/>
                  </a:moveTo>
                  <a:lnTo>
                    <a:pt x="3039" y="531"/>
                  </a:lnTo>
                  <a:lnTo>
                    <a:pt x="3229" y="56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5" y="486"/>
                  </a:lnTo>
                  <a:close/>
                  <a:moveTo>
                    <a:pt x="3402" y="544"/>
                  </a:moveTo>
                  <a:lnTo>
                    <a:pt x="3416" y="589"/>
                  </a:lnTo>
                  <a:lnTo>
                    <a:pt x="3605" y="623"/>
                  </a:lnTo>
                  <a:lnTo>
                    <a:pt x="3591" y="575"/>
                  </a:lnTo>
                  <a:lnTo>
                    <a:pt x="3402" y="544"/>
                  </a:lnTo>
                  <a:close/>
                  <a:moveTo>
                    <a:pt x="3781" y="609"/>
                  </a:moveTo>
                  <a:lnTo>
                    <a:pt x="3795" y="653"/>
                  </a:lnTo>
                  <a:lnTo>
                    <a:pt x="3985" y="684"/>
                  </a:lnTo>
                  <a:lnTo>
                    <a:pt x="3985" y="684"/>
                  </a:lnTo>
                  <a:lnTo>
                    <a:pt x="3971" y="639"/>
                  </a:lnTo>
                  <a:lnTo>
                    <a:pt x="3781" y="609"/>
                  </a:lnTo>
                  <a:close/>
                  <a:moveTo>
                    <a:pt x="4158" y="667"/>
                  </a:moveTo>
                  <a:lnTo>
                    <a:pt x="4172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58" y="667"/>
                  </a:lnTo>
                  <a:close/>
                  <a:moveTo>
                    <a:pt x="4540" y="726"/>
                  </a:moveTo>
                  <a:lnTo>
                    <a:pt x="4554" y="770"/>
                  </a:lnTo>
                  <a:lnTo>
                    <a:pt x="4741" y="804"/>
                  </a:lnTo>
                  <a:lnTo>
                    <a:pt x="4741" y="804"/>
                  </a:lnTo>
                  <a:lnTo>
                    <a:pt x="4727" y="756"/>
                  </a:lnTo>
                  <a:lnTo>
                    <a:pt x="4540" y="726"/>
                  </a:lnTo>
                  <a:close/>
                  <a:moveTo>
                    <a:pt x="4917" y="790"/>
                  </a:moveTo>
                  <a:lnTo>
                    <a:pt x="4931" y="835"/>
                  </a:lnTo>
                  <a:lnTo>
                    <a:pt x="5117" y="865"/>
                  </a:lnTo>
                  <a:lnTo>
                    <a:pt x="5103" y="821"/>
                  </a:lnTo>
                  <a:lnTo>
                    <a:pt x="4917" y="790"/>
                  </a:lnTo>
                  <a:close/>
                  <a:moveTo>
                    <a:pt x="5296" y="849"/>
                  </a:moveTo>
                  <a:lnTo>
                    <a:pt x="5310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6" y="849"/>
                  </a:lnTo>
                  <a:close/>
                  <a:moveTo>
                    <a:pt x="5673" y="907"/>
                  </a:moveTo>
                  <a:lnTo>
                    <a:pt x="5687" y="952"/>
                  </a:lnTo>
                  <a:lnTo>
                    <a:pt x="5873" y="985"/>
                  </a:lnTo>
                  <a:lnTo>
                    <a:pt x="5860" y="938"/>
                  </a:lnTo>
                  <a:lnTo>
                    <a:pt x="5673" y="907"/>
                  </a:lnTo>
                  <a:close/>
                  <a:moveTo>
                    <a:pt x="6052" y="971"/>
                  </a:moveTo>
                  <a:lnTo>
                    <a:pt x="6066" y="1016"/>
                  </a:lnTo>
                  <a:lnTo>
                    <a:pt x="6256" y="1047"/>
                  </a:lnTo>
                  <a:lnTo>
                    <a:pt x="6242" y="1002"/>
                  </a:lnTo>
                  <a:lnTo>
                    <a:pt x="6052" y="971"/>
                  </a:lnTo>
                  <a:close/>
                  <a:moveTo>
                    <a:pt x="6429" y="1030"/>
                  </a:moveTo>
                  <a:lnTo>
                    <a:pt x="6443" y="1075"/>
                  </a:lnTo>
                  <a:lnTo>
                    <a:pt x="6630" y="1105"/>
                  </a:lnTo>
                  <a:lnTo>
                    <a:pt x="6616" y="1061"/>
                  </a:lnTo>
                  <a:lnTo>
                    <a:pt x="6429" y="1030"/>
                  </a:lnTo>
                  <a:close/>
                  <a:moveTo>
                    <a:pt x="6805" y="1091"/>
                  </a:moveTo>
                  <a:lnTo>
                    <a:pt x="6819" y="1139"/>
                  </a:lnTo>
                  <a:lnTo>
                    <a:pt x="7006" y="1169"/>
                  </a:lnTo>
                  <a:lnTo>
                    <a:pt x="6995" y="1125"/>
                  </a:lnTo>
                  <a:lnTo>
                    <a:pt x="6805" y="1091"/>
                  </a:lnTo>
                  <a:close/>
                  <a:moveTo>
                    <a:pt x="7185" y="1153"/>
                  </a:moveTo>
                  <a:lnTo>
                    <a:pt x="7199" y="1197"/>
                  </a:lnTo>
                  <a:lnTo>
                    <a:pt x="7388" y="1228"/>
                  </a:lnTo>
                  <a:lnTo>
                    <a:pt x="7374" y="1183"/>
                  </a:lnTo>
                  <a:lnTo>
                    <a:pt x="7185" y="1153"/>
                  </a:lnTo>
                  <a:close/>
                  <a:moveTo>
                    <a:pt x="7561" y="1211"/>
                  </a:moveTo>
                  <a:lnTo>
                    <a:pt x="7575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1" y="1211"/>
                  </a:lnTo>
                  <a:close/>
                  <a:moveTo>
                    <a:pt x="7944" y="1273"/>
                  </a:moveTo>
                  <a:lnTo>
                    <a:pt x="7957" y="1320"/>
                  </a:lnTo>
                  <a:lnTo>
                    <a:pt x="8144" y="1351"/>
                  </a:lnTo>
                  <a:lnTo>
                    <a:pt x="8144" y="1351"/>
                  </a:lnTo>
                  <a:lnTo>
                    <a:pt x="8130" y="1306"/>
                  </a:lnTo>
                  <a:lnTo>
                    <a:pt x="7944" y="1273"/>
                  </a:lnTo>
                  <a:close/>
                  <a:moveTo>
                    <a:pt x="8320" y="1334"/>
                  </a:moveTo>
                  <a:lnTo>
                    <a:pt x="8334" y="1379"/>
                  </a:lnTo>
                  <a:lnTo>
                    <a:pt x="8521" y="1409"/>
                  </a:lnTo>
                  <a:lnTo>
                    <a:pt x="8507" y="1365"/>
                  </a:lnTo>
                  <a:lnTo>
                    <a:pt x="8320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4247;p57">
              <a:extLst>
                <a:ext uri="{FF2B5EF4-FFF2-40B4-BE49-F238E27FC236}">
                  <a16:creationId xmlns:a16="http://schemas.microsoft.com/office/drawing/2014/main" id="{F4E28F19-EEE1-41A8-B2FA-288A387B19BC}"/>
                </a:ext>
              </a:extLst>
            </p:cNvPr>
            <p:cNvSpPr/>
            <p:nvPr/>
          </p:nvSpPr>
          <p:spPr>
            <a:xfrm>
              <a:off x="5502025" y="2359325"/>
              <a:ext cx="220575" cy="253775"/>
            </a:xfrm>
            <a:custGeom>
              <a:avLst/>
              <a:gdLst/>
              <a:ahLst/>
              <a:cxnLst/>
              <a:rect l="l" t="t" r="r" b="b"/>
              <a:pathLst>
                <a:path w="8823" h="10151" extrusionOk="0">
                  <a:moveTo>
                    <a:pt x="1114" y="0"/>
                  </a:moveTo>
                  <a:cubicBezTo>
                    <a:pt x="1077" y="0"/>
                    <a:pt x="1038" y="6"/>
                    <a:pt x="997" y="17"/>
                  </a:cubicBezTo>
                  <a:cubicBezTo>
                    <a:pt x="112" y="254"/>
                    <a:pt x="1" y="3273"/>
                    <a:pt x="1" y="3273"/>
                  </a:cubicBezTo>
                  <a:cubicBezTo>
                    <a:pt x="1" y="3273"/>
                    <a:pt x="1465" y="8423"/>
                    <a:pt x="3388" y="9773"/>
                  </a:cubicBezTo>
                  <a:cubicBezTo>
                    <a:pt x="3765" y="10039"/>
                    <a:pt x="4206" y="10151"/>
                    <a:pt x="4669" y="10151"/>
                  </a:cubicBezTo>
                  <a:cubicBezTo>
                    <a:pt x="6560" y="10151"/>
                    <a:pt x="8823" y="8286"/>
                    <a:pt x="8688" y="7399"/>
                  </a:cubicBezTo>
                  <a:cubicBezTo>
                    <a:pt x="8647" y="7123"/>
                    <a:pt x="8389" y="7020"/>
                    <a:pt x="8023" y="7020"/>
                  </a:cubicBezTo>
                  <a:cubicBezTo>
                    <a:pt x="7025" y="7020"/>
                    <a:pt x="5229" y="7794"/>
                    <a:pt x="4910" y="7935"/>
                  </a:cubicBezTo>
                  <a:lnTo>
                    <a:pt x="4910" y="7935"/>
                  </a:lnTo>
                  <a:cubicBezTo>
                    <a:pt x="5348" y="7738"/>
                    <a:pt x="8550" y="6252"/>
                    <a:pt x="8111" y="5215"/>
                  </a:cubicBezTo>
                  <a:cubicBezTo>
                    <a:pt x="8004" y="4964"/>
                    <a:pt x="7722" y="4866"/>
                    <a:pt x="7350" y="4866"/>
                  </a:cubicBezTo>
                  <a:cubicBezTo>
                    <a:pt x="6068" y="4866"/>
                    <a:pt x="3708" y="6021"/>
                    <a:pt x="3708" y="6021"/>
                  </a:cubicBezTo>
                  <a:cubicBezTo>
                    <a:pt x="3708" y="6021"/>
                    <a:pt x="7302" y="4160"/>
                    <a:pt x="6627" y="2893"/>
                  </a:cubicBezTo>
                  <a:cubicBezTo>
                    <a:pt x="6486" y="2631"/>
                    <a:pt x="6220" y="2527"/>
                    <a:pt x="5885" y="2527"/>
                  </a:cubicBezTo>
                  <a:cubicBezTo>
                    <a:pt x="4992" y="2527"/>
                    <a:pt x="3615" y="3271"/>
                    <a:pt x="2867" y="3719"/>
                  </a:cubicBezTo>
                  <a:lnTo>
                    <a:pt x="2867" y="3719"/>
                  </a:lnTo>
                  <a:cubicBezTo>
                    <a:pt x="3956" y="3017"/>
                    <a:pt x="6308" y="1394"/>
                    <a:pt x="5689" y="832"/>
                  </a:cubicBezTo>
                  <a:cubicBezTo>
                    <a:pt x="5573" y="726"/>
                    <a:pt x="5408" y="681"/>
                    <a:pt x="5210" y="681"/>
                  </a:cubicBezTo>
                  <a:cubicBezTo>
                    <a:pt x="4042" y="681"/>
                    <a:pt x="1744" y="2255"/>
                    <a:pt x="1744" y="2255"/>
                  </a:cubicBezTo>
                  <a:cubicBezTo>
                    <a:pt x="1744" y="2255"/>
                    <a:pt x="1871" y="0"/>
                    <a:pt x="111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4248;p57">
              <a:extLst>
                <a:ext uri="{FF2B5EF4-FFF2-40B4-BE49-F238E27FC236}">
                  <a16:creationId xmlns:a16="http://schemas.microsoft.com/office/drawing/2014/main" id="{19745C58-DC62-4200-A357-1A13E2D20C0D}"/>
                </a:ext>
              </a:extLst>
            </p:cNvPr>
            <p:cNvSpPr/>
            <p:nvPr/>
          </p:nvSpPr>
          <p:spPr>
            <a:xfrm>
              <a:off x="6993800" y="2120825"/>
              <a:ext cx="217500" cy="273450"/>
            </a:xfrm>
            <a:custGeom>
              <a:avLst/>
              <a:gdLst/>
              <a:ahLst/>
              <a:cxnLst/>
              <a:rect l="l" t="t" r="r" b="b"/>
              <a:pathLst>
                <a:path w="8700" h="10938" extrusionOk="0">
                  <a:moveTo>
                    <a:pt x="2668" y="1"/>
                  </a:moveTo>
                  <a:cubicBezTo>
                    <a:pt x="2510" y="1"/>
                    <a:pt x="2375" y="35"/>
                    <a:pt x="2274" y="114"/>
                  </a:cubicBezTo>
                  <a:cubicBezTo>
                    <a:pt x="1549" y="675"/>
                    <a:pt x="3608" y="2055"/>
                    <a:pt x="3608" y="2055"/>
                  </a:cubicBezTo>
                  <a:cubicBezTo>
                    <a:pt x="3608" y="2055"/>
                    <a:pt x="1" y="3266"/>
                    <a:pt x="98" y="4343"/>
                  </a:cubicBezTo>
                  <a:cubicBezTo>
                    <a:pt x="121" y="4590"/>
                    <a:pt x="373" y="4685"/>
                    <a:pt x="750" y="4685"/>
                  </a:cubicBezTo>
                  <a:cubicBezTo>
                    <a:pt x="1645" y="4685"/>
                    <a:pt x="3240" y="4147"/>
                    <a:pt x="4097" y="3832"/>
                  </a:cubicBezTo>
                  <a:lnTo>
                    <a:pt x="4097" y="3832"/>
                  </a:lnTo>
                  <a:cubicBezTo>
                    <a:pt x="2986" y="4282"/>
                    <a:pt x="716" y="5344"/>
                    <a:pt x="1175" y="6338"/>
                  </a:cubicBezTo>
                  <a:cubicBezTo>
                    <a:pt x="1339" y="6690"/>
                    <a:pt x="1726" y="6819"/>
                    <a:pt x="2205" y="6819"/>
                  </a:cubicBezTo>
                  <a:cubicBezTo>
                    <a:pt x="3490" y="6819"/>
                    <a:pt x="5428" y="5892"/>
                    <a:pt x="5430" y="5891"/>
                  </a:cubicBezTo>
                  <a:lnTo>
                    <a:pt x="5430" y="5891"/>
                  </a:lnTo>
                  <a:cubicBezTo>
                    <a:pt x="5428" y="5892"/>
                    <a:pt x="1530" y="7872"/>
                    <a:pt x="2135" y="8921"/>
                  </a:cubicBezTo>
                  <a:cubicBezTo>
                    <a:pt x="2261" y="9140"/>
                    <a:pt x="2514" y="9227"/>
                    <a:pt x="2837" y="9227"/>
                  </a:cubicBezTo>
                  <a:cubicBezTo>
                    <a:pt x="3945" y="9227"/>
                    <a:pt x="5866" y="8207"/>
                    <a:pt x="6223" y="8013"/>
                  </a:cubicBezTo>
                  <a:lnTo>
                    <a:pt x="6223" y="8013"/>
                  </a:lnTo>
                  <a:cubicBezTo>
                    <a:pt x="5768" y="8266"/>
                    <a:pt x="2803" y="9958"/>
                    <a:pt x="3530" y="10695"/>
                  </a:cubicBezTo>
                  <a:cubicBezTo>
                    <a:pt x="3690" y="10859"/>
                    <a:pt x="3994" y="10937"/>
                    <a:pt x="4377" y="10937"/>
                  </a:cubicBezTo>
                  <a:cubicBezTo>
                    <a:pt x="5867" y="10937"/>
                    <a:pt x="8551" y="9763"/>
                    <a:pt x="8615" y="7897"/>
                  </a:cubicBezTo>
                  <a:cubicBezTo>
                    <a:pt x="8699" y="5554"/>
                    <a:pt x="5471" y="1280"/>
                    <a:pt x="5471" y="1280"/>
                  </a:cubicBezTo>
                  <a:cubicBezTo>
                    <a:pt x="5471" y="1280"/>
                    <a:pt x="3637" y="1"/>
                    <a:pt x="2668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4250;p57">
            <a:extLst>
              <a:ext uri="{FF2B5EF4-FFF2-40B4-BE49-F238E27FC236}">
                <a16:creationId xmlns:a16="http://schemas.microsoft.com/office/drawing/2014/main" id="{B8F25650-9631-4CF2-ABD4-5A3C6763A954}"/>
              </a:ext>
            </a:extLst>
          </p:cNvPr>
          <p:cNvGrpSpPr/>
          <p:nvPr/>
        </p:nvGrpSpPr>
        <p:grpSpPr>
          <a:xfrm rot="-1541473">
            <a:off x="7354702" y="3770513"/>
            <a:ext cx="4049217" cy="2998711"/>
            <a:chOff x="75004" y="2532151"/>
            <a:chExt cx="3037060" cy="2249141"/>
          </a:xfrm>
        </p:grpSpPr>
        <p:grpSp>
          <p:nvGrpSpPr>
            <p:cNvPr id="246" name="Google Shape;4251;p57">
              <a:extLst>
                <a:ext uri="{FF2B5EF4-FFF2-40B4-BE49-F238E27FC236}">
                  <a16:creationId xmlns:a16="http://schemas.microsoft.com/office/drawing/2014/main" id="{EB2DEBFF-EF68-4EEB-9F0B-B7FBFDC24E62}"/>
                </a:ext>
              </a:extLst>
            </p:cNvPr>
            <p:cNvGrpSpPr/>
            <p:nvPr/>
          </p:nvGrpSpPr>
          <p:grpSpPr>
            <a:xfrm rot="925807">
              <a:off x="236870" y="2864556"/>
              <a:ext cx="2713328" cy="1584332"/>
              <a:chOff x="1677050" y="1326500"/>
              <a:chExt cx="2265900" cy="1323075"/>
            </a:xfrm>
          </p:grpSpPr>
          <p:sp>
            <p:nvSpPr>
              <p:cNvPr id="254" name="Google Shape;4252;p57">
                <a:extLst>
                  <a:ext uri="{FF2B5EF4-FFF2-40B4-BE49-F238E27FC236}">
                    <a16:creationId xmlns:a16="http://schemas.microsoft.com/office/drawing/2014/main" id="{6D67D04A-ED64-420B-B7BD-FDADFF91EB6E}"/>
                  </a:ext>
                </a:extLst>
              </p:cNvPr>
              <p:cNvSpPr/>
              <p:nvPr/>
            </p:nvSpPr>
            <p:spPr>
              <a:xfrm>
                <a:off x="1677050" y="1326500"/>
                <a:ext cx="2265900" cy="1323075"/>
              </a:xfrm>
              <a:custGeom>
                <a:avLst/>
                <a:gdLst/>
                <a:ahLst/>
                <a:cxnLst/>
                <a:rect l="l" t="t" r="r" b="b"/>
                <a:pathLst>
                  <a:path w="90636" h="52923" extrusionOk="0">
                    <a:moveTo>
                      <a:pt x="41008" y="0"/>
                    </a:moveTo>
                    <a:cubicBezTo>
                      <a:pt x="40985" y="0"/>
                      <a:pt x="40962" y="4"/>
                      <a:pt x="40939" y="11"/>
                    </a:cubicBezTo>
                    <a:cubicBezTo>
                      <a:pt x="40013" y="291"/>
                      <a:pt x="39082" y="592"/>
                      <a:pt x="38168" y="905"/>
                    </a:cubicBezTo>
                    <a:cubicBezTo>
                      <a:pt x="38043" y="949"/>
                      <a:pt x="37976" y="1085"/>
                      <a:pt x="38019" y="1210"/>
                    </a:cubicBezTo>
                    <a:cubicBezTo>
                      <a:pt x="38054" y="1310"/>
                      <a:pt x="38145" y="1373"/>
                      <a:pt x="38246" y="1373"/>
                    </a:cubicBezTo>
                    <a:cubicBezTo>
                      <a:pt x="38271" y="1373"/>
                      <a:pt x="38298" y="1368"/>
                      <a:pt x="38325" y="1358"/>
                    </a:cubicBezTo>
                    <a:cubicBezTo>
                      <a:pt x="39233" y="1047"/>
                      <a:pt x="40159" y="748"/>
                      <a:pt x="41079" y="469"/>
                    </a:cubicBezTo>
                    <a:cubicBezTo>
                      <a:pt x="41204" y="431"/>
                      <a:pt x="41277" y="296"/>
                      <a:pt x="41238" y="170"/>
                    </a:cubicBezTo>
                    <a:cubicBezTo>
                      <a:pt x="41207" y="67"/>
                      <a:pt x="41111" y="0"/>
                      <a:pt x="41008" y="0"/>
                    </a:cubicBezTo>
                    <a:close/>
                    <a:moveTo>
                      <a:pt x="35515" y="1880"/>
                    </a:moveTo>
                    <a:cubicBezTo>
                      <a:pt x="35487" y="1880"/>
                      <a:pt x="35458" y="1885"/>
                      <a:pt x="35430" y="1895"/>
                    </a:cubicBezTo>
                    <a:cubicBezTo>
                      <a:pt x="34525" y="2242"/>
                      <a:pt x="33617" y="2607"/>
                      <a:pt x="32730" y="2982"/>
                    </a:cubicBezTo>
                    <a:cubicBezTo>
                      <a:pt x="32608" y="3034"/>
                      <a:pt x="32551" y="3175"/>
                      <a:pt x="32602" y="3297"/>
                    </a:cubicBezTo>
                    <a:cubicBezTo>
                      <a:pt x="32641" y="3388"/>
                      <a:pt x="32730" y="3444"/>
                      <a:pt x="32822" y="3444"/>
                    </a:cubicBezTo>
                    <a:cubicBezTo>
                      <a:pt x="32854" y="3444"/>
                      <a:pt x="32887" y="3438"/>
                      <a:pt x="32915" y="3423"/>
                    </a:cubicBezTo>
                    <a:cubicBezTo>
                      <a:pt x="33798" y="3051"/>
                      <a:pt x="34701" y="2688"/>
                      <a:pt x="35600" y="2344"/>
                    </a:cubicBezTo>
                    <a:cubicBezTo>
                      <a:pt x="35724" y="2296"/>
                      <a:pt x="35785" y="2159"/>
                      <a:pt x="35739" y="2034"/>
                    </a:cubicBezTo>
                    <a:cubicBezTo>
                      <a:pt x="35703" y="1938"/>
                      <a:pt x="35612" y="1880"/>
                      <a:pt x="35515" y="1880"/>
                    </a:cubicBezTo>
                    <a:close/>
                    <a:moveTo>
                      <a:pt x="30170" y="4140"/>
                    </a:moveTo>
                    <a:cubicBezTo>
                      <a:pt x="30136" y="4140"/>
                      <a:pt x="30102" y="4148"/>
                      <a:pt x="30069" y="4163"/>
                    </a:cubicBezTo>
                    <a:cubicBezTo>
                      <a:pt x="29195" y="4568"/>
                      <a:pt x="28315" y="4996"/>
                      <a:pt x="27451" y="5433"/>
                    </a:cubicBezTo>
                    <a:cubicBezTo>
                      <a:pt x="27332" y="5494"/>
                      <a:pt x="27286" y="5638"/>
                      <a:pt x="27345" y="5756"/>
                    </a:cubicBezTo>
                    <a:cubicBezTo>
                      <a:pt x="27388" y="5840"/>
                      <a:pt x="27472" y="5888"/>
                      <a:pt x="27559" y="5888"/>
                    </a:cubicBezTo>
                    <a:cubicBezTo>
                      <a:pt x="27596" y="5888"/>
                      <a:pt x="27633" y="5879"/>
                      <a:pt x="27666" y="5862"/>
                    </a:cubicBezTo>
                    <a:cubicBezTo>
                      <a:pt x="28526" y="5426"/>
                      <a:pt x="29401" y="5001"/>
                      <a:pt x="30270" y="4598"/>
                    </a:cubicBezTo>
                    <a:cubicBezTo>
                      <a:pt x="30391" y="4541"/>
                      <a:pt x="30443" y="4399"/>
                      <a:pt x="30388" y="4278"/>
                    </a:cubicBezTo>
                    <a:cubicBezTo>
                      <a:pt x="30347" y="4192"/>
                      <a:pt x="30260" y="4140"/>
                      <a:pt x="30170" y="4140"/>
                    </a:cubicBezTo>
                    <a:close/>
                    <a:moveTo>
                      <a:pt x="82832" y="7504"/>
                    </a:moveTo>
                    <a:cubicBezTo>
                      <a:pt x="82704" y="7505"/>
                      <a:pt x="82587" y="7605"/>
                      <a:pt x="82583" y="7736"/>
                    </a:cubicBezTo>
                    <a:cubicBezTo>
                      <a:pt x="82579" y="7868"/>
                      <a:pt x="82681" y="7980"/>
                      <a:pt x="82815" y="7984"/>
                    </a:cubicBezTo>
                    <a:cubicBezTo>
                      <a:pt x="83120" y="7994"/>
                      <a:pt x="83427" y="8018"/>
                      <a:pt x="83732" y="8056"/>
                    </a:cubicBezTo>
                    <a:cubicBezTo>
                      <a:pt x="84396" y="8138"/>
                      <a:pt x="85022" y="8280"/>
                      <a:pt x="85590" y="8478"/>
                    </a:cubicBezTo>
                    <a:cubicBezTo>
                      <a:pt x="85617" y="8487"/>
                      <a:pt x="85643" y="8491"/>
                      <a:pt x="85669" y="8491"/>
                    </a:cubicBezTo>
                    <a:cubicBezTo>
                      <a:pt x="85770" y="8491"/>
                      <a:pt x="85861" y="8427"/>
                      <a:pt x="85897" y="8330"/>
                    </a:cubicBezTo>
                    <a:cubicBezTo>
                      <a:pt x="85939" y="8205"/>
                      <a:pt x="85875" y="8069"/>
                      <a:pt x="85748" y="8025"/>
                    </a:cubicBezTo>
                    <a:cubicBezTo>
                      <a:pt x="85148" y="7816"/>
                      <a:pt x="84489" y="7667"/>
                      <a:pt x="83791" y="7580"/>
                    </a:cubicBezTo>
                    <a:cubicBezTo>
                      <a:pt x="83472" y="7540"/>
                      <a:pt x="83150" y="7516"/>
                      <a:pt x="82832" y="7504"/>
                    </a:cubicBezTo>
                    <a:close/>
                    <a:moveTo>
                      <a:pt x="24992" y="6765"/>
                    </a:moveTo>
                    <a:cubicBezTo>
                      <a:pt x="24953" y="6765"/>
                      <a:pt x="24914" y="6775"/>
                      <a:pt x="24877" y="6795"/>
                    </a:cubicBezTo>
                    <a:cubicBezTo>
                      <a:pt x="24041" y="7258"/>
                      <a:pt x="23190" y="7745"/>
                      <a:pt x="22354" y="8245"/>
                    </a:cubicBezTo>
                    <a:cubicBezTo>
                      <a:pt x="22239" y="8313"/>
                      <a:pt x="22202" y="8461"/>
                      <a:pt x="22270" y="8574"/>
                    </a:cubicBezTo>
                    <a:cubicBezTo>
                      <a:pt x="22315" y="8649"/>
                      <a:pt x="22394" y="8691"/>
                      <a:pt x="22477" y="8691"/>
                    </a:cubicBezTo>
                    <a:cubicBezTo>
                      <a:pt x="22518" y="8691"/>
                      <a:pt x="22560" y="8680"/>
                      <a:pt x="22600" y="8657"/>
                    </a:cubicBezTo>
                    <a:cubicBezTo>
                      <a:pt x="23432" y="8160"/>
                      <a:pt x="24277" y="7675"/>
                      <a:pt x="25109" y="7216"/>
                    </a:cubicBezTo>
                    <a:cubicBezTo>
                      <a:pt x="25225" y="7151"/>
                      <a:pt x="25267" y="7005"/>
                      <a:pt x="25204" y="6890"/>
                    </a:cubicBezTo>
                    <a:cubicBezTo>
                      <a:pt x="25159" y="6811"/>
                      <a:pt x="25077" y="6765"/>
                      <a:pt x="24992" y="6765"/>
                    </a:cubicBezTo>
                    <a:close/>
                    <a:moveTo>
                      <a:pt x="79941" y="7774"/>
                    </a:moveTo>
                    <a:cubicBezTo>
                      <a:pt x="79924" y="7774"/>
                      <a:pt x="79907" y="7776"/>
                      <a:pt x="79890" y="7780"/>
                    </a:cubicBezTo>
                    <a:cubicBezTo>
                      <a:pt x="78950" y="7989"/>
                      <a:pt x="78013" y="8314"/>
                      <a:pt x="77103" y="8746"/>
                    </a:cubicBezTo>
                    <a:cubicBezTo>
                      <a:pt x="76983" y="8803"/>
                      <a:pt x="76933" y="8945"/>
                      <a:pt x="76989" y="9065"/>
                    </a:cubicBezTo>
                    <a:cubicBezTo>
                      <a:pt x="77030" y="9152"/>
                      <a:pt x="77116" y="9203"/>
                      <a:pt x="77206" y="9203"/>
                    </a:cubicBezTo>
                    <a:cubicBezTo>
                      <a:pt x="77240" y="9203"/>
                      <a:pt x="77276" y="9195"/>
                      <a:pt x="77310" y="9180"/>
                    </a:cubicBezTo>
                    <a:cubicBezTo>
                      <a:pt x="78187" y="8763"/>
                      <a:pt x="79090" y="8449"/>
                      <a:pt x="79994" y="8248"/>
                    </a:cubicBezTo>
                    <a:cubicBezTo>
                      <a:pt x="80124" y="8218"/>
                      <a:pt x="80204" y="8091"/>
                      <a:pt x="80176" y="7962"/>
                    </a:cubicBezTo>
                    <a:cubicBezTo>
                      <a:pt x="80150" y="7849"/>
                      <a:pt x="80052" y="7774"/>
                      <a:pt x="79941" y="7774"/>
                    </a:cubicBezTo>
                    <a:close/>
                    <a:moveTo>
                      <a:pt x="20011" y="9744"/>
                    </a:moveTo>
                    <a:cubicBezTo>
                      <a:pt x="19967" y="9744"/>
                      <a:pt x="19922" y="9756"/>
                      <a:pt x="19882" y="9782"/>
                    </a:cubicBezTo>
                    <a:cubicBezTo>
                      <a:pt x="19075" y="10304"/>
                      <a:pt x="18261" y="10848"/>
                      <a:pt x="17464" y="11405"/>
                    </a:cubicBezTo>
                    <a:cubicBezTo>
                      <a:pt x="17356" y="11479"/>
                      <a:pt x="17329" y="11628"/>
                      <a:pt x="17404" y="11738"/>
                    </a:cubicBezTo>
                    <a:cubicBezTo>
                      <a:pt x="17452" y="11803"/>
                      <a:pt x="17525" y="11840"/>
                      <a:pt x="17601" y="11840"/>
                    </a:cubicBezTo>
                    <a:cubicBezTo>
                      <a:pt x="17648" y="11840"/>
                      <a:pt x="17696" y="11826"/>
                      <a:pt x="17737" y="11796"/>
                    </a:cubicBezTo>
                    <a:cubicBezTo>
                      <a:pt x="18531" y="11244"/>
                      <a:pt x="19340" y="10702"/>
                      <a:pt x="20141" y="10185"/>
                    </a:cubicBezTo>
                    <a:cubicBezTo>
                      <a:pt x="20253" y="10113"/>
                      <a:pt x="20286" y="9965"/>
                      <a:pt x="20214" y="9853"/>
                    </a:cubicBezTo>
                    <a:cubicBezTo>
                      <a:pt x="20168" y="9782"/>
                      <a:pt x="20090" y="9744"/>
                      <a:pt x="20011" y="9744"/>
                    </a:cubicBezTo>
                    <a:close/>
                    <a:moveTo>
                      <a:pt x="88132" y="9499"/>
                    </a:moveTo>
                    <a:cubicBezTo>
                      <a:pt x="88070" y="9499"/>
                      <a:pt x="88008" y="9523"/>
                      <a:pt x="87962" y="9571"/>
                    </a:cubicBezTo>
                    <a:cubicBezTo>
                      <a:pt x="87869" y="9666"/>
                      <a:pt x="87871" y="9818"/>
                      <a:pt x="87966" y="9909"/>
                    </a:cubicBezTo>
                    <a:cubicBezTo>
                      <a:pt x="88613" y="10537"/>
                      <a:pt x="89123" y="11320"/>
                      <a:pt x="89488" y="12237"/>
                    </a:cubicBezTo>
                    <a:cubicBezTo>
                      <a:pt x="89525" y="12332"/>
                      <a:pt x="89615" y="12388"/>
                      <a:pt x="89711" y="12388"/>
                    </a:cubicBezTo>
                    <a:cubicBezTo>
                      <a:pt x="89740" y="12388"/>
                      <a:pt x="89772" y="12382"/>
                      <a:pt x="89800" y="12372"/>
                    </a:cubicBezTo>
                    <a:cubicBezTo>
                      <a:pt x="89922" y="12323"/>
                      <a:pt x="89982" y="12183"/>
                      <a:pt x="89933" y="12061"/>
                    </a:cubicBezTo>
                    <a:cubicBezTo>
                      <a:pt x="89545" y="11079"/>
                      <a:pt x="88995" y="10241"/>
                      <a:pt x="88300" y="9566"/>
                    </a:cubicBezTo>
                    <a:cubicBezTo>
                      <a:pt x="88254" y="9521"/>
                      <a:pt x="88193" y="9499"/>
                      <a:pt x="88132" y="9499"/>
                    </a:cubicBezTo>
                    <a:close/>
                    <a:moveTo>
                      <a:pt x="74727" y="10225"/>
                    </a:moveTo>
                    <a:cubicBezTo>
                      <a:pt x="74677" y="10225"/>
                      <a:pt x="74627" y="10241"/>
                      <a:pt x="74584" y="10273"/>
                    </a:cubicBezTo>
                    <a:cubicBezTo>
                      <a:pt x="73804" y="10858"/>
                      <a:pt x="73067" y="11521"/>
                      <a:pt x="72400" y="12247"/>
                    </a:cubicBezTo>
                    <a:cubicBezTo>
                      <a:pt x="72311" y="12344"/>
                      <a:pt x="72316" y="12495"/>
                      <a:pt x="72415" y="12586"/>
                    </a:cubicBezTo>
                    <a:cubicBezTo>
                      <a:pt x="72461" y="12627"/>
                      <a:pt x="72519" y="12649"/>
                      <a:pt x="72576" y="12649"/>
                    </a:cubicBezTo>
                    <a:cubicBezTo>
                      <a:pt x="72642" y="12649"/>
                      <a:pt x="72706" y="12624"/>
                      <a:pt x="72755" y="12573"/>
                    </a:cubicBezTo>
                    <a:cubicBezTo>
                      <a:pt x="73403" y="11869"/>
                      <a:pt x="74115" y="11224"/>
                      <a:pt x="74872" y="10657"/>
                    </a:cubicBezTo>
                    <a:cubicBezTo>
                      <a:pt x="74978" y="10578"/>
                      <a:pt x="74998" y="10428"/>
                      <a:pt x="74919" y="10322"/>
                    </a:cubicBezTo>
                    <a:cubicBezTo>
                      <a:pt x="74872" y="10259"/>
                      <a:pt x="74800" y="10225"/>
                      <a:pt x="74727" y="10225"/>
                    </a:cubicBezTo>
                    <a:close/>
                    <a:moveTo>
                      <a:pt x="15249" y="13063"/>
                    </a:moveTo>
                    <a:cubicBezTo>
                      <a:pt x="15199" y="13063"/>
                      <a:pt x="15148" y="13079"/>
                      <a:pt x="15105" y="13111"/>
                    </a:cubicBezTo>
                    <a:cubicBezTo>
                      <a:pt x="14335" y="13689"/>
                      <a:pt x="13562" y="14291"/>
                      <a:pt x="12807" y="14897"/>
                    </a:cubicBezTo>
                    <a:cubicBezTo>
                      <a:pt x="12704" y="14981"/>
                      <a:pt x="12688" y="15132"/>
                      <a:pt x="12771" y="15235"/>
                    </a:cubicBezTo>
                    <a:cubicBezTo>
                      <a:pt x="12817" y="15292"/>
                      <a:pt x="12886" y="15324"/>
                      <a:pt x="12957" y="15324"/>
                    </a:cubicBezTo>
                    <a:cubicBezTo>
                      <a:pt x="13009" y="15324"/>
                      <a:pt x="13062" y="15306"/>
                      <a:pt x="13110" y="15272"/>
                    </a:cubicBezTo>
                    <a:cubicBezTo>
                      <a:pt x="13857" y="14666"/>
                      <a:pt x="14627" y="14069"/>
                      <a:pt x="15393" y="13495"/>
                    </a:cubicBezTo>
                    <a:cubicBezTo>
                      <a:pt x="15499" y="13415"/>
                      <a:pt x="15521" y="13264"/>
                      <a:pt x="15442" y="13158"/>
                    </a:cubicBezTo>
                    <a:cubicBezTo>
                      <a:pt x="15394" y="13096"/>
                      <a:pt x="15322" y="13063"/>
                      <a:pt x="15249" y="13063"/>
                    </a:cubicBezTo>
                    <a:close/>
                    <a:moveTo>
                      <a:pt x="70814" y="14473"/>
                    </a:moveTo>
                    <a:cubicBezTo>
                      <a:pt x="70735" y="14473"/>
                      <a:pt x="70657" y="14512"/>
                      <a:pt x="70611" y="14584"/>
                    </a:cubicBezTo>
                    <a:cubicBezTo>
                      <a:pt x="70445" y="14849"/>
                      <a:pt x="70287" y="15117"/>
                      <a:pt x="70137" y="15391"/>
                    </a:cubicBezTo>
                    <a:cubicBezTo>
                      <a:pt x="69821" y="15968"/>
                      <a:pt x="69530" y="16576"/>
                      <a:pt x="69271" y="17200"/>
                    </a:cubicBezTo>
                    <a:cubicBezTo>
                      <a:pt x="69220" y="17323"/>
                      <a:pt x="69278" y="17462"/>
                      <a:pt x="69401" y="17514"/>
                    </a:cubicBezTo>
                    <a:cubicBezTo>
                      <a:pt x="69430" y="17526"/>
                      <a:pt x="69462" y="17532"/>
                      <a:pt x="69492" y="17532"/>
                    </a:cubicBezTo>
                    <a:cubicBezTo>
                      <a:pt x="69586" y="17532"/>
                      <a:pt x="69674" y="17476"/>
                      <a:pt x="69712" y="17385"/>
                    </a:cubicBezTo>
                    <a:cubicBezTo>
                      <a:pt x="69965" y="16777"/>
                      <a:pt x="70249" y="16183"/>
                      <a:pt x="70557" y="15621"/>
                    </a:cubicBezTo>
                    <a:cubicBezTo>
                      <a:pt x="70702" y="15357"/>
                      <a:pt x="70856" y="15095"/>
                      <a:pt x="71017" y="14840"/>
                    </a:cubicBezTo>
                    <a:cubicBezTo>
                      <a:pt x="71088" y="14728"/>
                      <a:pt x="71054" y="14580"/>
                      <a:pt x="70942" y="14510"/>
                    </a:cubicBezTo>
                    <a:cubicBezTo>
                      <a:pt x="70902" y="14485"/>
                      <a:pt x="70858" y="14473"/>
                      <a:pt x="70814" y="14473"/>
                    </a:cubicBezTo>
                    <a:close/>
                    <a:moveTo>
                      <a:pt x="90341" y="14730"/>
                    </a:moveTo>
                    <a:cubicBezTo>
                      <a:pt x="90336" y="14730"/>
                      <a:pt x="90331" y="14730"/>
                      <a:pt x="90326" y="14730"/>
                    </a:cubicBezTo>
                    <a:cubicBezTo>
                      <a:pt x="90194" y="14740"/>
                      <a:pt x="90096" y="14858"/>
                      <a:pt x="90107" y="14990"/>
                    </a:cubicBezTo>
                    <a:cubicBezTo>
                      <a:pt x="90140" y="15351"/>
                      <a:pt x="90156" y="15728"/>
                      <a:pt x="90156" y="16111"/>
                    </a:cubicBezTo>
                    <a:cubicBezTo>
                      <a:pt x="90156" y="16675"/>
                      <a:pt x="90122" y="17256"/>
                      <a:pt x="90054" y="17841"/>
                    </a:cubicBezTo>
                    <a:cubicBezTo>
                      <a:pt x="90039" y="17972"/>
                      <a:pt x="90134" y="18091"/>
                      <a:pt x="90265" y="18106"/>
                    </a:cubicBezTo>
                    <a:cubicBezTo>
                      <a:pt x="90275" y="18108"/>
                      <a:pt x="90284" y="18108"/>
                      <a:pt x="90293" y="18108"/>
                    </a:cubicBezTo>
                    <a:cubicBezTo>
                      <a:pt x="90414" y="18108"/>
                      <a:pt x="90518" y="18018"/>
                      <a:pt x="90530" y="17894"/>
                    </a:cubicBezTo>
                    <a:cubicBezTo>
                      <a:pt x="90601" y="17291"/>
                      <a:pt x="90636" y="16693"/>
                      <a:pt x="90636" y="16111"/>
                    </a:cubicBezTo>
                    <a:cubicBezTo>
                      <a:pt x="90636" y="15715"/>
                      <a:pt x="90619" y="15324"/>
                      <a:pt x="90586" y="14948"/>
                    </a:cubicBezTo>
                    <a:cubicBezTo>
                      <a:pt x="90574" y="14821"/>
                      <a:pt x="90465" y="14730"/>
                      <a:pt x="90341" y="14730"/>
                    </a:cubicBezTo>
                    <a:close/>
                    <a:moveTo>
                      <a:pt x="10730" y="16706"/>
                    </a:moveTo>
                    <a:cubicBezTo>
                      <a:pt x="10674" y="16706"/>
                      <a:pt x="10617" y="16726"/>
                      <a:pt x="10571" y="16765"/>
                    </a:cubicBezTo>
                    <a:cubicBezTo>
                      <a:pt x="10226" y="17066"/>
                      <a:pt x="9880" y="17370"/>
                      <a:pt x="9538" y="17676"/>
                    </a:cubicBezTo>
                    <a:cubicBezTo>
                      <a:pt x="9159" y="18017"/>
                      <a:pt x="8782" y="18363"/>
                      <a:pt x="8408" y="18714"/>
                    </a:cubicBezTo>
                    <a:cubicBezTo>
                      <a:pt x="8312" y="18804"/>
                      <a:pt x="8307" y="18957"/>
                      <a:pt x="8398" y="19053"/>
                    </a:cubicBezTo>
                    <a:cubicBezTo>
                      <a:pt x="8446" y="19102"/>
                      <a:pt x="8509" y="19127"/>
                      <a:pt x="8573" y="19127"/>
                    </a:cubicBezTo>
                    <a:cubicBezTo>
                      <a:pt x="8633" y="19127"/>
                      <a:pt x="8691" y="19107"/>
                      <a:pt x="8736" y="19063"/>
                    </a:cubicBezTo>
                    <a:cubicBezTo>
                      <a:pt x="9108" y="18714"/>
                      <a:pt x="9484" y="18369"/>
                      <a:pt x="9859" y="18032"/>
                    </a:cubicBezTo>
                    <a:cubicBezTo>
                      <a:pt x="10199" y="17727"/>
                      <a:pt x="10541" y="17425"/>
                      <a:pt x="10886" y="17126"/>
                    </a:cubicBezTo>
                    <a:cubicBezTo>
                      <a:pt x="10987" y="17040"/>
                      <a:pt x="10996" y="16889"/>
                      <a:pt x="10910" y="16789"/>
                    </a:cubicBezTo>
                    <a:cubicBezTo>
                      <a:pt x="10863" y="16734"/>
                      <a:pt x="10797" y="16706"/>
                      <a:pt x="10730" y="16706"/>
                    </a:cubicBezTo>
                    <a:close/>
                    <a:moveTo>
                      <a:pt x="68578" y="19806"/>
                    </a:moveTo>
                    <a:cubicBezTo>
                      <a:pt x="68471" y="19806"/>
                      <a:pt x="68375" y="19878"/>
                      <a:pt x="68347" y="19987"/>
                    </a:cubicBezTo>
                    <a:cubicBezTo>
                      <a:pt x="68113" y="20905"/>
                      <a:pt x="67932" y="21873"/>
                      <a:pt x="67804" y="22866"/>
                    </a:cubicBezTo>
                    <a:cubicBezTo>
                      <a:pt x="67787" y="22997"/>
                      <a:pt x="67881" y="23117"/>
                      <a:pt x="68012" y="23134"/>
                    </a:cubicBezTo>
                    <a:cubicBezTo>
                      <a:pt x="68023" y="23135"/>
                      <a:pt x="68033" y="23135"/>
                      <a:pt x="68042" y="23135"/>
                    </a:cubicBezTo>
                    <a:cubicBezTo>
                      <a:pt x="68161" y="23135"/>
                      <a:pt x="68265" y="23048"/>
                      <a:pt x="68279" y="22927"/>
                    </a:cubicBezTo>
                    <a:cubicBezTo>
                      <a:pt x="68403" y="21954"/>
                      <a:pt x="68582" y="21005"/>
                      <a:pt x="68812" y="20106"/>
                    </a:cubicBezTo>
                    <a:cubicBezTo>
                      <a:pt x="68844" y="19977"/>
                      <a:pt x="68767" y="19847"/>
                      <a:pt x="68639" y="19814"/>
                    </a:cubicBezTo>
                    <a:cubicBezTo>
                      <a:pt x="68618" y="19808"/>
                      <a:pt x="68598" y="19806"/>
                      <a:pt x="68578" y="19806"/>
                    </a:cubicBezTo>
                    <a:close/>
                    <a:moveTo>
                      <a:pt x="6519" y="20700"/>
                    </a:moveTo>
                    <a:cubicBezTo>
                      <a:pt x="6455" y="20700"/>
                      <a:pt x="6392" y="20725"/>
                      <a:pt x="6345" y="20776"/>
                    </a:cubicBezTo>
                    <a:cubicBezTo>
                      <a:pt x="5647" y="21519"/>
                      <a:pt x="5003" y="22261"/>
                      <a:pt x="4432" y="22987"/>
                    </a:cubicBezTo>
                    <a:cubicBezTo>
                      <a:pt x="4349" y="23090"/>
                      <a:pt x="4366" y="23241"/>
                      <a:pt x="4471" y="23322"/>
                    </a:cubicBezTo>
                    <a:cubicBezTo>
                      <a:pt x="4515" y="23357"/>
                      <a:pt x="4567" y="23374"/>
                      <a:pt x="4619" y="23374"/>
                    </a:cubicBezTo>
                    <a:cubicBezTo>
                      <a:pt x="4690" y="23374"/>
                      <a:pt x="4760" y="23341"/>
                      <a:pt x="4809" y="23283"/>
                    </a:cubicBezTo>
                    <a:cubicBezTo>
                      <a:pt x="5374" y="22569"/>
                      <a:pt x="6007" y="21836"/>
                      <a:pt x="6695" y="21103"/>
                    </a:cubicBezTo>
                    <a:cubicBezTo>
                      <a:pt x="6785" y="21006"/>
                      <a:pt x="6780" y="20855"/>
                      <a:pt x="6684" y="20765"/>
                    </a:cubicBezTo>
                    <a:cubicBezTo>
                      <a:pt x="6636" y="20721"/>
                      <a:pt x="6578" y="20700"/>
                      <a:pt x="6519" y="20700"/>
                    </a:cubicBezTo>
                    <a:close/>
                    <a:moveTo>
                      <a:pt x="89726" y="20472"/>
                    </a:moveTo>
                    <a:cubicBezTo>
                      <a:pt x="89620" y="20472"/>
                      <a:pt x="89523" y="20541"/>
                      <a:pt x="89493" y="20648"/>
                    </a:cubicBezTo>
                    <a:cubicBezTo>
                      <a:pt x="89245" y="21556"/>
                      <a:pt x="88942" y="22476"/>
                      <a:pt x="88594" y="23382"/>
                    </a:cubicBezTo>
                    <a:cubicBezTo>
                      <a:pt x="88548" y="23505"/>
                      <a:pt x="88609" y="23643"/>
                      <a:pt x="88733" y="23691"/>
                    </a:cubicBezTo>
                    <a:cubicBezTo>
                      <a:pt x="88761" y="23702"/>
                      <a:pt x="88790" y="23707"/>
                      <a:pt x="88819" y="23707"/>
                    </a:cubicBezTo>
                    <a:cubicBezTo>
                      <a:pt x="88915" y="23707"/>
                      <a:pt x="89006" y="23649"/>
                      <a:pt x="89043" y="23553"/>
                    </a:cubicBezTo>
                    <a:cubicBezTo>
                      <a:pt x="89396" y="22632"/>
                      <a:pt x="89704" y="21698"/>
                      <a:pt x="89956" y="20775"/>
                    </a:cubicBezTo>
                    <a:cubicBezTo>
                      <a:pt x="89992" y="20647"/>
                      <a:pt x="89916" y="20515"/>
                      <a:pt x="89789" y="20480"/>
                    </a:cubicBezTo>
                    <a:cubicBezTo>
                      <a:pt x="89768" y="20474"/>
                      <a:pt x="89747" y="20472"/>
                      <a:pt x="89726" y="20472"/>
                    </a:cubicBezTo>
                    <a:close/>
                    <a:moveTo>
                      <a:pt x="28468" y="25752"/>
                    </a:moveTo>
                    <a:cubicBezTo>
                      <a:pt x="28394" y="25752"/>
                      <a:pt x="28319" y="25754"/>
                      <a:pt x="28243" y="25758"/>
                    </a:cubicBezTo>
                    <a:cubicBezTo>
                      <a:pt x="28111" y="25765"/>
                      <a:pt x="28011" y="25878"/>
                      <a:pt x="28018" y="26011"/>
                    </a:cubicBezTo>
                    <a:cubicBezTo>
                      <a:pt x="28024" y="26135"/>
                      <a:pt x="28126" y="26238"/>
                      <a:pt x="28250" y="26238"/>
                    </a:cubicBezTo>
                    <a:cubicBezTo>
                      <a:pt x="28256" y="26238"/>
                      <a:pt x="28263" y="26237"/>
                      <a:pt x="28271" y="26237"/>
                    </a:cubicBezTo>
                    <a:cubicBezTo>
                      <a:pt x="28333" y="26234"/>
                      <a:pt x="28395" y="26232"/>
                      <a:pt x="28456" y="26232"/>
                    </a:cubicBezTo>
                    <a:cubicBezTo>
                      <a:pt x="28982" y="26232"/>
                      <a:pt x="29480" y="26348"/>
                      <a:pt x="29926" y="26580"/>
                    </a:cubicBezTo>
                    <a:cubicBezTo>
                      <a:pt x="30220" y="26735"/>
                      <a:pt x="30483" y="26932"/>
                      <a:pt x="30709" y="27168"/>
                    </a:cubicBezTo>
                    <a:cubicBezTo>
                      <a:pt x="30755" y="27217"/>
                      <a:pt x="30818" y="27243"/>
                      <a:pt x="30882" y="27243"/>
                    </a:cubicBezTo>
                    <a:cubicBezTo>
                      <a:pt x="30941" y="27243"/>
                      <a:pt x="31001" y="27220"/>
                      <a:pt x="31047" y="27176"/>
                    </a:cubicBezTo>
                    <a:cubicBezTo>
                      <a:pt x="31143" y="27085"/>
                      <a:pt x="31147" y="26933"/>
                      <a:pt x="31055" y="26837"/>
                    </a:cubicBezTo>
                    <a:cubicBezTo>
                      <a:pt x="30794" y="26564"/>
                      <a:pt x="30488" y="26334"/>
                      <a:pt x="30147" y="26155"/>
                    </a:cubicBezTo>
                    <a:cubicBezTo>
                      <a:pt x="29635" y="25888"/>
                      <a:pt x="29067" y="25752"/>
                      <a:pt x="28468" y="25752"/>
                    </a:cubicBezTo>
                    <a:close/>
                    <a:moveTo>
                      <a:pt x="2945" y="25263"/>
                    </a:moveTo>
                    <a:cubicBezTo>
                      <a:pt x="2866" y="25263"/>
                      <a:pt x="2788" y="25303"/>
                      <a:pt x="2743" y="25376"/>
                    </a:cubicBezTo>
                    <a:cubicBezTo>
                      <a:pt x="2210" y="26233"/>
                      <a:pt x="1747" y="27106"/>
                      <a:pt x="1367" y="27968"/>
                    </a:cubicBezTo>
                    <a:cubicBezTo>
                      <a:pt x="1314" y="28090"/>
                      <a:pt x="1368" y="28231"/>
                      <a:pt x="1490" y="28284"/>
                    </a:cubicBezTo>
                    <a:cubicBezTo>
                      <a:pt x="1521" y="28298"/>
                      <a:pt x="1554" y="28304"/>
                      <a:pt x="1586" y="28304"/>
                    </a:cubicBezTo>
                    <a:cubicBezTo>
                      <a:pt x="1679" y="28304"/>
                      <a:pt x="1767" y="28250"/>
                      <a:pt x="1806" y="28160"/>
                    </a:cubicBezTo>
                    <a:cubicBezTo>
                      <a:pt x="2176" y="27318"/>
                      <a:pt x="2630" y="26467"/>
                      <a:pt x="3150" y="25629"/>
                    </a:cubicBezTo>
                    <a:cubicBezTo>
                      <a:pt x="3219" y="25516"/>
                      <a:pt x="3185" y="25369"/>
                      <a:pt x="3072" y="25299"/>
                    </a:cubicBezTo>
                    <a:cubicBezTo>
                      <a:pt x="3033" y="25275"/>
                      <a:pt x="2989" y="25263"/>
                      <a:pt x="2945" y="25263"/>
                    </a:cubicBezTo>
                    <a:close/>
                    <a:moveTo>
                      <a:pt x="87656" y="25887"/>
                    </a:moveTo>
                    <a:cubicBezTo>
                      <a:pt x="87567" y="25887"/>
                      <a:pt x="87481" y="25935"/>
                      <a:pt x="87440" y="26020"/>
                    </a:cubicBezTo>
                    <a:cubicBezTo>
                      <a:pt x="87030" y="26859"/>
                      <a:pt x="86569" y="27711"/>
                      <a:pt x="86068" y="28555"/>
                    </a:cubicBezTo>
                    <a:cubicBezTo>
                      <a:pt x="86001" y="28670"/>
                      <a:pt x="86039" y="28817"/>
                      <a:pt x="86153" y="28885"/>
                    </a:cubicBezTo>
                    <a:cubicBezTo>
                      <a:pt x="86192" y="28907"/>
                      <a:pt x="86233" y="28919"/>
                      <a:pt x="86276" y="28919"/>
                    </a:cubicBezTo>
                    <a:cubicBezTo>
                      <a:pt x="86356" y="28919"/>
                      <a:pt x="86436" y="28876"/>
                      <a:pt x="86480" y="28799"/>
                    </a:cubicBezTo>
                    <a:cubicBezTo>
                      <a:pt x="86985" y="27944"/>
                      <a:pt x="87453" y="27080"/>
                      <a:pt x="87870" y="26230"/>
                    </a:cubicBezTo>
                    <a:cubicBezTo>
                      <a:pt x="87928" y="26112"/>
                      <a:pt x="87879" y="25968"/>
                      <a:pt x="87761" y="25910"/>
                    </a:cubicBezTo>
                    <a:cubicBezTo>
                      <a:pt x="87727" y="25894"/>
                      <a:pt x="87691" y="25887"/>
                      <a:pt x="87656" y="25887"/>
                    </a:cubicBezTo>
                    <a:close/>
                    <a:moveTo>
                      <a:pt x="67837" y="25550"/>
                    </a:moveTo>
                    <a:cubicBezTo>
                      <a:pt x="67708" y="25560"/>
                      <a:pt x="67595" y="25652"/>
                      <a:pt x="67593" y="25785"/>
                    </a:cubicBezTo>
                    <a:cubicBezTo>
                      <a:pt x="67588" y="26011"/>
                      <a:pt x="67585" y="26237"/>
                      <a:pt x="67585" y="26463"/>
                    </a:cubicBezTo>
                    <a:cubicBezTo>
                      <a:pt x="67585" y="27192"/>
                      <a:pt x="67611" y="27947"/>
                      <a:pt x="67662" y="28706"/>
                    </a:cubicBezTo>
                    <a:cubicBezTo>
                      <a:pt x="67670" y="28834"/>
                      <a:pt x="67775" y="28931"/>
                      <a:pt x="67900" y="28931"/>
                    </a:cubicBezTo>
                    <a:cubicBezTo>
                      <a:pt x="67906" y="28931"/>
                      <a:pt x="67911" y="28931"/>
                      <a:pt x="67917" y="28930"/>
                    </a:cubicBezTo>
                    <a:cubicBezTo>
                      <a:pt x="68048" y="28920"/>
                      <a:pt x="68148" y="28807"/>
                      <a:pt x="68141" y="28674"/>
                    </a:cubicBezTo>
                    <a:cubicBezTo>
                      <a:pt x="68090" y="27926"/>
                      <a:pt x="68064" y="27181"/>
                      <a:pt x="68064" y="26463"/>
                    </a:cubicBezTo>
                    <a:cubicBezTo>
                      <a:pt x="68064" y="26239"/>
                      <a:pt x="68067" y="26018"/>
                      <a:pt x="68071" y="25794"/>
                    </a:cubicBezTo>
                    <a:cubicBezTo>
                      <a:pt x="68074" y="25663"/>
                      <a:pt x="67969" y="25552"/>
                      <a:pt x="67837" y="25550"/>
                    </a:cubicBezTo>
                    <a:close/>
                    <a:moveTo>
                      <a:pt x="25555" y="26725"/>
                    </a:moveTo>
                    <a:cubicBezTo>
                      <a:pt x="25511" y="26725"/>
                      <a:pt x="25465" y="26738"/>
                      <a:pt x="25425" y="26764"/>
                    </a:cubicBezTo>
                    <a:cubicBezTo>
                      <a:pt x="24939" y="27079"/>
                      <a:pt x="24483" y="27452"/>
                      <a:pt x="24070" y="27871"/>
                    </a:cubicBezTo>
                    <a:cubicBezTo>
                      <a:pt x="23783" y="28160"/>
                      <a:pt x="23511" y="28469"/>
                      <a:pt x="23257" y="28791"/>
                    </a:cubicBezTo>
                    <a:cubicBezTo>
                      <a:pt x="23176" y="28894"/>
                      <a:pt x="23193" y="29045"/>
                      <a:pt x="23296" y="29126"/>
                    </a:cubicBezTo>
                    <a:cubicBezTo>
                      <a:pt x="23340" y="29161"/>
                      <a:pt x="23392" y="29177"/>
                      <a:pt x="23444" y="29177"/>
                    </a:cubicBezTo>
                    <a:cubicBezTo>
                      <a:pt x="23515" y="29177"/>
                      <a:pt x="23585" y="29147"/>
                      <a:pt x="23634" y="29089"/>
                    </a:cubicBezTo>
                    <a:cubicBezTo>
                      <a:pt x="23877" y="28781"/>
                      <a:pt x="24139" y="28485"/>
                      <a:pt x="24411" y="28208"/>
                    </a:cubicBezTo>
                    <a:cubicBezTo>
                      <a:pt x="24802" y="27813"/>
                      <a:pt x="25230" y="27463"/>
                      <a:pt x="25686" y="27166"/>
                    </a:cubicBezTo>
                    <a:cubicBezTo>
                      <a:pt x="25798" y="27094"/>
                      <a:pt x="25828" y="26946"/>
                      <a:pt x="25757" y="26834"/>
                    </a:cubicBezTo>
                    <a:cubicBezTo>
                      <a:pt x="25711" y="26764"/>
                      <a:pt x="25634" y="26725"/>
                      <a:pt x="25555" y="26725"/>
                    </a:cubicBezTo>
                    <a:close/>
                    <a:moveTo>
                      <a:pt x="31937" y="29402"/>
                    </a:moveTo>
                    <a:cubicBezTo>
                      <a:pt x="31936" y="29402"/>
                      <a:pt x="31934" y="29402"/>
                      <a:pt x="31933" y="29402"/>
                    </a:cubicBezTo>
                    <a:cubicBezTo>
                      <a:pt x="31799" y="29413"/>
                      <a:pt x="31702" y="29528"/>
                      <a:pt x="31714" y="29660"/>
                    </a:cubicBezTo>
                    <a:cubicBezTo>
                      <a:pt x="31727" y="29834"/>
                      <a:pt x="31735" y="30009"/>
                      <a:pt x="31735" y="30186"/>
                    </a:cubicBezTo>
                    <a:cubicBezTo>
                      <a:pt x="31735" y="30920"/>
                      <a:pt x="31611" y="31698"/>
                      <a:pt x="31376" y="32432"/>
                    </a:cubicBezTo>
                    <a:cubicBezTo>
                      <a:pt x="31335" y="32558"/>
                      <a:pt x="31405" y="32692"/>
                      <a:pt x="31532" y="32733"/>
                    </a:cubicBezTo>
                    <a:cubicBezTo>
                      <a:pt x="31557" y="32741"/>
                      <a:pt x="31580" y="32744"/>
                      <a:pt x="31605" y="32744"/>
                    </a:cubicBezTo>
                    <a:cubicBezTo>
                      <a:pt x="31707" y="32744"/>
                      <a:pt x="31800" y="32680"/>
                      <a:pt x="31833" y="32577"/>
                    </a:cubicBezTo>
                    <a:cubicBezTo>
                      <a:pt x="32083" y="31796"/>
                      <a:pt x="32215" y="30969"/>
                      <a:pt x="32215" y="30186"/>
                    </a:cubicBezTo>
                    <a:cubicBezTo>
                      <a:pt x="32215" y="29997"/>
                      <a:pt x="32206" y="29807"/>
                      <a:pt x="32190" y="29621"/>
                    </a:cubicBezTo>
                    <a:cubicBezTo>
                      <a:pt x="32181" y="29490"/>
                      <a:pt x="32066" y="29402"/>
                      <a:pt x="31937" y="29402"/>
                    </a:cubicBezTo>
                    <a:close/>
                    <a:moveTo>
                      <a:pt x="84705" y="30882"/>
                    </a:moveTo>
                    <a:cubicBezTo>
                      <a:pt x="84630" y="30882"/>
                      <a:pt x="84555" y="30918"/>
                      <a:pt x="84510" y="30986"/>
                    </a:cubicBezTo>
                    <a:cubicBezTo>
                      <a:pt x="83978" y="31756"/>
                      <a:pt x="83402" y="32539"/>
                      <a:pt x="82795" y="33311"/>
                    </a:cubicBezTo>
                    <a:cubicBezTo>
                      <a:pt x="82714" y="33414"/>
                      <a:pt x="82732" y="33565"/>
                      <a:pt x="82837" y="33647"/>
                    </a:cubicBezTo>
                    <a:cubicBezTo>
                      <a:pt x="82880" y="33680"/>
                      <a:pt x="82933" y="33697"/>
                      <a:pt x="82985" y="33697"/>
                    </a:cubicBezTo>
                    <a:cubicBezTo>
                      <a:pt x="83057" y="33697"/>
                      <a:pt x="83126" y="33667"/>
                      <a:pt x="83173" y="33607"/>
                    </a:cubicBezTo>
                    <a:cubicBezTo>
                      <a:pt x="83783" y="32827"/>
                      <a:pt x="84367" y="32036"/>
                      <a:pt x="84904" y="31258"/>
                    </a:cubicBezTo>
                    <a:cubicBezTo>
                      <a:pt x="84979" y="31150"/>
                      <a:pt x="84951" y="31000"/>
                      <a:pt x="84843" y="30925"/>
                    </a:cubicBezTo>
                    <a:cubicBezTo>
                      <a:pt x="84801" y="30896"/>
                      <a:pt x="84753" y="30882"/>
                      <a:pt x="84705" y="30882"/>
                    </a:cubicBezTo>
                    <a:close/>
                    <a:moveTo>
                      <a:pt x="638" y="30566"/>
                    </a:moveTo>
                    <a:cubicBezTo>
                      <a:pt x="530" y="30566"/>
                      <a:pt x="432" y="30639"/>
                      <a:pt x="406" y="30748"/>
                    </a:cubicBezTo>
                    <a:cubicBezTo>
                      <a:pt x="171" y="31689"/>
                      <a:pt x="38" y="32671"/>
                      <a:pt x="5" y="33668"/>
                    </a:cubicBezTo>
                    <a:cubicBezTo>
                      <a:pt x="1" y="33799"/>
                      <a:pt x="104" y="33911"/>
                      <a:pt x="237" y="33915"/>
                    </a:cubicBezTo>
                    <a:lnTo>
                      <a:pt x="245" y="33915"/>
                    </a:lnTo>
                    <a:cubicBezTo>
                      <a:pt x="374" y="33915"/>
                      <a:pt x="481" y="33814"/>
                      <a:pt x="484" y="33684"/>
                    </a:cubicBezTo>
                    <a:cubicBezTo>
                      <a:pt x="515" y="32721"/>
                      <a:pt x="646" y="31772"/>
                      <a:pt x="871" y="30863"/>
                    </a:cubicBezTo>
                    <a:cubicBezTo>
                      <a:pt x="903" y="30734"/>
                      <a:pt x="825" y="30605"/>
                      <a:pt x="696" y="30573"/>
                    </a:cubicBezTo>
                    <a:cubicBezTo>
                      <a:pt x="677" y="30568"/>
                      <a:pt x="657" y="30566"/>
                      <a:pt x="638" y="30566"/>
                    </a:cubicBezTo>
                    <a:close/>
                    <a:moveTo>
                      <a:pt x="21951" y="31179"/>
                    </a:moveTo>
                    <a:cubicBezTo>
                      <a:pt x="21859" y="31179"/>
                      <a:pt x="21772" y="31231"/>
                      <a:pt x="21732" y="31320"/>
                    </a:cubicBezTo>
                    <a:cubicBezTo>
                      <a:pt x="21333" y="32216"/>
                      <a:pt x="21039" y="33163"/>
                      <a:pt x="20856" y="34139"/>
                    </a:cubicBezTo>
                    <a:cubicBezTo>
                      <a:pt x="20830" y="34269"/>
                      <a:pt x="20917" y="34395"/>
                      <a:pt x="21047" y="34419"/>
                    </a:cubicBezTo>
                    <a:cubicBezTo>
                      <a:pt x="21062" y="34421"/>
                      <a:pt x="21078" y="34423"/>
                      <a:pt x="21092" y="34423"/>
                    </a:cubicBezTo>
                    <a:cubicBezTo>
                      <a:pt x="21205" y="34423"/>
                      <a:pt x="21304" y="34342"/>
                      <a:pt x="21326" y="34227"/>
                    </a:cubicBezTo>
                    <a:cubicBezTo>
                      <a:pt x="21502" y="33290"/>
                      <a:pt x="21787" y="32376"/>
                      <a:pt x="22171" y="31515"/>
                    </a:cubicBezTo>
                    <a:cubicBezTo>
                      <a:pt x="22224" y="31395"/>
                      <a:pt x="22171" y="31253"/>
                      <a:pt x="22049" y="31200"/>
                    </a:cubicBezTo>
                    <a:cubicBezTo>
                      <a:pt x="22017" y="31185"/>
                      <a:pt x="21984" y="31179"/>
                      <a:pt x="21951" y="31179"/>
                    </a:cubicBezTo>
                    <a:close/>
                    <a:moveTo>
                      <a:pt x="68207" y="31338"/>
                    </a:moveTo>
                    <a:cubicBezTo>
                      <a:pt x="68196" y="31338"/>
                      <a:pt x="68184" y="31339"/>
                      <a:pt x="68172" y="31341"/>
                    </a:cubicBezTo>
                    <a:cubicBezTo>
                      <a:pt x="68041" y="31359"/>
                      <a:pt x="67951" y="31480"/>
                      <a:pt x="67969" y="31612"/>
                    </a:cubicBezTo>
                    <a:cubicBezTo>
                      <a:pt x="68106" y="32567"/>
                      <a:pt x="68279" y="33533"/>
                      <a:pt x="68482" y="34483"/>
                    </a:cubicBezTo>
                    <a:cubicBezTo>
                      <a:pt x="68505" y="34595"/>
                      <a:pt x="68606" y="34673"/>
                      <a:pt x="68716" y="34673"/>
                    </a:cubicBezTo>
                    <a:cubicBezTo>
                      <a:pt x="68733" y="34673"/>
                      <a:pt x="68748" y="34672"/>
                      <a:pt x="68765" y="34670"/>
                    </a:cubicBezTo>
                    <a:cubicBezTo>
                      <a:pt x="68895" y="34641"/>
                      <a:pt x="68978" y="34515"/>
                      <a:pt x="68950" y="34385"/>
                    </a:cubicBezTo>
                    <a:cubicBezTo>
                      <a:pt x="68749" y="33444"/>
                      <a:pt x="68579" y="32489"/>
                      <a:pt x="68443" y="31544"/>
                    </a:cubicBezTo>
                    <a:cubicBezTo>
                      <a:pt x="68427" y="31424"/>
                      <a:pt x="68324" y="31338"/>
                      <a:pt x="68207" y="31338"/>
                    </a:cubicBezTo>
                    <a:close/>
                    <a:moveTo>
                      <a:pt x="30323" y="34859"/>
                    </a:moveTo>
                    <a:cubicBezTo>
                      <a:pt x="30245" y="34859"/>
                      <a:pt x="30168" y="34897"/>
                      <a:pt x="30122" y="34968"/>
                    </a:cubicBezTo>
                    <a:cubicBezTo>
                      <a:pt x="29624" y="35737"/>
                      <a:pt x="29024" y="36485"/>
                      <a:pt x="28338" y="37192"/>
                    </a:cubicBezTo>
                    <a:cubicBezTo>
                      <a:pt x="28247" y="37287"/>
                      <a:pt x="28249" y="37440"/>
                      <a:pt x="28344" y="37531"/>
                    </a:cubicBezTo>
                    <a:cubicBezTo>
                      <a:pt x="28390" y="37576"/>
                      <a:pt x="28450" y="37599"/>
                      <a:pt x="28511" y="37599"/>
                    </a:cubicBezTo>
                    <a:cubicBezTo>
                      <a:pt x="28573" y="37599"/>
                      <a:pt x="28635" y="37575"/>
                      <a:pt x="28683" y="37525"/>
                    </a:cubicBezTo>
                    <a:cubicBezTo>
                      <a:pt x="29390" y="36796"/>
                      <a:pt x="30010" y="36022"/>
                      <a:pt x="30524" y="35229"/>
                    </a:cubicBezTo>
                    <a:cubicBezTo>
                      <a:pt x="30597" y="35118"/>
                      <a:pt x="30566" y="34969"/>
                      <a:pt x="30454" y="34898"/>
                    </a:cubicBezTo>
                    <a:cubicBezTo>
                      <a:pt x="30414" y="34872"/>
                      <a:pt x="30368" y="34859"/>
                      <a:pt x="30323" y="34859"/>
                    </a:cubicBezTo>
                    <a:close/>
                    <a:moveTo>
                      <a:pt x="81135" y="35454"/>
                    </a:moveTo>
                    <a:cubicBezTo>
                      <a:pt x="81068" y="35454"/>
                      <a:pt x="81002" y="35481"/>
                      <a:pt x="80954" y="35535"/>
                    </a:cubicBezTo>
                    <a:cubicBezTo>
                      <a:pt x="80320" y="36261"/>
                      <a:pt x="79662" y="36977"/>
                      <a:pt x="78998" y="37664"/>
                    </a:cubicBezTo>
                    <a:cubicBezTo>
                      <a:pt x="78905" y="37758"/>
                      <a:pt x="78909" y="37910"/>
                      <a:pt x="79004" y="38003"/>
                    </a:cubicBezTo>
                    <a:cubicBezTo>
                      <a:pt x="79050" y="38047"/>
                      <a:pt x="79109" y="38071"/>
                      <a:pt x="79170" y="38071"/>
                    </a:cubicBezTo>
                    <a:cubicBezTo>
                      <a:pt x="79233" y="38071"/>
                      <a:pt x="79295" y="38046"/>
                      <a:pt x="79340" y="37996"/>
                    </a:cubicBezTo>
                    <a:cubicBezTo>
                      <a:pt x="80011" y="37305"/>
                      <a:pt x="80676" y="36583"/>
                      <a:pt x="81314" y="35851"/>
                    </a:cubicBezTo>
                    <a:cubicBezTo>
                      <a:pt x="81401" y="35751"/>
                      <a:pt x="81392" y="35600"/>
                      <a:pt x="81291" y="35512"/>
                    </a:cubicBezTo>
                    <a:cubicBezTo>
                      <a:pt x="81246" y="35473"/>
                      <a:pt x="81190" y="35454"/>
                      <a:pt x="81135" y="35454"/>
                    </a:cubicBezTo>
                    <a:close/>
                    <a:moveTo>
                      <a:pt x="455" y="36324"/>
                    </a:moveTo>
                    <a:cubicBezTo>
                      <a:pt x="439" y="36324"/>
                      <a:pt x="424" y="36325"/>
                      <a:pt x="409" y="36328"/>
                    </a:cubicBezTo>
                    <a:cubicBezTo>
                      <a:pt x="278" y="36352"/>
                      <a:pt x="192" y="36475"/>
                      <a:pt x="214" y="36606"/>
                    </a:cubicBezTo>
                    <a:cubicBezTo>
                      <a:pt x="388" y="37600"/>
                      <a:pt x="667" y="38552"/>
                      <a:pt x="1041" y="39439"/>
                    </a:cubicBezTo>
                    <a:cubicBezTo>
                      <a:pt x="1079" y="39531"/>
                      <a:pt x="1168" y="39586"/>
                      <a:pt x="1261" y="39586"/>
                    </a:cubicBezTo>
                    <a:cubicBezTo>
                      <a:pt x="1294" y="39586"/>
                      <a:pt x="1325" y="39581"/>
                      <a:pt x="1357" y="39568"/>
                    </a:cubicBezTo>
                    <a:cubicBezTo>
                      <a:pt x="1479" y="39516"/>
                      <a:pt x="1535" y="39375"/>
                      <a:pt x="1485" y="39253"/>
                    </a:cubicBezTo>
                    <a:cubicBezTo>
                      <a:pt x="1124" y="38399"/>
                      <a:pt x="857" y="37480"/>
                      <a:pt x="687" y="36524"/>
                    </a:cubicBezTo>
                    <a:cubicBezTo>
                      <a:pt x="666" y="36408"/>
                      <a:pt x="566" y="36324"/>
                      <a:pt x="455" y="36324"/>
                    </a:cubicBezTo>
                    <a:close/>
                    <a:moveTo>
                      <a:pt x="20899" y="36832"/>
                    </a:moveTo>
                    <a:cubicBezTo>
                      <a:pt x="20892" y="36832"/>
                      <a:pt x="20885" y="36833"/>
                      <a:pt x="20879" y="36833"/>
                    </a:cubicBezTo>
                    <a:cubicBezTo>
                      <a:pt x="20748" y="36841"/>
                      <a:pt x="20646" y="36953"/>
                      <a:pt x="20652" y="37085"/>
                    </a:cubicBezTo>
                    <a:cubicBezTo>
                      <a:pt x="20700" y="38084"/>
                      <a:pt x="20870" y="39063"/>
                      <a:pt x="21155" y="39997"/>
                    </a:cubicBezTo>
                    <a:cubicBezTo>
                      <a:pt x="21186" y="40100"/>
                      <a:pt x="21281" y="40167"/>
                      <a:pt x="21384" y="40167"/>
                    </a:cubicBezTo>
                    <a:cubicBezTo>
                      <a:pt x="21408" y="40167"/>
                      <a:pt x="21431" y="40163"/>
                      <a:pt x="21454" y="40155"/>
                    </a:cubicBezTo>
                    <a:cubicBezTo>
                      <a:pt x="21580" y="40117"/>
                      <a:pt x="21652" y="39983"/>
                      <a:pt x="21613" y="39856"/>
                    </a:cubicBezTo>
                    <a:cubicBezTo>
                      <a:pt x="21338" y="38961"/>
                      <a:pt x="21177" y="38021"/>
                      <a:pt x="21129" y="37061"/>
                    </a:cubicBezTo>
                    <a:cubicBezTo>
                      <a:pt x="21123" y="36935"/>
                      <a:pt x="21017" y="36832"/>
                      <a:pt x="20899" y="36832"/>
                    </a:cubicBezTo>
                    <a:close/>
                    <a:moveTo>
                      <a:pt x="69413" y="37010"/>
                    </a:moveTo>
                    <a:cubicBezTo>
                      <a:pt x="69392" y="37010"/>
                      <a:pt x="69370" y="37013"/>
                      <a:pt x="69349" y="37018"/>
                    </a:cubicBezTo>
                    <a:cubicBezTo>
                      <a:pt x="69221" y="37056"/>
                      <a:pt x="69147" y="37188"/>
                      <a:pt x="69183" y="37315"/>
                    </a:cubicBezTo>
                    <a:cubicBezTo>
                      <a:pt x="69446" y="38247"/>
                      <a:pt x="69744" y="39183"/>
                      <a:pt x="70068" y="40096"/>
                    </a:cubicBezTo>
                    <a:cubicBezTo>
                      <a:pt x="70103" y="40195"/>
                      <a:pt x="70196" y="40256"/>
                      <a:pt x="70294" y="40256"/>
                    </a:cubicBezTo>
                    <a:cubicBezTo>
                      <a:pt x="70321" y="40256"/>
                      <a:pt x="70348" y="40251"/>
                      <a:pt x="70376" y="40241"/>
                    </a:cubicBezTo>
                    <a:cubicBezTo>
                      <a:pt x="70501" y="40196"/>
                      <a:pt x="70565" y="40059"/>
                      <a:pt x="70521" y="39935"/>
                    </a:cubicBezTo>
                    <a:cubicBezTo>
                      <a:pt x="70199" y="39031"/>
                      <a:pt x="69906" y="38104"/>
                      <a:pt x="69645" y="37184"/>
                    </a:cubicBezTo>
                    <a:cubicBezTo>
                      <a:pt x="69615" y="37078"/>
                      <a:pt x="69517" y="37010"/>
                      <a:pt x="69413" y="37010"/>
                    </a:cubicBezTo>
                    <a:close/>
                    <a:moveTo>
                      <a:pt x="26334" y="39037"/>
                    </a:moveTo>
                    <a:cubicBezTo>
                      <a:pt x="26284" y="39037"/>
                      <a:pt x="26232" y="39054"/>
                      <a:pt x="26188" y="39087"/>
                    </a:cubicBezTo>
                    <a:cubicBezTo>
                      <a:pt x="25469" y="39635"/>
                      <a:pt x="24667" y="40173"/>
                      <a:pt x="23803" y="40692"/>
                    </a:cubicBezTo>
                    <a:cubicBezTo>
                      <a:pt x="23690" y="40759"/>
                      <a:pt x="23653" y="40907"/>
                      <a:pt x="23721" y="41020"/>
                    </a:cubicBezTo>
                    <a:cubicBezTo>
                      <a:pt x="23766" y="41095"/>
                      <a:pt x="23845" y="41138"/>
                      <a:pt x="23928" y="41138"/>
                    </a:cubicBezTo>
                    <a:cubicBezTo>
                      <a:pt x="23968" y="41138"/>
                      <a:pt x="24011" y="41126"/>
                      <a:pt x="24051" y="41104"/>
                    </a:cubicBezTo>
                    <a:cubicBezTo>
                      <a:pt x="24929" y="40575"/>
                      <a:pt x="25747" y="40027"/>
                      <a:pt x="26480" y="39468"/>
                    </a:cubicBezTo>
                    <a:cubicBezTo>
                      <a:pt x="26584" y="39388"/>
                      <a:pt x="26605" y="39237"/>
                      <a:pt x="26525" y="39132"/>
                    </a:cubicBezTo>
                    <a:cubicBezTo>
                      <a:pt x="26478" y="39070"/>
                      <a:pt x="26407" y="39037"/>
                      <a:pt x="26334" y="39037"/>
                    </a:cubicBezTo>
                    <a:close/>
                    <a:moveTo>
                      <a:pt x="77097" y="39623"/>
                    </a:moveTo>
                    <a:cubicBezTo>
                      <a:pt x="77038" y="39623"/>
                      <a:pt x="76980" y="39644"/>
                      <a:pt x="76934" y="39687"/>
                    </a:cubicBezTo>
                    <a:cubicBezTo>
                      <a:pt x="76229" y="40342"/>
                      <a:pt x="75500" y="40984"/>
                      <a:pt x="74766" y="41596"/>
                    </a:cubicBezTo>
                    <a:cubicBezTo>
                      <a:pt x="74664" y="41681"/>
                      <a:pt x="74650" y="41832"/>
                      <a:pt x="74735" y="41934"/>
                    </a:cubicBezTo>
                    <a:cubicBezTo>
                      <a:pt x="74783" y="41990"/>
                      <a:pt x="74850" y="42020"/>
                      <a:pt x="74919" y="42020"/>
                    </a:cubicBezTo>
                    <a:cubicBezTo>
                      <a:pt x="74973" y="42020"/>
                      <a:pt x="75026" y="42002"/>
                      <a:pt x="75072" y="41964"/>
                    </a:cubicBezTo>
                    <a:cubicBezTo>
                      <a:pt x="75814" y="41348"/>
                      <a:pt x="76550" y="40699"/>
                      <a:pt x="77260" y="40038"/>
                    </a:cubicBezTo>
                    <a:cubicBezTo>
                      <a:pt x="77357" y="39948"/>
                      <a:pt x="77363" y="39796"/>
                      <a:pt x="77272" y="39699"/>
                    </a:cubicBezTo>
                    <a:cubicBezTo>
                      <a:pt x="77225" y="39648"/>
                      <a:pt x="77161" y="39623"/>
                      <a:pt x="77097" y="39623"/>
                    </a:cubicBezTo>
                    <a:close/>
                    <a:moveTo>
                      <a:pt x="21377" y="42045"/>
                    </a:moveTo>
                    <a:cubicBezTo>
                      <a:pt x="21341" y="42045"/>
                      <a:pt x="21305" y="42053"/>
                      <a:pt x="21271" y="42069"/>
                    </a:cubicBezTo>
                    <a:cubicBezTo>
                      <a:pt x="20770" y="42318"/>
                      <a:pt x="20235" y="42571"/>
                      <a:pt x="19677" y="42823"/>
                    </a:cubicBezTo>
                    <a:cubicBezTo>
                      <a:pt x="19339" y="42977"/>
                      <a:pt x="18994" y="43127"/>
                      <a:pt x="18645" y="43273"/>
                    </a:cubicBezTo>
                    <a:cubicBezTo>
                      <a:pt x="18523" y="43324"/>
                      <a:pt x="18467" y="43464"/>
                      <a:pt x="18518" y="43587"/>
                    </a:cubicBezTo>
                    <a:cubicBezTo>
                      <a:pt x="18557" y="43679"/>
                      <a:pt x="18645" y="43734"/>
                      <a:pt x="18739" y="43734"/>
                    </a:cubicBezTo>
                    <a:cubicBezTo>
                      <a:pt x="18769" y="43734"/>
                      <a:pt x="18801" y="43728"/>
                      <a:pt x="18832" y="43717"/>
                    </a:cubicBezTo>
                    <a:cubicBezTo>
                      <a:pt x="19184" y="43568"/>
                      <a:pt x="19532" y="43415"/>
                      <a:pt x="19875" y="43261"/>
                    </a:cubicBezTo>
                    <a:cubicBezTo>
                      <a:pt x="20438" y="43007"/>
                      <a:pt x="20979" y="42749"/>
                      <a:pt x="21484" y="42500"/>
                    </a:cubicBezTo>
                    <a:cubicBezTo>
                      <a:pt x="21603" y="42441"/>
                      <a:pt x="21652" y="42297"/>
                      <a:pt x="21592" y="42178"/>
                    </a:cubicBezTo>
                    <a:cubicBezTo>
                      <a:pt x="21551" y="42093"/>
                      <a:pt x="21466" y="42045"/>
                      <a:pt x="21377" y="42045"/>
                    </a:cubicBezTo>
                    <a:close/>
                    <a:moveTo>
                      <a:pt x="2719" y="41609"/>
                    </a:moveTo>
                    <a:cubicBezTo>
                      <a:pt x="2667" y="41609"/>
                      <a:pt x="2615" y="41625"/>
                      <a:pt x="2571" y="41659"/>
                    </a:cubicBezTo>
                    <a:cubicBezTo>
                      <a:pt x="2467" y="41741"/>
                      <a:pt x="2449" y="41891"/>
                      <a:pt x="2530" y="41996"/>
                    </a:cubicBezTo>
                    <a:cubicBezTo>
                      <a:pt x="3157" y="42794"/>
                      <a:pt x="3884" y="43478"/>
                      <a:pt x="4693" y="44024"/>
                    </a:cubicBezTo>
                    <a:cubicBezTo>
                      <a:pt x="4733" y="44052"/>
                      <a:pt x="4781" y="44065"/>
                      <a:pt x="4827" y="44065"/>
                    </a:cubicBezTo>
                    <a:cubicBezTo>
                      <a:pt x="4905" y="44065"/>
                      <a:pt x="4980" y="44029"/>
                      <a:pt x="5026" y="43961"/>
                    </a:cubicBezTo>
                    <a:cubicBezTo>
                      <a:pt x="5099" y="43850"/>
                      <a:pt x="5071" y="43701"/>
                      <a:pt x="4961" y="43628"/>
                    </a:cubicBezTo>
                    <a:cubicBezTo>
                      <a:pt x="4194" y="43109"/>
                      <a:pt x="3503" y="42461"/>
                      <a:pt x="2907" y="41701"/>
                    </a:cubicBezTo>
                    <a:cubicBezTo>
                      <a:pt x="2861" y="41640"/>
                      <a:pt x="2791" y="41609"/>
                      <a:pt x="2719" y="41609"/>
                    </a:cubicBezTo>
                    <a:close/>
                    <a:moveTo>
                      <a:pt x="22579" y="42323"/>
                    </a:moveTo>
                    <a:cubicBezTo>
                      <a:pt x="22536" y="42323"/>
                      <a:pt x="22493" y="42335"/>
                      <a:pt x="22454" y="42358"/>
                    </a:cubicBezTo>
                    <a:cubicBezTo>
                      <a:pt x="22341" y="42427"/>
                      <a:pt x="22304" y="42574"/>
                      <a:pt x="22374" y="42687"/>
                    </a:cubicBezTo>
                    <a:cubicBezTo>
                      <a:pt x="22867" y="43500"/>
                      <a:pt x="23470" y="44286"/>
                      <a:pt x="24167" y="45025"/>
                    </a:cubicBezTo>
                    <a:cubicBezTo>
                      <a:pt x="24216" y="45074"/>
                      <a:pt x="24279" y="45100"/>
                      <a:pt x="24342" y="45100"/>
                    </a:cubicBezTo>
                    <a:cubicBezTo>
                      <a:pt x="24402" y="45100"/>
                      <a:pt x="24461" y="45079"/>
                      <a:pt x="24506" y="45035"/>
                    </a:cubicBezTo>
                    <a:cubicBezTo>
                      <a:pt x="24602" y="44943"/>
                      <a:pt x="24606" y="44792"/>
                      <a:pt x="24516" y="44696"/>
                    </a:cubicBezTo>
                    <a:cubicBezTo>
                      <a:pt x="23843" y="43981"/>
                      <a:pt x="23260" y="43222"/>
                      <a:pt x="22783" y="42439"/>
                    </a:cubicBezTo>
                    <a:cubicBezTo>
                      <a:pt x="22738" y="42364"/>
                      <a:pt x="22660" y="42323"/>
                      <a:pt x="22579" y="42323"/>
                    </a:cubicBezTo>
                    <a:close/>
                    <a:moveTo>
                      <a:pt x="16017" y="44263"/>
                    </a:moveTo>
                    <a:cubicBezTo>
                      <a:pt x="15993" y="44263"/>
                      <a:pt x="15969" y="44266"/>
                      <a:pt x="15945" y="44274"/>
                    </a:cubicBezTo>
                    <a:cubicBezTo>
                      <a:pt x="14979" y="44581"/>
                      <a:pt x="14043" y="44814"/>
                      <a:pt x="13162" y="44970"/>
                    </a:cubicBezTo>
                    <a:cubicBezTo>
                      <a:pt x="13031" y="44994"/>
                      <a:pt x="12945" y="45117"/>
                      <a:pt x="12968" y="45248"/>
                    </a:cubicBezTo>
                    <a:cubicBezTo>
                      <a:pt x="12987" y="45363"/>
                      <a:pt x="13088" y="45446"/>
                      <a:pt x="13202" y="45446"/>
                    </a:cubicBezTo>
                    <a:cubicBezTo>
                      <a:pt x="13217" y="45446"/>
                      <a:pt x="13231" y="45446"/>
                      <a:pt x="13244" y="45440"/>
                    </a:cubicBezTo>
                    <a:cubicBezTo>
                      <a:pt x="14145" y="45282"/>
                      <a:pt x="15103" y="45044"/>
                      <a:pt x="16090" y="44730"/>
                    </a:cubicBezTo>
                    <a:cubicBezTo>
                      <a:pt x="16216" y="44690"/>
                      <a:pt x="16285" y="44556"/>
                      <a:pt x="16246" y="44429"/>
                    </a:cubicBezTo>
                    <a:cubicBezTo>
                      <a:pt x="16214" y="44328"/>
                      <a:pt x="16118" y="44263"/>
                      <a:pt x="16017" y="44263"/>
                    </a:cubicBezTo>
                    <a:close/>
                    <a:moveTo>
                      <a:pt x="71350" y="42481"/>
                    </a:moveTo>
                    <a:cubicBezTo>
                      <a:pt x="71319" y="42481"/>
                      <a:pt x="71287" y="42488"/>
                      <a:pt x="71257" y="42501"/>
                    </a:cubicBezTo>
                    <a:cubicBezTo>
                      <a:pt x="71135" y="42553"/>
                      <a:pt x="71079" y="42694"/>
                      <a:pt x="71131" y="42816"/>
                    </a:cubicBezTo>
                    <a:cubicBezTo>
                      <a:pt x="71300" y="43211"/>
                      <a:pt x="71475" y="43606"/>
                      <a:pt x="71658" y="43999"/>
                    </a:cubicBezTo>
                    <a:cubicBezTo>
                      <a:pt x="71152" y="44357"/>
                      <a:pt x="70643" y="44708"/>
                      <a:pt x="70130" y="45045"/>
                    </a:cubicBezTo>
                    <a:cubicBezTo>
                      <a:pt x="70021" y="45117"/>
                      <a:pt x="69989" y="45265"/>
                      <a:pt x="70062" y="45377"/>
                    </a:cubicBezTo>
                    <a:cubicBezTo>
                      <a:pt x="70109" y="45446"/>
                      <a:pt x="70185" y="45484"/>
                      <a:pt x="70263" y="45484"/>
                    </a:cubicBezTo>
                    <a:cubicBezTo>
                      <a:pt x="70308" y="45484"/>
                      <a:pt x="70354" y="45472"/>
                      <a:pt x="70394" y="45445"/>
                    </a:cubicBezTo>
                    <a:cubicBezTo>
                      <a:pt x="70887" y="45119"/>
                      <a:pt x="71378" y="44782"/>
                      <a:pt x="71864" y="44437"/>
                    </a:cubicBezTo>
                    <a:cubicBezTo>
                      <a:pt x="72026" y="44779"/>
                      <a:pt x="72192" y="45121"/>
                      <a:pt x="72364" y="45457"/>
                    </a:cubicBezTo>
                    <a:cubicBezTo>
                      <a:pt x="72406" y="45541"/>
                      <a:pt x="72490" y="45588"/>
                      <a:pt x="72578" y="45588"/>
                    </a:cubicBezTo>
                    <a:cubicBezTo>
                      <a:pt x="72615" y="45588"/>
                      <a:pt x="72652" y="45580"/>
                      <a:pt x="72687" y="45565"/>
                    </a:cubicBezTo>
                    <a:cubicBezTo>
                      <a:pt x="72805" y="45506"/>
                      <a:pt x="72852" y="45362"/>
                      <a:pt x="72793" y="45244"/>
                    </a:cubicBezTo>
                    <a:cubicBezTo>
                      <a:pt x="72610" y="44885"/>
                      <a:pt x="72434" y="44522"/>
                      <a:pt x="72260" y="44156"/>
                    </a:cubicBezTo>
                    <a:cubicBezTo>
                      <a:pt x="72435" y="44030"/>
                      <a:pt x="72609" y="43901"/>
                      <a:pt x="72783" y="43772"/>
                    </a:cubicBezTo>
                    <a:cubicBezTo>
                      <a:pt x="72889" y="43693"/>
                      <a:pt x="72911" y="43543"/>
                      <a:pt x="72832" y="43437"/>
                    </a:cubicBezTo>
                    <a:cubicBezTo>
                      <a:pt x="72784" y="43374"/>
                      <a:pt x="72711" y="43340"/>
                      <a:pt x="72638" y="43340"/>
                    </a:cubicBezTo>
                    <a:cubicBezTo>
                      <a:pt x="72589" y="43340"/>
                      <a:pt x="72539" y="43355"/>
                      <a:pt x="72496" y="43387"/>
                    </a:cubicBezTo>
                    <a:cubicBezTo>
                      <a:pt x="72349" y="43498"/>
                      <a:pt x="72202" y="43605"/>
                      <a:pt x="72054" y="43714"/>
                    </a:cubicBezTo>
                    <a:cubicBezTo>
                      <a:pt x="71887" y="43352"/>
                      <a:pt x="71727" y="42990"/>
                      <a:pt x="71571" y="42626"/>
                    </a:cubicBezTo>
                    <a:cubicBezTo>
                      <a:pt x="71532" y="42536"/>
                      <a:pt x="71443" y="42481"/>
                      <a:pt x="71350" y="42481"/>
                    </a:cubicBezTo>
                    <a:close/>
                    <a:moveTo>
                      <a:pt x="7448" y="44799"/>
                    </a:moveTo>
                    <a:cubicBezTo>
                      <a:pt x="7344" y="44799"/>
                      <a:pt x="7249" y="44868"/>
                      <a:pt x="7219" y="44973"/>
                    </a:cubicBezTo>
                    <a:cubicBezTo>
                      <a:pt x="7183" y="45100"/>
                      <a:pt x="7256" y="45232"/>
                      <a:pt x="7382" y="45270"/>
                    </a:cubicBezTo>
                    <a:cubicBezTo>
                      <a:pt x="8294" y="45532"/>
                      <a:pt x="9278" y="45674"/>
                      <a:pt x="10311" y="45691"/>
                    </a:cubicBezTo>
                    <a:lnTo>
                      <a:pt x="10315" y="45691"/>
                    </a:lnTo>
                    <a:cubicBezTo>
                      <a:pt x="10446" y="45691"/>
                      <a:pt x="10552" y="45586"/>
                      <a:pt x="10553" y="45456"/>
                    </a:cubicBezTo>
                    <a:cubicBezTo>
                      <a:pt x="10554" y="45323"/>
                      <a:pt x="10451" y="45214"/>
                      <a:pt x="10317" y="45211"/>
                    </a:cubicBezTo>
                    <a:cubicBezTo>
                      <a:pt x="9328" y="45196"/>
                      <a:pt x="8385" y="45058"/>
                      <a:pt x="7516" y="44809"/>
                    </a:cubicBezTo>
                    <a:cubicBezTo>
                      <a:pt x="7493" y="44802"/>
                      <a:pt x="7470" y="44799"/>
                      <a:pt x="7448" y="44799"/>
                    </a:cubicBezTo>
                    <a:close/>
                    <a:moveTo>
                      <a:pt x="67792" y="46529"/>
                    </a:moveTo>
                    <a:cubicBezTo>
                      <a:pt x="67751" y="46529"/>
                      <a:pt x="67710" y="46539"/>
                      <a:pt x="67673" y="46560"/>
                    </a:cubicBezTo>
                    <a:cubicBezTo>
                      <a:pt x="66842" y="47039"/>
                      <a:pt x="65985" y="47501"/>
                      <a:pt x="65129" y="47927"/>
                    </a:cubicBezTo>
                    <a:cubicBezTo>
                      <a:pt x="65010" y="47986"/>
                      <a:pt x="64963" y="48130"/>
                      <a:pt x="65022" y="48248"/>
                    </a:cubicBezTo>
                    <a:cubicBezTo>
                      <a:pt x="65065" y="48333"/>
                      <a:pt x="65149" y="48382"/>
                      <a:pt x="65236" y="48382"/>
                    </a:cubicBezTo>
                    <a:cubicBezTo>
                      <a:pt x="65274" y="48382"/>
                      <a:pt x="65310" y="48373"/>
                      <a:pt x="65344" y="48356"/>
                    </a:cubicBezTo>
                    <a:cubicBezTo>
                      <a:pt x="66210" y="47925"/>
                      <a:pt x="67073" y="47461"/>
                      <a:pt x="67912" y="46976"/>
                    </a:cubicBezTo>
                    <a:cubicBezTo>
                      <a:pt x="68028" y="46909"/>
                      <a:pt x="68067" y="46762"/>
                      <a:pt x="68001" y="46648"/>
                    </a:cubicBezTo>
                    <a:cubicBezTo>
                      <a:pt x="67956" y="46572"/>
                      <a:pt x="67875" y="46529"/>
                      <a:pt x="67792" y="46529"/>
                    </a:cubicBezTo>
                    <a:close/>
                    <a:moveTo>
                      <a:pt x="26507" y="46550"/>
                    </a:moveTo>
                    <a:cubicBezTo>
                      <a:pt x="26435" y="46550"/>
                      <a:pt x="26363" y="46583"/>
                      <a:pt x="26316" y="46645"/>
                    </a:cubicBezTo>
                    <a:cubicBezTo>
                      <a:pt x="26235" y="46751"/>
                      <a:pt x="26256" y="46902"/>
                      <a:pt x="26362" y="46981"/>
                    </a:cubicBezTo>
                    <a:cubicBezTo>
                      <a:pt x="27110" y="47548"/>
                      <a:pt x="27936" y="48089"/>
                      <a:pt x="28816" y="48589"/>
                    </a:cubicBezTo>
                    <a:cubicBezTo>
                      <a:pt x="28853" y="48610"/>
                      <a:pt x="28893" y="48620"/>
                      <a:pt x="28935" y="48620"/>
                    </a:cubicBezTo>
                    <a:cubicBezTo>
                      <a:pt x="29017" y="48620"/>
                      <a:pt x="29098" y="48576"/>
                      <a:pt x="29142" y="48499"/>
                    </a:cubicBezTo>
                    <a:cubicBezTo>
                      <a:pt x="29208" y="48383"/>
                      <a:pt x="29168" y="48236"/>
                      <a:pt x="29052" y="48172"/>
                    </a:cubicBezTo>
                    <a:cubicBezTo>
                      <a:pt x="28190" y="47682"/>
                      <a:pt x="27383" y="47152"/>
                      <a:pt x="26651" y="46599"/>
                    </a:cubicBezTo>
                    <a:cubicBezTo>
                      <a:pt x="26608" y="46566"/>
                      <a:pt x="26557" y="46550"/>
                      <a:pt x="26507" y="46550"/>
                    </a:cubicBezTo>
                    <a:close/>
                    <a:moveTo>
                      <a:pt x="62597" y="49114"/>
                    </a:moveTo>
                    <a:cubicBezTo>
                      <a:pt x="62566" y="49114"/>
                      <a:pt x="62535" y="49120"/>
                      <a:pt x="62505" y="49133"/>
                    </a:cubicBezTo>
                    <a:cubicBezTo>
                      <a:pt x="61621" y="49506"/>
                      <a:pt x="60714" y="49854"/>
                      <a:pt x="59810" y="50167"/>
                    </a:cubicBezTo>
                    <a:cubicBezTo>
                      <a:pt x="59685" y="50211"/>
                      <a:pt x="59618" y="50347"/>
                      <a:pt x="59662" y="50472"/>
                    </a:cubicBezTo>
                    <a:cubicBezTo>
                      <a:pt x="59698" y="50571"/>
                      <a:pt x="59791" y="50633"/>
                      <a:pt x="59889" y="50633"/>
                    </a:cubicBezTo>
                    <a:cubicBezTo>
                      <a:pt x="59917" y="50633"/>
                      <a:pt x="59943" y="50629"/>
                      <a:pt x="59967" y="50622"/>
                    </a:cubicBezTo>
                    <a:cubicBezTo>
                      <a:pt x="60881" y="50304"/>
                      <a:pt x="61797" y="49952"/>
                      <a:pt x="62691" y="49575"/>
                    </a:cubicBezTo>
                    <a:cubicBezTo>
                      <a:pt x="62813" y="49523"/>
                      <a:pt x="62869" y="49383"/>
                      <a:pt x="62819" y="49261"/>
                    </a:cubicBezTo>
                    <a:cubicBezTo>
                      <a:pt x="62780" y="49169"/>
                      <a:pt x="62691" y="49114"/>
                      <a:pt x="62597" y="49114"/>
                    </a:cubicBezTo>
                    <a:close/>
                    <a:moveTo>
                      <a:pt x="31529" y="49435"/>
                    </a:moveTo>
                    <a:cubicBezTo>
                      <a:pt x="31437" y="49435"/>
                      <a:pt x="31349" y="49488"/>
                      <a:pt x="31309" y="49579"/>
                    </a:cubicBezTo>
                    <a:cubicBezTo>
                      <a:pt x="31256" y="49699"/>
                      <a:pt x="31312" y="49841"/>
                      <a:pt x="31432" y="49895"/>
                    </a:cubicBezTo>
                    <a:cubicBezTo>
                      <a:pt x="32319" y="50284"/>
                      <a:pt x="33235" y="50640"/>
                      <a:pt x="34157" y="50953"/>
                    </a:cubicBezTo>
                    <a:cubicBezTo>
                      <a:pt x="34182" y="50962"/>
                      <a:pt x="34209" y="50966"/>
                      <a:pt x="34234" y="50966"/>
                    </a:cubicBezTo>
                    <a:cubicBezTo>
                      <a:pt x="34334" y="50966"/>
                      <a:pt x="34428" y="50904"/>
                      <a:pt x="34462" y="50804"/>
                    </a:cubicBezTo>
                    <a:cubicBezTo>
                      <a:pt x="34504" y="50678"/>
                      <a:pt x="34437" y="50541"/>
                      <a:pt x="34312" y="50499"/>
                    </a:cubicBezTo>
                    <a:cubicBezTo>
                      <a:pt x="33403" y="50190"/>
                      <a:pt x="32499" y="49838"/>
                      <a:pt x="31625" y="49456"/>
                    </a:cubicBezTo>
                    <a:cubicBezTo>
                      <a:pt x="31594" y="49442"/>
                      <a:pt x="31561" y="49435"/>
                      <a:pt x="31529" y="49435"/>
                    </a:cubicBezTo>
                    <a:close/>
                    <a:moveTo>
                      <a:pt x="57118" y="51010"/>
                    </a:moveTo>
                    <a:cubicBezTo>
                      <a:pt x="57097" y="51010"/>
                      <a:pt x="57076" y="51013"/>
                      <a:pt x="57055" y="51018"/>
                    </a:cubicBezTo>
                    <a:cubicBezTo>
                      <a:pt x="56129" y="51268"/>
                      <a:pt x="55184" y="51489"/>
                      <a:pt x="54245" y="51674"/>
                    </a:cubicBezTo>
                    <a:cubicBezTo>
                      <a:pt x="54115" y="51700"/>
                      <a:pt x="54030" y="51826"/>
                      <a:pt x="54056" y="51956"/>
                    </a:cubicBezTo>
                    <a:cubicBezTo>
                      <a:pt x="54079" y="52070"/>
                      <a:pt x="54179" y="52149"/>
                      <a:pt x="54291" y="52149"/>
                    </a:cubicBezTo>
                    <a:cubicBezTo>
                      <a:pt x="54306" y="52149"/>
                      <a:pt x="54321" y="52148"/>
                      <a:pt x="54338" y="52144"/>
                    </a:cubicBezTo>
                    <a:cubicBezTo>
                      <a:pt x="55288" y="51957"/>
                      <a:pt x="56244" y="51734"/>
                      <a:pt x="57182" y="51480"/>
                    </a:cubicBezTo>
                    <a:cubicBezTo>
                      <a:pt x="57308" y="51446"/>
                      <a:pt x="57385" y="51314"/>
                      <a:pt x="57349" y="51187"/>
                    </a:cubicBezTo>
                    <a:cubicBezTo>
                      <a:pt x="57320" y="51080"/>
                      <a:pt x="57224" y="51010"/>
                      <a:pt x="57118" y="51010"/>
                    </a:cubicBezTo>
                    <a:close/>
                    <a:moveTo>
                      <a:pt x="37015" y="51309"/>
                    </a:moveTo>
                    <a:cubicBezTo>
                      <a:pt x="36908" y="51309"/>
                      <a:pt x="36812" y="51383"/>
                      <a:pt x="36785" y="51492"/>
                    </a:cubicBezTo>
                    <a:cubicBezTo>
                      <a:pt x="36752" y="51619"/>
                      <a:pt x="36830" y="51749"/>
                      <a:pt x="36959" y="51782"/>
                    </a:cubicBezTo>
                    <a:cubicBezTo>
                      <a:pt x="37896" y="52019"/>
                      <a:pt x="38858" y="52221"/>
                      <a:pt x="39817" y="52384"/>
                    </a:cubicBezTo>
                    <a:cubicBezTo>
                      <a:pt x="39831" y="52385"/>
                      <a:pt x="39845" y="52386"/>
                      <a:pt x="39857" y="52386"/>
                    </a:cubicBezTo>
                    <a:cubicBezTo>
                      <a:pt x="39973" y="52386"/>
                      <a:pt x="40074" y="52305"/>
                      <a:pt x="40093" y="52187"/>
                    </a:cubicBezTo>
                    <a:cubicBezTo>
                      <a:pt x="40116" y="52056"/>
                      <a:pt x="40027" y="51933"/>
                      <a:pt x="39897" y="51910"/>
                    </a:cubicBezTo>
                    <a:cubicBezTo>
                      <a:pt x="38951" y="51749"/>
                      <a:pt x="38002" y="51550"/>
                      <a:pt x="37076" y="51318"/>
                    </a:cubicBezTo>
                    <a:cubicBezTo>
                      <a:pt x="37055" y="51312"/>
                      <a:pt x="37035" y="51309"/>
                      <a:pt x="37015" y="51309"/>
                    </a:cubicBezTo>
                    <a:close/>
                    <a:moveTo>
                      <a:pt x="51429" y="52130"/>
                    </a:moveTo>
                    <a:cubicBezTo>
                      <a:pt x="51418" y="52130"/>
                      <a:pt x="51408" y="52130"/>
                      <a:pt x="51397" y="52132"/>
                    </a:cubicBezTo>
                    <a:cubicBezTo>
                      <a:pt x="50444" y="52251"/>
                      <a:pt x="49478" y="52340"/>
                      <a:pt x="48523" y="52390"/>
                    </a:cubicBezTo>
                    <a:cubicBezTo>
                      <a:pt x="48391" y="52397"/>
                      <a:pt x="48289" y="52510"/>
                      <a:pt x="48296" y="52642"/>
                    </a:cubicBezTo>
                    <a:cubicBezTo>
                      <a:pt x="48302" y="52771"/>
                      <a:pt x="48408" y="52870"/>
                      <a:pt x="48534" y="52870"/>
                    </a:cubicBezTo>
                    <a:cubicBezTo>
                      <a:pt x="48539" y="52870"/>
                      <a:pt x="48543" y="52870"/>
                      <a:pt x="48550" y="52868"/>
                    </a:cubicBezTo>
                    <a:cubicBezTo>
                      <a:pt x="49517" y="52816"/>
                      <a:pt x="50494" y="52729"/>
                      <a:pt x="51458" y="52607"/>
                    </a:cubicBezTo>
                    <a:cubicBezTo>
                      <a:pt x="51589" y="52590"/>
                      <a:pt x="51682" y="52471"/>
                      <a:pt x="51665" y="52340"/>
                    </a:cubicBezTo>
                    <a:cubicBezTo>
                      <a:pt x="51650" y="52218"/>
                      <a:pt x="51551" y="52130"/>
                      <a:pt x="51429" y="52130"/>
                    </a:cubicBezTo>
                    <a:close/>
                    <a:moveTo>
                      <a:pt x="42755" y="52284"/>
                    </a:moveTo>
                    <a:cubicBezTo>
                      <a:pt x="42622" y="52284"/>
                      <a:pt x="42509" y="52371"/>
                      <a:pt x="42496" y="52502"/>
                    </a:cubicBezTo>
                    <a:cubicBezTo>
                      <a:pt x="42485" y="52633"/>
                      <a:pt x="42582" y="52751"/>
                      <a:pt x="42713" y="52763"/>
                    </a:cubicBezTo>
                    <a:cubicBezTo>
                      <a:pt x="43676" y="52852"/>
                      <a:pt x="44656" y="52905"/>
                      <a:pt x="45628" y="52922"/>
                    </a:cubicBezTo>
                    <a:lnTo>
                      <a:pt x="45632" y="52922"/>
                    </a:lnTo>
                    <a:cubicBezTo>
                      <a:pt x="45763" y="52922"/>
                      <a:pt x="45869" y="52818"/>
                      <a:pt x="45873" y="52686"/>
                    </a:cubicBezTo>
                    <a:cubicBezTo>
                      <a:pt x="45874" y="52554"/>
                      <a:pt x="45769" y="52446"/>
                      <a:pt x="45637" y="52442"/>
                    </a:cubicBezTo>
                    <a:cubicBezTo>
                      <a:pt x="44678" y="52425"/>
                      <a:pt x="43710" y="52372"/>
                      <a:pt x="42757" y="52284"/>
                    </a:cubicBezTo>
                    <a:cubicBezTo>
                      <a:pt x="42756" y="52284"/>
                      <a:pt x="42755" y="52284"/>
                      <a:pt x="42755" y="52284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4253;p57">
                <a:extLst>
                  <a:ext uri="{FF2B5EF4-FFF2-40B4-BE49-F238E27FC236}">
                    <a16:creationId xmlns:a16="http://schemas.microsoft.com/office/drawing/2014/main" id="{562F5752-C651-4C4A-9452-1420275392CF}"/>
                  </a:ext>
                </a:extLst>
              </p:cNvPr>
              <p:cNvSpPr/>
              <p:nvPr/>
            </p:nvSpPr>
            <p:spPr>
              <a:xfrm>
                <a:off x="3520350" y="2519625"/>
                <a:ext cx="3245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707" extrusionOk="0">
                    <a:moveTo>
                      <a:pt x="275" y="1"/>
                    </a:moveTo>
                    <a:cubicBezTo>
                      <a:pt x="233" y="1"/>
                      <a:pt x="191" y="12"/>
                      <a:pt x="153" y="34"/>
                    </a:cubicBezTo>
                    <a:cubicBezTo>
                      <a:pt x="39" y="100"/>
                      <a:pt x="0" y="247"/>
                      <a:pt x="68" y="362"/>
                    </a:cubicBezTo>
                    <a:cubicBezTo>
                      <a:pt x="312" y="776"/>
                      <a:pt x="564" y="1187"/>
                      <a:pt x="822" y="1595"/>
                    </a:cubicBezTo>
                    <a:cubicBezTo>
                      <a:pt x="869" y="1667"/>
                      <a:pt x="947" y="1707"/>
                      <a:pt x="1026" y="1707"/>
                    </a:cubicBezTo>
                    <a:cubicBezTo>
                      <a:pt x="1069" y="1707"/>
                      <a:pt x="1114" y="1694"/>
                      <a:pt x="1152" y="1670"/>
                    </a:cubicBezTo>
                    <a:cubicBezTo>
                      <a:pt x="1265" y="1600"/>
                      <a:pt x="1298" y="1452"/>
                      <a:pt x="1227" y="1340"/>
                    </a:cubicBezTo>
                    <a:cubicBezTo>
                      <a:pt x="972" y="938"/>
                      <a:pt x="723" y="529"/>
                      <a:pt x="480" y="119"/>
                    </a:cubicBezTo>
                    <a:cubicBezTo>
                      <a:pt x="436" y="43"/>
                      <a:pt x="356" y="1"/>
                      <a:pt x="275" y="1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" name="Google Shape;4254;p57">
              <a:extLst>
                <a:ext uri="{FF2B5EF4-FFF2-40B4-BE49-F238E27FC236}">
                  <a16:creationId xmlns:a16="http://schemas.microsoft.com/office/drawing/2014/main" id="{907B4C92-215E-45ED-917B-7EEF20B500AB}"/>
                </a:ext>
              </a:extLst>
            </p:cNvPr>
            <p:cNvGrpSpPr/>
            <p:nvPr/>
          </p:nvGrpSpPr>
          <p:grpSpPr>
            <a:xfrm rot="925807">
              <a:off x="1598483" y="2664482"/>
              <a:ext cx="551102" cy="369507"/>
              <a:chOff x="2626275" y="1121400"/>
              <a:chExt cx="460225" cy="308575"/>
            </a:xfrm>
          </p:grpSpPr>
          <p:grpSp>
            <p:nvGrpSpPr>
              <p:cNvPr id="248" name="Google Shape;4255;p57">
                <a:extLst>
                  <a:ext uri="{FF2B5EF4-FFF2-40B4-BE49-F238E27FC236}">
                    <a16:creationId xmlns:a16="http://schemas.microsoft.com/office/drawing/2014/main" id="{7549ED9B-7BBF-4644-BD9A-10459A5420E1}"/>
                  </a:ext>
                </a:extLst>
              </p:cNvPr>
              <p:cNvGrpSpPr/>
              <p:nvPr/>
            </p:nvGrpSpPr>
            <p:grpSpPr>
              <a:xfrm>
                <a:off x="2671050" y="1121400"/>
                <a:ext cx="415450" cy="308575"/>
                <a:chOff x="2671050" y="1121400"/>
                <a:chExt cx="415450" cy="308575"/>
              </a:xfrm>
            </p:grpSpPr>
            <p:sp>
              <p:nvSpPr>
                <p:cNvPr id="252" name="Google Shape;4256;p57">
                  <a:extLst>
                    <a:ext uri="{FF2B5EF4-FFF2-40B4-BE49-F238E27FC236}">
                      <a16:creationId xmlns:a16="http://schemas.microsoft.com/office/drawing/2014/main" id="{46194886-EBEA-4079-9832-BC1701121833}"/>
                    </a:ext>
                  </a:extLst>
                </p:cNvPr>
                <p:cNvSpPr/>
                <p:nvPr/>
              </p:nvSpPr>
              <p:spPr>
                <a:xfrm>
                  <a:off x="2683900" y="1128900"/>
                  <a:ext cx="387050" cy="2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2" h="11537" extrusionOk="0">
                      <a:moveTo>
                        <a:pt x="0" y="0"/>
                      </a:moveTo>
                      <a:lnTo>
                        <a:pt x="2963" y="4059"/>
                      </a:lnTo>
                      <a:lnTo>
                        <a:pt x="2563" y="11536"/>
                      </a:lnTo>
                      <a:lnTo>
                        <a:pt x="15481" y="17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" name="Google Shape;4257;p57">
                  <a:extLst>
                    <a:ext uri="{FF2B5EF4-FFF2-40B4-BE49-F238E27FC236}">
                      <a16:creationId xmlns:a16="http://schemas.microsoft.com/office/drawing/2014/main" id="{72BEEF4A-BBA6-4714-A0B8-89F969C19A35}"/>
                    </a:ext>
                  </a:extLst>
                </p:cNvPr>
                <p:cNvSpPr/>
                <p:nvPr/>
              </p:nvSpPr>
              <p:spPr>
                <a:xfrm>
                  <a:off x="2671050" y="1121400"/>
                  <a:ext cx="415450" cy="30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8" h="12343" extrusionOk="0">
                      <a:moveTo>
                        <a:pt x="1028" y="598"/>
                      </a:moveTo>
                      <a:lnTo>
                        <a:pt x="15373" y="2173"/>
                      </a:lnTo>
                      <a:lnTo>
                        <a:pt x="3344" y="11333"/>
                      </a:lnTo>
                      <a:lnTo>
                        <a:pt x="3344" y="11333"/>
                      </a:lnTo>
                      <a:lnTo>
                        <a:pt x="3720" y="4286"/>
                      </a:lnTo>
                      <a:lnTo>
                        <a:pt x="1028" y="598"/>
                      </a:lnTo>
                      <a:close/>
                      <a:moveTo>
                        <a:pt x="0" y="1"/>
                      </a:moveTo>
                      <a:lnTo>
                        <a:pt x="3232" y="4430"/>
                      </a:lnTo>
                      <a:lnTo>
                        <a:pt x="2811" y="12342"/>
                      </a:lnTo>
                      <a:lnTo>
                        <a:pt x="2811" y="12342"/>
                      </a:lnTo>
                      <a:lnTo>
                        <a:pt x="16618" y="1826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" name="Google Shape;4258;p57">
                <a:extLst>
                  <a:ext uri="{FF2B5EF4-FFF2-40B4-BE49-F238E27FC236}">
                    <a16:creationId xmlns:a16="http://schemas.microsoft.com/office/drawing/2014/main" id="{B489393F-B093-44B2-94DD-BA763880AB00}"/>
                  </a:ext>
                </a:extLst>
              </p:cNvPr>
              <p:cNvGrpSpPr/>
              <p:nvPr/>
            </p:nvGrpSpPr>
            <p:grpSpPr>
              <a:xfrm>
                <a:off x="2626275" y="1170175"/>
                <a:ext cx="447725" cy="154300"/>
                <a:chOff x="2626275" y="1170175"/>
                <a:chExt cx="447725" cy="154300"/>
              </a:xfrm>
            </p:grpSpPr>
            <p:sp>
              <p:nvSpPr>
                <p:cNvPr id="250" name="Google Shape;4259;p57">
                  <a:extLst>
                    <a:ext uri="{FF2B5EF4-FFF2-40B4-BE49-F238E27FC236}">
                      <a16:creationId xmlns:a16="http://schemas.microsoft.com/office/drawing/2014/main" id="{00DD241C-673D-4A9A-8CA1-1ED35A9F345A}"/>
                    </a:ext>
                  </a:extLst>
                </p:cNvPr>
                <p:cNvSpPr/>
                <p:nvPr/>
              </p:nvSpPr>
              <p:spPr>
                <a:xfrm>
                  <a:off x="2643125" y="1183625"/>
                  <a:ext cx="389175" cy="13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7" h="5363" extrusionOk="0">
                      <a:moveTo>
                        <a:pt x="15567" y="1"/>
                      </a:moveTo>
                      <a:lnTo>
                        <a:pt x="0" y="2725"/>
                      </a:lnTo>
                      <a:lnTo>
                        <a:pt x="4408" y="5362"/>
                      </a:lnTo>
                      <a:lnTo>
                        <a:pt x="155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4260;p57">
                  <a:extLst>
                    <a:ext uri="{FF2B5EF4-FFF2-40B4-BE49-F238E27FC236}">
                      <a16:creationId xmlns:a16="http://schemas.microsoft.com/office/drawing/2014/main" id="{99E54D7D-946C-4691-B0B0-1E732877F2B9}"/>
                    </a:ext>
                  </a:extLst>
                </p:cNvPr>
                <p:cNvSpPr/>
                <p:nvPr/>
              </p:nvSpPr>
              <p:spPr>
                <a:xfrm>
                  <a:off x="2626275" y="1170175"/>
                  <a:ext cx="447725" cy="15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09" h="6172" extrusionOk="0">
                      <a:moveTo>
                        <a:pt x="14573" y="1073"/>
                      </a:moveTo>
                      <a:lnTo>
                        <a:pt x="5093" y="5628"/>
                      </a:lnTo>
                      <a:lnTo>
                        <a:pt x="1351" y="3390"/>
                      </a:lnTo>
                      <a:lnTo>
                        <a:pt x="14573" y="1073"/>
                      </a:lnTo>
                      <a:close/>
                      <a:moveTo>
                        <a:pt x="17908" y="0"/>
                      </a:moveTo>
                      <a:lnTo>
                        <a:pt x="0" y="3138"/>
                      </a:lnTo>
                      <a:lnTo>
                        <a:pt x="5069" y="6171"/>
                      </a:lnTo>
                      <a:lnTo>
                        <a:pt x="17908" y="0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56" name="Google Shape;4261;p57">
            <a:extLst>
              <a:ext uri="{FF2B5EF4-FFF2-40B4-BE49-F238E27FC236}">
                <a16:creationId xmlns:a16="http://schemas.microsoft.com/office/drawing/2014/main" id="{A3F2AE3F-41D8-4CEC-BC7E-B6203B192C34}"/>
              </a:ext>
            </a:extLst>
          </p:cNvPr>
          <p:cNvSpPr txBox="1">
            <a:spLocks/>
          </p:cNvSpPr>
          <p:nvPr/>
        </p:nvSpPr>
        <p:spPr>
          <a:xfrm>
            <a:off x="4001033" y="2172466"/>
            <a:ext cx="5045043" cy="2019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orditas"/>
              <a:buNone/>
              <a:defRPr sz="5333" b="0" i="0" u="none" strike="noStrike" cap="none">
                <a:solidFill>
                  <a:schemeClr val="dk2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lang="th-TH" sz="2600" kern="0" dirty="0">
                <a:solidFill>
                  <a:srgbClr val="004468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การเขียนแผนภูมิรูปภาพต้องมีชื่อแผนภูมิ ตัวแผนภูมิ และข้อกำหนด</a:t>
            </a:r>
          </a:p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kumimoji="0" lang="th-TH" sz="2600" b="0" i="0" u="none" strike="noStrike" kern="0" cap="none" spc="0" normalizeH="0" baseline="0" noProof="0" dirty="0">
                <a:ln>
                  <a:noFill/>
                </a:ln>
                <a:solidFill>
                  <a:srgbClr val="004468"/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Gorditas"/>
              </a:rPr>
              <a:t>ข้อมูลชุดเดียวกัน สามารถเขียนแผนภูมิรูปภาพโดยใ</a:t>
            </a:r>
            <a:r>
              <a:rPr lang="th-TH" sz="2600" kern="0" dirty="0" err="1">
                <a:solidFill>
                  <a:srgbClr val="004468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ช้</a:t>
            </a:r>
            <a:r>
              <a:rPr lang="th-TH" sz="2600" kern="0" dirty="0">
                <a:solidFill>
                  <a:srgbClr val="004468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ข้อกำหนดที่แตกต่างกัน จำนวนรูปภาพที่เขียนในแผนภูมิรูปภาพขึ้นอยู่กับข้อมูลและข้อกำหนด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4468"/>
              </a:solidFill>
              <a:effectLst/>
              <a:uLnTx/>
              <a:uFillTx/>
              <a:latin typeface="4804_KwangMD_PukluK" panose="02000000000000000000" pitchFamily="2" charset="0"/>
              <a:cs typeface="4804_KwangMD_PukluK" panose="02000000000000000000" pitchFamily="2" charset="0"/>
              <a:sym typeface="Gorditas"/>
            </a:endParaRPr>
          </a:p>
        </p:txBody>
      </p:sp>
      <p:sp>
        <p:nvSpPr>
          <p:cNvPr id="257" name="สี่เหลี่ยมผืนผ้า 256">
            <a:extLst>
              <a:ext uri="{FF2B5EF4-FFF2-40B4-BE49-F238E27FC236}">
                <a16:creationId xmlns:a16="http://schemas.microsoft.com/office/drawing/2014/main" id="{BA5C9C09-4ABF-49A6-A80C-7D6EC7D64E0E}"/>
              </a:ext>
            </a:extLst>
          </p:cNvPr>
          <p:cNvSpPr/>
          <p:nvPr/>
        </p:nvSpPr>
        <p:spPr>
          <a:xfrm>
            <a:off x="3896945" y="2470891"/>
            <a:ext cx="72000" cy="72000"/>
          </a:xfrm>
          <a:prstGeom prst="rect">
            <a:avLst/>
          </a:prstGeom>
          <a:solidFill>
            <a:srgbClr val="00446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9" name="สี่เหลี่ยมผืนผ้า 258">
            <a:extLst>
              <a:ext uri="{FF2B5EF4-FFF2-40B4-BE49-F238E27FC236}">
                <a16:creationId xmlns:a16="http://schemas.microsoft.com/office/drawing/2014/main" id="{ACA9E1DF-14CA-40F3-8CCD-D3A8AE6C8C95}"/>
              </a:ext>
            </a:extLst>
          </p:cNvPr>
          <p:cNvSpPr/>
          <p:nvPr/>
        </p:nvSpPr>
        <p:spPr>
          <a:xfrm>
            <a:off x="3907362" y="3258555"/>
            <a:ext cx="72000" cy="72000"/>
          </a:xfrm>
          <a:prstGeom prst="rect">
            <a:avLst/>
          </a:prstGeom>
          <a:solidFill>
            <a:srgbClr val="00446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6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5A074F72-5D1F-4982-A237-940D062F4DEC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7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1EF48042-4FD3-4128-AC15-D7C3D8750C41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8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339B310D-77B4-4B5B-9C67-EAD234C3820A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9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78FB3C01-4E48-41D7-927C-425E2A2DC8D8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60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37184916-856C-4312-B4D6-5C118B3C6B3C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161" name="รูปภาพ 160">
            <a:hlinkClick r:id="rId8" action="ppaction://hlinksldjump"/>
            <a:extLst>
              <a:ext uri="{FF2B5EF4-FFF2-40B4-BE49-F238E27FC236}">
                <a16:creationId xmlns:a16="http://schemas.microsoft.com/office/drawing/2014/main" id="{10E369E6-8480-48B6-9B38-660265406D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162" name="กลุ่ม 161">
            <a:extLst>
              <a:ext uri="{FF2B5EF4-FFF2-40B4-BE49-F238E27FC236}">
                <a16:creationId xmlns:a16="http://schemas.microsoft.com/office/drawing/2014/main" id="{4B6F043C-1211-4132-B999-CCCE70E4B427}"/>
              </a:ext>
            </a:extLst>
          </p:cNvPr>
          <p:cNvGrpSpPr/>
          <p:nvPr/>
        </p:nvGrpSpPr>
        <p:grpSpPr>
          <a:xfrm>
            <a:off x="4467994" y="1668654"/>
            <a:ext cx="3177667" cy="723718"/>
            <a:chOff x="4915160" y="2499914"/>
            <a:chExt cx="3177667" cy="723718"/>
          </a:xfrm>
        </p:grpSpPr>
        <p:sp>
          <p:nvSpPr>
            <p:cNvPr id="163" name="Google Shape;4975;p59">
              <a:extLst>
                <a:ext uri="{FF2B5EF4-FFF2-40B4-BE49-F238E27FC236}">
                  <a16:creationId xmlns:a16="http://schemas.microsoft.com/office/drawing/2014/main" id="{4B7555B0-9EAA-4598-B183-F88DF9DEEB98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45227" y="2528463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  <p:sp>
          <p:nvSpPr>
            <p:cNvPr id="164" name="Google Shape;4975;p59">
              <a:extLst>
                <a:ext uri="{FF2B5EF4-FFF2-40B4-BE49-F238E27FC236}">
                  <a16:creationId xmlns:a16="http://schemas.microsoft.com/office/drawing/2014/main" id="{881BFE53-1563-4188-A079-660FF5F065D0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15160" y="2499914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609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95;p38">
            <a:extLst>
              <a:ext uri="{FF2B5EF4-FFF2-40B4-BE49-F238E27FC236}">
                <a16:creationId xmlns:a16="http://schemas.microsoft.com/office/drawing/2014/main" id="{5E03582B-FDB4-47F8-A837-E575039608E9}"/>
              </a:ext>
            </a:extLst>
          </p:cNvPr>
          <p:cNvGrpSpPr/>
          <p:nvPr/>
        </p:nvGrpSpPr>
        <p:grpSpPr>
          <a:xfrm>
            <a:off x="6219950" y="2057468"/>
            <a:ext cx="3838663" cy="1781676"/>
            <a:chOff x="4829300" y="476318"/>
            <a:chExt cx="3838663" cy="1781676"/>
          </a:xfrm>
        </p:grpSpPr>
        <p:sp>
          <p:nvSpPr>
            <p:cNvPr id="3" name="Google Shape;396;p38">
              <a:extLst>
                <a:ext uri="{FF2B5EF4-FFF2-40B4-BE49-F238E27FC236}">
                  <a16:creationId xmlns:a16="http://schemas.microsoft.com/office/drawing/2014/main" id="{AC32A2A1-2466-4B66-9208-CB70B92FB3EE}"/>
                </a:ext>
              </a:extLst>
            </p:cNvPr>
            <p:cNvSpPr/>
            <p:nvPr/>
          </p:nvSpPr>
          <p:spPr>
            <a:xfrm>
              <a:off x="5333868" y="540000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" name="Google Shape;397;p38">
              <a:extLst>
                <a:ext uri="{FF2B5EF4-FFF2-40B4-BE49-F238E27FC236}">
                  <a16:creationId xmlns:a16="http://schemas.microsoft.com/office/drawing/2014/main" id="{65E50958-DCDA-4290-B0B4-C0CEF169B68E}"/>
                </a:ext>
              </a:extLst>
            </p:cNvPr>
            <p:cNvSpPr/>
            <p:nvPr/>
          </p:nvSpPr>
          <p:spPr>
            <a:xfrm>
              <a:off x="4829300" y="665772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398;p38">
              <a:extLst>
                <a:ext uri="{FF2B5EF4-FFF2-40B4-BE49-F238E27FC236}">
                  <a16:creationId xmlns:a16="http://schemas.microsoft.com/office/drawing/2014/main" id="{2BD133AB-485C-4AA6-8C11-A2899364BA8B}"/>
                </a:ext>
              </a:extLst>
            </p:cNvPr>
            <p:cNvSpPr/>
            <p:nvPr/>
          </p:nvSpPr>
          <p:spPr>
            <a:xfrm rot="-1182864">
              <a:off x="7789344" y="550616"/>
              <a:ext cx="547151" cy="613846"/>
            </a:xfrm>
            <a:custGeom>
              <a:avLst/>
              <a:gdLst/>
              <a:ahLst/>
              <a:cxnLst/>
              <a:rect l="l" t="t" r="r" b="b"/>
              <a:pathLst>
                <a:path w="11860" h="13305" extrusionOk="0">
                  <a:moveTo>
                    <a:pt x="6994" y="1"/>
                  </a:moveTo>
                  <a:cubicBezTo>
                    <a:pt x="6326" y="57"/>
                    <a:pt x="5662" y="215"/>
                    <a:pt x="5010" y="487"/>
                  </a:cubicBezTo>
                  <a:cubicBezTo>
                    <a:pt x="1612" y="1896"/>
                    <a:pt x="0" y="5792"/>
                    <a:pt x="1410" y="9191"/>
                  </a:cubicBezTo>
                  <a:cubicBezTo>
                    <a:pt x="2473" y="11755"/>
                    <a:pt x="4953" y="13305"/>
                    <a:pt x="7567" y="13305"/>
                  </a:cubicBezTo>
                  <a:cubicBezTo>
                    <a:pt x="8416" y="13305"/>
                    <a:pt x="9280" y="13141"/>
                    <a:pt x="10114" y="12795"/>
                  </a:cubicBezTo>
                  <a:cubicBezTo>
                    <a:pt x="10766" y="12524"/>
                    <a:pt x="11349" y="12163"/>
                    <a:pt x="11859" y="11734"/>
                  </a:cubicBezTo>
                  <a:lnTo>
                    <a:pt x="11859" y="11734"/>
                  </a:lnTo>
                  <a:cubicBezTo>
                    <a:pt x="11669" y="11750"/>
                    <a:pt x="11480" y="11758"/>
                    <a:pt x="11291" y="11758"/>
                  </a:cubicBezTo>
                  <a:cubicBezTo>
                    <a:pt x="8678" y="11758"/>
                    <a:pt x="6197" y="10211"/>
                    <a:pt x="5136" y="7647"/>
                  </a:cubicBezTo>
                  <a:cubicBezTo>
                    <a:pt x="3993" y="4897"/>
                    <a:pt x="4831" y="1823"/>
                    <a:pt x="699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99;p38">
              <a:extLst>
                <a:ext uri="{FF2B5EF4-FFF2-40B4-BE49-F238E27FC236}">
                  <a16:creationId xmlns:a16="http://schemas.microsoft.com/office/drawing/2014/main" id="{9DAF0E51-1B1B-4702-8225-904D0DFE2EB1}"/>
                </a:ext>
              </a:extLst>
            </p:cNvPr>
            <p:cNvSpPr/>
            <p:nvPr/>
          </p:nvSpPr>
          <p:spPr>
            <a:xfrm>
              <a:off x="7913751" y="1874826"/>
              <a:ext cx="754212" cy="383168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400;p38">
              <a:extLst>
                <a:ext uri="{FF2B5EF4-FFF2-40B4-BE49-F238E27FC236}">
                  <a16:creationId xmlns:a16="http://schemas.microsoft.com/office/drawing/2014/main" id="{88F817ED-3F85-4150-A43E-4057F534DFB7}"/>
                </a:ext>
              </a:extLst>
            </p:cNvPr>
            <p:cNvSpPr/>
            <p:nvPr/>
          </p:nvSpPr>
          <p:spPr>
            <a:xfrm rot="-1182847">
              <a:off x="7604846" y="1248190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3" y="1"/>
                  </a:moveTo>
                  <a:lnTo>
                    <a:pt x="960" y="1103"/>
                  </a:lnTo>
                  <a:lnTo>
                    <a:pt x="1" y="1264"/>
                  </a:lnTo>
                  <a:lnTo>
                    <a:pt x="819" y="1811"/>
                  </a:lnTo>
                  <a:lnTo>
                    <a:pt x="625" y="3387"/>
                  </a:lnTo>
                  <a:lnTo>
                    <a:pt x="1605" y="2188"/>
                  </a:lnTo>
                  <a:lnTo>
                    <a:pt x="2601" y="2787"/>
                  </a:lnTo>
                  <a:lnTo>
                    <a:pt x="2054" y="1585"/>
                  </a:lnTo>
                  <a:lnTo>
                    <a:pt x="2775" y="754"/>
                  </a:lnTo>
                  <a:lnTo>
                    <a:pt x="1681" y="1045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401;p38">
              <a:extLst>
                <a:ext uri="{FF2B5EF4-FFF2-40B4-BE49-F238E27FC236}">
                  <a16:creationId xmlns:a16="http://schemas.microsoft.com/office/drawing/2014/main" id="{B5C34846-5E20-472C-B00F-6631F687ADDB}"/>
                </a:ext>
              </a:extLst>
            </p:cNvPr>
            <p:cNvSpPr/>
            <p:nvPr/>
          </p:nvSpPr>
          <p:spPr>
            <a:xfrm rot="-1182847">
              <a:off x="5334949" y="1915774"/>
              <a:ext cx="152030" cy="156501"/>
            </a:xfrm>
            <a:custGeom>
              <a:avLst/>
              <a:gdLst/>
              <a:ahLst/>
              <a:cxnLst/>
              <a:rect l="l" t="t" r="r" b="b"/>
              <a:pathLst>
                <a:path w="4829" h="4971" extrusionOk="0">
                  <a:moveTo>
                    <a:pt x="3010" y="1"/>
                  </a:moveTo>
                  <a:lnTo>
                    <a:pt x="1953" y="1455"/>
                  </a:lnTo>
                  <a:lnTo>
                    <a:pt x="442" y="1083"/>
                  </a:lnTo>
                  <a:lnTo>
                    <a:pt x="442" y="1083"/>
                  </a:lnTo>
                  <a:lnTo>
                    <a:pt x="1289" y="2406"/>
                  </a:lnTo>
                  <a:lnTo>
                    <a:pt x="1" y="4586"/>
                  </a:lnTo>
                  <a:lnTo>
                    <a:pt x="2200" y="3460"/>
                  </a:lnTo>
                  <a:lnTo>
                    <a:pt x="3277" y="4971"/>
                  </a:lnTo>
                  <a:lnTo>
                    <a:pt x="3241" y="2864"/>
                  </a:lnTo>
                  <a:lnTo>
                    <a:pt x="4829" y="2107"/>
                  </a:lnTo>
                  <a:lnTo>
                    <a:pt x="3042" y="1836"/>
                  </a:lnTo>
                  <a:lnTo>
                    <a:pt x="3010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Google Shape;402;p38">
              <a:extLst>
                <a:ext uri="{FF2B5EF4-FFF2-40B4-BE49-F238E27FC236}">
                  <a16:creationId xmlns:a16="http://schemas.microsoft.com/office/drawing/2014/main" id="{FDE6190E-FD20-4EA5-9A85-097AF8FA438D}"/>
                </a:ext>
              </a:extLst>
            </p:cNvPr>
            <p:cNvSpPr/>
            <p:nvPr/>
          </p:nvSpPr>
          <p:spPr>
            <a:xfrm rot="-1182847">
              <a:off x="5132487" y="2132373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0" y="1"/>
                  </a:moveTo>
                  <a:lnTo>
                    <a:pt x="961" y="1098"/>
                  </a:lnTo>
                  <a:lnTo>
                    <a:pt x="1" y="1265"/>
                  </a:lnTo>
                  <a:lnTo>
                    <a:pt x="815" y="1812"/>
                  </a:lnTo>
                  <a:lnTo>
                    <a:pt x="621" y="3388"/>
                  </a:lnTo>
                  <a:lnTo>
                    <a:pt x="1605" y="2188"/>
                  </a:lnTo>
                  <a:lnTo>
                    <a:pt x="2601" y="2788"/>
                  </a:lnTo>
                  <a:lnTo>
                    <a:pt x="2055" y="1584"/>
                  </a:lnTo>
                  <a:lnTo>
                    <a:pt x="2776" y="754"/>
                  </a:lnTo>
                  <a:lnTo>
                    <a:pt x="1677" y="1046"/>
                  </a:lnTo>
                  <a:lnTo>
                    <a:pt x="1200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" name="Google Shape;403;p38">
            <a:extLst>
              <a:ext uri="{FF2B5EF4-FFF2-40B4-BE49-F238E27FC236}">
                <a16:creationId xmlns:a16="http://schemas.microsoft.com/office/drawing/2014/main" id="{3FCF344B-4D43-4D6D-BB77-2982F96B6FE0}"/>
              </a:ext>
            </a:extLst>
          </p:cNvPr>
          <p:cNvSpPr/>
          <p:nvPr/>
        </p:nvSpPr>
        <p:spPr>
          <a:xfrm>
            <a:off x="1334651" y="3336139"/>
            <a:ext cx="5120350" cy="1588170"/>
          </a:xfrm>
          <a:custGeom>
            <a:avLst/>
            <a:gdLst/>
            <a:ahLst/>
            <a:cxnLst/>
            <a:rect l="l" t="t" r="r" b="b"/>
            <a:pathLst>
              <a:path w="92090" h="24879" extrusionOk="0">
                <a:moveTo>
                  <a:pt x="2971" y="743"/>
                </a:moveTo>
                <a:lnTo>
                  <a:pt x="0" y="24879"/>
                </a:lnTo>
                <a:lnTo>
                  <a:pt x="89490" y="23023"/>
                </a:lnTo>
                <a:lnTo>
                  <a:pt x="92090" y="0"/>
                </a:lnTo>
                <a:close/>
              </a:path>
            </a:pathLst>
          </a:custGeom>
          <a:solidFill>
            <a:srgbClr val="E84A54"/>
          </a:solidFill>
          <a:ln>
            <a:noFill/>
          </a:ln>
        </p:spPr>
      </p:sp>
      <p:sp>
        <p:nvSpPr>
          <p:cNvPr id="11" name="Google Shape;404;p38">
            <a:extLst>
              <a:ext uri="{FF2B5EF4-FFF2-40B4-BE49-F238E27FC236}">
                <a16:creationId xmlns:a16="http://schemas.microsoft.com/office/drawing/2014/main" id="{2BED5F03-910E-459A-B7FD-D26D0C083988}"/>
              </a:ext>
            </a:extLst>
          </p:cNvPr>
          <p:cNvSpPr txBox="1">
            <a:spLocks/>
          </p:cNvSpPr>
          <p:nvPr/>
        </p:nvSpPr>
        <p:spPr>
          <a:xfrm>
            <a:off x="1628002" y="3475868"/>
            <a:ext cx="4495794" cy="1257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3600"/>
              <a:buFont typeface="Bahiana"/>
              <a:buNone/>
              <a:tabLst/>
              <a:defRPr/>
            </a:pPr>
            <a:r>
              <a:rPr lang="th-TH" sz="4000" kern="0" dirty="0">
                <a:solidFill>
                  <a:srgbClr val="252528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การ</a:t>
            </a:r>
            <a:r>
              <a:rPr kumimoji="0" lang="th-TH" sz="4000" b="0" i="0" u="none" strike="noStrike" kern="0" cap="none" spc="0" normalizeH="0" baseline="0" noProof="0" dirty="0">
                <a:ln>
                  <a:noFill/>
                </a:ln>
                <a:solidFill>
                  <a:srgbClr val="F9F9F2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อ่านตารางทางเดียว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9F9F2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Bahiana"/>
            </a:endParaRPr>
          </a:p>
        </p:txBody>
      </p:sp>
      <p:sp>
        <p:nvSpPr>
          <p:cNvPr id="12" name="Google Shape;405;p38">
            <a:extLst>
              <a:ext uri="{FF2B5EF4-FFF2-40B4-BE49-F238E27FC236}">
                <a16:creationId xmlns:a16="http://schemas.microsoft.com/office/drawing/2014/main" id="{F03C551E-6E29-4C96-B748-8539DBC60EB4}"/>
              </a:ext>
            </a:extLst>
          </p:cNvPr>
          <p:cNvSpPr txBox="1">
            <a:spLocks/>
          </p:cNvSpPr>
          <p:nvPr/>
        </p:nvSpPr>
        <p:spPr>
          <a:xfrm>
            <a:off x="2419152" y="1748834"/>
            <a:ext cx="31509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10000" b="0" i="0" u="none" strike="noStrike" cap="none">
                <a:solidFill>
                  <a:schemeClr val="accent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6000"/>
              <a:buFont typeface="Bahiana"/>
              <a:buNone/>
              <a:tabLst/>
              <a:defRPr/>
            </a:pPr>
            <a:r>
              <a:rPr kumimoji="0" lang="en" sz="10000" b="0" i="0" u="none" strike="noStrike" kern="0" cap="none" spc="0" normalizeH="0" baseline="0" noProof="0" dirty="0">
                <a:ln>
                  <a:noFill/>
                </a:ln>
                <a:solidFill>
                  <a:srgbClr val="E84A54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0</a:t>
            </a:r>
            <a:r>
              <a:rPr lang="th-TH" kern="0" dirty="0">
                <a:solidFill>
                  <a:srgbClr val="E84A54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4</a:t>
            </a:r>
            <a:endParaRPr kumimoji="0" lang="en" sz="10000" b="0" i="0" u="none" strike="noStrike" kern="0" cap="none" spc="0" normalizeH="0" baseline="0" noProof="0" dirty="0">
              <a:ln>
                <a:noFill/>
              </a:ln>
              <a:solidFill>
                <a:srgbClr val="E84A54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Bahiana"/>
            </a:endParaRPr>
          </a:p>
        </p:txBody>
      </p:sp>
      <p:grpSp>
        <p:nvGrpSpPr>
          <p:cNvPr id="14" name="Google Shape;407;p38">
            <a:extLst>
              <a:ext uri="{FF2B5EF4-FFF2-40B4-BE49-F238E27FC236}">
                <a16:creationId xmlns:a16="http://schemas.microsoft.com/office/drawing/2014/main" id="{A1B34972-FA31-4646-874C-3BDB5B758662}"/>
              </a:ext>
            </a:extLst>
          </p:cNvPr>
          <p:cNvGrpSpPr/>
          <p:nvPr/>
        </p:nvGrpSpPr>
        <p:grpSpPr>
          <a:xfrm>
            <a:off x="6762620" y="2845991"/>
            <a:ext cx="2753347" cy="3567017"/>
            <a:chOff x="5475346" y="1453788"/>
            <a:chExt cx="2430997" cy="3149406"/>
          </a:xfrm>
        </p:grpSpPr>
        <p:sp>
          <p:nvSpPr>
            <p:cNvPr id="15" name="Google Shape;408;p38">
              <a:extLst>
                <a:ext uri="{FF2B5EF4-FFF2-40B4-BE49-F238E27FC236}">
                  <a16:creationId xmlns:a16="http://schemas.microsoft.com/office/drawing/2014/main" id="{40C7F925-7BEB-44D9-89B6-AA0657D43974}"/>
                </a:ext>
              </a:extLst>
            </p:cNvPr>
            <p:cNvSpPr/>
            <p:nvPr/>
          </p:nvSpPr>
          <p:spPr>
            <a:xfrm>
              <a:off x="7551684" y="3519306"/>
              <a:ext cx="354659" cy="1081414"/>
            </a:xfrm>
            <a:custGeom>
              <a:avLst/>
              <a:gdLst/>
              <a:ahLst/>
              <a:cxnLst/>
              <a:rect l="l" t="t" r="r" b="b"/>
              <a:pathLst>
                <a:path w="8603" h="26232" extrusionOk="0">
                  <a:moveTo>
                    <a:pt x="8596" y="19362"/>
                  </a:moveTo>
                  <a:cubicBezTo>
                    <a:pt x="8600" y="19382"/>
                    <a:pt x="8602" y="19393"/>
                    <a:pt x="8602" y="19393"/>
                  </a:cubicBezTo>
                  <a:lnTo>
                    <a:pt x="8602" y="19362"/>
                  </a:lnTo>
                  <a:close/>
                  <a:moveTo>
                    <a:pt x="1520" y="0"/>
                  </a:moveTo>
                  <a:cubicBezTo>
                    <a:pt x="851" y="31"/>
                    <a:pt x="882" y="912"/>
                    <a:pt x="912" y="1399"/>
                  </a:cubicBezTo>
                  <a:lnTo>
                    <a:pt x="1003" y="3557"/>
                  </a:lnTo>
                  <a:cubicBezTo>
                    <a:pt x="396" y="3739"/>
                    <a:pt x="0" y="3982"/>
                    <a:pt x="0" y="3982"/>
                  </a:cubicBezTo>
                  <a:lnTo>
                    <a:pt x="0" y="26232"/>
                  </a:lnTo>
                  <a:lnTo>
                    <a:pt x="8602" y="26232"/>
                  </a:lnTo>
                  <a:lnTo>
                    <a:pt x="7721" y="19362"/>
                  </a:lnTo>
                  <a:lnTo>
                    <a:pt x="8596" y="19362"/>
                  </a:lnTo>
                  <a:cubicBezTo>
                    <a:pt x="8449" y="18699"/>
                    <a:pt x="5945" y="7403"/>
                    <a:pt x="5502" y="5927"/>
                  </a:cubicBezTo>
                  <a:cubicBezTo>
                    <a:pt x="5137" y="4590"/>
                    <a:pt x="3921" y="3587"/>
                    <a:pt x="2706" y="3405"/>
                  </a:cubicBezTo>
                  <a:lnTo>
                    <a:pt x="2706" y="1702"/>
                  </a:lnTo>
                  <a:cubicBezTo>
                    <a:pt x="2706" y="1307"/>
                    <a:pt x="2675" y="973"/>
                    <a:pt x="2675" y="608"/>
                  </a:cubicBezTo>
                  <a:cubicBezTo>
                    <a:pt x="2614" y="335"/>
                    <a:pt x="2554" y="152"/>
                    <a:pt x="2250" y="92"/>
                  </a:cubicBezTo>
                  <a:cubicBezTo>
                    <a:pt x="2169" y="92"/>
                    <a:pt x="2115" y="78"/>
                    <a:pt x="2052" y="78"/>
                  </a:cubicBezTo>
                  <a:cubicBezTo>
                    <a:pt x="2020" y="78"/>
                    <a:pt x="1986" y="81"/>
                    <a:pt x="1946" y="92"/>
                  </a:cubicBezTo>
                  <a:cubicBezTo>
                    <a:pt x="1824" y="31"/>
                    <a:pt x="1703" y="0"/>
                    <a:pt x="1520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409;p38">
              <a:extLst>
                <a:ext uri="{FF2B5EF4-FFF2-40B4-BE49-F238E27FC236}">
                  <a16:creationId xmlns:a16="http://schemas.microsoft.com/office/drawing/2014/main" id="{12F0AFF1-FF66-4AE9-B630-268E468168D6}"/>
                </a:ext>
              </a:extLst>
            </p:cNvPr>
            <p:cNvSpPr/>
            <p:nvPr/>
          </p:nvSpPr>
          <p:spPr>
            <a:xfrm>
              <a:off x="6024216" y="3754865"/>
              <a:ext cx="1071397" cy="175495"/>
            </a:xfrm>
            <a:custGeom>
              <a:avLst/>
              <a:gdLst/>
              <a:ahLst/>
              <a:cxnLst/>
              <a:rect l="l" t="t" r="r" b="b"/>
              <a:pathLst>
                <a:path w="25989" h="4257" extrusionOk="0">
                  <a:moveTo>
                    <a:pt x="0" y="1"/>
                  </a:moveTo>
                  <a:lnTo>
                    <a:pt x="0" y="4256"/>
                  </a:lnTo>
                  <a:lnTo>
                    <a:pt x="25988" y="4256"/>
                  </a:lnTo>
                  <a:lnTo>
                    <a:pt x="25988" y="1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410;p38">
              <a:extLst>
                <a:ext uri="{FF2B5EF4-FFF2-40B4-BE49-F238E27FC236}">
                  <a16:creationId xmlns:a16="http://schemas.microsoft.com/office/drawing/2014/main" id="{001FB18B-A467-4A29-B957-8C1C6399D75B}"/>
                </a:ext>
              </a:extLst>
            </p:cNvPr>
            <p:cNvSpPr/>
            <p:nvPr/>
          </p:nvSpPr>
          <p:spPr>
            <a:xfrm>
              <a:off x="6024216" y="2787521"/>
              <a:ext cx="1071397" cy="993687"/>
            </a:xfrm>
            <a:custGeom>
              <a:avLst/>
              <a:gdLst/>
              <a:ahLst/>
              <a:cxnLst/>
              <a:rect l="l" t="t" r="r" b="b"/>
              <a:pathLst>
                <a:path w="25989" h="24104" extrusionOk="0">
                  <a:moveTo>
                    <a:pt x="0" y="0"/>
                  </a:moveTo>
                  <a:lnTo>
                    <a:pt x="0" y="24104"/>
                  </a:lnTo>
                  <a:lnTo>
                    <a:pt x="25988" y="24104"/>
                  </a:lnTo>
                  <a:lnTo>
                    <a:pt x="25988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411;p38">
              <a:extLst>
                <a:ext uri="{FF2B5EF4-FFF2-40B4-BE49-F238E27FC236}">
                  <a16:creationId xmlns:a16="http://schemas.microsoft.com/office/drawing/2014/main" id="{8B3DD8D2-04B5-4A45-A62A-77546074B606}"/>
                </a:ext>
              </a:extLst>
            </p:cNvPr>
            <p:cNvSpPr/>
            <p:nvPr/>
          </p:nvSpPr>
          <p:spPr>
            <a:xfrm>
              <a:off x="6813633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0" y="0"/>
                  </a:moveTo>
                  <a:lnTo>
                    <a:pt x="0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412;p38">
              <a:extLst>
                <a:ext uri="{FF2B5EF4-FFF2-40B4-BE49-F238E27FC236}">
                  <a16:creationId xmlns:a16="http://schemas.microsoft.com/office/drawing/2014/main" id="{25E20D7F-D0A7-47EB-A058-AB283D6868DD}"/>
                </a:ext>
              </a:extLst>
            </p:cNvPr>
            <p:cNvSpPr/>
            <p:nvPr/>
          </p:nvSpPr>
          <p:spPr>
            <a:xfrm>
              <a:off x="6066801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1" y="0"/>
                  </a:moveTo>
                  <a:lnTo>
                    <a:pt x="1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413;p38">
              <a:extLst>
                <a:ext uri="{FF2B5EF4-FFF2-40B4-BE49-F238E27FC236}">
                  <a16:creationId xmlns:a16="http://schemas.microsoft.com/office/drawing/2014/main" id="{6C34E095-47F2-4A94-B1C7-8A21A20FFDA4}"/>
                </a:ext>
              </a:extLst>
            </p:cNvPr>
            <p:cNvSpPr/>
            <p:nvPr/>
          </p:nvSpPr>
          <p:spPr>
            <a:xfrm>
              <a:off x="5935211" y="2818027"/>
              <a:ext cx="674194" cy="477014"/>
            </a:xfrm>
            <a:custGeom>
              <a:avLst/>
              <a:gdLst/>
              <a:ahLst/>
              <a:cxnLst/>
              <a:rect l="l" t="t" r="r" b="b"/>
              <a:pathLst>
                <a:path w="16354" h="11571" extrusionOk="0">
                  <a:moveTo>
                    <a:pt x="10509" y="1"/>
                  </a:moveTo>
                  <a:cubicBezTo>
                    <a:pt x="9285" y="1"/>
                    <a:pt x="7632" y="194"/>
                    <a:pt x="6019" y="993"/>
                  </a:cubicBezTo>
                  <a:cubicBezTo>
                    <a:pt x="2858" y="2573"/>
                    <a:pt x="305" y="5066"/>
                    <a:pt x="153" y="7832"/>
                  </a:cubicBezTo>
                  <a:cubicBezTo>
                    <a:pt x="1" y="10659"/>
                    <a:pt x="3071" y="11571"/>
                    <a:pt x="8147" y="11571"/>
                  </a:cubicBezTo>
                  <a:lnTo>
                    <a:pt x="16354" y="11571"/>
                  </a:lnTo>
                  <a:lnTo>
                    <a:pt x="15898" y="142"/>
                  </a:lnTo>
                  <a:lnTo>
                    <a:pt x="12433" y="142"/>
                  </a:lnTo>
                  <a:lnTo>
                    <a:pt x="12433" y="172"/>
                  </a:lnTo>
                  <a:cubicBezTo>
                    <a:pt x="12433" y="172"/>
                    <a:pt x="11661" y="1"/>
                    <a:pt x="10509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414;p38">
              <a:extLst>
                <a:ext uri="{FF2B5EF4-FFF2-40B4-BE49-F238E27FC236}">
                  <a16:creationId xmlns:a16="http://schemas.microsoft.com/office/drawing/2014/main" id="{C80EB969-71F0-4391-9BE7-5CCB1E55DD00}"/>
                </a:ext>
              </a:extLst>
            </p:cNvPr>
            <p:cNvSpPr/>
            <p:nvPr/>
          </p:nvSpPr>
          <p:spPr>
            <a:xfrm>
              <a:off x="6547979" y="2818027"/>
              <a:ext cx="672916" cy="477014"/>
            </a:xfrm>
            <a:custGeom>
              <a:avLst/>
              <a:gdLst/>
              <a:ahLst/>
              <a:cxnLst/>
              <a:rect l="l" t="t" r="r" b="b"/>
              <a:pathLst>
                <a:path w="16323" h="11571" extrusionOk="0">
                  <a:moveTo>
                    <a:pt x="5834" y="1"/>
                  </a:moveTo>
                  <a:cubicBezTo>
                    <a:pt x="4686" y="1"/>
                    <a:pt x="3921" y="172"/>
                    <a:pt x="3921" y="172"/>
                  </a:cubicBezTo>
                  <a:lnTo>
                    <a:pt x="3921" y="142"/>
                  </a:lnTo>
                  <a:lnTo>
                    <a:pt x="456" y="142"/>
                  </a:lnTo>
                  <a:lnTo>
                    <a:pt x="0" y="11571"/>
                  </a:lnTo>
                  <a:lnTo>
                    <a:pt x="8207" y="11571"/>
                  </a:lnTo>
                  <a:cubicBezTo>
                    <a:pt x="13253" y="11571"/>
                    <a:pt x="16323" y="10659"/>
                    <a:pt x="16171" y="7832"/>
                  </a:cubicBezTo>
                  <a:cubicBezTo>
                    <a:pt x="16019" y="5066"/>
                    <a:pt x="13496" y="2573"/>
                    <a:pt x="10335" y="993"/>
                  </a:cubicBezTo>
                  <a:cubicBezTo>
                    <a:pt x="8707" y="194"/>
                    <a:pt x="7054" y="1"/>
                    <a:pt x="5834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415;p38">
              <a:extLst>
                <a:ext uri="{FF2B5EF4-FFF2-40B4-BE49-F238E27FC236}">
                  <a16:creationId xmlns:a16="http://schemas.microsoft.com/office/drawing/2014/main" id="{9BFCDA11-48B3-4B73-942F-AB75EBB38627}"/>
                </a:ext>
              </a:extLst>
            </p:cNvPr>
            <p:cNvSpPr/>
            <p:nvPr/>
          </p:nvSpPr>
          <p:spPr>
            <a:xfrm>
              <a:off x="5727781" y="1793596"/>
              <a:ext cx="1686213" cy="1058528"/>
            </a:xfrm>
            <a:custGeom>
              <a:avLst/>
              <a:gdLst/>
              <a:ahLst/>
              <a:cxnLst/>
              <a:rect l="l" t="t" r="r" b="b"/>
              <a:pathLst>
                <a:path w="47509" h="29824" extrusionOk="0">
                  <a:moveTo>
                    <a:pt x="24330" y="0"/>
                  </a:moveTo>
                  <a:cubicBezTo>
                    <a:pt x="24108" y="0"/>
                    <a:pt x="23916" y="55"/>
                    <a:pt x="23770" y="183"/>
                  </a:cubicBezTo>
                  <a:cubicBezTo>
                    <a:pt x="23627" y="62"/>
                    <a:pt x="23439" y="10"/>
                    <a:pt x="23222" y="10"/>
                  </a:cubicBezTo>
                  <a:cubicBezTo>
                    <a:pt x="21920" y="10"/>
                    <a:pt x="19575" y="1885"/>
                    <a:pt x="19575" y="1885"/>
                  </a:cubicBezTo>
                  <a:cubicBezTo>
                    <a:pt x="18633" y="2980"/>
                    <a:pt x="15502" y="4378"/>
                    <a:pt x="15502" y="4378"/>
                  </a:cubicBezTo>
                  <a:cubicBezTo>
                    <a:pt x="14773" y="4581"/>
                    <a:pt x="13844" y="4648"/>
                    <a:pt x="12930" y="4648"/>
                  </a:cubicBezTo>
                  <a:cubicBezTo>
                    <a:pt x="11102" y="4648"/>
                    <a:pt x="9332" y="4378"/>
                    <a:pt x="9332" y="4378"/>
                  </a:cubicBezTo>
                  <a:cubicBezTo>
                    <a:pt x="8937" y="6962"/>
                    <a:pt x="6201" y="9788"/>
                    <a:pt x="6201" y="9788"/>
                  </a:cubicBezTo>
                  <a:lnTo>
                    <a:pt x="5229" y="10700"/>
                  </a:lnTo>
                  <a:cubicBezTo>
                    <a:pt x="1" y="10731"/>
                    <a:pt x="1520" y="16962"/>
                    <a:pt x="3283" y="18299"/>
                  </a:cubicBezTo>
                  <a:cubicBezTo>
                    <a:pt x="4191" y="19000"/>
                    <a:pt x="5190" y="19166"/>
                    <a:pt x="5936" y="19166"/>
                  </a:cubicBezTo>
                  <a:cubicBezTo>
                    <a:pt x="6614" y="19166"/>
                    <a:pt x="7083" y="19029"/>
                    <a:pt x="7083" y="19029"/>
                  </a:cubicBezTo>
                  <a:cubicBezTo>
                    <a:pt x="11308" y="26992"/>
                    <a:pt x="20670" y="27874"/>
                    <a:pt x="20670" y="27874"/>
                  </a:cubicBezTo>
                  <a:lnTo>
                    <a:pt x="20761" y="28907"/>
                  </a:lnTo>
                  <a:cubicBezTo>
                    <a:pt x="21434" y="29564"/>
                    <a:pt x="22259" y="29715"/>
                    <a:pt x="22875" y="29715"/>
                  </a:cubicBezTo>
                  <a:cubicBezTo>
                    <a:pt x="23398" y="29715"/>
                    <a:pt x="23770" y="29606"/>
                    <a:pt x="23770" y="29606"/>
                  </a:cubicBezTo>
                  <a:cubicBezTo>
                    <a:pt x="23770" y="29606"/>
                    <a:pt x="24322" y="29823"/>
                    <a:pt x="25025" y="29823"/>
                  </a:cubicBezTo>
                  <a:cubicBezTo>
                    <a:pt x="25612" y="29823"/>
                    <a:pt x="26304" y="29673"/>
                    <a:pt x="26870" y="29120"/>
                  </a:cubicBezTo>
                  <a:lnTo>
                    <a:pt x="26810" y="27843"/>
                  </a:lnTo>
                  <a:cubicBezTo>
                    <a:pt x="26810" y="27843"/>
                    <a:pt x="36171" y="26962"/>
                    <a:pt x="40396" y="18998"/>
                  </a:cubicBezTo>
                  <a:cubicBezTo>
                    <a:pt x="40396" y="18998"/>
                    <a:pt x="40865" y="19136"/>
                    <a:pt x="41543" y="19136"/>
                  </a:cubicBezTo>
                  <a:cubicBezTo>
                    <a:pt x="42289" y="19136"/>
                    <a:pt x="43288" y="18969"/>
                    <a:pt x="44196" y="18269"/>
                  </a:cubicBezTo>
                  <a:cubicBezTo>
                    <a:pt x="45989" y="17022"/>
                    <a:pt x="47509" y="10731"/>
                    <a:pt x="42311" y="10700"/>
                  </a:cubicBezTo>
                  <a:lnTo>
                    <a:pt x="41308" y="9788"/>
                  </a:lnTo>
                  <a:cubicBezTo>
                    <a:pt x="41308" y="9788"/>
                    <a:pt x="38573" y="6992"/>
                    <a:pt x="38208" y="4378"/>
                  </a:cubicBezTo>
                  <a:cubicBezTo>
                    <a:pt x="38208" y="4378"/>
                    <a:pt x="36425" y="4648"/>
                    <a:pt x="34587" y="4648"/>
                  </a:cubicBezTo>
                  <a:cubicBezTo>
                    <a:pt x="33669" y="4648"/>
                    <a:pt x="32737" y="4581"/>
                    <a:pt x="32007" y="4378"/>
                  </a:cubicBezTo>
                  <a:cubicBezTo>
                    <a:pt x="32007" y="4378"/>
                    <a:pt x="28876" y="2949"/>
                    <a:pt x="27934" y="1885"/>
                  </a:cubicBezTo>
                  <a:cubicBezTo>
                    <a:pt x="27934" y="1885"/>
                    <a:pt x="25627" y="0"/>
                    <a:pt x="24330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416;p38">
              <a:extLst>
                <a:ext uri="{FF2B5EF4-FFF2-40B4-BE49-F238E27FC236}">
                  <a16:creationId xmlns:a16="http://schemas.microsoft.com/office/drawing/2014/main" id="{430C6E37-AC04-459C-9E5A-1B08F4F0356C}"/>
                </a:ext>
              </a:extLst>
            </p:cNvPr>
            <p:cNvSpPr/>
            <p:nvPr/>
          </p:nvSpPr>
          <p:spPr>
            <a:xfrm>
              <a:off x="6410123" y="3112044"/>
              <a:ext cx="334623" cy="177968"/>
            </a:xfrm>
            <a:custGeom>
              <a:avLst/>
              <a:gdLst/>
              <a:ahLst/>
              <a:cxnLst/>
              <a:rect l="l" t="t" r="r" b="b"/>
              <a:pathLst>
                <a:path w="8117" h="4317" extrusionOk="0">
                  <a:moveTo>
                    <a:pt x="2706" y="1"/>
                  </a:moveTo>
                  <a:cubicBezTo>
                    <a:pt x="153" y="517"/>
                    <a:pt x="1" y="4317"/>
                    <a:pt x="1" y="4317"/>
                  </a:cubicBezTo>
                  <a:lnTo>
                    <a:pt x="7873" y="4317"/>
                  </a:lnTo>
                  <a:cubicBezTo>
                    <a:pt x="8117" y="3557"/>
                    <a:pt x="7630" y="3071"/>
                    <a:pt x="7630" y="3071"/>
                  </a:cubicBezTo>
                  <a:cubicBezTo>
                    <a:pt x="7721" y="1764"/>
                    <a:pt x="5442" y="1"/>
                    <a:pt x="5442" y="1"/>
                  </a:cubicBezTo>
                  <a:lnTo>
                    <a:pt x="4408" y="700"/>
                  </a:lnTo>
                  <a:lnTo>
                    <a:pt x="2706" y="1"/>
                  </a:lnTo>
                  <a:close/>
                </a:path>
              </a:pathLst>
            </a:custGeom>
            <a:solidFill>
              <a:srgbClr val="F8D3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417;p38">
              <a:extLst>
                <a:ext uri="{FF2B5EF4-FFF2-40B4-BE49-F238E27FC236}">
                  <a16:creationId xmlns:a16="http://schemas.microsoft.com/office/drawing/2014/main" id="{8BA90086-7181-40B3-B9D3-8D3B6C1B670A}"/>
                </a:ext>
              </a:extLst>
            </p:cNvPr>
            <p:cNvSpPr/>
            <p:nvPr/>
          </p:nvSpPr>
          <p:spPr>
            <a:xfrm>
              <a:off x="6123815" y="3654029"/>
              <a:ext cx="380342" cy="541944"/>
            </a:xfrm>
            <a:custGeom>
              <a:avLst/>
              <a:gdLst/>
              <a:ahLst/>
              <a:cxnLst/>
              <a:rect l="l" t="t" r="r" b="b"/>
              <a:pathLst>
                <a:path w="9226" h="13146" extrusionOk="0">
                  <a:moveTo>
                    <a:pt x="4467" y="0"/>
                  </a:moveTo>
                  <a:cubicBezTo>
                    <a:pt x="1481" y="0"/>
                    <a:pt x="1" y="3305"/>
                    <a:pt x="137" y="4970"/>
                  </a:cubicBezTo>
                  <a:cubicBezTo>
                    <a:pt x="228" y="6155"/>
                    <a:pt x="1201" y="10015"/>
                    <a:pt x="1900" y="12629"/>
                  </a:cubicBezTo>
                  <a:cubicBezTo>
                    <a:pt x="2356" y="12933"/>
                    <a:pt x="2873" y="13085"/>
                    <a:pt x="3359" y="13085"/>
                  </a:cubicBezTo>
                  <a:cubicBezTo>
                    <a:pt x="4879" y="13055"/>
                    <a:pt x="6612" y="13146"/>
                    <a:pt x="8040" y="12629"/>
                  </a:cubicBezTo>
                  <a:cubicBezTo>
                    <a:pt x="8192" y="11474"/>
                    <a:pt x="8375" y="10289"/>
                    <a:pt x="8375" y="10046"/>
                  </a:cubicBezTo>
                  <a:cubicBezTo>
                    <a:pt x="8435" y="9559"/>
                    <a:pt x="9226" y="1048"/>
                    <a:pt x="5548" y="137"/>
                  </a:cubicBezTo>
                  <a:cubicBezTo>
                    <a:pt x="5168" y="43"/>
                    <a:pt x="4808" y="0"/>
                    <a:pt x="4467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418;p38">
              <a:extLst>
                <a:ext uri="{FF2B5EF4-FFF2-40B4-BE49-F238E27FC236}">
                  <a16:creationId xmlns:a16="http://schemas.microsoft.com/office/drawing/2014/main" id="{BDAF13F6-E4C0-4306-8A3B-46BB4DF7DD1D}"/>
                </a:ext>
              </a:extLst>
            </p:cNvPr>
            <p:cNvSpPr/>
            <p:nvPr/>
          </p:nvSpPr>
          <p:spPr>
            <a:xfrm>
              <a:off x="6202143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6140" y="1"/>
                  </a:moveTo>
                  <a:cubicBezTo>
                    <a:pt x="5069" y="411"/>
                    <a:pt x="3826" y="462"/>
                    <a:pt x="2631" y="462"/>
                  </a:cubicBezTo>
                  <a:cubicBezTo>
                    <a:pt x="2232" y="462"/>
                    <a:pt x="1839" y="457"/>
                    <a:pt x="1459" y="457"/>
                  </a:cubicBezTo>
                  <a:cubicBezTo>
                    <a:pt x="943" y="457"/>
                    <a:pt x="456" y="305"/>
                    <a:pt x="0" y="1"/>
                  </a:cubicBezTo>
                  <a:lnTo>
                    <a:pt x="0" y="1"/>
                  </a:lnTo>
                  <a:cubicBezTo>
                    <a:pt x="365" y="1429"/>
                    <a:pt x="669" y="2524"/>
                    <a:pt x="669" y="2524"/>
                  </a:cubicBezTo>
                  <a:cubicBezTo>
                    <a:pt x="1571" y="3202"/>
                    <a:pt x="2442" y="3429"/>
                    <a:pt x="3203" y="3429"/>
                  </a:cubicBezTo>
                  <a:cubicBezTo>
                    <a:pt x="4725" y="3429"/>
                    <a:pt x="5806" y="2524"/>
                    <a:pt x="5806" y="2524"/>
                  </a:cubicBezTo>
                  <a:cubicBezTo>
                    <a:pt x="5806" y="2524"/>
                    <a:pt x="5988" y="1247"/>
                    <a:pt x="61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419;p38">
              <a:extLst>
                <a:ext uri="{FF2B5EF4-FFF2-40B4-BE49-F238E27FC236}">
                  <a16:creationId xmlns:a16="http://schemas.microsoft.com/office/drawing/2014/main" id="{B4772099-B634-4127-B94D-CF6538E74844}"/>
                </a:ext>
              </a:extLst>
            </p:cNvPr>
            <p:cNvSpPr/>
            <p:nvPr/>
          </p:nvSpPr>
          <p:spPr>
            <a:xfrm>
              <a:off x="6237225" y="4305961"/>
              <a:ext cx="224346" cy="123469"/>
            </a:xfrm>
            <a:custGeom>
              <a:avLst/>
              <a:gdLst/>
              <a:ahLst/>
              <a:cxnLst/>
              <a:rect l="l" t="t" r="r" b="b"/>
              <a:pathLst>
                <a:path w="5442" h="2995" extrusionOk="0">
                  <a:moveTo>
                    <a:pt x="3982" y="1"/>
                  </a:moveTo>
                  <a:cubicBezTo>
                    <a:pt x="3962" y="1"/>
                    <a:pt x="3942" y="3"/>
                    <a:pt x="3921" y="7"/>
                  </a:cubicBezTo>
                  <a:cubicBezTo>
                    <a:pt x="3769" y="7"/>
                    <a:pt x="3648" y="128"/>
                    <a:pt x="3648" y="280"/>
                  </a:cubicBezTo>
                  <a:lnTo>
                    <a:pt x="3648" y="371"/>
                  </a:lnTo>
                  <a:cubicBezTo>
                    <a:pt x="3465" y="371"/>
                    <a:pt x="3283" y="463"/>
                    <a:pt x="3192" y="675"/>
                  </a:cubicBezTo>
                  <a:cubicBezTo>
                    <a:pt x="3131" y="584"/>
                    <a:pt x="3009" y="523"/>
                    <a:pt x="2888" y="432"/>
                  </a:cubicBezTo>
                  <a:cubicBezTo>
                    <a:pt x="2852" y="418"/>
                    <a:pt x="2811" y="410"/>
                    <a:pt x="2770" y="410"/>
                  </a:cubicBezTo>
                  <a:cubicBezTo>
                    <a:pt x="2636" y="410"/>
                    <a:pt x="2500" y="490"/>
                    <a:pt x="2523" y="675"/>
                  </a:cubicBezTo>
                  <a:lnTo>
                    <a:pt x="2523" y="827"/>
                  </a:lnTo>
                  <a:cubicBezTo>
                    <a:pt x="2432" y="858"/>
                    <a:pt x="2402" y="888"/>
                    <a:pt x="2371" y="979"/>
                  </a:cubicBezTo>
                  <a:cubicBezTo>
                    <a:pt x="2250" y="979"/>
                    <a:pt x="2128" y="1010"/>
                    <a:pt x="2098" y="1131"/>
                  </a:cubicBezTo>
                  <a:cubicBezTo>
                    <a:pt x="2037" y="979"/>
                    <a:pt x="1915" y="858"/>
                    <a:pt x="1763" y="767"/>
                  </a:cubicBezTo>
                  <a:cubicBezTo>
                    <a:pt x="1642" y="615"/>
                    <a:pt x="1520" y="523"/>
                    <a:pt x="1368" y="463"/>
                  </a:cubicBezTo>
                  <a:cubicBezTo>
                    <a:pt x="1368" y="432"/>
                    <a:pt x="1338" y="371"/>
                    <a:pt x="1307" y="311"/>
                  </a:cubicBezTo>
                  <a:cubicBezTo>
                    <a:pt x="1201" y="204"/>
                    <a:pt x="1065" y="156"/>
                    <a:pt x="925" y="156"/>
                  </a:cubicBezTo>
                  <a:cubicBezTo>
                    <a:pt x="747" y="156"/>
                    <a:pt x="562" y="235"/>
                    <a:pt x="426" y="371"/>
                  </a:cubicBezTo>
                  <a:cubicBezTo>
                    <a:pt x="365" y="432"/>
                    <a:pt x="304" y="523"/>
                    <a:pt x="304" y="615"/>
                  </a:cubicBezTo>
                  <a:cubicBezTo>
                    <a:pt x="152" y="736"/>
                    <a:pt x="92" y="979"/>
                    <a:pt x="61" y="1192"/>
                  </a:cubicBezTo>
                  <a:cubicBezTo>
                    <a:pt x="0" y="1800"/>
                    <a:pt x="426" y="2560"/>
                    <a:pt x="973" y="2894"/>
                  </a:cubicBezTo>
                  <a:cubicBezTo>
                    <a:pt x="1069" y="2963"/>
                    <a:pt x="1171" y="2994"/>
                    <a:pt x="1271" y="2994"/>
                  </a:cubicBezTo>
                  <a:cubicBezTo>
                    <a:pt x="1393" y="2994"/>
                    <a:pt x="1511" y="2947"/>
                    <a:pt x="1611" y="2864"/>
                  </a:cubicBezTo>
                  <a:lnTo>
                    <a:pt x="1642" y="2864"/>
                  </a:lnTo>
                  <a:cubicBezTo>
                    <a:pt x="1763" y="2864"/>
                    <a:pt x="1854" y="2834"/>
                    <a:pt x="1976" y="2742"/>
                  </a:cubicBezTo>
                  <a:cubicBezTo>
                    <a:pt x="2009" y="2755"/>
                    <a:pt x="2044" y="2761"/>
                    <a:pt x="2080" y="2761"/>
                  </a:cubicBezTo>
                  <a:cubicBezTo>
                    <a:pt x="2213" y="2761"/>
                    <a:pt x="2360" y="2679"/>
                    <a:pt x="2432" y="2560"/>
                  </a:cubicBezTo>
                  <a:cubicBezTo>
                    <a:pt x="2554" y="2755"/>
                    <a:pt x="2714" y="2930"/>
                    <a:pt x="2913" y="2930"/>
                  </a:cubicBezTo>
                  <a:cubicBezTo>
                    <a:pt x="2963" y="2930"/>
                    <a:pt x="3016" y="2919"/>
                    <a:pt x="3070" y="2894"/>
                  </a:cubicBezTo>
                  <a:cubicBezTo>
                    <a:pt x="3161" y="2864"/>
                    <a:pt x="3192" y="2834"/>
                    <a:pt x="3222" y="2742"/>
                  </a:cubicBezTo>
                  <a:cubicBezTo>
                    <a:pt x="3313" y="2742"/>
                    <a:pt x="3374" y="2742"/>
                    <a:pt x="3435" y="2712"/>
                  </a:cubicBezTo>
                  <a:lnTo>
                    <a:pt x="3587" y="2864"/>
                  </a:lnTo>
                  <a:cubicBezTo>
                    <a:pt x="3644" y="2920"/>
                    <a:pt x="3700" y="2944"/>
                    <a:pt x="3757" y="2944"/>
                  </a:cubicBezTo>
                  <a:cubicBezTo>
                    <a:pt x="3822" y="2944"/>
                    <a:pt x="3887" y="2913"/>
                    <a:pt x="3952" y="2864"/>
                  </a:cubicBezTo>
                  <a:cubicBezTo>
                    <a:pt x="3982" y="2894"/>
                    <a:pt x="4073" y="2894"/>
                    <a:pt x="4134" y="2894"/>
                  </a:cubicBezTo>
                  <a:cubicBezTo>
                    <a:pt x="4408" y="2894"/>
                    <a:pt x="4499" y="2682"/>
                    <a:pt x="4529" y="2408"/>
                  </a:cubicBezTo>
                  <a:cubicBezTo>
                    <a:pt x="4529" y="2378"/>
                    <a:pt x="4560" y="2286"/>
                    <a:pt x="4560" y="2256"/>
                  </a:cubicBezTo>
                  <a:cubicBezTo>
                    <a:pt x="4586" y="2265"/>
                    <a:pt x="4613" y="2269"/>
                    <a:pt x="4640" y="2269"/>
                  </a:cubicBezTo>
                  <a:cubicBezTo>
                    <a:pt x="4704" y="2269"/>
                    <a:pt x="4769" y="2247"/>
                    <a:pt x="4833" y="2226"/>
                  </a:cubicBezTo>
                  <a:cubicBezTo>
                    <a:pt x="4955" y="2134"/>
                    <a:pt x="5016" y="2043"/>
                    <a:pt x="5046" y="1922"/>
                  </a:cubicBezTo>
                  <a:cubicBezTo>
                    <a:pt x="5168" y="1922"/>
                    <a:pt x="5289" y="1830"/>
                    <a:pt x="5289" y="1739"/>
                  </a:cubicBezTo>
                  <a:cubicBezTo>
                    <a:pt x="5441" y="1192"/>
                    <a:pt x="5380" y="584"/>
                    <a:pt x="5016" y="220"/>
                  </a:cubicBezTo>
                  <a:cubicBezTo>
                    <a:pt x="4916" y="80"/>
                    <a:pt x="4790" y="6"/>
                    <a:pt x="4646" y="6"/>
                  </a:cubicBezTo>
                  <a:cubicBezTo>
                    <a:pt x="4571" y="6"/>
                    <a:pt x="4491" y="26"/>
                    <a:pt x="4408" y="68"/>
                  </a:cubicBezTo>
                  <a:cubicBezTo>
                    <a:pt x="4377" y="98"/>
                    <a:pt x="4347" y="98"/>
                    <a:pt x="4317" y="128"/>
                  </a:cubicBezTo>
                  <a:cubicBezTo>
                    <a:pt x="4212" y="76"/>
                    <a:pt x="4107" y="1"/>
                    <a:pt x="39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420;p38">
              <a:extLst>
                <a:ext uri="{FF2B5EF4-FFF2-40B4-BE49-F238E27FC236}">
                  <a16:creationId xmlns:a16="http://schemas.microsoft.com/office/drawing/2014/main" id="{23C43E40-20FF-4FB7-B520-F84B18689872}"/>
                </a:ext>
              </a:extLst>
            </p:cNvPr>
            <p:cNvSpPr/>
            <p:nvPr/>
          </p:nvSpPr>
          <p:spPr>
            <a:xfrm>
              <a:off x="6629440" y="3654029"/>
              <a:ext cx="380177" cy="541944"/>
            </a:xfrm>
            <a:custGeom>
              <a:avLst/>
              <a:gdLst/>
              <a:ahLst/>
              <a:cxnLst/>
              <a:rect l="l" t="t" r="r" b="b"/>
              <a:pathLst>
                <a:path w="9222" h="13146" extrusionOk="0">
                  <a:moveTo>
                    <a:pt x="4751" y="0"/>
                  </a:moveTo>
                  <a:cubicBezTo>
                    <a:pt x="4413" y="0"/>
                    <a:pt x="4055" y="43"/>
                    <a:pt x="3678" y="137"/>
                  </a:cubicBezTo>
                  <a:cubicBezTo>
                    <a:pt x="0" y="1048"/>
                    <a:pt x="790" y="9559"/>
                    <a:pt x="821" y="10046"/>
                  </a:cubicBezTo>
                  <a:cubicBezTo>
                    <a:pt x="821" y="10289"/>
                    <a:pt x="1034" y="11474"/>
                    <a:pt x="1186" y="12629"/>
                  </a:cubicBezTo>
                  <a:cubicBezTo>
                    <a:pt x="2614" y="13146"/>
                    <a:pt x="4316" y="13055"/>
                    <a:pt x="5836" y="13085"/>
                  </a:cubicBezTo>
                  <a:cubicBezTo>
                    <a:pt x="6353" y="13085"/>
                    <a:pt x="6870" y="12933"/>
                    <a:pt x="7326" y="12629"/>
                  </a:cubicBezTo>
                  <a:cubicBezTo>
                    <a:pt x="7994" y="10015"/>
                    <a:pt x="8997" y="6155"/>
                    <a:pt x="9058" y="4970"/>
                  </a:cubicBezTo>
                  <a:cubicBezTo>
                    <a:pt x="9222" y="3305"/>
                    <a:pt x="7720" y="0"/>
                    <a:pt x="4751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421;p38">
              <a:extLst>
                <a:ext uri="{FF2B5EF4-FFF2-40B4-BE49-F238E27FC236}">
                  <a16:creationId xmlns:a16="http://schemas.microsoft.com/office/drawing/2014/main" id="{87C7B144-D82C-45EB-A204-949958565D33}"/>
                </a:ext>
              </a:extLst>
            </p:cNvPr>
            <p:cNvSpPr/>
            <p:nvPr/>
          </p:nvSpPr>
          <p:spPr>
            <a:xfrm>
              <a:off x="6678291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1" y="1"/>
                  </a:moveTo>
                  <a:cubicBezTo>
                    <a:pt x="153" y="1247"/>
                    <a:pt x="335" y="2524"/>
                    <a:pt x="335" y="2524"/>
                  </a:cubicBezTo>
                  <a:cubicBezTo>
                    <a:pt x="335" y="2524"/>
                    <a:pt x="1416" y="3429"/>
                    <a:pt x="2938" y="3429"/>
                  </a:cubicBezTo>
                  <a:cubicBezTo>
                    <a:pt x="3699" y="3429"/>
                    <a:pt x="4570" y="3202"/>
                    <a:pt x="5472" y="2524"/>
                  </a:cubicBezTo>
                  <a:cubicBezTo>
                    <a:pt x="5472" y="2524"/>
                    <a:pt x="5776" y="1429"/>
                    <a:pt x="6141" y="1"/>
                  </a:cubicBezTo>
                  <a:lnTo>
                    <a:pt x="6141" y="1"/>
                  </a:lnTo>
                  <a:cubicBezTo>
                    <a:pt x="5685" y="305"/>
                    <a:pt x="5198" y="457"/>
                    <a:pt x="4651" y="457"/>
                  </a:cubicBezTo>
                  <a:cubicBezTo>
                    <a:pt x="4271" y="457"/>
                    <a:pt x="3880" y="462"/>
                    <a:pt x="3484" y="462"/>
                  </a:cubicBezTo>
                  <a:cubicBezTo>
                    <a:pt x="2297" y="462"/>
                    <a:pt x="1072" y="41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422;p38">
              <a:extLst>
                <a:ext uri="{FF2B5EF4-FFF2-40B4-BE49-F238E27FC236}">
                  <a16:creationId xmlns:a16="http://schemas.microsoft.com/office/drawing/2014/main" id="{60084592-9513-4BD3-8619-41F0429F3486}"/>
                </a:ext>
              </a:extLst>
            </p:cNvPr>
            <p:cNvSpPr/>
            <p:nvPr/>
          </p:nvSpPr>
          <p:spPr>
            <a:xfrm>
              <a:off x="6673303" y="4305961"/>
              <a:ext cx="221790" cy="123469"/>
            </a:xfrm>
            <a:custGeom>
              <a:avLst/>
              <a:gdLst/>
              <a:ahLst/>
              <a:cxnLst/>
              <a:rect l="l" t="t" r="r" b="b"/>
              <a:pathLst>
                <a:path w="5380" h="2995" extrusionOk="0">
                  <a:moveTo>
                    <a:pt x="1429" y="1"/>
                  </a:moveTo>
                  <a:cubicBezTo>
                    <a:pt x="1304" y="1"/>
                    <a:pt x="1199" y="76"/>
                    <a:pt x="1094" y="128"/>
                  </a:cubicBezTo>
                  <a:cubicBezTo>
                    <a:pt x="1064" y="98"/>
                    <a:pt x="1033" y="98"/>
                    <a:pt x="973" y="68"/>
                  </a:cubicBezTo>
                  <a:cubicBezTo>
                    <a:pt x="900" y="26"/>
                    <a:pt x="823" y="6"/>
                    <a:pt x="748" y="6"/>
                  </a:cubicBezTo>
                  <a:cubicBezTo>
                    <a:pt x="604" y="6"/>
                    <a:pt x="465" y="80"/>
                    <a:pt x="365" y="220"/>
                  </a:cubicBezTo>
                  <a:cubicBezTo>
                    <a:pt x="61" y="584"/>
                    <a:pt x="0" y="1192"/>
                    <a:pt x="122" y="1739"/>
                  </a:cubicBezTo>
                  <a:cubicBezTo>
                    <a:pt x="122" y="1830"/>
                    <a:pt x="213" y="1922"/>
                    <a:pt x="334" y="1922"/>
                  </a:cubicBezTo>
                  <a:cubicBezTo>
                    <a:pt x="365" y="2043"/>
                    <a:pt x="456" y="2134"/>
                    <a:pt x="578" y="2226"/>
                  </a:cubicBezTo>
                  <a:cubicBezTo>
                    <a:pt x="621" y="2247"/>
                    <a:pt x="694" y="2269"/>
                    <a:pt x="755" y="2269"/>
                  </a:cubicBezTo>
                  <a:cubicBezTo>
                    <a:pt x="780" y="2269"/>
                    <a:pt x="803" y="2265"/>
                    <a:pt x="821" y="2256"/>
                  </a:cubicBezTo>
                  <a:cubicBezTo>
                    <a:pt x="821" y="2286"/>
                    <a:pt x="881" y="2378"/>
                    <a:pt x="881" y="2408"/>
                  </a:cubicBezTo>
                  <a:cubicBezTo>
                    <a:pt x="912" y="2682"/>
                    <a:pt x="973" y="2894"/>
                    <a:pt x="1246" y="2894"/>
                  </a:cubicBezTo>
                  <a:cubicBezTo>
                    <a:pt x="1337" y="2894"/>
                    <a:pt x="1398" y="2894"/>
                    <a:pt x="1429" y="2864"/>
                  </a:cubicBezTo>
                  <a:cubicBezTo>
                    <a:pt x="1494" y="2913"/>
                    <a:pt x="1567" y="2944"/>
                    <a:pt x="1641" y="2944"/>
                  </a:cubicBezTo>
                  <a:cubicBezTo>
                    <a:pt x="1704" y="2944"/>
                    <a:pt x="1767" y="2920"/>
                    <a:pt x="1824" y="2864"/>
                  </a:cubicBezTo>
                  <a:lnTo>
                    <a:pt x="1976" y="2712"/>
                  </a:lnTo>
                  <a:cubicBezTo>
                    <a:pt x="2006" y="2742"/>
                    <a:pt x="2097" y="2742"/>
                    <a:pt x="2158" y="2742"/>
                  </a:cubicBezTo>
                  <a:cubicBezTo>
                    <a:pt x="2189" y="2834"/>
                    <a:pt x="2249" y="2864"/>
                    <a:pt x="2310" y="2894"/>
                  </a:cubicBezTo>
                  <a:cubicBezTo>
                    <a:pt x="2371" y="2919"/>
                    <a:pt x="2427" y="2930"/>
                    <a:pt x="2479" y="2930"/>
                  </a:cubicBezTo>
                  <a:cubicBezTo>
                    <a:pt x="2686" y="2930"/>
                    <a:pt x="2827" y="2755"/>
                    <a:pt x="2948" y="2560"/>
                  </a:cubicBezTo>
                  <a:cubicBezTo>
                    <a:pt x="3044" y="2679"/>
                    <a:pt x="3177" y="2761"/>
                    <a:pt x="3304" y="2761"/>
                  </a:cubicBezTo>
                  <a:cubicBezTo>
                    <a:pt x="3338" y="2761"/>
                    <a:pt x="3372" y="2755"/>
                    <a:pt x="3404" y="2742"/>
                  </a:cubicBezTo>
                  <a:cubicBezTo>
                    <a:pt x="3526" y="2834"/>
                    <a:pt x="3648" y="2864"/>
                    <a:pt x="3769" y="2864"/>
                  </a:cubicBezTo>
                  <a:lnTo>
                    <a:pt x="3799" y="2864"/>
                  </a:lnTo>
                  <a:cubicBezTo>
                    <a:pt x="3900" y="2947"/>
                    <a:pt x="4018" y="2994"/>
                    <a:pt x="4140" y="2994"/>
                  </a:cubicBezTo>
                  <a:cubicBezTo>
                    <a:pt x="4240" y="2994"/>
                    <a:pt x="4342" y="2963"/>
                    <a:pt x="4438" y="2894"/>
                  </a:cubicBezTo>
                  <a:cubicBezTo>
                    <a:pt x="4985" y="2560"/>
                    <a:pt x="5380" y="1800"/>
                    <a:pt x="5350" y="1192"/>
                  </a:cubicBezTo>
                  <a:cubicBezTo>
                    <a:pt x="5319" y="979"/>
                    <a:pt x="5228" y="736"/>
                    <a:pt x="5076" y="615"/>
                  </a:cubicBezTo>
                  <a:cubicBezTo>
                    <a:pt x="5076" y="523"/>
                    <a:pt x="5046" y="432"/>
                    <a:pt x="4985" y="371"/>
                  </a:cubicBezTo>
                  <a:cubicBezTo>
                    <a:pt x="4848" y="235"/>
                    <a:pt x="4654" y="156"/>
                    <a:pt x="4473" y="156"/>
                  </a:cubicBezTo>
                  <a:cubicBezTo>
                    <a:pt x="4331" y="156"/>
                    <a:pt x="4197" y="204"/>
                    <a:pt x="4103" y="311"/>
                  </a:cubicBezTo>
                  <a:cubicBezTo>
                    <a:pt x="4073" y="371"/>
                    <a:pt x="4012" y="432"/>
                    <a:pt x="4012" y="463"/>
                  </a:cubicBezTo>
                  <a:cubicBezTo>
                    <a:pt x="3860" y="523"/>
                    <a:pt x="3769" y="615"/>
                    <a:pt x="3648" y="767"/>
                  </a:cubicBezTo>
                  <a:cubicBezTo>
                    <a:pt x="3496" y="858"/>
                    <a:pt x="3374" y="979"/>
                    <a:pt x="3313" y="1131"/>
                  </a:cubicBezTo>
                  <a:cubicBezTo>
                    <a:pt x="3252" y="1010"/>
                    <a:pt x="3161" y="979"/>
                    <a:pt x="3040" y="979"/>
                  </a:cubicBezTo>
                  <a:cubicBezTo>
                    <a:pt x="3009" y="888"/>
                    <a:pt x="2948" y="858"/>
                    <a:pt x="2888" y="827"/>
                  </a:cubicBezTo>
                  <a:lnTo>
                    <a:pt x="2888" y="675"/>
                  </a:lnTo>
                  <a:cubicBezTo>
                    <a:pt x="2911" y="490"/>
                    <a:pt x="2757" y="410"/>
                    <a:pt x="2615" y="410"/>
                  </a:cubicBezTo>
                  <a:cubicBezTo>
                    <a:pt x="2571" y="410"/>
                    <a:pt x="2528" y="418"/>
                    <a:pt x="2492" y="432"/>
                  </a:cubicBezTo>
                  <a:cubicBezTo>
                    <a:pt x="2401" y="523"/>
                    <a:pt x="2280" y="584"/>
                    <a:pt x="2189" y="675"/>
                  </a:cubicBezTo>
                  <a:cubicBezTo>
                    <a:pt x="2128" y="463"/>
                    <a:pt x="1945" y="371"/>
                    <a:pt x="1733" y="371"/>
                  </a:cubicBezTo>
                  <a:lnTo>
                    <a:pt x="1733" y="280"/>
                  </a:lnTo>
                  <a:cubicBezTo>
                    <a:pt x="1733" y="128"/>
                    <a:pt x="1641" y="7"/>
                    <a:pt x="1489" y="7"/>
                  </a:cubicBezTo>
                  <a:cubicBezTo>
                    <a:pt x="1469" y="3"/>
                    <a:pt x="1448" y="1"/>
                    <a:pt x="1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423;p38">
              <a:extLst>
                <a:ext uri="{FF2B5EF4-FFF2-40B4-BE49-F238E27FC236}">
                  <a16:creationId xmlns:a16="http://schemas.microsoft.com/office/drawing/2014/main" id="{C5CBB163-2EF4-4EEF-B9FF-63BB9381E493}"/>
                </a:ext>
              </a:extLst>
            </p:cNvPr>
            <p:cNvSpPr/>
            <p:nvPr/>
          </p:nvSpPr>
          <p:spPr>
            <a:xfrm>
              <a:off x="6456850" y="2821200"/>
              <a:ext cx="229906" cy="318298"/>
            </a:xfrm>
            <a:custGeom>
              <a:avLst/>
              <a:gdLst/>
              <a:ahLst/>
              <a:cxnLst/>
              <a:rect l="l" t="t" r="r" b="b"/>
              <a:pathLst>
                <a:path w="5472" h="7721" extrusionOk="0">
                  <a:moveTo>
                    <a:pt x="0" y="0"/>
                  </a:moveTo>
                  <a:lnTo>
                    <a:pt x="1520" y="6961"/>
                  </a:lnTo>
                  <a:lnTo>
                    <a:pt x="1824" y="7052"/>
                  </a:lnTo>
                  <a:lnTo>
                    <a:pt x="3222" y="7721"/>
                  </a:lnTo>
                  <a:lnTo>
                    <a:pt x="3891" y="7356"/>
                  </a:lnTo>
                  <a:lnTo>
                    <a:pt x="5472" y="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424;p38">
              <a:extLst>
                <a:ext uri="{FF2B5EF4-FFF2-40B4-BE49-F238E27FC236}">
                  <a16:creationId xmlns:a16="http://schemas.microsoft.com/office/drawing/2014/main" id="{8616559B-DD89-439C-AE4E-7F9780A9ED7B}"/>
                </a:ext>
              </a:extLst>
            </p:cNvPr>
            <p:cNvSpPr/>
            <p:nvPr/>
          </p:nvSpPr>
          <p:spPr>
            <a:xfrm>
              <a:off x="5823790" y="1453788"/>
              <a:ext cx="1483409" cy="730400"/>
            </a:xfrm>
            <a:custGeom>
              <a:avLst/>
              <a:gdLst/>
              <a:ahLst/>
              <a:cxnLst/>
              <a:rect l="l" t="t" r="r" b="b"/>
              <a:pathLst>
                <a:path w="41795" h="20579" extrusionOk="0">
                  <a:moveTo>
                    <a:pt x="20244" y="0"/>
                  </a:moveTo>
                  <a:cubicBezTo>
                    <a:pt x="14135" y="0"/>
                    <a:pt x="7265" y="2736"/>
                    <a:pt x="4104" y="7386"/>
                  </a:cubicBezTo>
                  <a:cubicBezTo>
                    <a:pt x="943" y="12067"/>
                    <a:pt x="1" y="20396"/>
                    <a:pt x="1976" y="20578"/>
                  </a:cubicBezTo>
                  <a:cubicBezTo>
                    <a:pt x="1976" y="20578"/>
                    <a:pt x="4043" y="20426"/>
                    <a:pt x="5624" y="18299"/>
                  </a:cubicBezTo>
                  <a:cubicBezTo>
                    <a:pt x="7265" y="16140"/>
                    <a:pt x="7721" y="14347"/>
                    <a:pt x="7721" y="14347"/>
                  </a:cubicBezTo>
                  <a:lnTo>
                    <a:pt x="12189" y="14621"/>
                  </a:lnTo>
                  <a:cubicBezTo>
                    <a:pt x="12189" y="14621"/>
                    <a:pt x="17478" y="13678"/>
                    <a:pt x="20092" y="10365"/>
                  </a:cubicBezTo>
                  <a:lnTo>
                    <a:pt x="20092" y="10365"/>
                  </a:lnTo>
                  <a:cubicBezTo>
                    <a:pt x="20092" y="10366"/>
                    <a:pt x="19728" y="13435"/>
                    <a:pt x="21430" y="14833"/>
                  </a:cubicBezTo>
                  <a:lnTo>
                    <a:pt x="22798" y="14925"/>
                  </a:lnTo>
                  <a:cubicBezTo>
                    <a:pt x="22798" y="14925"/>
                    <a:pt x="21551" y="12463"/>
                    <a:pt x="21460" y="10639"/>
                  </a:cubicBezTo>
                  <a:lnTo>
                    <a:pt x="21460" y="10639"/>
                  </a:lnTo>
                  <a:cubicBezTo>
                    <a:pt x="21461" y="10640"/>
                    <a:pt x="24135" y="13223"/>
                    <a:pt x="26719" y="14347"/>
                  </a:cubicBezTo>
                  <a:cubicBezTo>
                    <a:pt x="28045" y="14940"/>
                    <a:pt x="29925" y="15084"/>
                    <a:pt x="31440" y="15084"/>
                  </a:cubicBezTo>
                  <a:cubicBezTo>
                    <a:pt x="32875" y="15084"/>
                    <a:pt x="33983" y="14955"/>
                    <a:pt x="33983" y="14955"/>
                  </a:cubicBezTo>
                  <a:cubicBezTo>
                    <a:pt x="33983" y="14955"/>
                    <a:pt x="36472" y="20371"/>
                    <a:pt x="40156" y="20371"/>
                  </a:cubicBezTo>
                  <a:cubicBezTo>
                    <a:pt x="40226" y="20371"/>
                    <a:pt x="40296" y="20369"/>
                    <a:pt x="40366" y="20365"/>
                  </a:cubicBezTo>
                  <a:cubicBezTo>
                    <a:pt x="40366" y="20365"/>
                    <a:pt x="41795" y="10517"/>
                    <a:pt x="36719" y="6110"/>
                  </a:cubicBezTo>
                  <a:cubicBezTo>
                    <a:pt x="31612" y="1703"/>
                    <a:pt x="26384" y="0"/>
                    <a:pt x="20244" y="0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425;p38">
              <a:extLst>
                <a:ext uri="{FF2B5EF4-FFF2-40B4-BE49-F238E27FC236}">
                  <a16:creationId xmlns:a16="http://schemas.microsoft.com/office/drawing/2014/main" id="{D3F2C267-1CD4-49B1-B6EF-8C2FCFD16638}"/>
                </a:ext>
              </a:extLst>
            </p:cNvPr>
            <p:cNvSpPr/>
            <p:nvPr/>
          </p:nvSpPr>
          <p:spPr>
            <a:xfrm>
              <a:off x="6954274" y="2466567"/>
              <a:ext cx="329086" cy="383106"/>
            </a:xfrm>
            <a:custGeom>
              <a:avLst/>
              <a:gdLst/>
              <a:ahLst/>
              <a:cxnLst/>
              <a:rect l="l" t="t" r="r" b="b"/>
              <a:pathLst>
                <a:path w="9272" h="10794" extrusionOk="0">
                  <a:moveTo>
                    <a:pt x="5836" y="1"/>
                  </a:moveTo>
                  <a:cubicBezTo>
                    <a:pt x="5833" y="1"/>
                    <a:pt x="5833" y="1"/>
                    <a:pt x="5837" y="3"/>
                  </a:cubicBezTo>
                  <a:cubicBezTo>
                    <a:pt x="3952" y="3529"/>
                    <a:pt x="1" y="6082"/>
                    <a:pt x="1" y="6082"/>
                  </a:cubicBezTo>
                  <a:cubicBezTo>
                    <a:pt x="192" y="7493"/>
                    <a:pt x="1004" y="7643"/>
                    <a:pt x="1342" y="7643"/>
                  </a:cubicBezTo>
                  <a:cubicBezTo>
                    <a:pt x="1433" y="7643"/>
                    <a:pt x="1490" y="7632"/>
                    <a:pt x="1490" y="7632"/>
                  </a:cubicBezTo>
                  <a:lnTo>
                    <a:pt x="1490" y="7632"/>
                  </a:lnTo>
                  <a:cubicBezTo>
                    <a:pt x="1308" y="10338"/>
                    <a:pt x="3800" y="10793"/>
                    <a:pt x="3800" y="10793"/>
                  </a:cubicBezTo>
                  <a:lnTo>
                    <a:pt x="5411" y="9851"/>
                  </a:lnTo>
                  <a:lnTo>
                    <a:pt x="6992" y="9243"/>
                  </a:lnTo>
                  <a:lnTo>
                    <a:pt x="8511" y="8423"/>
                  </a:lnTo>
                  <a:cubicBezTo>
                    <a:pt x="8511" y="8423"/>
                    <a:pt x="9271" y="6204"/>
                    <a:pt x="8663" y="5049"/>
                  </a:cubicBezTo>
                  <a:cubicBezTo>
                    <a:pt x="8226" y="4261"/>
                    <a:pt x="7678" y="4151"/>
                    <a:pt x="7405" y="4151"/>
                  </a:cubicBezTo>
                  <a:cubicBezTo>
                    <a:pt x="7299" y="4151"/>
                    <a:pt x="7235" y="4167"/>
                    <a:pt x="7235" y="4167"/>
                  </a:cubicBezTo>
                  <a:cubicBezTo>
                    <a:pt x="8451" y="1857"/>
                    <a:pt x="7721" y="34"/>
                    <a:pt x="7721" y="33"/>
                  </a:cubicBezTo>
                  <a:lnTo>
                    <a:pt x="7721" y="33"/>
                  </a:lnTo>
                  <a:cubicBezTo>
                    <a:pt x="7462" y="94"/>
                    <a:pt x="7192" y="115"/>
                    <a:pt x="6941" y="115"/>
                  </a:cubicBezTo>
                  <a:cubicBezTo>
                    <a:pt x="6357" y="115"/>
                    <a:pt x="5871" y="1"/>
                    <a:pt x="5836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426;p38">
              <a:extLst>
                <a:ext uri="{FF2B5EF4-FFF2-40B4-BE49-F238E27FC236}">
                  <a16:creationId xmlns:a16="http://schemas.microsoft.com/office/drawing/2014/main" id="{2380DE53-3F1C-4D0C-9B6E-94CD10BB1671}"/>
                </a:ext>
              </a:extLst>
            </p:cNvPr>
            <p:cNvSpPr/>
            <p:nvPr/>
          </p:nvSpPr>
          <p:spPr>
            <a:xfrm>
              <a:off x="5856159" y="2469912"/>
              <a:ext cx="329086" cy="383142"/>
            </a:xfrm>
            <a:custGeom>
              <a:avLst/>
              <a:gdLst/>
              <a:ahLst/>
              <a:cxnLst/>
              <a:rect l="l" t="t" r="r" b="b"/>
              <a:pathLst>
                <a:path w="9272" h="10795" extrusionOk="0">
                  <a:moveTo>
                    <a:pt x="3453" y="1"/>
                  </a:moveTo>
                  <a:cubicBezTo>
                    <a:pt x="3370" y="1"/>
                    <a:pt x="2900" y="90"/>
                    <a:pt x="2310" y="90"/>
                  </a:cubicBezTo>
                  <a:cubicBezTo>
                    <a:pt x="2071" y="90"/>
                    <a:pt x="1812" y="75"/>
                    <a:pt x="1551" y="34"/>
                  </a:cubicBezTo>
                  <a:lnTo>
                    <a:pt x="1551" y="34"/>
                  </a:lnTo>
                  <a:cubicBezTo>
                    <a:pt x="1551" y="35"/>
                    <a:pt x="852" y="1858"/>
                    <a:pt x="2068" y="4168"/>
                  </a:cubicBezTo>
                  <a:cubicBezTo>
                    <a:pt x="2068" y="4168"/>
                    <a:pt x="2001" y="4152"/>
                    <a:pt x="1891" y="4152"/>
                  </a:cubicBezTo>
                  <a:cubicBezTo>
                    <a:pt x="1610" y="4152"/>
                    <a:pt x="1046" y="4262"/>
                    <a:pt x="609" y="5050"/>
                  </a:cubicBezTo>
                  <a:cubicBezTo>
                    <a:pt x="1" y="6205"/>
                    <a:pt x="761" y="8424"/>
                    <a:pt x="761" y="8424"/>
                  </a:cubicBezTo>
                  <a:lnTo>
                    <a:pt x="2280" y="9244"/>
                  </a:lnTo>
                  <a:lnTo>
                    <a:pt x="3891" y="9852"/>
                  </a:lnTo>
                  <a:lnTo>
                    <a:pt x="5472" y="10794"/>
                  </a:lnTo>
                  <a:cubicBezTo>
                    <a:pt x="5472" y="10794"/>
                    <a:pt x="7995" y="10339"/>
                    <a:pt x="7782" y="7633"/>
                  </a:cubicBezTo>
                  <a:lnTo>
                    <a:pt x="7782" y="7633"/>
                  </a:lnTo>
                  <a:cubicBezTo>
                    <a:pt x="7782" y="7633"/>
                    <a:pt x="7840" y="7644"/>
                    <a:pt x="7933" y="7644"/>
                  </a:cubicBezTo>
                  <a:cubicBezTo>
                    <a:pt x="8278" y="7644"/>
                    <a:pt x="9104" y="7494"/>
                    <a:pt x="9271" y="6083"/>
                  </a:cubicBezTo>
                  <a:cubicBezTo>
                    <a:pt x="9271" y="6083"/>
                    <a:pt x="5320" y="3530"/>
                    <a:pt x="3466" y="4"/>
                  </a:cubicBezTo>
                  <a:cubicBezTo>
                    <a:pt x="3466" y="2"/>
                    <a:pt x="3461" y="1"/>
                    <a:pt x="345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427;p38">
              <a:extLst>
                <a:ext uri="{FF2B5EF4-FFF2-40B4-BE49-F238E27FC236}">
                  <a16:creationId xmlns:a16="http://schemas.microsoft.com/office/drawing/2014/main" id="{A7575472-D10B-4273-948E-BC6C279647C4}"/>
                </a:ext>
              </a:extLst>
            </p:cNvPr>
            <p:cNvSpPr/>
            <p:nvPr/>
          </p:nvSpPr>
          <p:spPr>
            <a:xfrm>
              <a:off x="7125395" y="2904203"/>
              <a:ext cx="195280" cy="190808"/>
            </a:xfrm>
            <a:custGeom>
              <a:avLst/>
              <a:gdLst/>
              <a:ahLst/>
              <a:cxnLst/>
              <a:rect l="l" t="t" r="r" b="b"/>
              <a:pathLst>
                <a:path w="5502" h="5376" extrusionOk="0">
                  <a:moveTo>
                    <a:pt x="2584" y="1"/>
                  </a:move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ubicBezTo>
                    <a:pt x="2584" y="1"/>
                    <a:pt x="2584" y="1"/>
                    <a:pt x="2584" y="1"/>
                  </a:cubicBez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lose/>
                  <a:moveTo>
                    <a:pt x="2584" y="1"/>
                  </a:moveTo>
                  <a:cubicBezTo>
                    <a:pt x="2567" y="44"/>
                    <a:pt x="1025" y="2469"/>
                    <a:pt x="426" y="2828"/>
                  </a:cubicBezTo>
                  <a:lnTo>
                    <a:pt x="0" y="4409"/>
                  </a:lnTo>
                  <a:cubicBezTo>
                    <a:pt x="0" y="4409"/>
                    <a:pt x="2585" y="5375"/>
                    <a:pt x="4585" y="5375"/>
                  </a:cubicBezTo>
                  <a:cubicBezTo>
                    <a:pt x="4911" y="5375"/>
                    <a:pt x="5221" y="5350"/>
                    <a:pt x="5502" y="5290"/>
                  </a:cubicBezTo>
                  <a:cubicBezTo>
                    <a:pt x="5502" y="5290"/>
                    <a:pt x="5380" y="2524"/>
                    <a:pt x="4985" y="1035"/>
                  </a:cubicBezTo>
                  <a:cubicBezTo>
                    <a:pt x="4985" y="1035"/>
                    <a:pt x="3374" y="792"/>
                    <a:pt x="2584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428;p38">
              <a:extLst>
                <a:ext uri="{FF2B5EF4-FFF2-40B4-BE49-F238E27FC236}">
                  <a16:creationId xmlns:a16="http://schemas.microsoft.com/office/drawing/2014/main" id="{5CC20867-A78B-4629-8016-EB163D766EE2}"/>
                </a:ext>
              </a:extLst>
            </p:cNvPr>
            <p:cNvSpPr/>
            <p:nvPr/>
          </p:nvSpPr>
          <p:spPr>
            <a:xfrm>
              <a:off x="5800657" y="2907734"/>
              <a:ext cx="205644" cy="199752"/>
            </a:xfrm>
            <a:custGeom>
              <a:avLst/>
              <a:gdLst/>
              <a:ahLst/>
              <a:cxnLst/>
              <a:rect l="l" t="t" r="r" b="b"/>
              <a:pathLst>
                <a:path w="5794" h="5628" extrusionOk="0">
                  <a:moveTo>
                    <a:pt x="3483" y="1"/>
                  </a:moveTo>
                  <a:cubicBezTo>
                    <a:pt x="2754" y="427"/>
                    <a:pt x="869" y="1156"/>
                    <a:pt x="869" y="1156"/>
                  </a:cubicBezTo>
                  <a:cubicBezTo>
                    <a:pt x="1" y="3342"/>
                    <a:pt x="519" y="5322"/>
                    <a:pt x="535" y="5322"/>
                  </a:cubicBezTo>
                  <a:cubicBezTo>
                    <a:pt x="535" y="5322"/>
                    <a:pt x="535" y="5321"/>
                    <a:pt x="535" y="5320"/>
                  </a:cubicBezTo>
                  <a:cubicBezTo>
                    <a:pt x="993" y="5545"/>
                    <a:pt x="1575" y="5628"/>
                    <a:pt x="2185" y="5628"/>
                  </a:cubicBezTo>
                  <a:cubicBezTo>
                    <a:pt x="3884" y="5628"/>
                    <a:pt x="5793" y="4986"/>
                    <a:pt x="5793" y="4986"/>
                  </a:cubicBezTo>
                  <a:lnTo>
                    <a:pt x="5611" y="2980"/>
                  </a:lnTo>
                  <a:cubicBezTo>
                    <a:pt x="4882" y="2524"/>
                    <a:pt x="3483" y="1"/>
                    <a:pt x="348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429;p38">
              <a:extLst>
                <a:ext uri="{FF2B5EF4-FFF2-40B4-BE49-F238E27FC236}">
                  <a16:creationId xmlns:a16="http://schemas.microsoft.com/office/drawing/2014/main" id="{5A0796DD-7BD7-4ADA-9535-9540D99C2723}"/>
                </a:ext>
              </a:extLst>
            </p:cNvPr>
            <p:cNvSpPr/>
            <p:nvPr/>
          </p:nvSpPr>
          <p:spPr>
            <a:xfrm>
              <a:off x="5724551" y="2671299"/>
              <a:ext cx="439113" cy="355457"/>
            </a:xfrm>
            <a:custGeom>
              <a:avLst/>
              <a:gdLst/>
              <a:ahLst/>
              <a:cxnLst/>
              <a:rect l="l" t="t" r="r" b="b"/>
              <a:pathLst>
                <a:path w="12372" h="10015" extrusionOk="0">
                  <a:moveTo>
                    <a:pt x="2668" y="1"/>
                  </a:moveTo>
                  <a:cubicBezTo>
                    <a:pt x="2191" y="1"/>
                    <a:pt x="1788" y="360"/>
                    <a:pt x="1459" y="743"/>
                  </a:cubicBezTo>
                  <a:cubicBezTo>
                    <a:pt x="1125" y="1199"/>
                    <a:pt x="851" y="1747"/>
                    <a:pt x="791" y="2294"/>
                  </a:cubicBezTo>
                  <a:cubicBezTo>
                    <a:pt x="760" y="2598"/>
                    <a:pt x="760" y="2871"/>
                    <a:pt x="791" y="3175"/>
                  </a:cubicBezTo>
                  <a:cubicBezTo>
                    <a:pt x="821" y="3509"/>
                    <a:pt x="912" y="3813"/>
                    <a:pt x="699" y="4117"/>
                  </a:cubicBezTo>
                  <a:cubicBezTo>
                    <a:pt x="365" y="4695"/>
                    <a:pt x="31" y="5272"/>
                    <a:pt x="0" y="5941"/>
                  </a:cubicBezTo>
                  <a:cubicBezTo>
                    <a:pt x="0" y="6367"/>
                    <a:pt x="92" y="6701"/>
                    <a:pt x="304" y="6975"/>
                  </a:cubicBezTo>
                  <a:cubicBezTo>
                    <a:pt x="395" y="7279"/>
                    <a:pt x="669" y="7461"/>
                    <a:pt x="973" y="7674"/>
                  </a:cubicBezTo>
                  <a:cubicBezTo>
                    <a:pt x="1399" y="7886"/>
                    <a:pt x="1854" y="8069"/>
                    <a:pt x="2341" y="8160"/>
                  </a:cubicBezTo>
                  <a:cubicBezTo>
                    <a:pt x="2415" y="8167"/>
                    <a:pt x="2488" y="8170"/>
                    <a:pt x="2561" y="8170"/>
                  </a:cubicBezTo>
                  <a:cubicBezTo>
                    <a:pt x="3119" y="8170"/>
                    <a:pt x="3654" y="7973"/>
                    <a:pt x="4165" y="7704"/>
                  </a:cubicBezTo>
                  <a:cubicBezTo>
                    <a:pt x="4651" y="7522"/>
                    <a:pt x="5107" y="7279"/>
                    <a:pt x="5502" y="6944"/>
                  </a:cubicBezTo>
                  <a:cubicBezTo>
                    <a:pt x="5527" y="6932"/>
                    <a:pt x="5558" y="6924"/>
                    <a:pt x="5589" y="6924"/>
                  </a:cubicBezTo>
                  <a:cubicBezTo>
                    <a:pt x="5633" y="6924"/>
                    <a:pt x="5679" y="6939"/>
                    <a:pt x="5715" y="6975"/>
                  </a:cubicBezTo>
                  <a:cubicBezTo>
                    <a:pt x="5836" y="7066"/>
                    <a:pt x="5867" y="7248"/>
                    <a:pt x="5928" y="7370"/>
                  </a:cubicBezTo>
                  <a:cubicBezTo>
                    <a:pt x="6079" y="7674"/>
                    <a:pt x="6231" y="8008"/>
                    <a:pt x="6414" y="8282"/>
                  </a:cubicBezTo>
                  <a:cubicBezTo>
                    <a:pt x="6748" y="8798"/>
                    <a:pt x="7143" y="9345"/>
                    <a:pt x="7660" y="9710"/>
                  </a:cubicBezTo>
                  <a:cubicBezTo>
                    <a:pt x="7928" y="9889"/>
                    <a:pt x="8258" y="10015"/>
                    <a:pt x="8590" y="10015"/>
                  </a:cubicBezTo>
                  <a:cubicBezTo>
                    <a:pt x="8823" y="10015"/>
                    <a:pt x="9058" y="9952"/>
                    <a:pt x="9271" y="9801"/>
                  </a:cubicBezTo>
                  <a:cubicBezTo>
                    <a:pt x="9636" y="9497"/>
                    <a:pt x="9788" y="9041"/>
                    <a:pt x="9879" y="8525"/>
                  </a:cubicBezTo>
                  <a:cubicBezTo>
                    <a:pt x="10517" y="8312"/>
                    <a:pt x="10973" y="7826"/>
                    <a:pt x="11338" y="7279"/>
                  </a:cubicBezTo>
                  <a:cubicBezTo>
                    <a:pt x="11763" y="6671"/>
                    <a:pt x="12189" y="5911"/>
                    <a:pt x="12219" y="5181"/>
                  </a:cubicBezTo>
                  <a:cubicBezTo>
                    <a:pt x="12219" y="5029"/>
                    <a:pt x="12219" y="4877"/>
                    <a:pt x="12189" y="4786"/>
                  </a:cubicBezTo>
                  <a:cubicBezTo>
                    <a:pt x="12250" y="4695"/>
                    <a:pt x="12371" y="4543"/>
                    <a:pt x="12250" y="4391"/>
                  </a:cubicBezTo>
                  <a:cubicBezTo>
                    <a:pt x="12037" y="4087"/>
                    <a:pt x="11733" y="3935"/>
                    <a:pt x="11429" y="3905"/>
                  </a:cubicBezTo>
                  <a:cubicBezTo>
                    <a:pt x="11277" y="3813"/>
                    <a:pt x="11125" y="3753"/>
                    <a:pt x="10943" y="3722"/>
                  </a:cubicBezTo>
                  <a:cubicBezTo>
                    <a:pt x="10548" y="3631"/>
                    <a:pt x="10122" y="3601"/>
                    <a:pt x="9727" y="3570"/>
                  </a:cubicBezTo>
                  <a:lnTo>
                    <a:pt x="8238" y="3449"/>
                  </a:lnTo>
                  <a:cubicBezTo>
                    <a:pt x="7386" y="3388"/>
                    <a:pt x="6414" y="3388"/>
                    <a:pt x="5867" y="2658"/>
                  </a:cubicBezTo>
                  <a:lnTo>
                    <a:pt x="5806" y="2567"/>
                  </a:lnTo>
                  <a:cubicBezTo>
                    <a:pt x="5532" y="2202"/>
                    <a:pt x="5228" y="1777"/>
                    <a:pt x="4955" y="1412"/>
                  </a:cubicBezTo>
                  <a:cubicBezTo>
                    <a:pt x="4438" y="713"/>
                    <a:pt x="3739" y="14"/>
                    <a:pt x="2827" y="14"/>
                  </a:cubicBezTo>
                  <a:cubicBezTo>
                    <a:pt x="2773" y="5"/>
                    <a:pt x="2720" y="1"/>
                    <a:pt x="2668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430;p38">
              <a:extLst>
                <a:ext uri="{FF2B5EF4-FFF2-40B4-BE49-F238E27FC236}">
                  <a16:creationId xmlns:a16="http://schemas.microsoft.com/office/drawing/2014/main" id="{3EC708FB-F822-4FB6-A23F-A4DDC3E33D2D}"/>
                </a:ext>
              </a:extLst>
            </p:cNvPr>
            <p:cNvSpPr/>
            <p:nvPr/>
          </p:nvSpPr>
          <p:spPr>
            <a:xfrm>
              <a:off x="6973839" y="2671299"/>
              <a:ext cx="440178" cy="355457"/>
            </a:xfrm>
            <a:custGeom>
              <a:avLst/>
              <a:gdLst/>
              <a:ahLst/>
              <a:cxnLst/>
              <a:rect l="l" t="t" r="r" b="b"/>
              <a:pathLst>
                <a:path w="12402" h="10015" extrusionOk="0">
                  <a:moveTo>
                    <a:pt x="9712" y="1"/>
                  </a:moveTo>
                  <a:cubicBezTo>
                    <a:pt x="9657" y="1"/>
                    <a:pt x="9602" y="5"/>
                    <a:pt x="9545" y="14"/>
                  </a:cubicBezTo>
                  <a:cubicBezTo>
                    <a:pt x="8633" y="14"/>
                    <a:pt x="7934" y="713"/>
                    <a:pt x="7417" y="1412"/>
                  </a:cubicBezTo>
                  <a:cubicBezTo>
                    <a:pt x="7144" y="1777"/>
                    <a:pt x="6840" y="2202"/>
                    <a:pt x="6566" y="2567"/>
                  </a:cubicBezTo>
                  <a:lnTo>
                    <a:pt x="6505" y="2658"/>
                  </a:lnTo>
                  <a:cubicBezTo>
                    <a:pt x="5989" y="3388"/>
                    <a:pt x="4985" y="3388"/>
                    <a:pt x="4165" y="3449"/>
                  </a:cubicBezTo>
                  <a:lnTo>
                    <a:pt x="2675" y="3570"/>
                  </a:lnTo>
                  <a:cubicBezTo>
                    <a:pt x="2250" y="3601"/>
                    <a:pt x="1824" y="3631"/>
                    <a:pt x="1460" y="3722"/>
                  </a:cubicBezTo>
                  <a:cubicBezTo>
                    <a:pt x="1277" y="3753"/>
                    <a:pt x="1125" y="3813"/>
                    <a:pt x="973" y="3905"/>
                  </a:cubicBezTo>
                  <a:cubicBezTo>
                    <a:pt x="669" y="3935"/>
                    <a:pt x="365" y="4087"/>
                    <a:pt x="122" y="4391"/>
                  </a:cubicBezTo>
                  <a:cubicBezTo>
                    <a:pt x="1" y="4543"/>
                    <a:pt x="122" y="4695"/>
                    <a:pt x="183" y="4786"/>
                  </a:cubicBezTo>
                  <a:cubicBezTo>
                    <a:pt x="153" y="4877"/>
                    <a:pt x="153" y="5029"/>
                    <a:pt x="153" y="5181"/>
                  </a:cubicBezTo>
                  <a:cubicBezTo>
                    <a:pt x="183" y="5911"/>
                    <a:pt x="608" y="6671"/>
                    <a:pt x="1034" y="7279"/>
                  </a:cubicBezTo>
                  <a:cubicBezTo>
                    <a:pt x="1399" y="7826"/>
                    <a:pt x="1855" y="8312"/>
                    <a:pt x="2523" y="8525"/>
                  </a:cubicBezTo>
                  <a:cubicBezTo>
                    <a:pt x="2584" y="9041"/>
                    <a:pt x="2736" y="9497"/>
                    <a:pt x="3131" y="9801"/>
                  </a:cubicBezTo>
                  <a:cubicBezTo>
                    <a:pt x="3332" y="9952"/>
                    <a:pt x="3559" y="10015"/>
                    <a:pt x="3788" y="10015"/>
                  </a:cubicBezTo>
                  <a:cubicBezTo>
                    <a:pt x="4114" y="10015"/>
                    <a:pt x="4444" y="9889"/>
                    <a:pt x="4712" y="9710"/>
                  </a:cubicBezTo>
                  <a:cubicBezTo>
                    <a:pt x="5259" y="9345"/>
                    <a:pt x="5624" y="8798"/>
                    <a:pt x="5958" y="8282"/>
                  </a:cubicBezTo>
                  <a:cubicBezTo>
                    <a:pt x="6171" y="8008"/>
                    <a:pt x="6323" y="7674"/>
                    <a:pt x="6475" y="7370"/>
                  </a:cubicBezTo>
                  <a:cubicBezTo>
                    <a:pt x="6505" y="7248"/>
                    <a:pt x="6536" y="7066"/>
                    <a:pt x="6657" y="6975"/>
                  </a:cubicBezTo>
                  <a:cubicBezTo>
                    <a:pt x="6693" y="6939"/>
                    <a:pt x="6739" y="6924"/>
                    <a:pt x="6783" y="6924"/>
                  </a:cubicBezTo>
                  <a:cubicBezTo>
                    <a:pt x="6814" y="6924"/>
                    <a:pt x="6845" y="6932"/>
                    <a:pt x="6870" y="6944"/>
                  </a:cubicBezTo>
                  <a:cubicBezTo>
                    <a:pt x="7265" y="7279"/>
                    <a:pt x="7721" y="7522"/>
                    <a:pt x="8207" y="7704"/>
                  </a:cubicBezTo>
                  <a:cubicBezTo>
                    <a:pt x="8718" y="7973"/>
                    <a:pt x="9253" y="8170"/>
                    <a:pt x="9811" y="8170"/>
                  </a:cubicBezTo>
                  <a:cubicBezTo>
                    <a:pt x="9884" y="8170"/>
                    <a:pt x="9957" y="8167"/>
                    <a:pt x="10031" y="8160"/>
                  </a:cubicBezTo>
                  <a:cubicBezTo>
                    <a:pt x="10517" y="8069"/>
                    <a:pt x="10973" y="7886"/>
                    <a:pt x="11399" y="7674"/>
                  </a:cubicBezTo>
                  <a:cubicBezTo>
                    <a:pt x="11703" y="7461"/>
                    <a:pt x="11976" y="7279"/>
                    <a:pt x="12098" y="6975"/>
                  </a:cubicBezTo>
                  <a:cubicBezTo>
                    <a:pt x="12280" y="6701"/>
                    <a:pt x="12402" y="6367"/>
                    <a:pt x="12402" y="5941"/>
                  </a:cubicBezTo>
                  <a:cubicBezTo>
                    <a:pt x="12341" y="5272"/>
                    <a:pt x="12007" y="4695"/>
                    <a:pt x="11673" y="4117"/>
                  </a:cubicBezTo>
                  <a:cubicBezTo>
                    <a:pt x="11490" y="3813"/>
                    <a:pt x="11551" y="3509"/>
                    <a:pt x="11581" y="3175"/>
                  </a:cubicBezTo>
                  <a:cubicBezTo>
                    <a:pt x="11642" y="2871"/>
                    <a:pt x="11642" y="2598"/>
                    <a:pt x="11581" y="2294"/>
                  </a:cubicBezTo>
                  <a:cubicBezTo>
                    <a:pt x="11521" y="1747"/>
                    <a:pt x="11247" y="1199"/>
                    <a:pt x="10913" y="743"/>
                  </a:cubicBezTo>
                  <a:cubicBezTo>
                    <a:pt x="10611" y="360"/>
                    <a:pt x="10211" y="1"/>
                    <a:pt x="9712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431;p38">
              <a:extLst>
                <a:ext uri="{FF2B5EF4-FFF2-40B4-BE49-F238E27FC236}">
                  <a16:creationId xmlns:a16="http://schemas.microsoft.com/office/drawing/2014/main" id="{3DD946FC-734D-4C31-8134-6A3247CE52FA}"/>
                </a:ext>
              </a:extLst>
            </p:cNvPr>
            <p:cNvSpPr/>
            <p:nvPr/>
          </p:nvSpPr>
          <p:spPr>
            <a:xfrm>
              <a:off x="703101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4221" y="0"/>
                  </a:moveTo>
                  <a:cubicBezTo>
                    <a:pt x="4112" y="0"/>
                    <a:pt x="4017" y="48"/>
                    <a:pt x="3922" y="143"/>
                  </a:cubicBezTo>
                  <a:cubicBezTo>
                    <a:pt x="3678" y="356"/>
                    <a:pt x="3466" y="568"/>
                    <a:pt x="3222" y="751"/>
                  </a:cubicBezTo>
                  <a:cubicBezTo>
                    <a:pt x="2402" y="1511"/>
                    <a:pt x="1551" y="2331"/>
                    <a:pt x="882" y="3243"/>
                  </a:cubicBezTo>
                  <a:lnTo>
                    <a:pt x="304" y="4033"/>
                  </a:lnTo>
                  <a:cubicBezTo>
                    <a:pt x="153" y="4277"/>
                    <a:pt x="1" y="4520"/>
                    <a:pt x="31" y="4793"/>
                  </a:cubicBezTo>
                  <a:cubicBezTo>
                    <a:pt x="31" y="5097"/>
                    <a:pt x="274" y="5280"/>
                    <a:pt x="487" y="5462"/>
                  </a:cubicBezTo>
                  <a:cubicBezTo>
                    <a:pt x="730" y="5675"/>
                    <a:pt x="943" y="5827"/>
                    <a:pt x="1186" y="5979"/>
                  </a:cubicBezTo>
                  <a:lnTo>
                    <a:pt x="1216" y="6009"/>
                  </a:lnTo>
                  <a:cubicBezTo>
                    <a:pt x="1247" y="6040"/>
                    <a:pt x="1277" y="6040"/>
                    <a:pt x="1338" y="6070"/>
                  </a:cubicBezTo>
                  <a:cubicBezTo>
                    <a:pt x="1399" y="6131"/>
                    <a:pt x="1490" y="6131"/>
                    <a:pt x="1520" y="6131"/>
                  </a:cubicBezTo>
                  <a:cubicBezTo>
                    <a:pt x="1855" y="6070"/>
                    <a:pt x="2159" y="5675"/>
                    <a:pt x="2341" y="5462"/>
                  </a:cubicBezTo>
                  <a:cubicBezTo>
                    <a:pt x="2736" y="5067"/>
                    <a:pt x="3101" y="4550"/>
                    <a:pt x="3466" y="4094"/>
                  </a:cubicBezTo>
                  <a:cubicBezTo>
                    <a:pt x="3800" y="3608"/>
                    <a:pt x="4165" y="3152"/>
                    <a:pt x="4529" y="2666"/>
                  </a:cubicBezTo>
                  <a:cubicBezTo>
                    <a:pt x="4833" y="2240"/>
                    <a:pt x="5137" y="1754"/>
                    <a:pt x="5077" y="1176"/>
                  </a:cubicBezTo>
                  <a:cubicBezTo>
                    <a:pt x="5046" y="690"/>
                    <a:pt x="4864" y="204"/>
                    <a:pt x="4438" y="52"/>
                  </a:cubicBezTo>
                  <a:cubicBezTo>
                    <a:pt x="4359" y="17"/>
                    <a:pt x="4287" y="0"/>
                    <a:pt x="4221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432;p38">
              <a:extLst>
                <a:ext uri="{FF2B5EF4-FFF2-40B4-BE49-F238E27FC236}">
                  <a16:creationId xmlns:a16="http://schemas.microsoft.com/office/drawing/2014/main" id="{D770CEC0-B83B-4391-8BDF-1DE0B32E2191}"/>
                </a:ext>
              </a:extLst>
            </p:cNvPr>
            <p:cNvSpPr/>
            <p:nvPr/>
          </p:nvSpPr>
          <p:spPr>
            <a:xfrm>
              <a:off x="593168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916" y="0"/>
                  </a:moveTo>
                  <a:cubicBezTo>
                    <a:pt x="850" y="0"/>
                    <a:pt x="779" y="17"/>
                    <a:pt x="699" y="52"/>
                  </a:cubicBezTo>
                  <a:cubicBezTo>
                    <a:pt x="274" y="204"/>
                    <a:pt x="92" y="690"/>
                    <a:pt x="31" y="1176"/>
                  </a:cubicBezTo>
                  <a:cubicBezTo>
                    <a:pt x="0" y="1754"/>
                    <a:pt x="304" y="2240"/>
                    <a:pt x="608" y="2666"/>
                  </a:cubicBezTo>
                  <a:cubicBezTo>
                    <a:pt x="943" y="3152"/>
                    <a:pt x="1338" y="3608"/>
                    <a:pt x="1672" y="4094"/>
                  </a:cubicBezTo>
                  <a:cubicBezTo>
                    <a:pt x="2006" y="4550"/>
                    <a:pt x="2402" y="5067"/>
                    <a:pt x="2766" y="5462"/>
                  </a:cubicBezTo>
                  <a:cubicBezTo>
                    <a:pt x="2979" y="5675"/>
                    <a:pt x="3253" y="6070"/>
                    <a:pt x="3617" y="6131"/>
                  </a:cubicBezTo>
                  <a:cubicBezTo>
                    <a:pt x="3648" y="6131"/>
                    <a:pt x="3739" y="6131"/>
                    <a:pt x="3800" y="6070"/>
                  </a:cubicBezTo>
                  <a:cubicBezTo>
                    <a:pt x="3830" y="6040"/>
                    <a:pt x="3891" y="6040"/>
                    <a:pt x="3921" y="6009"/>
                  </a:cubicBezTo>
                  <a:lnTo>
                    <a:pt x="3952" y="5979"/>
                  </a:lnTo>
                  <a:cubicBezTo>
                    <a:pt x="4195" y="5827"/>
                    <a:pt x="4408" y="5675"/>
                    <a:pt x="4651" y="5462"/>
                  </a:cubicBezTo>
                  <a:cubicBezTo>
                    <a:pt x="4864" y="5280"/>
                    <a:pt x="5107" y="5097"/>
                    <a:pt x="5107" y="4793"/>
                  </a:cubicBezTo>
                  <a:cubicBezTo>
                    <a:pt x="5137" y="4520"/>
                    <a:pt x="4985" y="4277"/>
                    <a:pt x="4833" y="4033"/>
                  </a:cubicBezTo>
                  <a:lnTo>
                    <a:pt x="4256" y="3243"/>
                  </a:lnTo>
                  <a:cubicBezTo>
                    <a:pt x="3587" y="2331"/>
                    <a:pt x="2736" y="1511"/>
                    <a:pt x="1915" y="751"/>
                  </a:cubicBezTo>
                  <a:cubicBezTo>
                    <a:pt x="1672" y="568"/>
                    <a:pt x="1459" y="356"/>
                    <a:pt x="1216" y="143"/>
                  </a:cubicBezTo>
                  <a:cubicBezTo>
                    <a:pt x="1121" y="48"/>
                    <a:pt x="1026" y="0"/>
                    <a:pt x="916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33;p38">
              <a:extLst>
                <a:ext uri="{FF2B5EF4-FFF2-40B4-BE49-F238E27FC236}">
                  <a16:creationId xmlns:a16="http://schemas.microsoft.com/office/drawing/2014/main" id="{1E59F6C1-6E66-4D8A-B820-832193592325}"/>
                </a:ext>
              </a:extLst>
            </p:cNvPr>
            <p:cNvSpPr/>
            <p:nvPr/>
          </p:nvSpPr>
          <p:spPr>
            <a:xfrm>
              <a:off x="5972808" y="3501744"/>
              <a:ext cx="1159123" cy="345878"/>
            </a:xfrm>
            <a:custGeom>
              <a:avLst/>
              <a:gdLst/>
              <a:ahLst/>
              <a:cxnLst/>
              <a:rect l="l" t="t" r="r" b="b"/>
              <a:pathLst>
                <a:path w="28117" h="8390" extrusionOk="0">
                  <a:moveTo>
                    <a:pt x="3040" y="1"/>
                  </a:moveTo>
                  <a:lnTo>
                    <a:pt x="1" y="6353"/>
                  </a:lnTo>
                  <a:lnTo>
                    <a:pt x="2220" y="6961"/>
                  </a:lnTo>
                  <a:lnTo>
                    <a:pt x="3466" y="7934"/>
                  </a:lnTo>
                  <a:lnTo>
                    <a:pt x="6870" y="7174"/>
                  </a:lnTo>
                  <a:lnTo>
                    <a:pt x="7600" y="8116"/>
                  </a:lnTo>
                  <a:lnTo>
                    <a:pt x="11430" y="7478"/>
                  </a:lnTo>
                  <a:lnTo>
                    <a:pt x="12797" y="8390"/>
                  </a:lnTo>
                  <a:lnTo>
                    <a:pt x="15199" y="7508"/>
                  </a:lnTo>
                  <a:lnTo>
                    <a:pt x="16202" y="8116"/>
                  </a:lnTo>
                  <a:lnTo>
                    <a:pt x="18785" y="7053"/>
                  </a:lnTo>
                  <a:lnTo>
                    <a:pt x="19910" y="8116"/>
                  </a:lnTo>
                  <a:lnTo>
                    <a:pt x="22950" y="7448"/>
                  </a:lnTo>
                  <a:lnTo>
                    <a:pt x="24409" y="8116"/>
                  </a:lnTo>
                  <a:lnTo>
                    <a:pt x="26627" y="6749"/>
                  </a:lnTo>
                  <a:lnTo>
                    <a:pt x="28117" y="6505"/>
                  </a:lnTo>
                  <a:lnTo>
                    <a:pt x="25412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34;p38">
              <a:extLst>
                <a:ext uri="{FF2B5EF4-FFF2-40B4-BE49-F238E27FC236}">
                  <a16:creationId xmlns:a16="http://schemas.microsoft.com/office/drawing/2014/main" id="{778AB837-2E03-4751-9E6E-116B907DCD55}"/>
                </a:ext>
              </a:extLst>
            </p:cNvPr>
            <p:cNvSpPr/>
            <p:nvPr/>
          </p:nvSpPr>
          <p:spPr>
            <a:xfrm>
              <a:off x="5475346" y="3289971"/>
              <a:ext cx="2170331" cy="95271"/>
            </a:xfrm>
            <a:custGeom>
              <a:avLst/>
              <a:gdLst/>
              <a:ahLst/>
              <a:cxnLst/>
              <a:rect l="l" t="t" r="r" b="b"/>
              <a:pathLst>
                <a:path w="52646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52646" y="2311"/>
                  </a:lnTo>
                  <a:lnTo>
                    <a:pt x="5264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435;p38">
              <a:extLst>
                <a:ext uri="{FF2B5EF4-FFF2-40B4-BE49-F238E27FC236}">
                  <a16:creationId xmlns:a16="http://schemas.microsoft.com/office/drawing/2014/main" id="{6323DC27-0351-4D19-AA29-EFEB5630F372}"/>
                </a:ext>
              </a:extLst>
            </p:cNvPr>
            <p:cNvSpPr/>
            <p:nvPr/>
          </p:nvSpPr>
          <p:spPr>
            <a:xfrm>
              <a:off x="5548026" y="3388993"/>
              <a:ext cx="2026250" cy="120336"/>
            </a:xfrm>
            <a:custGeom>
              <a:avLst/>
              <a:gdLst/>
              <a:ahLst/>
              <a:cxnLst/>
              <a:rect l="l" t="t" r="r" b="b"/>
              <a:pathLst>
                <a:path w="49151" h="2919" extrusionOk="0">
                  <a:moveTo>
                    <a:pt x="1" y="0"/>
                  </a:moveTo>
                  <a:lnTo>
                    <a:pt x="1" y="2918"/>
                  </a:lnTo>
                  <a:lnTo>
                    <a:pt x="49151" y="2918"/>
                  </a:lnTo>
                  <a:lnTo>
                    <a:pt x="49151" y="0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436;p38">
              <a:extLst>
                <a:ext uri="{FF2B5EF4-FFF2-40B4-BE49-F238E27FC236}">
                  <a16:creationId xmlns:a16="http://schemas.microsoft.com/office/drawing/2014/main" id="{B588827B-6066-46F6-8C85-0742483E2EAB}"/>
                </a:ext>
              </a:extLst>
            </p:cNvPr>
            <p:cNvSpPr/>
            <p:nvPr/>
          </p:nvSpPr>
          <p:spPr>
            <a:xfrm>
              <a:off x="5548026" y="3479194"/>
              <a:ext cx="210577" cy="1122804"/>
            </a:xfrm>
            <a:custGeom>
              <a:avLst/>
              <a:gdLst/>
              <a:ahLst/>
              <a:cxnLst/>
              <a:rect l="l" t="t" r="r" b="b"/>
              <a:pathLst>
                <a:path w="5108" h="27236" extrusionOk="0">
                  <a:moveTo>
                    <a:pt x="1" y="1"/>
                  </a:moveTo>
                  <a:lnTo>
                    <a:pt x="1" y="27235"/>
                  </a:lnTo>
                  <a:lnTo>
                    <a:pt x="5107" y="27235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37;p38">
              <a:extLst>
                <a:ext uri="{FF2B5EF4-FFF2-40B4-BE49-F238E27FC236}">
                  <a16:creationId xmlns:a16="http://schemas.microsoft.com/office/drawing/2014/main" id="{E54446A3-F2B5-4EC9-9028-013E2DDBC446}"/>
                </a:ext>
              </a:extLst>
            </p:cNvPr>
            <p:cNvSpPr/>
            <p:nvPr/>
          </p:nvSpPr>
          <p:spPr>
            <a:xfrm>
              <a:off x="7363740" y="3479194"/>
              <a:ext cx="209299" cy="1122804"/>
            </a:xfrm>
            <a:custGeom>
              <a:avLst/>
              <a:gdLst/>
              <a:ahLst/>
              <a:cxnLst/>
              <a:rect l="l" t="t" r="r" b="b"/>
              <a:pathLst>
                <a:path w="5077" h="27236" extrusionOk="0">
                  <a:moveTo>
                    <a:pt x="0" y="1"/>
                  </a:moveTo>
                  <a:lnTo>
                    <a:pt x="0" y="27235"/>
                  </a:lnTo>
                  <a:lnTo>
                    <a:pt x="5076" y="27235"/>
                  </a:lnTo>
                  <a:lnTo>
                    <a:pt x="507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38;p38">
              <a:extLst>
                <a:ext uri="{FF2B5EF4-FFF2-40B4-BE49-F238E27FC236}">
                  <a16:creationId xmlns:a16="http://schemas.microsoft.com/office/drawing/2014/main" id="{7298C4FE-1286-41CF-A7EC-29AC51E95BCD}"/>
                </a:ext>
              </a:extLst>
            </p:cNvPr>
            <p:cNvSpPr/>
            <p:nvPr/>
          </p:nvSpPr>
          <p:spPr>
            <a:xfrm>
              <a:off x="5797099" y="2252164"/>
              <a:ext cx="178811" cy="182467"/>
            </a:xfrm>
            <a:custGeom>
              <a:avLst/>
              <a:gdLst/>
              <a:ahLst/>
              <a:cxnLst/>
              <a:rect l="l" t="t" r="r" b="b"/>
              <a:pathLst>
                <a:path w="5038" h="5141" extrusionOk="0">
                  <a:moveTo>
                    <a:pt x="1337" y="1"/>
                  </a:moveTo>
                  <a:cubicBezTo>
                    <a:pt x="974" y="1"/>
                    <a:pt x="610" y="69"/>
                    <a:pt x="266" y="212"/>
                  </a:cubicBezTo>
                  <a:cubicBezTo>
                    <a:pt x="1" y="318"/>
                    <a:pt x="60" y="726"/>
                    <a:pt x="302" y="726"/>
                  </a:cubicBezTo>
                  <a:cubicBezTo>
                    <a:pt x="337" y="726"/>
                    <a:pt x="376" y="717"/>
                    <a:pt x="418" y="698"/>
                  </a:cubicBezTo>
                  <a:cubicBezTo>
                    <a:pt x="692" y="607"/>
                    <a:pt x="935" y="546"/>
                    <a:pt x="1209" y="516"/>
                  </a:cubicBezTo>
                  <a:lnTo>
                    <a:pt x="1209" y="516"/>
                  </a:lnTo>
                  <a:cubicBezTo>
                    <a:pt x="935" y="1580"/>
                    <a:pt x="1178" y="2795"/>
                    <a:pt x="1817" y="3677"/>
                  </a:cubicBezTo>
                  <a:cubicBezTo>
                    <a:pt x="2516" y="4589"/>
                    <a:pt x="3580" y="5106"/>
                    <a:pt x="4704" y="5136"/>
                  </a:cubicBezTo>
                  <a:cubicBezTo>
                    <a:pt x="4722" y="5139"/>
                    <a:pt x="4738" y="5141"/>
                    <a:pt x="4754" y="5141"/>
                  </a:cubicBezTo>
                  <a:cubicBezTo>
                    <a:pt x="5038" y="5141"/>
                    <a:pt x="5021" y="4650"/>
                    <a:pt x="4704" y="4650"/>
                  </a:cubicBezTo>
                  <a:cubicBezTo>
                    <a:pt x="3762" y="4619"/>
                    <a:pt x="2820" y="4133"/>
                    <a:pt x="2242" y="3373"/>
                  </a:cubicBezTo>
                  <a:cubicBezTo>
                    <a:pt x="1665" y="2583"/>
                    <a:pt x="1482" y="1519"/>
                    <a:pt x="1756" y="607"/>
                  </a:cubicBezTo>
                  <a:lnTo>
                    <a:pt x="1756" y="607"/>
                  </a:lnTo>
                  <a:cubicBezTo>
                    <a:pt x="2242" y="668"/>
                    <a:pt x="2698" y="911"/>
                    <a:pt x="3063" y="1276"/>
                  </a:cubicBezTo>
                  <a:cubicBezTo>
                    <a:pt x="3119" y="1332"/>
                    <a:pt x="3182" y="1356"/>
                    <a:pt x="3243" y="1356"/>
                  </a:cubicBezTo>
                  <a:cubicBezTo>
                    <a:pt x="3444" y="1356"/>
                    <a:pt x="3621" y="1098"/>
                    <a:pt x="3458" y="911"/>
                  </a:cubicBezTo>
                  <a:cubicBezTo>
                    <a:pt x="2916" y="327"/>
                    <a:pt x="2130" y="1"/>
                    <a:pt x="1337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39;p38">
              <a:extLst>
                <a:ext uri="{FF2B5EF4-FFF2-40B4-BE49-F238E27FC236}">
                  <a16:creationId xmlns:a16="http://schemas.microsoft.com/office/drawing/2014/main" id="{B0ABC0B5-46D5-4096-B166-D76B46D70479}"/>
                </a:ext>
              </a:extLst>
            </p:cNvPr>
            <p:cNvSpPr/>
            <p:nvPr/>
          </p:nvSpPr>
          <p:spPr>
            <a:xfrm>
              <a:off x="7168058" y="2252164"/>
              <a:ext cx="179876" cy="182467"/>
            </a:xfrm>
            <a:custGeom>
              <a:avLst/>
              <a:gdLst/>
              <a:ahLst/>
              <a:cxnLst/>
              <a:rect l="l" t="t" r="r" b="b"/>
              <a:pathLst>
                <a:path w="5068" h="5141" extrusionOk="0">
                  <a:moveTo>
                    <a:pt x="3732" y="1"/>
                  </a:moveTo>
                  <a:cubicBezTo>
                    <a:pt x="2939" y="1"/>
                    <a:pt x="2153" y="327"/>
                    <a:pt x="1611" y="911"/>
                  </a:cubicBezTo>
                  <a:cubicBezTo>
                    <a:pt x="1424" y="1098"/>
                    <a:pt x="1614" y="1356"/>
                    <a:pt x="1808" y="1356"/>
                  </a:cubicBezTo>
                  <a:cubicBezTo>
                    <a:pt x="1867" y="1356"/>
                    <a:pt x="1926" y="1332"/>
                    <a:pt x="1976" y="1276"/>
                  </a:cubicBezTo>
                  <a:cubicBezTo>
                    <a:pt x="2371" y="911"/>
                    <a:pt x="2827" y="668"/>
                    <a:pt x="3313" y="607"/>
                  </a:cubicBezTo>
                  <a:lnTo>
                    <a:pt x="3313" y="607"/>
                  </a:lnTo>
                  <a:cubicBezTo>
                    <a:pt x="3586" y="1519"/>
                    <a:pt x="3404" y="2583"/>
                    <a:pt x="2827" y="3373"/>
                  </a:cubicBezTo>
                  <a:cubicBezTo>
                    <a:pt x="2249" y="4133"/>
                    <a:pt x="1307" y="4619"/>
                    <a:pt x="365" y="4650"/>
                  </a:cubicBezTo>
                  <a:cubicBezTo>
                    <a:pt x="19" y="4650"/>
                    <a:pt x="1" y="5141"/>
                    <a:pt x="310" y="5141"/>
                  </a:cubicBezTo>
                  <a:cubicBezTo>
                    <a:pt x="327" y="5141"/>
                    <a:pt x="345" y="5139"/>
                    <a:pt x="365" y="5136"/>
                  </a:cubicBezTo>
                  <a:cubicBezTo>
                    <a:pt x="1489" y="5106"/>
                    <a:pt x="2553" y="4589"/>
                    <a:pt x="3252" y="3677"/>
                  </a:cubicBezTo>
                  <a:cubicBezTo>
                    <a:pt x="3890" y="2795"/>
                    <a:pt x="4103" y="1580"/>
                    <a:pt x="3860" y="516"/>
                  </a:cubicBezTo>
                  <a:lnTo>
                    <a:pt x="3860" y="516"/>
                  </a:lnTo>
                  <a:cubicBezTo>
                    <a:pt x="4103" y="546"/>
                    <a:pt x="4377" y="607"/>
                    <a:pt x="4650" y="698"/>
                  </a:cubicBezTo>
                  <a:cubicBezTo>
                    <a:pt x="4693" y="717"/>
                    <a:pt x="4731" y="726"/>
                    <a:pt x="4766" y="726"/>
                  </a:cubicBezTo>
                  <a:cubicBezTo>
                    <a:pt x="5009" y="726"/>
                    <a:pt x="5068" y="318"/>
                    <a:pt x="4802" y="212"/>
                  </a:cubicBezTo>
                  <a:cubicBezTo>
                    <a:pt x="4459" y="69"/>
                    <a:pt x="4095" y="1"/>
                    <a:pt x="3732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40;p38">
              <a:extLst>
                <a:ext uri="{FF2B5EF4-FFF2-40B4-BE49-F238E27FC236}">
                  <a16:creationId xmlns:a16="http://schemas.microsoft.com/office/drawing/2014/main" id="{8A3BD5D5-EB6E-441D-8BEC-A9890E7C759D}"/>
                </a:ext>
              </a:extLst>
            </p:cNvPr>
            <p:cNvSpPr/>
            <p:nvPr/>
          </p:nvSpPr>
          <p:spPr>
            <a:xfrm>
              <a:off x="5475346" y="3375183"/>
              <a:ext cx="2171609" cy="21355"/>
            </a:xfrm>
            <a:custGeom>
              <a:avLst/>
              <a:gdLst/>
              <a:ahLst/>
              <a:cxnLst/>
              <a:rect l="l" t="t" r="r" b="b"/>
              <a:pathLst>
                <a:path w="52677" h="518" extrusionOk="0">
                  <a:moveTo>
                    <a:pt x="244" y="1"/>
                  </a:moveTo>
                  <a:cubicBezTo>
                    <a:pt x="92" y="1"/>
                    <a:pt x="1" y="92"/>
                    <a:pt x="1" y="244"/>
                  </a:cubicBezTo>
                  <a:cubicBezTo>
                    <a:pt x="1" y="396"/>
                    <a:pt x="92" y="518"/>
                    <a:pt x="244" y="518"/>
                  </a:cubicBezTo>
                  <a:lnTo>
                    <a:pt x="52433" y="518"/>
                  </a:lnTo>
                  <a:cubicBezTo>
                    <a:pt x="52525" y="518"/>
                    <a:pt x="52646" y="396"/>
                    <a:pt x="52676" y="244"/>
                  </a:cubicBezTo>
                  <a:cubicBezTo>
                    <a:pt x="52676" y="92"/>
                    <a:pt x="52585" y="1"/>
                    <a:pt x="52433" y="1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441;p38">
              <a:extLst>
                <a:ext uri="{FF2B5EF4-FFF2-40B4-BE49-F238E27FC236}">
                  <a16:creationId xmlns:a16="http://schemas.microsoft.com/office/drawing/2014/main" id="{CBDF9077-691E-43D4-8832-575119FEFAAF}"/>
                </a:ext>
              </a:extLst>
            </p:cNvPr>
            <p:cNvSpPr/>
            <p:nvPr/>
          </p:nvSpPr>
          <p:spPr>
            <a:xfrm>
              <a:off x="6215912" y="4278670"/>
              <a:ext cx="312032" cy="324523"/>
            </a:xfrm>
            <a:custGeom>
              <a:avLst/>
              <a:gdLst/>
              <a:ahLst/>
              <a:cxnLst/>
              <a:rect l="l" t="t" r="r" b="b"/>
              <a:pathLst>
                <a:path w="7569" h="7872" extrusionOk="0">
                  <a:moveTo>
                    <a:pt x="4726" y="923"/>
                  </a:moveTo>
                  <a:cubicBezTo>
                    <a:pt x="5018" y="923"/>
                    <a:pt x="5308" y="1010"/>
                    <a:pt x="5472" y="1277"/>
                  </a:cubicBezTo>
                  <a:cubicBezTo>
                    <a:pt x="5624" y="1550"/>
                    <a:pt x="5533" y="1976"/>
                    <a:pt x="5350" y="2280"/>
                  </a:cubicBezTo>
                  <a:cubicBezTo>
                    <a:pt x="5229" y="2705"/>
                    <a:pt x="4894" y="3070"/>
                    <a:pt x="4408" y="3161"/>
                  </a:cubicBezTo>
                  <a:cubicBezTo>
                    <a:pt x="4378" y="3192"/>
                    <a:pt x="4286" y="3222"/>
                    <a:pt x="4226" y="3222"/>
                  </a:cubicBezTo>
                  <a:cubicBezTo>
                    <a:pt x="3526" y="3222"/>
                    <a:pt x="3223" y="2584"/>
                    <a:pt x="3344" y="1976"/>
                  </a:cubicBezTo>
                  <a:cubicBezTo>
                    <a:pt x="3466" y="1489"/>
                    <a:pt x="3861" y="1125"/>
                    <a:pt x="4317" y="973"/>
                  </a:cubicBezTo>
                  <a:cubicBezTo>
                    <a:pt x="4445" y="943"/>
                    <a:pt x="4586" y="923"/>
                    <a:pt x="4726" y="923"/>
                  </a:cubicBezTo>
                  <a:close/>
                  <a:moveTo>
                    <a:pt x="1039" y="996"/>
                  </a:moveTo>
                  <a:cubicBezTo>
                    <a:pt x="1105" y="996"/>
                    <a:pt x="1169" y="1017"/>
                    <a:pt x="1216" y="1064"/>
                  </a:cubicBezTo>
                  <a:cubicBezTo>
                    <a:pt x="1277" y="1064"/>
                    <a:pt x="1368" y="1064"/>
                    <a:pt x="1429" y="1125"/>
                  </a:cubicBezTo>
                  <a:cubicBezTo>
                    <a:pt x="1824" y="1489"/>
                    <a:pt x="2341" y="1520"/>
                    <a:pt x="2615" y="2006"/>
                  </a:cubicBezTo>
                  <a:cubicBezTo>
                    <a:pt x="2767" y="2462"/>
                    <a:pt x="2615" y="3100"/>
                    <a:pt x="2159" y="3313"/>
                  </a:cubicBezTo>
                  <a:cubicBezTo>
                    <a:pt x="2061" y="3348"/>
                    <a:pt x="1968" y="3364"/>
                    <a:pt x="1881" y="3364"/>
                  </a:cubicBezTo>
                  <a:cubicBezTo>
                    <a:pt x="1127" y="3364"/>
                    <a:pt x="764" y="2170"/>
                    <a:pt x="791" y="1489"/>
                  </a:cubicBezTo>
                  <a:cubicBezTo>
                    <a:pt x="791" y="1398"/>
                    <a:pt x="760" y="1337"/>
                    <a:pt x="760" y="1246"/>
                  </a:cubicBezTo>
                  <a:cubicBezTo>
                    <a:pt x="740" y="1099"/>
                    <a:pt x="892" y="996"/>
                    <a:pt x="1039" y="996"/>
                  </a:cubicBezTo>
                  <a:close/>
                  <a:moveTo>
                    <a:pt x="335" y="0"/>
                  </a:moveTo>
                  <a:cubicBezTo>
                    <a:pt x="335" y="0"/>
                    <a:pt x="1" y="2249"/>
                    <a:pt x="669" y="4559"/>
                  </a:cubicBezTo>
                  <a:cubicBezTo>
                    <a:pt x="1180" y="6224"/>
                    <a:pt x="2403" y="7871"/>
                    <a:pt x="3830" y="7871"/>
                  </a:cubicBezTo>
                  <a:cubicBezTo>
                    <a:pt x="4358" y="7871"/>
                    <a:pt x="4914" y="7646"/>
                    <a:pt x="5472" y="7113"/>
                  </a:cubicBezTo>
                  <a:cubicBezTo>
                    <a:pt x="7569" y="5137"/>
                    <a:pt x="5472" y="0"/>
                    <a:pt x="5472" y="0"/>
                  </a:cubicBezTo>
                  <a:cubicBezTo>
                    <a:pt x="4479" y="466"/>
                    <a:pt x="3641" y="621"/>
                    <a:pt x="2966" y="621"/>
                  </a:cubicBezTo>
                  <a:cubicBezTo>
                    <a:pt x="1615" y="621"/>
                    <a:pt x="912" y="0"/>
                    <a:pt x="912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442;p38">
              <a:extLst>
                <a:ext uri="{FF2B5EF4-FFF2-40B4-BE49-F238E27FC236}">
                  <a16:creationId xmlns:a16="http://schemas.microsoft.com/office/drawing/2014/main" id="{EDAB602E-3605-4264-BBAF-0E47FBC17D0B}"/>
                </a:ext>
              </a:extLst>
            </p:cNvPr>
            <p:cNvSpPr/>
            <p:nvPr/>
          </p:nvSpPr>
          <p:spPr>
            <a:xfrm>
              <a:off x="6605612" y="4278670"/>
              <a:ext cx="310795" cy="324523"/>
            </a:xfrm>
            <a:custGeom>
              <a:avLst/>
              <a:gdLst/>
              <a:ahLst/>
              <a:cxnLst/>
              <a:rect l="l" t="t" r="r" b="b"/>
              <a:pathLst>
                <a:path w="7539" h="7872" extrusionOk="0">
                  <a:moveTo>
                    <a:pt x="2797" y="923"/>
                  </a:moveTo>
                  <a:cubicBezTo>
                    <a:pt x="2936" y="923"/>
                    <a:pt x="3074" y="943"/>
                    <a:pt x="3192" y="973"/>
                  </a:cubicBezTo>
                  <a:cubicBezTo>
                    <a:pt x="3648" y="1125"/>
                    <a:pt x="4074" y="1489"/>
                    <a:pt x="4195" y="1976"/>
                  </a:cubicBezTo>
                  <a:cubicBezTo>
                    <a:pt x="4286" y="2584"/>
                    <a:pt x="3982" y="3222"/>
                    <a:pt x="3314" y="3222"/>
                  </a:cubicBezTo>
                  <a:cubicBezTo>
                    <a:pt x="3223" y="3222"/>
                    <a:pt x="3162" y="3192"/>
                    <a:pt x="3131" y="3161"/>
                  </a:cubicBezTo>
                  <a:cubicBezTo>
                    <a:pt x="2615" y="3070"/>
                    <a:pt x="2311" y="2736"/>
                    <a:pt x="2159" y="2280"/>
                  </a:cubicBezTo>
                  <a:cubicBezTo>
                    <a:pt x="1976" y="1976"/>
                    <a:pt x="1916" y="1550"/>
                    <a:pt x="2068" y="1277"/>
                  </a:cubicBezTo>
                  <a:cubicBezTo>
                    <a:pt x="2211" y="1010"/>
                    <a:pt x="2508" y="923"/>
                    <a:pt x="2797" y="923"/>
                  </a:cubicBezTo>
                  <a:close/>
                  <a:moveTo>
                    <a:pt x="6525" y="1026"/>
                  </a:moveTo>
                  <a:cubicBezTo>
                    <a:pt x="6664" y="1026"/>
                    <a:pt x="6809" y="1130"/>
                    <a:pt x="6809" y="1277"/>
                  </a:cubicBezTo>
                  <a:cubicBezTo>
                    <a:pt x="6809" y="1368"/>
                    <a:pt x="6779" y="1429"/>
                    <a:pt x="6779" y="1520"/>
                  </a:cubicBezTo>
                  <a:cubicBezTo>
                    <a:pt x="6833" y="2201"/>
                    <a:pt x="6448" y="3394"/>
                    <a:pt x="5690" y="3394"/>
                  </a:cubicBezTo>
                  <a:cubicBezTo>
                    <a:pt x="5602" y="3394"/>
                    <a:pt x="5509" y="3378"/>
                    <a:pt x="5411" y="3344"/>
                  </a:cubicBezTo>
                  <a:cubicBezTo>
                    <a:pt x="4894" y="3100"/>
                    <a:pt x="4742" y="2462"/>
                    <a:pt x="4955" y="2037"/>
                  </a:cubicBezTo>
                  <a:cubicBezTo>
                    <a:pt x="5168" y="1520"/>
                    <a:pt x="5715" y="1489"/>
                    <a:pt x="6110" y="1185"/>
                  </a:cubicBezTo>
                  <a:cubicBezTo>
                    <a:pt x="6201" y="1094"/>
                    <a:pt x="6262" y="1094"/>
                    <a:pt x="6353" y="1094"/>
                  </a:cubicBezTo>
                  <a:cubicBezTo>
                    <a:pt x="6400" y="1047"/>
                    <a:pt x="6462" y="1026"/>
                    <a:pt x="6525" y="1026"/>
                  </a:cubicBezTo>
                  <a:close/>
                  <a:moveTo>
                    <a:pt x="2068" y="0"/>
                  </a:moveTo>
                  <a:cubicBezTo>
                    <a:pt x="2068" y="0"/>
                    <a:pt x="1" y="5137"/>
                    <a:pt x="2068" y="7113"/>
                  </a:cubicBezTo>
                  <a:cubicBezTo>
                    <a:pt x="2626" y="7646"/>
                    <a:pt x="3181" y="7871"/>
                    <a:pt x="3709" y="7871"/>
                  </a:cubicBezTo>
                  <a:cubicBezTo>
                    <a:pt x="5134" y="7871"/>
                    <a:pt x="6352" y="6224"/>
                    <a:pt x="6840" y="4559"/>
                  </a:cubicBezTo>
                  <a:cubicBezTo>
                    <a:pt x="7539" y="2280"/>
                    <a:pt x="7174" y="0"/>
                    <a:pt x="7174" y="0"/>
                  </a:cubicBezTo>
                  <a:lnTo>
                    <a:pt x="6627" y="0"/>
                  </a:lnTo>
                  <a:cubicBezTo>
                    <a:pt x="6627" y="0"/>
                    <a:pt x="5911" y="621"/>
                    <a:pt x="4560" y="621"/>
                  </a:cubicBezTo>
                  <a:cubicBezTo>
                    <a:pt x="3885" y="621"/>
                    <a:pt x="3050" y="466"/>
                    <a:pt x="2068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0" name="Google Shape;443;p38">
              <a:extLst>
                <a:ext uri="{FF2B5EF4-FFF2-40B4-BE49-F238E27FC236}">
                  <a16:creationId xmlns:a16="http://schemas.microsoft.com/office/drawing/2014/main" id="{17C1DBA0-A4DC-4CB3-8F06-DDD0BD71AD21}"/>
                </a:ext>
              </a:extLst>
            </p:cNvPr>
            <p:cNvGrpSpPr/>
            <p:nvPr/>
          </p:nvGrpSpPr>
          <p:grpSpPr>
            <a:xfrm>
              <a:off x="6172337" y="2167153"/>
              <a:ext cx="818430" cy="402878"/>
              <a:chOff x="13805225" y="14342375"/>
              <a:chExt cx="704450" cy="346800"/>
            </a:xfrm>
          </p:grpSpPr>
          <p:sp>
            <p:nvSpPr>
              <p:cNvPr id="51" name="Google Shape;444;p38">
                <a:extLst>
                  <a:ext uri="{FF2B5EF4-FFF2-40B4-BE49-F238E27FC236}">
                    <a16:creationId xmlns:a16="http://schemas.microsoft.com/office/drawing/2014/main" id="{41137269-4CF8-4244-A23A-DBDD9E883568}"/>
                  </a:ext>
                </a:extLst>
              </p:cNvPr>
              <p:cNvSpPr/>
              <p:nvPr/>
            </p:nvSpPr>
            <p:spPr>
              <a:xfrm>
                <a:off x="13805225" y="14513625"/>
                <a:ext cx="187725" cy="174925"/>
              </a:xfrm>
              <a:custGeom>
                <a:avLst/>
                <a:gdLst/>
                <a:ahLst/>
                <a:cxnLst/>
                <a:rect l="l" t="t" r="r" b="b"/>
                <a:pathLst>
                  <a:path w="7509" h="6997" extrusionOk="0">
                    <a:moveTo>
                      <a:pt x="3718" y="1"/>
                    </a:moveTo>
                    <a:cubicBezTo>
                      <a:pt x="2041" y="1"/>
                      <a:pt x="577" y="1227"/>
                      <a:pt x="305" y="2941"/>
                    </a:cubicBezTo>
                    <a:cubicBezTo>
                      <a:pt x="1" y="4825"/>
                      <a:pt x="1308" y="6618"/>
                      <a:pt x="3192" y="6953"/>
                    </a:cubicBezTo>
                    <a:cubicBezTo>
                      <a:pt x="3379" y="6982"/>
                      <a:pt x="3564" y="6997"/>
                      <a:pt x="3747" y="6997"/>
                    </a:cubicBezTo>
                    <a:cubicBezTo>
                      <a:pt x="5443" y="6997"/>
                      <a:pt x="6930" y="5766"/>
                      <a:pt x="7205" y="4065"/>
                    </a:cubicBezTo>
                    <a:cubicBezTo>
                      <a:pt x="7509" y="2150"/>
                      <a:pt x="6232" y="357"/>
                      <a:pt x="4317" y="53"/>
                    </a:cubicBezTo>
                    <a:cubicBezTo>
                      <a:pt x="4115" y="18"/>
                      <a:pt x="3915" y="1"/>
                      <a:pt x="3718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445;p38">
                <a:extLst>
                  <a:ext uri="{FF2B5EF4-FFF2-40B4-BE49-F238E27FC236}">
                    <a16:creationId xmlns:a16="http://schemas.microsoft.com/office/drawing/2014/main" id="{CA9EA079-30BC-406E-BA5F-432206EE9482}"/>
                  </a:ext>
                </a:extLst>
              </p:cNvPr>
              <p:cNvSpPr/>
              <p:nvPr/>
            </p:nvSpPr>
            <p:spPr>
              <a:xfrm>
                <a:off x="14317400" y="14514725"/>
                <a:ext cx="19227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7691" h="6978" extrusionOk="0">
                    <a:moveTo>
                      <a:pt x="3822" y="1"/>
                    </a:moveTo>
                    <a:cubicBezTo>
                      <a:pt x="2242" y="1"/>
                      <a:pt x="815" y="1077"/>
                      <a:pt x="426" y="2684"/>
                    </a:cubicBezTo>
                    <a:cubicBezTo>
                      <a:pt x="1" y="4568"/>
                      <a:pt x="1156" y="6453"/>
                      <a:pt x="3040" y="6878"/>
                    </a:cubicBezTo>
                    <a:cubicBezTo>
                      <a:pt x="3318" y="6946"/>
                      <a:pt x="3596" y="6978"/>
                      <a:pt x="3869" y="6978"/>
                    </a:cubicBezTo>
                    <a:cubicBezTo>
                      <a:pt x="5449" y="6978"/>
                      <a:pt x="6872" y="5901"/>
                      <a:pt x="7235" y="4295"/>
                    </a:cubicBezTo>
                    <a:cubicBezTo>
                      <a:pt x="7691" y="2410"/>
                      <a:pt x="6505" y="526"/>
                      <a:pt x="4651" y="100"/>
                    </a:cubicBezTo>
                    <a:cubicBezTo>
                      <a:pt x="4373" y="33"/>
                      <a:pt x="4095" y="1"/>
                      <a:pt x="3822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446;p38">
                <a:extLst>
                  <a:ext uri="{FF2B5EF4-FFF2-40B4-BE49-F238E27FC236}">
                    <a16:creationId xmlns:a16="http://schemas.microsoft.com/office/drawing/2014/main" id="{F5DB64EA-41FD-4FB3-A73C-3DDFC6BD1423}"/>
                  </a:ext>
                </a:extLst>
              </p:cNvPr>
              <p:cNvSpPr/>
              <p:nvPr/>
            </p:nvSpPr>
            <p:spPr>
              <a:xfrm>
                <a:off x="13835625" y="14342375"/>
                <a:ext cx="15505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02" h="5929" extrusionOk="0">
                    <a:moveTo>
                      <a:pt x="2799" y="1"/>
                    </a:moveTo>
                    <a:cubicBezTo>
                      <a:pt x="2357" y="1"/>
                      <a:pt x="1918" y="137"/>
                      <a:pt x="1521" y="459"/>
                    </a:cubicBezTo>
                    <a:lnTo>
                      <a:pt x="1186" y="794"/>
                    </a:lnTo>
                    <a:cubicBezTo>
                      <a:pt x="882" y="1006"/>
                      <a:pt x="609" y="1219"/>
                      <a:pt x="426" y="1523"/>
                    </a:cubicBezTo>
                    <a:cubicBezTo>
                      <a:pt x="62" y="2101"/>
                      <a:pt x="1" y="2769"/>
                      <a:pt x="122" y="3377"/>
                    </a:cubicBezTo>
                    <a:cubicBezTo>
                      <a:pt x="305" y="4563"/>
                      <a:pt x="1247" y="5596"/>
                      <a:pt x="2432" y="5870"/>
                    </a:cubicBezTo>
                    <a:cubicBezTo>
                      <a:pt x="2634" y="5909"/>
                      <a:pt x="2839" y="5928"/>
                      <a:pt x="3042" y="5928"/>
                    </a:cubicBezTo>
                    <a:cubicBezTo>
                      <a:pt x="4093" y="5928"/>
                      <a:pt x="5115" y="5409"/>
                      <a:pt x="5624" y="4441"/>
                    </a:cubicBezTo>
                    <a:cubicBezTo>
                      <a:pt x="6201" y="3316"/>
                      <a:pt x="5897" y="2009"/>
                      <a:pt x="5016" y="1067"/>
                    </a:cubicBezTo>
                    <a:cubicBezTo>
                      <a:pt x="4426" y="458"/>
                      <a:pt x="3608" y="1"/>
                      <a:pt x="2799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447;p38">
                <a:extLst>
                  <a:ext uri="{FF2B5EF4-FFF2-40B4-BE49-F238E27FC236}">
                    <a16:creationId xmlns:a16="http://schemas.microsoft.com/office/drawing/2014/main" id="{3B3F5CDA-7EBA-48EC-9890-3BD0E3DA7008}"/>
                  </a:ext>
                </a:extLst>
              </p:cNvPr>
              <p:cNvSpPr/>
              <p:nvPr/>
            </p:nvSpPr>
            <p:spPr>
              <a:xfrm>
                <a:off x="14337925" y="14342375"/>
                <a:ext cx="15580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5929" extrusionOk="0">
                    <a:moveTo>
                      <a:pt x="2812" y="1"/>
                    </a:moveTo>
                    <a:cubicBezTo>
                      <a:pt x="2370" y="1"/>
                      <a:pt x="1928" y="137"/>
                      <a:pt x="1520" y="459"/>
                    </a:cubicBezTo>
                    <a:lnTo>
                      <a:pt x="1186" y="794"/>
                    </a:lnTo>
                    <a:cubicBezTo>
                      <a:pt x="882" y="1006"/>
                      <a:pt x="608" y="1219"/>
                      <a:pt x="426" y="1523"/>
                    </a:cubicBezTo>
                    <a:cubicBezTo>
                      <a:pt x="61" y="2101"/>
                      <a:pt x="0" y="2769"/>
                      <a:pt x="122" y="3377"/>
                    </a:cubicBezTo>
                    <a:cubicBezTo>
                      <a:pt x="304" y="4563"/>
                      <a:pt x="1247" y="5596"/>
                      <a:pt x="2432" y="5870"/>
                    </a:cubicBezTo>
                    <a:cubicBezTo>
                      <a:pt x="2634" y="5909"/>
                      <a:pt x="2838" y="5928"/>
                      <a:pt x="3042" y="5928"/>
                    </a:cubicBezTo>
                    <a:cubicBezTo>
                      <a:pt x="4093" y="5928"/>
                      <a:pt x="5114" y="5409"/>
                      <a:pt x="5623" y="4441"/>
                    </a:cubicBezTo>
                    <a:cubicBezTo>
                      <a:pt x="6231" y="3316"/>
                      <a:pt x="5927" y="2009"/>
                      <a:pt x="5016" y="1067"/>
                    </a:cubicBezTo>
                    <a:cubicBezTo>
                      <a:pt x="4426" y="458"/>
                      <a:pt x="3620" y="1"/>
                      <a:pt x="2812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448;p38">
                <a:extLst>
                  <a:ext uri="{FF2B5EF4-FFF2-40B4-BE49-F238E27FC236}">
                    <a16:creationId xmlns:a16="http://schemas.microsoft.com/office/drawing/2014/main" id="{6B2C02C9-7E75-41C0-B5A0-3EB4948D0D76}"/>
                  </a:ext>
                </a:extLst>
              </p:cNvPr>
              <p:cNvSpPr/>
              <p:nvPr/>
            </p:nvSpPr>
            <p:spPr>
              <a:xfrm>
                <a:off x="14131225" y="14362200"/>
                <a:ext cx="6917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6658" extrusionOk="0">
                    <a:moveTo>
                      <a:pt x="968" y="0"/>
                    </a:moveTo>
                    <a:cubicBezTo>
                      <a:pt x="780" y="0"/>
                      <a:pt x="579" y="130"/>
                      <a:pt x="548" y="365"/>
                    </a:cubicBezTo>
                    <a:lnTo>
                      <a:pt x="548" y="426"/>
                    </a:lnTo>
                    <a:cubicBezTo>
                      <a:pt x="517" y="517"/>
                      <a:pt x="517" y="578"/>
                      <a:pt x="548" y="700"/>
                    </a:cubicBezTo>
                    <a:lnTo>
                      <a:pt x="548" y="912"/>
                    </a:lnTo>
                    <a:lnTo>
                      <a:pt x="548" y="1460"/>
                    </a:lnTo>
                    <a:cubicBezTo>
                      <a:pt x="548" y="1794"/>
                      <a:pt x="517" y="2128"/>
                      <a:pt x="609" y="2493"/>
                    </a:cubicBezTo>
                    <a:cubicBezTo>
                      <a:pt x="761" y="2979"/>
                      <a:pt x="1277" y="3162"/>
                      <a:pt x="1551" y="3557"/>
                    </a:cubicBezTo>
                    <a:cubicBezTo>
                      <a:pt x="2189" y="4469"/>
                      <a:pt x="1703" y="5867"/>
                      <a:pt x="487" y="5897"/>
                    </a:cubicBezTo>
                    <a:cubicBezTo>
                      <a:pt x="1" y="5897"/>
                      <a:pt x="1" y="6657"/>
                      <a:pt x="487" y="6657"/>
                    </a:cubicBezTo>
                    <a:cubicBezTo>
                      <a:pt x="1824" y="6627"/>
                      <a:pt x="2767" y="5441"/>
                      <a:pt x="2584" y="4165"/>
                    </a:cubicBezTo>
                    <a:cubicBezTo>
                      <a:pt x="2493" y="3557"/>
                      <a:pt x="2159" y="3010"/>
                      <a:pt x="1703" y="2645"/>
                    </a:cubicBezTo>
                    <a:cubicBezTo>
                      <a:pt x="1581" y="2554"/>
                      <a:pt x="1429" y="2432"/>
                      <a:pt x="1368" y="2341"/>
                    </a:cubicBezTo>
                    <a:cubicBezTo>
                      <a:pt x="1247" y="2128"/>
                      <a:pt x="1277" y="1885"/>
                      <a:pt x="1277" y="1672"/>
                    </a:cubicBezTo>
                    <a:lnTo>
                      <a:pt x="1277" y="1642"/>
                    </a:lnTo>
                    <a:cubicBezTo>
                      <a:pt x="1308" y="1611"/>
                      <a:pt x="1368" y="1581"/>
                      <a:pt x="1368" y="1490"/>
                    </a:cubicBezTo>
                    <a:cubicBezTo>
                      <a:pt x="1399" y="1186"/>
                      <a:pt x="1399" y="882"/>
                      <a:pt x="1308" y="578"/>
                    </a:cubicBezTo>
                    <a:lnTo>
                      <a:pt x="1308" y="365"/>
                    </a:lnTo>
                    <a:cubicBezTo>
                      <a:pt x="1308" y="115"/>
                      <a:pt x="1144" y="0"/>
                      <a:pt x="968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449;p38">
                <a:extLst>
                  <a:ext uri="{FF2B5EF4-FFF2-40B4-BE49-F238E27FC236}">
                    <a16:creationId xmlns:a16="http://schemas.microsoft.com/office/drawing/2014/main" id="{F6C1D47A-E711-4C8C-B3CE-3949B4D802E9}"/>
                  </a:ext>
                </a:extLst>
              </p:cNvPr>
              <p:cNvSpPr/>
              <p:nvPr/>
            </p:nvSpPr>
            <p:spPr>
              <a:xfrm>
                <a:off x="14023000" y="14569675"/>
                <a:ext cx="222325" cy="62775"/>
              </a:xfrm>
              <a:custGeom>
                <a:avLst/>
                <a:gdLst/>
                <a:ahLst/>
                <a:cxnLst/>
                <a:rect l="l" t="t" r="r" b="b"/>
                <a:pathLst>
                  <a:path w="8893" h="2511" extrusionOk="0">
                    <a:moveTo>
                      <a:pt x="522" y="0"/>
                    </a:moveTo>
                    <a:cubicBezTo>
                      <a:pt x="244" y="0"/>
                      <a:pt x="0" y="382"/>
                      <a:pt x="257" y="638"/>
                    </a:cubicBezTo>
                    <a:cubicBezTo>
                      <a:pt x="1381" y="1732"/>
                      <a:pt x="2931" y="2401"/>
                      <a:pt x="4542" y="2492"/>
                    </a:cubicBezTo>
                    <a:cubicBezTo>
                      <a:pt x="4704" y="2504"/>
                      <a:pt x="4866" y="2510"/>
                      <a:pt x="5029" y="2510"/>
                    </a:cubicBezTo>
                    <a:cubicBezTo>
                      <a:pt x="5663" y="2510"/>
                      <a:pt x="6296" y="2418"/>
                      <a:pt x="6853" y="2249"/>
                    </a:cubicBezTo>
                    <a:cubicBezTo>
                      <a:pt x="7552" y="2006"/>
                      <a:pt x="8403" y="1702"/>
                      <a:pt x="8707" y="972"/>
                    </a:cubicBezTo>
                    <a:cubicBezTo>
                      <a:pt x="8892" y="642"/>
                      <a:pt x="8644" y="369"/>
                      <a:pt x="8409" y="369"/>
                    </a:cubicBezTo>
                    <a:cubicBezTo>
                      <a:pt x="8297" y="369"/>
                      <a:pt x="8188" y="430"/>
                      <a:pt x="8129" y="577"/>
                    </a:cubicBezTo>
                    <a:cubicBezTo>
                      <a:pt x="7856" y="1185"/>
                      <a:pt x="7065" y="1398"/>
                      <a:pt x="6488" y="1550"/>
                    </a:cubicBezTo>
                    <a:cubicBezTo>
                      <a:pt x="5987" y="1693"/>
                      <a:pt x="5430" y="1742"/>
                      <a:pt x="4875" y="1742"/>
                    </a:cubicBezTo>
                    <a:cubicBezTo>
                      <a:pt x="4723" y="1742"/>
                      <a:pt x="4571" y="1739"/>
                      <a:pt x="4421" y="1732"/>
                    </a:cubicBezTo>
                    <a:cubicBezTo>
                      <a:pt x="3053" y="1641"/>
                      <a:pt x="1776" y="1063"/>
                      <a:pt x="773" y="121"/>
                    </a:cubicBezTo>
                    <a:cubicBezTo>
                      <a:pt x="695" y="36"/>
                      <a:pt x="607" y="0"/>
                      <a:pt x="522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57" name="Google Shape;450;p38">
            <a:extLst>
              <a:ext uri="{FF2B5EF4-FFF2-40B4-BE49-F238E27FC236}">
                <a16:creationId xmlns:a16="http://schemas.microsoft.com/office/drawing/2014/main" id="{F217604F-AA8C-44C8-9641-0E1F0120BEEF}"/>
              </a:ext>
            </a:extLst>
          </p:cNvPr>
          <p:cNvCxnSpPr/>
          <p:nvPr/>
        </p:nvCxnSpPr>
        <p:spPr>
          <a:xfrm>
            <a:off x="3356502" y="2851434"/>
            <a:ext cx="1276200" cy="0"/>
          </a:xfrm>
          <a:prstGeom prst="straightConnector1">
            <a:avLst/>
          </a:prstGeom>
          <a:noFill/>
          <a:ln w="9525" cap="flat" cmpd="sng">
            <a:solidFill>
              <a:srgbClr val="25252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0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EC732FBA-8FF0-417E-BA2C-6F5228C14B5D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1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6E45685-2036-4EDB-8670-EB6155306C80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2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0117346-A3C4-4DCF-8828-0A8C34DB1B0D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3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7B218E47-F8C9-46E2-BD6C-74EE645A8717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4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F3611539-99CA-47EC-ADBF-3E03715F05CB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75" name="รูปภาพ 74">
            <a:hlinkClick r:id="rId8" action="ppaction://hlinksldjump"/>
            <a:extLst>
              <a:ext uri="{FF2B5EF4-FFF2-40B4-BE49-F238E27FC236}">
                <a16:creationId xmlns:a16="http://schemas.microsoft.com/office/drawing/2014/main" id="{7023FEE4-7222-47FA-BA9F-5377C09CA8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41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3842;p61">
            <a:extLst>
              <a:ext uri="{FF2B5EF4-FFF2-40B4-BE49-F238E27FC236}">
                <a16:creationId xmlns:a16="http://schemas.microsoft.com/office/drawing/2014/main" id="{F9A8BCB0-A7AD-4C35-BC90-FC5EAE940DDD}"/>
              </a:ext>
            </a:extLst>
          </p:cNvPr>
          <p:cNvSpPr txBox="1"/>
          <p:nvPr/>
        </p:nvSpPr>
        <p:spPr>
          <a:xfrm>
            <a:off x="1428142" y="595059"/>
            <a:ext cx="8368430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ข้อมูลการเดินทางมาโรงเรียนของนักเรียนโดยพาหนะชนิดต่าง ๆ ดังนี้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รถยนต์   13 คน	รถเมล์    5 คน     รถสองแถว    6 คน     รถตู้รับจ้าง   5 คน</a:t>
            </a:r>
            <a:endParaRPr kumimoji="0" lang="th-T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pSp>
        <p:nvGrpSpPr>
          <p:cNvPr id="2" name="กลุ่ม 1">
            <a:extLst>
              <a:ext uri="{FF2B5EF4-FFF2-40B4-BE49-F238E27FC236}">
                <a16:creationId xmlns:a16="http://schemas.microsoft.com/office/drawing/2014/main" id="{B0C1AB21-295F-4A2F-86F1-A55750497E38}"/>
              </a:ext>
            </a:extLst>
          </p:cNvPr>
          <p:cNvGrpSpPr/>
          <p:nvPr/>
        </p:nvGrpSpPr>
        <p:grpSpPr>
          <a:xfrm>
            <a:off x="2565858" y="1705877"/>
            <a:ext cx="6657138" cy="916085"/>
            <a:chOff x="1047954" y="1458542"/>
            <a:chExt cx="6657138" cy="916085"/>
          </a:xfrm>
        </p:grpSpPr>
        <p:grpSp>
          <p:nvGrpSpPr>
            <p:cNvPr id="127" name="Google Shape;1543;p45">
              <a:extLst>
                <a:ext uri="{FF2B5EF4-FFF2-40B4-BE49-F238E27FC236}">
                  <a16:creationId xmlns:a16="http://schemas.microsoft.com/office/drawing/2014/main" id="{67826001-25D1-46BA-9F4B-912BA28D37A0}"/>
                </a:ext>
              </a:extLst>
            </p:cNvPr>
            <p:cNvGrpSpPr/>
            <p:nvPr/>
          </p:nvGrpSpPr>
          <p:grpSpPr>
            <a:xfrm rot="21427574" flipH="1">
              <a:off x="1047954" y="1458542"/>
              <a:ext cx="6657138" cy="916085"/>
              <a:chOff x="4345425" y="2175475"/>
              <a:chExt cx="800750" cy="176025"/>
            </a:xfrm>
          </p:grpSpPr>
          <p:sp>
            <p:nvSpPr>
              <p:cNvPr id="128" name="Google Shape;1544;p45">
                <a:extLst>
                  <a:ext uri="{FF2B5EF4-FFF2-40B4-BE49-F238E27FC236}">
                    <a16:creationId xmlns:a16="http://schemas.microsoft.com/office/drawing/2014/main" id="{B0A4A592-E6DD-4A49-AE7C-D2A1B5947A23}"/>
                  </a:ext>
                </a:extLst>
              </p:cNvPr>
              <p:cNvSpPr/>
              <p:nvPr/>
            </p:nvSpPr>
            <p:spPr>
              <a:xfrm>
                <a:off x="4351850" y="2175475"/>
                <a:ext cx="763000" cy="156275"/>
              </a:xfrm>
              <a:custGeom>
                <a:avLst/>
                <a:gdLst/>
                <a:ahLst/>
                <a:cxnLst/>
                <a:rect l="l" t="t" r="r" b="b"/>
                <a:pathLst>
                  <a:path w="30520" h="6251" extrusionOk="0">
                    <a:moveTo>
                      <a:pt x="28815" y="0"/>
                    </a:moveTo>
                    <a:cubicBezTo>
                      <a:pt x="19166" y="50"/>
                      <a:pt x="9617" y="1178"/>
                      <a:pt x="243" y="3359"/>
                    </a:cubicBezTo>
                    <a:cubicBezTo>
                      <a:pt x="1" y="3431"/>
                      <a:pt x="1096" y="6250"/>
                      <a:pt x="1871" y="6250"/>
                    </a:cubicBezTo>
                    <a:cubicBezTo>
                      <a:pt x="1897" y="6250"/>
                      <a:pt x="1923" y="6247"/>
                      <a:pt x="1948" y="6241"/>
                    </a:cubicBezTo>
                    <a:cubicBezTo>
                      <a:pt x="11321" y="4060"/>
                      <a:pt x="20870" y="2933"/>
                      <a:pt x="30494" y="2882"/>
                    </a:cubicBezTo>
                    <a:cubicBezTo>
                      <a:pt x="30519" y="2882"/>
                      <a:pt x="29742" y="0"/>
                      <a:pt x="28815" y="0"/>
                    </a:cubicBezTo>
                    <a:close/>
                  </a:path>
                </a:pathLst>
              </a:custGeom>
              <a:solidFill>
                <a:srgbClr val="00FF00">
                  <a:alpha val="209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" name="Google Shape;1545;p45">
                <a:extLst>
                  <a:ext uri="{FF2B5EF4-FFF2-40B4-BE49-F238E27FC236}">
                    <a16:creationId xmlns:a16="http://schemas.microsoft.com/office/drawing/2014/main" id="{91563A81-EEB8-47B7-A359-A5331F9EECBD}"/>
                  </a:ext>
                </a:extLst>
              </p:cNvPr>
              <p:cNvSpPr/>
              <p:nvPr/>
            </p:nvSpPr>
            <p:spPr>
              <a:xfrm>
                <a:off x="4345425" y="2195925"/>
                <a:ext cx="800750" cy="155575"/>
              </a:xfrm>
              <a:custGeom>
                <a:avLst/>
                <a:gdLst/>
                <a:ahLst/>
                <a:cxnLst/>
                <a:rect l="l" t="t" r="r" b="b"/>
                <a:pathLst>
                  <a:path w="32030" h="6223" extrusionOk="0">
                    <a:moveTo>
                      <a:pt x="28845" y="0"/>
                    </a:moveTo>
                    <a:cubicBezTo>
                      <a:pt x="27445" y="0"/>
                      <a:pt x="25887" y="355"/>
                      <a:pt x="24736" y="435"/>
                    </a:cubicBezTo>
                    <a:cubicBezTo>
                      <a:pt x="22004" y="611"/>
                      <a:pt x="19247" y="811"/>
                      <a:pt x="16490" y="987"/>
                    </a:cubicBezTo>
                    <a:cubicBezTo>
                      <a:pt x="11578" y="1338"/>
                      <a:pt x="6240" y="1112"/>
                      <a:pt x="1603" y="3042"/>
                    </a:cubicBezTo>
                    <a:cubicBezTo>
                      <a:pt x="0" y="3697"/>
                      <a:pt x="919" y="6222"/>
                      <a:pt x="2308" y="6222"/>
                    </a:cubicBezTo>
                    <a:cubicBezTo>
                      <a:pt x="2461" y="6222"/>
                      <a:pt x="2620" y="6192"/>
                      <a:pt x="2781" y="6125"/>
                    </a:cubicBezTo>
                    <a:cubicBezTo>
                      <a:pt x="6967" y="4370"/>
                      <a:pt x="11653" y="4546"/>
                      <a:pt x="16115" y="4220"/>
                    </a:cubicBezTo>
                    <a:cubicBezTo>
                      <a:pt x="18596" y="4069"/>
                      <a:pt x="21052" y="3894"/>
                      <a:pt x="23533" y="3719"/>
                    </a:cubicBezTo>
                    <a:cubicBezTo>
                      <a:pt x="24636" y="3643"/>
                      <a:pt x="25739" y="3568"/>
                      <a:pt x="26841" y="3493"/>
                    </a:cubicBezTo>
                    <a:cubicBezTo>
                      <a:pt x="27393" y="3468"/>
                      <a:pt x="27944" y="3418"/>
                      <a:pt x="28496" y="3393"/>
                    </a:cubicBezTo>
                    <a:cubicBezTo>
                      <a:pt x="28558" y="3393"/>
                      <a:pt x="29066" y="3437"/>
                      <a:pt x="29482" y="3437"/>
                    </a:cubicBezTo>
                    <a:cubicBezTo>
                      <a:pt x="29580" y="3437"/>
                      <a:pt x="29673" y="3434"/>
                      <a:pt x="29754" y="3428"/>
                    </a:cubicBezTo>
                    <a:lnTo>
                      <a:pt x="29754" y="3428"/>
                    </a:lnTo>
                    <a:cubicBezTo>
                      <a:pt x="30007" y="3587"/>
                      <a:pt x="30293" y="3683"/>
                      <a:pt x="30597" y="3683"/>
                    </a:cubicBezTo>
                    <a:cubicBezTo>
                      <a:pt x="30664" y="3683"/>
                      <a:pt x="30732" y="3678"/>
                      <a:pt x="30801" y="3668"/>
                    </a:cubicBezTo>
                    <a:cubicBezTo>
                      <a:pt x="30877" y="3668"/>
                      <a:pt x="30952" y="3643"/>
                      <a:pt x="31002" y="3643"/>
                    </a:cubicBezTo>
                    <a:cubicBezTo>
                      <a:pt x="31528" y="3568"/>
                      <a:pt x="31829" y="2992"/>
                      <a:pt x="31904" y="2516"/>
                    </a:cubicBezTo>
                    <a:lnTo>
                      <a:pt x="31929" y="2265"/>
                    </a:lnTo>
                    <a:cubicBezTo>
                      <a:pt x="32029" y="1563"/>
                      <a:pt x="31578" y="811"/>
                      <a:pt x="30977" y="460"/>
                    </a:cubicBezTo>
                    <a:cubicBezTo>
                      <a:pt x="30386" y="115"/>
                      <a:pt x="29641" y="0"/>
                      <a:pt x="28845" y="0"/>
                    </a:cubicBezTo>
                    <a:close/>
                  </a:path>
                </a:pathLst>
              </a:custGeom>
              <a:solidFill>
                <a:srgbClr val="00FF00">
                  <a:alpha val="209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36" name="Google Shape;3842;p61">
              <a:extLst>
                <a:ext uri="{FF2B5EF4-FFF2-40B4-BE49-F238E27FC236}">
                  <a16:creationId xmlns:a16="http://schemas.microsoft.com/office/drawing/2014/main" id="{9213111E-FBBC-404F-8D09-6D1DCB05D8C1}"/>
                </a:ext>
              </a:extLst>
            </p:cNvPr>
            <p:cNvSpPr txBox="1"/>
            <p:nvPr/>
          </p:nvSpPr>
          <p:spPr>
            <a:xfrm>
              <a:off x="1669057" y="1680770"/>
              <a:ext cx="5771596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การนำเสนอข้อมูลนอกจากนำเสนอด้วยแผนภูมิรูปภาพแล้ว อาจนำเสนอด้วย </a:t>
              </a:r>
              <a:r>
                <a:rPr kumimoji="0" lang="th-TH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ตารางทางเดียว </a:t>
              </a: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ดังนี้</a:t>
              </a:r>
              <a:endPara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</p:grpSp>
      <p:graphicFrame>
        <p:nvGraphicFramePr>
          <p:cNvPr id="3" name="ตาราง 3">
            <a:extLst>
              <a:ext uri="{FF2B5EF4-FFF2-40B4-BE49-F238E27FC236}">
                <a16:creationId xmlns:a16="http://schemas.microsoft.com/office/drawing/2014/main" id="{4F9ED25A-C134-492E-8A45-5DDD97B3F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851774"/>
              </p:ext>
            </p:extLst>
          </p:nvPr>
        </p:nvGraphicFramePr>
        <p:xfrm>
          <a:off x="4007763" y="3187297"/>
          <a:ext cx="3982368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184">
                  <a:extLst>
                    <a:ext uri="{9D8B030D-6E8A-4147-A177-3AD203B41FA5}">
                      <a16:colId xmlns:a16="http://schemas.microsoft.com/office/drawing/2014/main" val="2019927908"/>
                    </a:ext>
                  </a:extLst>
                </a:gridCol>
                <a:gridCol w="1991184">
                  <a:extLst>
                    <a:ext uri="{9D8B030D-6E8A-4147-A177-3AD203B41FA5}">
                      <a16:colId xmlns:a16="http://schemas.microsoft.com/office/drawing/2014/main" val="1807926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ชนิดของพาหนะ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(คน)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รถยนต์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45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รถเมล์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762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รถสองแถว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390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รถตู้รับจ้าง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109969"/>
                  </a:ext>
                </a:extLst>
              </a:tr>
            </a:tbl>
          </a:graphicData>
        </a:graphic>
      </p:graphicFrame>
      <p:sp>
        <p:nvSpPr>
          <p:cNvPr id="227" name="Google Shape;3842;p61">
            <a:extLst>
              <a:ext uri="{FF2B5EF4-FFF2-40B4-BE49-F238E27FC236}">
                <a16:creationId xmlns:a16="http://schemas.microsoft.com/office/drawing/2014/main" id="{CC393061-55C4-4130-B80D-D4EEEDDD02DB}"/>
              </a:ext>
            </a:extLst>
          </p:cNvPr>
          <p:cNvSpPr txBox="1"/>
          <p:nvPr/>
        </p:nvSpPr>
        <p:spPr>
          <a:xfrm>
            <a:off x="3657412" y="2730034"/>
            <a:ext cx="4657309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lang="th-TH" sz="2400" b="1" kern="0" dirty="0">
                <a:solidFill>
                  <a:srgbClr val="0070C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จำนวนนักเรียนที่เดินทางมาโรงเรียนโดยพาหนะชนิดต่าง ๆ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pSp>
        <p:nvGrpSpPr>
          <p:cNvPr id="4" name="กลุ่ม 3">
            <a:extLst>
              <a:ext uri="{FF2B5EF4-FFF2-40B4-BE49-F238E27FC236}">
                <a16:creationId xmlns:a16="http://schemas.microsoft.com/office/drawing/2014/main" id="{86798AED-68A6-4827-B118-89AE3AF6C2F3}"/>
              </a:ext>
            </a:extLst>
          </p:cNvPr>
          <p:cNvGrpSpPr/>
          <p:nvPr/>
        </p:nvGrpSpPr>
        <p:grpSpPr>
          <a:xfrm>
            <a:off x="8517766" y="3042866"/>
            <a:ext cx="1781100" cy="395041"/>
            <a:chOff x="8477931" y="3140100"/>
            <a:chExt cx="1781100" cy="395041"/>
          </a:xfrm>
        </p:grpSpPr>
        <p:sp>
          <p:nvSpPr>
            <p:cNvPr id="228" name="Google Shape;2080;p67">
              <a:extLst>
                <a:ext uri="{FF2B5EF4-FFF2-40B4-BE49-F238E27FC236}">
                  <a16:creationId xmlns:a16="http://schemas.microsoft.com/office/drawing/2014/main" id="{19AD1FDD-A71E-488A-B3F9-4EF081A16E3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477931" y="3140100"/>
              <a:ext cx="178110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400"/>
                <a:buFont typeface="Chelsea Market"/>
                <a:buNone/>
                <a:defRPr sz="2200" b="0" i="0" u="none" strike="noStrike" cap="none">
                  <a:solidFill>
                    <a:schemeClr val="accent1"/>
                  </a:solidFill>
                  <a:latin typeface="Chelsea Market"/>
                  <a:ea typeface="Chelsea Market"/>
                  <a:cs typeface="Chelsea Market"/>
                  <a:sym typeface="Chelsea Market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52BD"/>
                </a:buClr>
                <a:buSzPts val="2400"/>
                <a:buFont typeface="Chelsea Market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Chelsea Market"/>
                </a:rPr>
                <a:t>ชื่อตาราง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Chelsea Market"/>
              </a:endParaRPr>
            </a:p>
          </p:txBody>
        </p:sp>
        <p:sp>
          <p:nvSpPr>
            <p:cNvPr id="229" name="Google Shape;2083;p67">
              <a:extLst>
                <a:ext uri="{FF2B5EF4-FFF2-40B4-BE49-F238E27FC236}">
                  <a16:creationId xmlns:a16="http://schemas.microsoft.com/office/drawing/2014/main" id="{4E2B0240-7FA5-4557-AA7C-4A6A65C4F567}"/>
                </a:ext>
              </a:extLst>
            </p:cNvPr>
            <p:cNvSpPr/>
            <p:nvPr/>
          </p:nvSpPr>
          <p:spPr>
            <a:xfrm rot="10800180">
              <a:off x="8798322" y="3429036"/>
              <a:ext cx="1364626" cy="32383"/>
            </a:xfrm>
            <a:custGeom>
              <a:avLst/>
              <a:gdLst/>
              <a:ahLst/>
              <a:cxnLst/>
              <a:rect l="l" t="t" r="r" b="b"/>
              <a:pathLst>
                <a:path w="28616" h="914" extrusionOk="0">
                  <a:moveTo>
                    <a:pt x="12822" y="0"/>
                  </a:moveTo>
                  <a:cubicBezTo>
                    <a:pt x="8571" y="0"/>
                    <a:pt x="4342" y="392"/>
                    <a:pt x="104" y="616"/>
                  </a:cubicBezTo>
                  <a:cubicBezTo>
                    <a:pt x="0" y="627"/>
                    <a:pt x="0" y="772"/>
                    <a:pt x="104" y="782"/>
                  </a:cubicBezTo>
                  <a:cubicBezTo>
                    <a:pt x="568" y="802"/>
                    <a:pt x="1032" y="811"/>
                    <a:pt x="1497" y="811"/>
                  </a:cubicBezTo>
                  <a:cubicBezTo>
                    <a:pt x="3419" y="811"/>
                    <a:pt x="5346" y="661"/>
                    <a:pt x="7265" y="544"/>
                  </a:cubicBezTo>
                  <a:cubicBezTo>
                    <a:pt x="9029" y="449"/>
                    <a:pt x="10786" y="391"/>
                    <a:pt x="12551" y="391"/>
                  </a:cubicBezTo>
                  <a:cubicBezTo>
                    <a:pt x="13110" y="391"/>
                    <a:pt x="13669" y="397"/>
                    <a:pt x="14230" y="409"/>
                  </a:cubicBezTo>
                  <a:cubicBezTo>
                    <a:pt x="16551" y="461"/>
                    <a:pt x="18873" y="565"/>
                    <a:pt x="21195" y="647"/>
                  </a:cubicBezTo>
                  <a:cubicBezTo>
                    <a:pt x="23226" y="727"/>
                    <a:pt x="25295" y="913"/>
                    <a:pt x="27344" y="913"/>
                  </a:cubicBezTo>
                  <a:cubicBezTo>
                    <a:pt x="27689" y="913"/>
                    <a:pt x="28033" y="908"/>
                    <a:pt x="28377" y="896"/>
                  </a:cubicBezTo>
                  <a:cubicBezTo>
                    <a:pt x="28615" y="896"/>
                    <a:pt x="28615" y="544"/>
                    <a:pt x="28377" y="544"/>
                  </a:cubicBezTo>
                  <a:cubicBezTo>
                    <a:pt x="26003" y="285"/>
                    <a:pt x="23568" y="337"/>
                    <a:pt x="21195" y="243"/>
                  </a:cubicBezTo>
                  <a:cubicBezTo>
                    <a:pt x="18873" y="160"/>
                    <a:pt x="16551" y="57"/>
                    <a:pt x="14230" y="15"/>
                  </a:cubicBezTo>
                  <a:cubicBezTo>
                    <a:pt x="13760" y="5"/>
                    <a:pt x="13291" y="0"/>
                    <a:pt x="12822" y="0"/>
                  </a:cubicBezTo>
                  <a:close/>
                </a:path>
              </a:pathLst>
            </a:custGeom>
            <a:solidFill>
              <a:srgbClr val="E93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30" name="Google Shape;1770;p43">
            <a:extLst>
              <a:ext uri="{FF2B5EF4-FFF2-40B4-BE49-F238E27FC236}">
                <a16:creationId xmlns:a16="http://schemas.microsoft.com/office/drawing/2014/main" id="{0C82484B-4E5B-4193-8F63-91A997FA02A1}"/>
              </a:ext>
            </a:extLst>
          </p:cNvPr>
          <p:cNvSpPr/>
          <p:nvPr/>
        </p:nvSpPr>
        <p:spPr>
          <a:xfrm rot="1027839" flipH="1">
            <a:off x="8330561" y="2889838"/>
            <a:ext cx="604535" cy="198608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rgbClr val="FF94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วงเล็บปีกกาซ้าย 4">
            <a:extLst>
              <a:ext uri="{FF2B5EF4-FFF2-40B4-BE49-F238E27FC236}">
                <a16:creationId xmlns:a16="http://schemas.microsoft.com/office/drawing/2014/main" id="{D0B95F1B-DD2C-4183-914C-C7645A231941}"/>
              </a:ext>
            </a:extLst>
          </p:cNvPr>
          <p:cNvSpPr/>
          <p:nvPr/>
        </p:nvSpPr>
        <p:spPr>
          <a:xfrm>
            <a:off x="3828970" y="3187296"/>
            <a:ext cx="144000" cy="466133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grpSp>
        <p:nvGrpSpPr>
          <p:cNvPr id="269" name="กลุ่ม 268">
            <a:extLst>
              <a:ext uri="{FF2B5EF4-FFF2-40B4-BE49-F238E27FC236}">
                <a16:creationId xmlns:a16="http://schemas.microsoft.com/office/drawing/2014/main" id="{9D1DFF25-234B-4F41-B5C3-FA42BA3D9DEF}"/>
              </a:ext>
            </a:extLst>
          </p:cNvPr>
          <p:cNvGrpSpPr/>
          <p:nvPr/>
        </p:nvGrpSpPr>
        <p:grpSpPr>
          <a:xfrm>
            <a:off x="1953831" y="3251448"/>
            <a:ext cx="1781100" cy="395041"/>
            <a:chOff x="8408923" y="3140100"/>
            <a:chExt cx="1781100" cy="395041"/>
          </a:xfrm>
        </p:grpSpPr>
        <p:sp>
          <p:nvSpPr>
            <p:cNvPr id="270" name="Google Shape;2080;p67">
              <a:extLst>
                <a:ext uri="{FF2B5EF4-FFF2-40B4-BE49-F238E27FC236}">
                  <a16:creationId xmlns:a16="http://schemas.microsoft.com/office/drawing/2014/main" id="{17DF0A01-3A57-49CF-8DBD-B6978CED1F7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408923" y="3140100"/>
              <a:ext cx="178110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400"/>
                <a:buFont typeface="Chelsea Market"/>
                <a:buNone/>
                <a:defRPr sz="2200" b="0" i="0" u="none" strike="noStrike" cap="none">
                  <a:solidFill>
                    <a:schemeClr val="accent1"/>
                  </a:solidFill>
                  <a:latin typeface="Chelsea Market"/>
                  <a:ea typeface="Chelsea Market"/>
                  <a:cs typeface="Chelsea Market"/>
                  <a:sym typeface="Chelsea Market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52BD"/>
                </a:buClr>
                <a:buSzPts val="2400"/>
                <a:buFont typeface="Chelsea Market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Chelsea Market"/>
                </a:rPr>
                <a:t>หัวตาราง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Chelsea Market"/>
              </a:endParaRPr>
            </a:p>
          </p:txBody>
        </p:sp>
        <p:sp>
          <p:nvSpPr>
            <p:cNvPr id="271" name="Google Shape;2083;p67">
              <a:extLst>
                <a:ext uri="{FF2B5EF4-FFF2-40B4-BE49-F238E27FC236}">
                  <a16:creationId xmlns:a16="http://schemas.microsoft.com/office/drawing/2014/main" id="{8A318972-A87D-405C-B998-C0C8D6C5C5A3}"/>
                </a:ext>
              </a:extLst>
            </p:cNvPr>
            <p:cNvSpPr/>
            <p:nvPr/>
          </p:nvSpPr>
          <p:spPr>
            <a:xfrm rot="10800180">
              <a:off x="9262948" y="3429049"/>
              <a:ext cx="900000" cy="32383"/>
            </a:xfrm>
            <a:custGeom>
              <a:avLst/>
              <a:gdLst/>
              <a:ahLst/>
              <a:cxnLst/>
              <a:rect l="l" t="t" r="r" b="b"/>
              <a:pathLst>
                <a:path w="28616" h="914" extrusionOk="0">
                  <a:moveTo>
                    <a:pt x="12822" y="0"/>
                  </a:moveTo>
                  <a:cubicBezTo>
                    <a:pt x="8571" y="0"/>
                    <a:pt x="4342" y="392"/>
                    <a:pt x="104" y="616"/>
                  </a:cubicBezTo>
                  <a:cubicBezTo>
                    <a:pt x="0" y="627"/>
                    <a:pt x="0" y="772"/>
                    <a:pt x="104" y="782"/>
                  </a:cubicBezTo>
                  <a:cubicBezTo>
                    <a:pt x="568" y="802"/>
                    <a:pt x="1032" y="811"/>
                    <a:pt x="1497" y="811"/>
                  </a:cubicBezTo>
                  <a:cubicBezTo>
                    <a:pt x="3419" y="811"/>
                    <a:pt x="5346" y="661"/>
                    <a:pt x="7265" y="544"/>
                  </a:cubicBezTo>
                  <a:cubicBezTo>
                    <a:pt x="9029" y="449"/>
                    <a:pt x="10786" y="391"/>
                    <a:pt x="12551" y="391"/>
                  </a:cubicBezTo>
                  <a:cubicBezTo>
                    <a:pt x="13110" y="391"/>
                    <a:pt x="13669" y="397"/>
                    <a:pt x="14230" y="409"/>
                  </a:cubicBezTo>
                  <a:cubicBezTo>
                    <a:pt x="16551" y="461"/>
                    <a:pt x="18873" y="565"/>
                    <a:pt x="21195" y="647"/>
                  </a:cubicBezTo>
                  <a:cubicBezTo>
                    <a:pt x="23226" y="727"/>
                    <a:pt x="25295" y="913"/>
                    <a:pt x="27344" y="913"/>
                  </a:cubicBezTo>
                  <a:cubicBezTo>
                    <a:pt x="27689" y="913"/>
                    <a:pt x="28033" y="908"/>
                    <a:pt x="28377" y="896"/>
                  </a:cubicBezTo>
                  <a:cubicBezTo>
                    <a:pt x="28615" y="896"/>
                    <a:pt x="28615" y="544"/>
                    <a:pt x="28377" y="544"/>
                  </a:cubicBezTo>
                  <a:cubicBezTo>
                    <a:pt x="26003" y="285"/>
                    <a:pt x="23568" y="337"/>
                    <a:pt x="21195" y="243"/>
                  </a:cubicBezTo>
                  <a:cubicBezTo>
                    <a:pt x="18873" y="160"/>
                    <a:pt x="16551" y="57"/>
                    <a:pt x="14230" y="15"/>
                  </a:cubicBezTo>
                  <a:cubicBezTo>
                    <a:pt x="13760" y="5"/>
                    <a:pt x="13291" y="0"/>
                    <a:pt x="12822" y="0"/>
                  </a:cubicBezTo>
                  <a:close/>
                </a:path>
              </a:pathLst>
            </a:custGeom>
            <a:solidFill>
              <a:srgbClr val="E93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72" name="วงเล็บปีกกาซ้าย 271">
            <a:extLst>
              <a:ext uri="{FF2B5EF4-FFF2-40B4-BE49-F238E27FC236}">
                <a16:creationId xmlns:a16="http://schemas.microsoft.com/office/drawing/2014/main" id="{DDB89C1F-7D91-47D0-A395-044DD386FB0E}"/>
              </a:ext>
            </a:extLst>
          </p:cNvPr>
          <p:cNvSpPr/>
          <p:nvPr/>
        </p:nvSpPr>
        <p:spPr>
          <a:xfrm>
            <a:off x="3828970" y="3653428"/>
            <a:ext cx="144000" cy="1836000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grpSp>
        <p:nvGrpSpPr>
          <p:cNvPr id="273" name="กลุ่ม 272">
            <a:extLst>
              <a:ext uri="{FF2B5EF4-FFF2-40B4-BE49-F238E27FC236}">
                <a16:creationId xmlns:a16="http://schemas.microsoft.com/office/drawing/2014/main" id="{F095D453-3448-42DB-92DD-6A1339A6DB58}"/>
              </a:ext>
            </a:extLst>
          </p:cNvPr>
          <p:cNvGrpSpPr/>
          <p:nvPr/>
        </p:nvGrpSpPr>
        <p:grpSpPr>
          <a:xfrm>
            <a:off x="2062073" y="4278563"/>
            <a:ext cx="1781100" cy="395041"/>
            <a:chOff x="8477931" y="3140100"/>
            <a:chExt cx="1781100" cy="395041"/>
          </a:xfrm>
        </p:grpSpPr>
        <p:sp>
          <p:nvSpPr>
            <p:cNvPr id="274" name="Google Shape;2080;p67">
              <a:extLst>
                <a:ext uri="{FF2B5EF4-FFF2-40B4-BE49-F238E27FC236}">
                  <a16:creationId xmlns:a16="http://schemas.microsoft.com/office/drawing/2014/main" id="{C50582BD-B527-4FB1-A7B1-053344959E3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477931" y="3140100"/>
              <a:ext cx="178110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400"/>
                <a:buFont typeface="Chelsea Market"/>
                <a:buNone/>
                <a:defRPr sz="2200" b="0" i="0" u="none" strike="noStrike" cap="none">
                  <a:solidFill>
                    <a:schemeClr val="accent1"/>
                  </a:solidFill>
                  <a:latin typeface="Chelsea Market"/>
                  <a:ea typeface="Chelsea Market"/>
                  <a:cs typeface="Chelsea Market"/>
                  <a:sym typeface="Chelsea Market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52BD"/>
                </a:buClr>
                <a:buSzPts val="2400"/>
                <a:buFont typeface="Chelsea Market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Chelsea Market"/>
                </a:rPr>
                <a:t>รายละเอียดของข้อมูล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Chelsea Market"/>
              </a:endParaRPr>
            </a:p>
          </p:txBody>
        </p:sp>
        <p:sp>
          <p:nvSpPr>
            <p:cNvPr id="275" name="Google Shape;2083;p67">
              <a:extLst>
                <a:ext uri="{FF2B5EF4-FFF2-40B4-BE49-F238E27FC236}">
                  <a16:creationId xmlns:a16="http://schemas.microsoft.com/office/drawing/2014/main" id="{34F4DDC5-AE33-4105-ABBA-C637E63B1B52}"/>
                </a:ext>
              </a:extLst>
            </p:cNvPr>
            <p:cNvSpPr/>
            <p:nvPr/>
          </p:nvSpPr>
          <p:spPr>
            <a:xfrm rot="10800180">
              <a:off x="8570321" y="3429030"/>
              <a:ext cx="1584000" cy="32383"/>
            </a:xfrm>
            <a:custGeom>
              <a:avLst/>
              <a:gdLst/>
              <a:ahLst/>
              <a:cxnLst/>
              <a:rect l="l" t="t" r="r" b="b"/>
              <a:pathLst>
                <a:path w="28616" h="914" extrusionOk="0">
                  <a:moveTo>
                    <a:pt x="12822" y="0"/>
                  </a:moveTo>
                  <a:cubicBezTo>
                    <a:pt x="8571" y="0"/>
                    <a:pt x="4342" y="392"/>
                    <a:pt x="104" y="616"/>
                  </a:cubicBezTo>
                  <a:cubicBezTo>
                    <a:pt x="0" y="627"/>
                    <a:pt x="0" y="772"/>
                    <a:pt x="104" y="782"/>
                  </a:cubicBezTo>
                  <a:cubicBezTo>
                    <a:pt x="568" y="802"/>
                    <a:pt x="1032" y="811"/>
                    <a:pt x="1497" y="811"/>
                  </a:cubicBezTo>
                  <a:cubicBezTo>
                    <a:pt x="3419" y="811"/>
                    <a:pt x="5346" y="661"/>
                    <a:pt x="7265" y="544"/>
                  </a:cubicBezTo>
                  <a:cubicBezTo>
                    <a:pt x="9029" y="449"/>
                    <a:pt x="10786" y="391"/>
                    <a:pt x="12551" y="391"/>
                  </a:cubicBezTo>
                  <a:cubicBezTo>
                    <a:pt x="13110" y="391"/>
                    <a:pt x="13669" y="397"/>
                    <a:pt x="14230" y="409"/>
                  </a:cubicBezTo>
                  <a:cubicBezTo>
                    <a:pt x="16551" y="461"/>
                    <a:pt x="18873" y="565"/>
                    <a:pt x="21195" y="647"/>
                  </a:cubicBezTo>
                  <a:cubicBezTo>
                    <a:pt x="23226" y="727"/>
                    <a:pt x="25295" y="913"/>
                    <a:pt x="27344" y="913"/>
                  </a:cubicBezTo>
                  <a:cubicBezTo>
                    <a:pt x="27689" y="913"/>
                    <a:pt x="28033" y="908"/>
                    <a:pt x="28377" y="896"/>
                  </a:cubicBezTo>
                  <a:cubicBezTo>
                    <a:pt x="28615" y="896"/>
                    <a:pt x="28615" y="544"/>
                    <a:pt x="28377" y="544"/>
                  </a:cubicBezTo>
                  <a:cubicBezTo>
                    <a:pt x="26003" y="285"/>
                    <a:pt x="23568" y="337"/>
                    <a:pt x="21195" y="243"/>
                  </a:cubicBezTo>
                  <a:cubicBezTo>
                    <a:pt x="18873" y="160"/>
                    <a:pt x="16551" y="57"/>
                    <a:pt x="14230" y="15"/>
                  </a:cubicBezTo>
                  <a:cubicBezTo>
                    <a:pt x="13760" y="5"/>
                    <a:pt x="13291" y="0"/>
                    <a:pt x="12822" y="0"/>
                  </a:cubicBezTo>
                  <a:close/>
                </a:path>
              </a:pathLst>
            </a:custGeom>
            <a:solidFill>
              <a:srgbClr val="E93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76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94EE1E9F-095C-4BDA-ACC0-0DFB012D5253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7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541F890C-FA47-499C-B04A-6B8BE424E632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8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C05E12D-0F13-4CF1-9FE2-F0777961BD8F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9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9CB1B4E-92FC-4BC3-BCD3-3B8AAFD7842B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80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60719A1C-7B5F-4B6B-9AC9-61BA31A6929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81" name="รูปภาพ 280">
            <a:hlinkClick r:id="rId8" action="ppaction://hlinksldjump"/>
            <a:extLst>
              <a:ext uri="{FF2B5EF4-FFF2-40B4-BE49-F238E27FC236}">
                <a16:creationId xmlns:a16="http://schemas.microsoft.com/office/drawing/2014/main" id="{DDC74CCC-ABE3-427E-BABC-B3BEF38C1C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227" grpId="0"/>
      <p:bldP spid="230" grpId="0" animBg="1"/>
      <p:bldP spid="5" grpId="0" animBg="1"/>
      <p:bldP spid="27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3842;p61">
            <a:extLst>
              <a:ext uri="{FF2B5EF4-FFF2-40B4-BE49-F238E27FC236}">
                <a16:creationId xmlns:a16="http://schemas.microsoft.com/office/drawing/2014/main" id="{F9A8BCB0-A7AD-4C35-BC90-FC5EAE940DDD}"/>
              </a:ext>
            </a:extLst>
          </p:cNvPr>
          <p:cNvSpPr txBox="1"/>
          <p:nvPr/>
        </p:nvSpPr>
        <p:spPr>
          <a:xfrm>
            <a:off x="1695561" y="1000501"/>
            <a:ext cx="5007163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หรืออาจนำเสนอด้วยตารางทางเดียวอีกแบบหนึ่งได้ ดังนี้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aphicFrame>
        <p:nvGraphicFramePr>
          <p:cNvPr id="127" name="ตาราง 3">
            <a:extLst>
              <a:ext uri="{FF2B5EF4-FFF2-40B4-BE49-F238E27FC236}">
                <a16:creationId xmlns:a16="http://schemas.microsoft.com/office/drawing/2014/main" id="{6C51A73C-6E56-483A-992D-A854DF8B08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12172"/>
              </p:ext>
            </p:extLst>
          </p:nvPr>
        </p:nvGraphicFramePr>
        <p:xfrm>
          <a:off x="2599714" y="2450060"/>
          <a:ext cx="6909487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000">
                  <a:extLst>
                    <a:ext uri="{9D8B030D-6E8A-4147-A177-3AD203B41FA5}">
                      <a16:colId xmlns:a16="http://schemas.microsoft.com/office/drawing/2014/main" val="2019927908"/>
                    </a:ext>
                  </a:extLst>
                </a:gridCol>
                <a:gridCol w="1337095">
                  <a:extLst>
                    <a:ext uri="{9D8B030D-6E8A-4147-A177-3AD203B41FA5}">
                      <a16:colId xmlns:a16="http://schemas.microsoft.com/office/drawing/2014/main" val="1836740965"/>
                    </a:ext>
                  </a:extLst>
                </a:gridCol>
                <a:gridCol w="1155939">
                  <a:extLst>
                    <a:ext uri="{9D8B030D-6E8A-4147-A177-3AD203B41FA5}">
                      <a16:colId xmlns:a16="http://schemas.microsoft.com/office/drawing/2014/main" val="2523869430"/>
                    </a:ext>
                  </a:extLst>
                </a:gridCol>
                <a:gridCol w="1362974">
                  <a:extLst>
                    <a:ext uri="{9D8B030D-6E8A-4147-A177-3AD203B41FA5}">
                      <a16:colId xmlns:a16="http://schemas.microsoft.com/office/drawing/2014/main" val="1807926702"/>
                    </a:ext>
                  </a:extLst>
                </a:gridCol>
                <a:gridCol w="1397479">
                  <a:extLst>
                    <a:ext uri="{9D8B030D-6E8A-4147-A177-3AD203B41FA5}">
                      <a16:colId xmlns:a16="http://schemas.microsoft.com/office/drawing/2014/main" val="3554766014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ชนิดของพาหนะ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รถยนต์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รถเมล์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รถสองแถว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รถตู้รับจ้าง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741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(คน)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45315"/>
                  </a:ext>
                </a:extLst>
              </a:tr>
            </a:tbl>
          </a:graphicData>
        </a:graphic>
      </p:graphicFrame>
      <p:grpSp>
        <p:nvGrpSpPr>
          <p:cNvPr id="129" name="กลุ่ม 128">
            <a:extLst>
              <a:ext uri="{FF2B5EF4-FFF2-40B4-BE49-F238E27FC236}">
                <a16:creationId xmlns:a16="http://schemas.microsoft.com/office/drawing/2014/main" id="{807FF688-1CC2-4EAB-B503-D9F2DE040146}"/>
              </a:ext>
            </a:extLst>
          </p:cNvPr>
          <p:cNvGrpSpPr/>
          <p:nvPr/>
        </p:nvGrpSpPr>
        <p:grpSpPr>
          <a:xfrm>
            <a:off x="8139121" y="1296718"/>
            <a:ext cx="1781100" cy="395041"/>
            <a:chOff x="8477931" y="3140100"/>
            <a:chExt cx="1781100" cy="395041"/>
          </a:xfrm>
        </p:grpSpPr>
        <p:sp>
          <p:nvSpPr>
            <p:cNvPr id="225" name="Google Shape;2080;p67">
              <a:extLst>
                <a:ext uri="{FF2B5EF4-FFF2-40B4-BE49-F238E27FC236}">
                  <a16:creationId xmlns:a16="http://schemas.microsoft.com/office/drawing/2014/main" id="{E70C399A-3FD1-4F86-99FE-4FDAF17A031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477931" y="3140100"/>
              <a:ext cx="178110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400"/>
                <a:buFont typeface="Chelsea Market"/>
                <a:buNone/>
                <a:defRPr sz="2200" b="0" i="0" u="none" strike="noStrike" cap="none">
                  <a:solidFill>
                    <a:schemeClr val="accent1"/>
                  </a:solidFill>
                  <a:latin typeface="Chelsea Market"/>
                  <a:ea typeface="Chelsea Market"/>
                  <a:cs typeface="Chelsea Market"/>
                  <a:sym typeface="Chelsea Market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52BD"/>
                </a:buClr>
                <a:buSzPts val="2400"/>
                <a:buFont typeface="Chelsea Market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Chelsea Market"/>
                </a:rPr>
                <a:t>ชื่อตาราง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Chelsea Market"/>
              </a:endParaRPr>
            </a:p>
          </p:txBody>
        </p:sp>
        <p:sp>
          <p:nvSpPr>
            <p:cNvPr id="227" name="Google Shape;2083;p67">
              <a:extLst>
                <a:ext uri="{FF2B5EF4-FFF2-40B4-BE49-F238E27FC236}">
                  <a16:creationId xmlns:a16="http://schemas.microsoft.com/office/drawing/2014/main" id="{E0B0D9A1-015C-466F-AFC1-EC11D01FFBCC}"/>
                </a:ext>
              </a:extLst>
            </p:cNvPr>
            <p:cNvSpPr/>
            <p:nvPr/>
          </p:nvSpPr>
          <p:spPr>
            <a:xfrm rot="10800180">
              <a:off x="8798322" y="3429036"/>
              <a:ext cx="1364626" cy="32383"/>
            </a:xfrm>
            <a:custGeom>
              <a:avLst/>
              <a:gdLst/>
              <a:ahLst/>
              <a:cxnLst/>
              <a:rect l="l" t="t" r="r" b="b"/>
              <a:pathLst>
                <a:path w="28616" h="914" extrusionOk="0">
                  <a:moveTo>
                    <a:pt x="12822" y="0"/>
                  </a:moveTo>
                  <a:cubicBezTo>
                    <a:pt x="8571" y="0"/>
                    <a:pt x="4342" y="392"/>
                    <a:pt x="104" y="616"/>
                  </a:cubicBezTo>
                  <a:cubicBezTo>
                    <a:pt x="0" y="627"/>
                    <a:pt x="0" y="772"/>
                    <a:pt x="104" y="782"/>
                  </a:cubicBezTo>
                  <a:cubicBezTo>
                    <a:pt x="568" y="802"/>
                    <a:pt x="1032" y="811"/>
                    <a:pt x="1497" y="811"/>
                  </a:cubicBezTo>
                  <a:cubicBezTo>
                    <a:pt x="3419" y="811"/>
                    <a:pt x="5346" y="661"/>
                    <a:pt x="7265" y="544"/>
                  </a:cubicBezTo>
                  <a:cubicBezTo>
                    <a:pt x="9029" y="449"/>
                    <a:pt x="10786" y="391"/>
                    <a:pt x="12551" y="391"/>
                  </a:cubicBezTo>
                  <a:cubicBezTo>
                    <a:pt x="13110" y="391"/>
                    <a:pt x="13669" y="397"/>
                    <a:pt x="14230" y="409"/>
                  </a:cubicBezTo>
                  <a:cubicBezTo>
                    <a:pt x="16551" y="461"/>
                    <a:pt x="18873" y="565"/>
                    <a:pt x="21195" y="647"/>
                  </a:cubicBezTo>
                  <a:cubicBezTo>
                    <a:pt x="23226" y="727"/>
                    <a:pt x="25295" y="913"/>
                    <a:pt x="27344" y="913"/>
                  </a:cubicBezTo>
                  <a:cubicBezTo>
                    <a:pt x="27689" y="913"/>
                    <a:pt x="28033" y="908"/>
                    <a:pt x="28377" y="896"/>
                  </a:cubicBezTo>
                  <a:cubicBezTo>
                    <a:pt x="28615" y="896"/>
                    <a:pt x="28615" y="544"/>
                    <a:pt x="28377" y="544"/>
                  </a:cubicBezTo>
                  <a:cubicBezTo>
                    <a:pt x="26003" y="285"/>
                    <a:pt x="23568" y="337"/>
                    <a:pt x="21195" y="243"/>
                  </a:cubicBezTo>
                  <a:cubicBezTo>
                    <a:pt x="18873" y="160"/>
                    <a:pt x="16551" y="57"/>
                    <a:pt x="14230" y="15"/>
                  </a:cubicBezTo>
                  <a:cubicBezTo>
                    <a:pt x="13760" y="5"/>
                    <a:pt x="13291" y="0"/>
                    <a:pt x="12822" y="0"/>
                  </a:cubicBezTo>
                  <a:close/>
                </a:path>
              </a:pathLst>
            </a:custGeom>
            <a:solidFill>
              <a:srgbClr val="E93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1770;p43">
            <a:extLst>
              <a:ext uri="{FF2B5EF4-FFF2-40B4-BE49-F238E27FC236}">
                <a16:creationId xmlns:a16="http://schemas.microsoft.com/office/drawing/2014/main" id="{09C99B8E-2AF3-4BAF-BE36-726800B856E5}"/>
              </a:ext>
            </a:extLst>
          </p:cNvPr>
          <p:cNvSpPr/>
          <p:nvPr/>
        </p:nvSpPr>
        <p:spPr>
          <a:xfrm rot="19639256" flipH="1">
            <a:off x="7876755" y="1515704"/>
            <a:ext cx="604535" cy="198608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rgbClr val="FF94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9" name="วงเล็บปีกกาซ้าย 228">
            <a:extLst>
              <a:ext uri="{FF2B5EF4-FFF2-40B4-BE49-F238E27FC236}">
                <a16:creationId xmlns:a16="http://schemas.microsoft.com/office/drawing/2014/main" id="{1B377C40-B9D4-43CF-A823-D2656850D109}"/>
              </a:ext>
            </a:extLst>
          </p:cNvPr>
          <p:cNvSpPr/>
          <p:nvPr/>
        </p:nvSpPr>
        <p:spPr>
          <a:xfrm rot="16200000">
            <a:off x="3355714" y="2974493"/>
            <a:ext cx="144000" cy="1656000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30" name="กลุ่ม 229">
            <a:extLst>
              <a:ext uri="{FF2B5EF4-FFF2-40B4-BE49-F238E27FC236}">
                <a16:creationId xmlns:a16="http://schemas.microsoft.com/office/drawing/2014/main" id="{527549CA-C843-4121-B112-48ACA185F7F7}"/>
              </a:ext>
            </a:extLst>
          </p:cNvPr>
          <p:cNvGrpSpPr/>
          <p:nvPr/>
        </p:nvGrpSpPr>
        <p:grpSpPr>
          <a:xfrm>
            <a:off x="2068675" y="3985672"/>
            <a:ext cx="1781100" cy="395041"/>
            <a:chOff x="8408923" y="3140100"/>
            <a:chExt cx="1781100" cy="395041"/>
          </a:xfrm>
        </p:grpSpPr>
        <p:sp>
          <p:nvSpPr>
            <p:cNvPr id="231" name="Google Shape;2080;p67">
              <a:extLst>
                <a:ext uri="{FF2B5EF4-FFF2-40B4-BE49-F238E27FC236}">
                  <a16:creationId xmlns:a16="http://schemas.microsoft.com/office/drawing/2014/main" id="{3EBB44BC-DB40-4382-A1F0-6B589078F17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408923" y="3140100"/>
              <a:ext cx="178110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400"/>
                <a:buFont typeface="Chelsea Market"/>
                <a:buNone/>
                <a:defRPr sz="2200" b="0" i="0" u="none" strike="noStrike" cap="none">
                  <a:solidFill>
                    <a:schemeClr val="accent1"/>
                  </a:solidFill>
                  <a:latin typeface="Chelsea Market"/>
                  <a:ea typeface="Chelsea Market"/>
                  <a:cs typeface="Chelsea Market"/>
                  <a:sym typeface="Chelsea Market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52BD"/>
                </a:buClr>
                <a:buSzPts val="2400"/>
                <a:buFont typeface="Chelsea Market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Chelsea Market"/>
                </a:rPr>
                <a:t>หัวตาราง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Chelsea Market"/>
              </a:endParaRPr>
            </a:p>
          </p:txBody>
        </p:sp>
        <p:sp>
          <p:nvSpPr>
            <p:cNvPr id="256" name="Google Shape;2083;p67">
              <a:extLst>
                <a:ext uri="{FF2B5EF4-FFF2-40B4-BE49-F238E27FC236}">
                  <a16:creationId xmlns:a16="http://schemas.microsoft.com/office/drawing/2014/main" id="{76907815-1EF8-42E1-955B-422D0CD40E64}"/>
                </a:ext>
              </a:extLst>
            </p:cNvPr>
            <p:cNvSpPr/>
            <p:nvPr/>
          </p:nvSpPr>
          <p:spPr>
            <a:xfrm rot="10800180">
              <a:off x="9262948" y="3429049"/>
              <a:ext cx="900000" cy="32383"/>
            </a:xfrm>
            <a:custGeom>
              <a:avLst/>
              <a:gdLst/>
              <a:ahLst/>
              <a:cxnLst/>
              <a:rect l="l" t="t" r="r" b="b"/>
              <a:pathLst>
                <a:path w="28616" h="914" extrusionOk="0">
                  <a:moveTo>
                    <a:pt x="12822" y="0"/>
                  </a:moveTo>
                  <a:cubicBezTo>
                    <a:pt x="8571" y="0"/>
                    <a:pt x="4342" y="392"/>
                    <a:pt x="104" y="616"/>
                  </a:cubicBezTo>
                  <a:cubicBezTo>
                    <a:pt x="0" y="627"/>
                    <a:pt x="0" y="772"/>
                    <a:pt x="104" y="782"/>
                  </a:cubicBezTo>
                  <a:cubicBezTo>
                    <a:pt x="568" y="802"/>
                    <a:pt x="1032" y="811"/>
                    <a:pt x="1497" y="811"/>
                  </a:cubicBezTo>
                  <a:cubicBezTo>
                    <a:pt x="3419" y="811"/>
                    <a:pt x="5346" y="661"/>
                    <a:pt x="7265" y="544"/>
                  </a:cubicBezTo>
                  <a:cubicBezTo>
                    <a:pt x="9029" y="449"/>
                    <a:pt x="10786" y="391"/>
                    <a:pt x="12551" y="391"/>
                  </a:cubicBezTo>
                  <a:cubicBezTo>
                    <a:pt x="13110" y="391"/>
                    <a:pt x="13669" y="397"/>
                    <a:pt x="14230" y="409"/>
                  </a:cubicBezTo>
                  <a:cubicBezTo>
                    <a:pt x="16551" y="461"/>
                    <a:pt x="18873" y="565"/>
                    <a:pt x="21195" y="647"/>
                  </a:cubicBezTo>
                  <a:cubicBezTo>
                    <a:pt x="23226" y="727"/>
                    <a:pt x="25295" y="913"/>
                    <a:pt x="27344" y="913"/>
                  </a:cubicBezTo>
                  <a:cubicBezTo>
                    <a:pt x="27689" y="913"/>
                    <a:pt x="28033" y="908"/>
                    <a:pt x="28377" y="896"/>
                  </a:cubicBezTo>
                  <a:cubicBezTo>
                    <a:pt x="28615" y="896"/>
                    <a:pt x="28615" y="544"/>
                    <a:pt x="28377" y="544"/>
                  </a:cubicBezTo>
                  <a:cubicBezTo>
                    <a:pt x="26003" y="285"/>
                    <a:pt x="23568" y="337"/>
                    <a:pt x="21195" y="243"/>
                  </a:cubicBezTo>
                  <a:cubicBezTo>
                    <a:pt x="18873" y="160"/>
                    <a:pt x="16551" y="57"/>
                    <a:pt x="14230" y="15"/>
                  </a:cubicBezTo>
                  <a:cubicBezTo>
                    <a:pt x="13760" y="5"/>
                    <a:pt x="13291" y="0"/>
                    <a:pt x="12822" y="0"/>
                  </a:cubicBezTo>
                  <a:close/>
                </a:path>
              </a:pathLst>
            </a:custGeom>
            <a:solidFill>
              <a:srgbClr val="E93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7" name="วงเล็บปีกกาซ้าย 256">
            <a:extLst>
              <a:ext uri="{FF2B5EF4-FFF2-40B4-BE49-F238E27FC236}">
                <a16:creationId xmlns:a16="http://schemas.microsoft.com/office/drawing/2014/main" id="{4856007F-AE55-4A44-90E0-26142A13C271}"/>
              </a:ext>
            </a:extLst>
          </p:cNvPr>
          <p:cNvSpPr/>
          <p:nvPr/>
        </p:nvSpPr>
        <p:spPr>
          <a:xfrm rot="16200000">
            <a:off x="6827188" y="1177376"/>
            <a:ext cx="144000" cy="5256000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58" name="กลุ่ม 257">
            <a:extLst>
              <a:ext uri="{FF2B5EF4-FFF2-40B4-BE49-F238E27FC236}">
                <a16:creationId xmlns:a16="http://schemas.microsoft.com/office/drawing/2014/main" id="{E894BEF0-CD06-4EF6-9255-774EBEA2B426}"/>
              </a:ext>
            </a:extLst>
          </p:cNvPr>
          <p:cNvGrpSpPr/>
          <p:nvPr/>
        </p:nvGrpSpPr>
        <p:grpSpPr>
          <a:xfrm>
            <a:off x="6346376" y="3985672"/>
            <a:ext cx="1781100" cy="395041"/>
            <a:chOff x="8477931" y="3140100"/>
            <a:chExt cx="1781100" cy="395041"/>
          </a:xfrm>
        </p:grpSpPr>
        <p:sp>
          <p:nvSpPr>
            <p:cNvPr id="259" name="Google Shape;2080;p67">
              <a:extLst>
                <a:ext uri="{FF2B5EF4-FFF2-40B4-BE49-F238E27FC236}">
                  <a16:creationId xmlns:a16="http://schemas.microsoft.com/office/drawing/2014/main" id="{4887612B-1608-4D40-8065-9465B5656D9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477931" y="3140100"/>
              <a:ext cx="1781100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400"/>
                <a:buFont typeface="Chelsea Market"/>
                <a:buNone/>
                <a:defRPr sz="2200" b="0" i="0" u="none" strike="noStrike" cap="none">
                  <a:solidFill>
                    <a:schemeClr val="accent1"/>
                  </a:solidFill>
                  <a:latin typeface="Chelsea Market"/>
                  <a:ea typeface="Chelsea Market"/>
                  <a:cs typeface="Chelsea Market"/>
                  <a:sym typeface="Chelsea Market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matic SC"/>
                <a:buNone/>
                <a:defRPr sz="1800" b="1" i="0" u="none" strike="noStrike" cap="none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52BD"/>
                </a:buClr>
                <a:buSzPts val="2400"/>
                <a:buFont typeface="Chelsea Market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Chelsea Market"/>
                </a:rPr>
                <a:t>รายละเอียดของข้อมูล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Chelsea Market"/>
              </a:endParaRPr>
            </a:p>
          </p:txBody>
        </p:sp>
        <p:sp>
          <p:nvSpPr>
            <p:cNvPr id="260" name="Google Shape;2083;p67">
              <a:extLst>
                <a:ext uri="{FF2B5EF4-FFF2-40B4-BE49-F238E27FC236}">
                  <a16:creationId xmlns:a16="http://schemas.microsoft.com/office/drawing/2014/main" id="{62518106-1F41-40E4-99A8-560480F6BAEB}"/>
                </a:ext>
              </a:extLst>
            </p:cNvPr>
            <p:cNvSpPr/>
            <p:nvPr/>
          </p:nvSpPr>
          <p:spPr>
            <a:xfrm rot="10800180">
              <a:off x="8570321" y="3429030"/>
              <a:ext cx="1584000" cy="32383"/>
            </a:xfrm>
            <a:custGeom>
              <a:avLst/>
              <a:gdLst/>
              <a:ahLst/>
              <a:cxnLst/>
              <a:rect l="l" t="t" r="r" b="b"/>
              <a:pathLst>
                <a:path w="28616" h="914" extrusionOk="0">
                  <a:moveTo>
                    <a:pt x="12822" y="0"/>
                  </a:moveTo>
                  <a:cubicBezTo>
                    <a:pt x="8571" y="0"/>
                    <a:pt x="4342" y="392"/>
                    <a:pt x="104" y="616"/>
                  </a:cubicBezTo>
                  <a:cubicBezTo>
                    <a:pt x="0" y="627"/>
                    <a:pt x="0" y="772"/>
                    <a:pt x="104" y="782"/>
                  </a:cubicBezTo>
                  <a:cubicBezTo>
                    <a:pt x="568" y="802"/>
                    <a:pt x="1032" y="811"/>
                    <a:pt x="1497" y="811"/>
                  </a:cubicBezTo>
                  <a:cubicBezTo>
                    <a:pt x="3419" y="811"/>
                    <a:pt x="5346" y="661"/>
                    <a:pt x="7265" y="544"/>
                  </a:cubicBezTo>
                  <a:cubicBezTo>
                    <a:pt x="9029" y="449"/>
                    <a:pt x="10786" y="391"/>
                    <a:pt x="12551" y="391"/>
                  </a:cubicBezTo>
                  <a:cubicBezTo>
                    <a:pt x="13110" y="391"/>
                    <a:pt x="13669" y="397"/>
                    <a:pt x="14230" y="409"/>
                  </a:cubicBezTo>
                  <a:cubicBezTo>
                    <a:pt x="16551" y="461"/>
                    <a:pt x="18873" y="565"/>
                    <a:pt x="21195" y="647"/>
                  </a:cubicBezTo>
                  <a:cubicBezTo>
                    <a:pt x="23226" y="727"/>
                    <a:pt x="25295" y="913"/>
                    <a:pt x="27344" y="913"/>
                  </a:cubicBezTo>
                  <a:cubicBezTo>
                    <a:pt x="27689" y="913"/>
                    <a:pt x="28033" y="908"/>
                    <a:pt x="28377" y="896"/>
                  </a:cubicBezTo>
                  <a:cubicBezTo>
                    <a:pt x="28615" y="896"/>
                    <a:pt x="28615" y="544"/>
                    <a:pt x="28377" y="544"/>
                  </a:cubicBezTo>
                  <a:cubicBezTo>
                    <a:pt x="26003" y="285"/>
                    <a:pt x="23568" y="337"/>
                    <a:pt x="21195" y="243"/>
                  </a:cubicBezTo>
                  <a:cubicBezTo>
                    <a:pt x="18873" y="160"/>
                    <a:pt x="16551" y="57"/>
                    <a:pt x="14230" y="15"/>
                  </a:cubicBezTo>
                  <a:cubicBezTo>
                    <a:pt x="13760" y="5"/>
                    <a:pt x="13291" y="0"/>
                    <a:pt x="12822" y="0"/>
                  </a:cubicBezTo>
                  <a:close/>
                </a:path>
              </a:pathLst>
            </a:custGeom>
            <a:solidFill>
              <a:srgbClr val="E93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8597;p67">
            <a:extLst>
              <a:ext uri="{FF2B5EF4-FFF2-40B4-BE49-F238E27FC236}">
                <a16:creationId xmlns:a16="http://schemas.microsoft.com/office/drawing/2014/main" id="{662B7CA5-9020-499D-BF5F-BC20A7CBF03E}"/>
              </a:ext>
            </a:extLst>
          </p:cNvPr>
          <p:cNvSpPr/>
          <p:nvPr/>
        </p:nvSpPr>
        <p:spPr>
          <a:xfrm>
            <a:off x="2914308" y="4846283"/>
            <a:ext cx="6041176" cy="1011216"/>
          </a:xfrm>
          <a:custGeom>
            <a:avLst/>
            <a:gdLst/>
            <a:ahLst/>
            <a:cxnLst/>
            <a:rect l="l" t="t" r="r" b="b"/>
            <a:pathLst>
              <a:path w="31923" h="19070" extrusionOk="0">
                <a:moveTo>
                  <a:pt x="22575" y="1"/>
                </a:moveTo>
                <a:cubicBezTo>
                  <a:pt x="13530" y="1"/>
                  <a:pt x="1" y="23"/>
                  <a:pt x="1" y="23"/>
                </a:cubicBezTo>
                <a:lnTo>
                  <a:pt x="1" y="19070"/>
                </a:lnTo>
                <a:lnTo>
                  <a:pt x="30441" y="19070"/>
                </a:lnTo>
                <a:cubicBezTo>
                  <a:pt x="30441" y="18835"/>
                  <a:pt x="30466" y="18600"/>
                  <a:pt x="30515" y="18366"/>
                </a:cubicBezTo>
                <a:cubicBezTo>
                  <a:pt x="30601" y="18057"/>
                  <a:pt x="30787" y="17502"/>
                  <a:pt x="30762" y="17267"/>
                </a:cubicBezTo>
                <a:cubicBezTo>
                  <a:pt x="30737" y="17033"/>
                  <a:pt x="30638" y="16971"/>
                  <a:pt x="30614" y="16798"/>
                </a:cubicBezTo>
                <a:cubicBezTo>
                  <a:pt x="30589" y="16638"/>
                  <a:pt x="30638" y="16317"/>
                  <a:pt x="30589" y="16033"/>
                </a:cubicBezTo>
                <a:cubicBezTo>
                  <a:pt x="30552" y="15749"/>
                  <a:pt x="30256" y="15663"/>
                  <a:pt x="30379" y="15576"/>
                </a:cubicBezTo>
                <a:cubicBezTo>
                  <a:pt x="30515" y="15502"/>
                  <a:pt x="30552" y="15626"/>
                  <a:pt x="30552" y="15342"/>
                </a:cubicBezTo>
                <a:cubicBezTo>
                  <a:pt x="30552" y="15070"/>
                  <a:pt x="30466" y="15070"/>
                  <a:pt x="30527" y="14527"/>
                </a:cubicBezTo>
                <a:cubicBezTo>
                  <a:pt x="30589" y="13996"/>
                  <a:pt x="30700" y="13626"/>
                  <a:pt x="30836" y="13515"/>
                </a:cubicBezTo>
                <a:cubicBezTo>
                  <a:pt x="30959" y="13416"/>
                  <a:pt x="31478" y="12182"/>
                  <a:pt x="31391" y="10997"/>
                </a:cubicBezTo>
                <a:cubicBezTo>
                  <a:pt x="31305" y="9824"/>
                  <a:pt x="31182" y="9392"/>
                  <a:pt x="31182" y="9392"/>
                </a:cubicBezTo>
                <a:cubicBezTo>
                  <a:pt x="31182" y="9392"/>
                  <a:pt x="31157" y="8293"/>
                  <a:pt x="31157" y="8182"/>
                </a:cubicBezTo>
                <a:cubicBezTo>
                  <a:pt x="31120" y="8022"/>
                  <a:pt x="31070" y="7861"/>
                  <a:pt x="30996" y="7713"/>
                </a:cubicBezTo>
                <a:cubicBezTo>
                  <a:pt x="31058" y="7602"/>
                  <a:pt x="31107" y="7491"/>
                  <a:pt x="31132" y="7368"/>
                </a:cubicBezTo>
                <a:cubicBezTo>
                  <a:pt x="31132" y="7281"/>
                  <a:pt x="31021" y="6578"/>
                  <a:pt x="31021" y="6578"/>
                </a:cubicBezTo>
                <a:cubicBezTo>
                  <a:pt x="31083" y="5738"/>
                  <a:pt x="31256" y="4923"/>
                  <a:pt x="31564" y="4146"/>
                </a:cubicBezTo>
                <a:cubicBezTo>
                  <a:pt x="31564" y="4146"/>
                  <a:pt x="31663" y="4084"/>
                  <a:pt x="31478" y="3627"/>
                </a:cubicBezTo>
                <a:cubicBezTo>
                  <a:pt x="31317" y="3282"/>
                  <a:pt x="31256" y="2899"/>
                  <a:pt x="31305" y="2516"/>
                </a:cubicBezTo>
                <a:cubicBezTo>
                  <a:pt x="31342" y="2257"/>
                  <a:pt x="31503" y="2208"/>
                  <a:pt x="31601" y="1825"/>
                </a:cubicBezTo>
                <a:cubicBezTo>
                  <a:pt x="31663" y="1652"/>
                  <a:pt x="31700" y="1479"/>
                  <a:pt x="31712" y="1307"/>
                </a:cubicBezTo>
                <a:cubicBezTo>
                  <a:pt x="31712" y="1301"/>
                  <a:pt x="31710" y="1298"/>
                  <a:pt x="31705" y="1298"/>
                </a:cubicBezTo>
                <a:cubicBezTo>
                  <a:pt x="31681" y="1298"/>
                  <a:pt x="31612" y="1354"/>
                  <a:pt x="31581" y="1354"/>
                </a:cubicBezTo>
                <a:cubicBezTo>
                  <a:pt x="31551" y="1354"/>
                  <a:pt x="31555" y="1304"/>
                  <a:pt x="31663" y="1109"/>
                </a:cubicBezTo>
                <a:cubicBezTo>
                  <a:pt x="31922" y="677"/>
                  <a:pt x="31095" y="702"/>
                  <a:pt x="30935" y="369"/>
                </a:cubicBezTo>
                <a:cubicBezTo>
                  <a:pt x="30885" y="171"/>
                  <a:pt x="30725" y="48"/>
                  <a:pt x="30527" y="23"/>
                </a:cubicBezTo>
                <a:cubicBezTo>
                  <a:pt x="30499" y="6"/>
                  <a:pt x="27097" y="1"/>
                  <a:pt x="22575" y="1"/>
                </a:cubicBez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2" name="Google Shape;8602;p67">
            <a:extLst>
              <a:ext uri="{FF2B5EF4-FFF2-40B4-BE49-F238E27FC236}">
                <a16:creationId xmlns:a16="http://schemas.microsoft.com/office/drawing/2014/main" id="{72BA17DD-5410-436F-A68A-E4CB248617D6}"/>
              </a:ext>
            </a:extLst>
          </p:cNvPr>
          <p:cNvSpPr txBox="1"/>
          <p:nvPr/>
        </p:nvSpPr>
        <p:spPr>
          <a:xfrm>
            <a:off x="3216030" y="4877855"/>
            <a:ext cx="5273628" cy="8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thaiDist">
              <a:buClr>
                <a:srgbClr val="000000"/>
              </a:buClr>
              <a:buFont typeface="Arial"/>
              <a:buNone/>
            </a:pPr>
            <a:r>
              <a:rPr lang="th-TH" sz="2400" b="1" kern="0" dirty="0">
                <a:solidFill>
                  <a:srgbClr val="00426E"/>
                </a:solidFill>
                <a:latin typeface="4804_KwangMD_PukluK" panose="02000000000000000000" pitchFamily="2" charset="0"/>
                <a:ea typeface="Raleway"/>
                <a:cs typeface="4804_KwangMD_PukluK" panose="02000000000000000000" pitchFamily="2" charset="0"/>
                <a:sym typeface="Raleway"/>
              </a:rPr>
              <a:t>ตารางทางเดียว </a:t>
            </a:r>
            <a:r>
              <a:rPr lang="th-TH" sz="2400" kern="0" dirty="0">
                <a:solidFill>
                  <a:srgbClr val="00426E"/>
                </a:solidFill>
                <a:latin typeface="4804_KwangMD_PukluK" panose="02000000000000000000" pitchFamily="2" charset="0"/>
                <a:ea typeface="Raleway"/>
                <a:cs typeface="4804_KwangMD_PukluK" panose="02000000000000000000" pitchFamily="2" charset="0"/>
                <a:sym typeface="Raleway"/>
              </a:rPr>
              <a:t>ประกอบด้วย ชื่อตารางและตารางที่มีหัวตารางและรายละเอียดของข้อมูล</a:t>
            </a:r>
            <a:endParaRPr sz="2400" b="1" kern="0" dirty="0">
              <a:solidFill>
                <a:srgbClr val="00426E"/>
              </a:solidFill>
              <a:latin typeface="4804_KwangMD_PukluK" panose="02000000000000000000" pitchFamily="2" charset="0"/>
              <a:ea typeface="Raleway"/>
              <a:cs typeface="4804_KwangMD_PukluK" panose="02000000000000000000" pitchFamily="2" charset="0"/>
              <a:sym typeface="Raleway"/>
            </a:endParaRPr>
          </a:p>
        </p:txBody>
      </p:sp>
      <p:grpSp>
        <p:nvGrpSpPr>
          <p:cNvPr id="280" name="Google Shape;4066;p56">
            <a:extLst>
              <a:ext uri="{FF2B5EF4-FFF2-40B4-BE49-F238E27FC236}">
                <a16:creationId xmlns:a16="http://schemas.microsoft.com/office/drawing/2014/main" id="{CF7F985B-B8D5-46B5-9139-D5EF16CED4B5}"/>
              </a:ext>
            </a:extLst>
          </p:cNvPr>
          <p:cNvGrpSpPr/>
          <p:nvPr/>
        </p:nvGrpSpPr>
        <p:grpSpPr>
          <a:xfrm>
            <a:off x="8464500" y="4041754"/>
            <a:ext cx="1447795" cy="2088069"/>
            <a:chOff x="1154375" y="282650"/>
            <a:chExt cx="1227500" cy="1770350"/>
          </a:xfrm>
        </p:grpSpPr>
        <p:sp>
          <p:nvSpPr>
            <p:cNvPr id="281" name="Google Shape;4067;p56">
              <a:extLst>
                <a:ext uri="{FF2B5EF4-FFF2-40B4-BE49-F238E27FC236}">
                  <a16:creationId xmlns:a16="http://schemas.microsoft.com/office/drawing/2014/main" id="{5B293B72-AB7E-4E1F-AED0-A0BEDF010CAD}"/>
                </a:ext>
              </a:extLst>
            </p:cNvPr>
            <p:cNvSpPr/>
            <p:nvPr/>
          </p:nvSpPr>
          <p:spPr>
            <a:xfrm>
              <a:off x="1154375" y="282650"/>
              <a:ext cx="1227500" cy="1770350"/>
            </a:xfrm>
            <a:custGeom>
              <a:avLst/>
              <a:gdLst/>
              <a:ahLst/>
              <a:cxnLst/>
              <a:rect l="l" t="t" r="r" b="b"/>
              <a:pathLst>
                <a:path w="49100" h="70814" extrusionOk="0">
                  <a:moveTo>
                    <a:pt x="23465" y="0"/>
                  </a:moveTo>
                  <a:cubicBezTo>
                    <a:pt x="20686" y="0"/>
                    <a:pt x="18425" y="2261"/>
                    <a:pt x="18425" y="5040"/>
                  </a:cubicBezTo>
                  <a:cubicBezTo>
                    <a:pt x="18425" y="7032"/>
                    <a:pt x="19590" y="8752"/>
                    <a:pt x="21273" y="9570"/>
                  </a:cubicBezTo>
                  <a:cubicBezTo>
                    <a:pt x="21445" y="10380"/>
                    <a:pt x="21600" y="11193"/>
                    <a:pt x="21737" y="12006"/>
                  </a:cubicBezTo>
                  <a:cubicBezTo>
                    <a:pt x="20131" y="12697"/>
                    <a:pt x="18666" y="13651"/>
                    <a:pt x="17395" y="14816"/>
                  </a:cubicBezTo>
                  <a:cubicBezTo>
                    <a:pt x="16824" y="14540"/>
                    <a:pt x="16211" y="14339"/>
                    <a:pt x="15567" y="14228"/>
                  </a:cubicBezTo>
                  <a:cubicBezTo>
                    <a:pt x="15176" y="14160"/>
                    <a:pt x="14777" y="14125"/>
                    <a:pt x="14380" y="14125"/>
                  </a:cubicBezTo>
                  <a:cubicBezTo>
                    <a:pt x="10928" y="14125"/>
                    <a:pt x="7980" y="16660"/>
                    <a:pt x="7371" y="20152"/>
                  </a:cubicBezTo>
                  <a:cubicBezTo>
                    <a:pt x="6718" y="23898"/>
                    <a:pt x="9009" y="27469"/>
                    <a:pt x="12538" y="28381"/>
                  </a:cubicBezTo>
                  <a:cubicBezTo>
                    <a:pt x="12745" y="29823"/>
                    <a:pt x="13151" y="31201"/>
                    <a:pt x="13728" y="32488"/>
                  </a:cubicBezTo>
                  <a:cubicBezTo>
                    <a:pt x="13470" y="32406"/>
                    <a:pt x="13216" y="32315"/>
                    <a:pt x="12965" y="32212"/>
                  </a:cubicBezTo>
                  <a:lnTo>
                    <a:pt x="12932" y="32200"/>
                  </a:lnTo>
                  <a:cubicBezTo>
                    <a:pt x="12722" y="32114"/>
                    <a:pt x="12517" y="32021"/>
                    <a:pt x="12311" y="31923"/>
                  </a:cubicBezTo>
                  <a:lnTo>
                    <a:pt x="12227" y="31883"/>
                  </a:lnTo>
                  <a:cubicBezTo>
                    <a:pt x="12004" y="31774"/>
                    <a:pt x="11785" y="31659"/>
                    <a:pt x="11567" y="31535"/>
                  </a:cubicBezTo>
                  <a:cubicBezTo>
                    <a:pt x="11524" y="31509"/>
                    <a:pt x="11482" y="31483"/>
                    <a:pt x="11443" y="31455"/>
                  </a:cubicBezTo>
                  <a:lnTo>
                    <a:pt x="11369" y="31399"/>
                  </a:lnTo>
                  <a:cubicBezTo>
                    <a:pt x="10998" y="31124"/>
                    <a:pt x="10745" y="30733"/>
                    <a:pt x="10475" y="30318"/>
                  </a:cubicBezTo>
                  <a:cubicBezTo>
                    <a:pt x="10008" y="29601"/>
                    <a:pt x="9141" y="28265"/>
                    <a:pt x="7381" y="28265"/>
                  </a:cubicBezTo>
                  <a:cubicBezTo>
                    <a:pt x="7217" y="28265"/>
                    <a:pt x="7052" y="28278"/>
                    <a:pt x="6889" y="28303"/>
                  </a:cubicBezTo>
                  <a:cubicBezTo>
                    <a:pt x="6381" y="28054"/>
                    <a:pt x="5876" y="27937"/>
                    <a:pt x="5355" y="27937"/>
                  </a:cubicBezTo>
                  <a:cubicBezTo>
                    <a:pt x="4626" y="27937"/>
                    <a:pt x="3920" y="28193"/>
                    <a:pt x="3366" y="28658"/>
                  </a:cubicBezTo>
                  <a:cubicBezTo>
                    <a:pt x="3154" y="28836"/>
                    <a:pt x="2880" y="29116"/>
                    <a:pt x="2662" y="29510"/>
                  </a:cubicBezTo>
                  <a:cubicBezTo>
                    <a:pt x="2172" y="29820"/>
                    <a:pt x="1773" y="30276"/>
                    <a:pt x="1524" y="30845"/>
                  </a:cubicBezTo>
                  <a:cubicBezTo>
                    <a:pt x="1496" y="30913"/>
                    <a:pt x="1468" y="30979"/>
                    <a:pt x="1444" y="31047"/>
                  </a:cubicBezTo>
                  <a:cubicBezTo>
                    <a:pt x="1176" y="31302"/>
                    <a:pt x="954" y="31613"/>
                    <a:pt x="801" y="31966"/>
                  </a:cubicBezTo>
                  <a:cubicBezTo>
                    <a:pt x="1" y="33812"/>
                    <a:pt x="1142" y="35590"/>
                    <a:pt x="4036" y="38730"/>
                  </a:cubicBezTo>
                  <a:lnTo>
                    <a:pt x="4037" y="38731"/>
                  </a:lnTo>
                  <a:cubicBezTo>
                    <a:pt x="4134" y="38837"/>
                    <a:pt x="4236" y="38948"/>
                    <a:pt x="4339" y="39059"/>
                  </a:cubicBezTo>
                  <a:lnTo>
                    <a:pt x="5521" y="40222"/>
                  </a:lnTo>
                  <a:cubicBezTo>
                    <a:pt x="5829" y="40496"/>
                    <a:pt x="6140" y="40752"/>
                    <a:pt x="6453" y="40990"/>
                  </a:cubicBezTo>
                  <a:lnTo>
                    <a:pt x="9664" y="42855"/>
                  </a:lnTo>
                  <a:cubicBezTo>
                    <a:pt x="10541" y="43228"/>
                    <a:pt x="11395" y="43494"/>
                    <a:pt x="12198" y="43681"/>
                  </a:cubicBezTo>
                  <a:lnTo>
                    <a:pt x="7831" y="52905"/>
                  </a:lnTo>
                  <a:lnTo>
                    <a:pt x="10671" y="53653"/>
                  </a:lnTo>
                  <a:lnTo>
                    <a:pt x="9379" y="56093"/>
                  </a:lnTo>
                  <a:cubicBezTo>
                    <a:pt x="9281" y="56090"/>
                    <a:pt x="9182" y="56089"/>
                    <a:pt x="9081" y="56089"/>
                  </a:cubicBezTo>
                  <a:cubicBezTo>
                    <a:pt x="4886" y="56089"/>
                    <a:pt x="3732" y="58572"/>
                    <a:pt x="3430" y="59641"/>
                  </a:cubicBezTo>
                  <a:cubicBezTo>
                    <a:pt x="3184" y="60514"/>
                    <a:pt x="3144" y="61891"/>
                    <a:pt x="4354" y="63491"/>
                  </a:cubicBezTo>
                  <a:cubicBezTo>
                    <a:pt x="6365" y="66148"/>
                    <a:pt x="11995" y="69221"/>
                    <a:pt x="14150" y="69221"/>
                  </a:cubicBezTo>
                  <a:cubicBezTo>
                    <a:pt x="15044" y="69221"/>
                    <a:pt x="15664" y="68867"/>
                    <a:pt x="16025" y="68571"/>
                  </a:cubicBezTo>
                  <a:cubicBezTo>
                    <a:pt x="16659" y="68052"/>
                    <a:pt x="17172" y="67629"/>
                    <a:pt x="20848" y="56327"/>
                  </a:cubicBezTo>
                  <a:lnTo>
                    <a:pt x="21617" y="56529"/>
                  </a:lnTo>
                  <a:lnTo>
                    <a:pt x="22274" y="61402"/>
                  </a:lnTo>
                  <a:cubicBezTo>
                    <a:pt x="20052" y="62906"/>
                    <a:pt x="18574" y="65196"/>
                    <a:pt x="19498" y="67765"/>
                  </a:cubicBezTo>
                  <a:cubicBezTo>
                    <a:pt x="20595" y="70813"/>
                    <a:pt x="24761" y="70813"/>
                    <a:pt x="26130" y="70813"/>
                  </a:cubicBezTo>
                  <a:cubicBezTo>
                    <a:pt x="27598" y="70813"/>
                    <a:pt x="29283" y="70655"/>
                    <a:pt x="30749" y="70378"/>
                  </a:cubicBezTo>
                  <a:cubicBezTo>
                    <a:pt x="32115" y="70122"/>
                    <a:pt x="34401" y="69691"/>
                    <a:pt x="34938" y="67708"/>
                  </a:cubicBezTo>
                  <a:cubicBezTo>
                    <a:pt x="35148" y="66935"/>
                    <a:pt x="35317" y="66304"/>
                    <a:pt x="31973" y="55670"/>
                  </a:cubicBezTo>
                  <a:lnTo>
                    <a:pt x="32432" y="49686"/>
                  </a:lnTo>
                  <a:cubicBezTo>
                    <a:pt x="33843" y="50172"/>
                    <a:pt x="35494" y="50518"/>
                    <a:pt x="37360" y="50518"/>
                  </a:cubicBezTo>
                  <a:cubicBezTo>
                    <a:pt x="37932" y="50518"/>
                    <a:pt x="38507" y="50484"/>
                    <a:pt x="39083" y="50418"/>
                  </a:cubicBezTo>
                  <a:lnTo>
                    <a:pt x="40784" y="50246"/>
                  </a:lnTo>
                  <a:lnTo>
                    <a:pt x="40814" y="50130"/>
                  </a:lnTo>
                  <a:cubicBezTo>
                    <a:pt x="41353" y="50014"/>
                    <a:pt x="41892" y="49899"/>
                    <a:pt x="42421" y="49774"/>
                  </a:cubicBezTo>
                  <a:lnTo>
                    <a:pt x="43554" y="49522"/>
                  </a:lnTo>
                  <a:lnTo>
                    <a:pt x="43550" y="49484"/>
                  </a:lnTo>
                  <a:cubicBezTo>
                    <a:pt x="46071" y="48779"/>
                    <a:pt x="48052" y="47740"/>
                    <a:pt x="47813" y="45476"/>
                  </a:cubicBezTo>
                  <a:cubicBezTo>
                    <a:pt x="47803" y="45383"/>
                    <a:pt x="47789" y="45294"/>
                    <a:pt x="47771" y="45206"/>
                  </a:cubicBezTo>
                  <a:cubicBezTo>
                    <a:pt x="47789" y="45140"/>
                    <a:pt x="47804" y="45071"/>
                    <a:pt x="47818" y="45002"/>
                  </a:cubicBezTo>
                  <a:cubicBezTo>
                    <a:pt x="47936" y="44404"/>
                    <a:pt x="47873" y="43802"/>
                    <a:pt x="47647" y="43263"/>
                  </a:cubicBezTo>
                  <a:cubicBezTo>
                    <a:pt x="47695" y="42812"/>
                    <a:pt x="47629" y="42424"/>
                    <a:pt x="47558" y="42155"/>
                  </a:cubicBezTo>
                  <a:cubicBezTo>
                    <a:pt x="47289" y="41163"/>
                    <a:pt x="46449" y="40110"/>
                    <a:pt x="44875" y="39855"/>
                  </a:cubicBezTo>
                  <a:cubicBezTo>
                    <a:pt x="44297" y="39295"/>
                    <a:pt x="43519" y="38980"/>
                    <a:pt x="42695" y="38980"/>
                  </a:cubicBezTo>
                  <a:cubicBezTo>
                    <a:pt x="41939" y="38980"/>
                    <a:pt x="41322" y="39230"/>
                    <a:pt x="40778" y="39451"/>
                  </a:cubicBezTo>
                  <a:cubicBezTo>
                    <a:pt x="40451" y="39584"/>
                    <a:pt x="40137" y="39707"/>
                    <a:pt x="39818" y="39775"/>
                  </a:cubicBezTo>
                  <a:cubicBezTo>
                    <a:pt x="39795" y="39781"/>
                    <a:pt x="39769" y="39786"/>
                    <a:pt x="39747" y="39789"/>
                  </a:cubicBezTo>
                  <a:cubicBezTo>
                    <a:pt x="39643" y="39808"/>
                    <a:pt x="39538" y="39821"/>
                    <a:pt x="39433" y="39825"/>
                  </a:cubicBezTo>
                  <a:lnTo>
                    <a:pt x="39427" y="39825"/>
                  </a:lnTo>
                  <a:lnTo>
                    <a:pt x="39333" y="39828"/>
                  </a:lnTo>
                  <a:cubicBezTo>
                    <a:pt x="39285" y="39826"/>
                    <a:pt x="39238" y="39825"/>
                    <a:pt x="39189" y="39821"/>
                  </a:cubicBezTo>
                  <a:cubicBezTo>
                    <a:pt x="38917" y="39797"/>
                    <a:pt x="38652" y="39761"/>
                    <a:pt x="38387" y="39719"/>
                  </a:cubicBezTo>
                  <a:lnTo>
                    <a:pt x="38297" y="39704"/>
                  </a:lnTo>
                  <a:cubicBezTo>
                    <a:pt x="38158" y="39681"/>
                    <a:pt x="38018" y="39654"/>
                    <a:pt x="37874" y="39624"/>
                  </a:cubicBezTo>
                  <a:lnTo>
                    <a:pt x="37769" y="39603"/>
                  </a:lnTo>
                  <a:cubicBezTo>
                    <a:pt x="37234" y="39488"/>
                    <a:pt x="36712" y="39334"/>
                    <a:pt x="36197" y="39139"/>
                  </a:cubicBezTo>
                  <a:cubicBezTo>
                    <a:pt x="37329" y="38406"/>
                    <a:pt x="38360" y="37529"/>
                    <a:pt x="39262" y="36533"/>
                  </a:cubicBezTo>
                  <a:cubicBezTo>
                    <a:pt x="39800" y="36668"/>
                    <a:pt x="40363" y="36741"/>
                    <a:pt x="40941" y="36741"/>
                  </a:cubicBezTo>
                  <a:cubicBezTo>
                    <a:pt x="44831" y="36741"/>
                    <a:pt x="47998" y="33493"/>
                    <a:pt x="47998" y="29498"/>
                  </a:cubicBezTo>
                  <a:cubicBezTo>
                    <a:pt x="47998" y="26166"/>
                    <a:pt x="45794" y="23354"/>
                    <a:pt x="42803" y="22513"/>
                  </a:cubicBezTo>
                  <a:cubicBezTo>
                    <a:pt x="42428" y="20988"/>
                    <a:pt x="41830" y="19550"/>
                    <a:pt x="41039" y="18239"/>
                  </a:cubicBezTo>
                  <a:cubicBezTo>
                    <a:pt x="41713" y="17478"/>
                    <a:pt x="42425" y="16745"/>
                    <a:pt x="43169" y="16041"/>
                  </a:cubicBezTo>
                  <a:cubicBezTo>
                    <a:pt x="43458" y="16093"/>
                    <a:pt x="43756" y="16124"/>
                    <a:pt x="44060" y="16124"/>
                  </a:cubicBezTo>
                  <a:cubicBezTo>
                    <a:pt x="46839" y="16124"/>
                    <a:pt x="49100" y="13863"/>
                    <a:pt x="49100" y="11085"/>
                  </a:cubicBezTo>
                  <a:cubicBezTo>
                    <a:pt x="49100" y="8307"/>
                    <a:pt x="46840" y="6049"/>
                    <a:pt x="44062" y="6049"/>
                  </a:cubicBezTo>
                  <a:cubicBezTo>
                    <a:pt x="41284" y="6049"/>
                    <a:pt x="39023" y="8310"/>
                    <a:pt x="39023" y="11087"/>
                  </a:cubicBezTo>
                  <a:cubicBezTo>
                    <a:pt x="39023" y="11102"/>
                    <a:pt x="39025" y="11117"/>
                    <a:pt x="39025" y="11132"/>
                  </a:cubicBezTo>
                  <a:cubicBezTo>
                    <a:pt x="38199" y="11899"/>
                    <a:pt x="37403" y="12702"/>
                    <a:pt x="36641" y="13539"/>
                  </a:cubicBezTo>
                  <a:cubicBezTo>
                    <a:pt x="34194" y="11827"/>
                    <a:pt x="31229" y="10806"/>
                    <a:pt x="28032" y="10761"/>
                  </a:cubicBezTo>
                  <a:cubicBezTo>
                    <a:pt x="27875" y="9846"/>
                    <a:pt x="27701" y="8936"/>
                    <a:pt x="27508" y="8033"/>
                  </a:cubicBezTo>
                  <a:cubicBezTo>
                    <a:pt x="28130" y="7194"/>
                    <a:pt x="28503" y="6162"/>
                    <a:pt x="28503" y="5040"/>
                  </a:cubicBezTo>
                  <a:cubicBezTo>
                    <a:pt x="28503" y="2261"/>
                    <a:pt x="26243" y="0"/>
                    <a:pt x="234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66675" dir="3900000" algn="bl" rotWithShape="0">
                <a:srgbClr val="004468">
                  <a:alpha val="18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4068;p56">
              <a:extLst>
                <a:ext uri="{FF2B5EF4-FFF2-40B4-BE49-F238E27FC236}">
                  <a16:creationId xmlns:a16="http://schemas.microsoft.com/office/drawing/2014/main" id="{62AFFAE0-8490-44C1-8E38-5338A7BEAB03}"/>
                </a:ext>
              </a:extLst>
            </p:cNvPr>
            <p:cNvSpPr/>
            <p:nvPr/>
          </p:nvSpPr>
          <p:spPr>
            <a:xfrm>
              <a:off x="1684350" y="1589300"/>
              <a:ext cx="284000" cy="396575"/>
            </a:xfrm>
            <a:custGeom>
              <a:avLst/>
              <a:gdLst/>
              <a:ahLst/>
              <a:cxnLst/>
              <a:rect l="l" t="t" r="r" b="b"/>
              <a:pathLst>
                <a:path w="11360" h="15863" extrusionOk="0">
                  <a:moveTo>
                    <a:pt x="6873" y="0"/>
                  </a:moveTo>
                  <a:lnTo>
                    <a:pt x="2646" y="683"/>
                  </a:lnTo>
                  <a:lnTo>
                    <a:pt x="3983" y="10603"/>
                  </a:lnTo>
                  <a:cubicBezTo>
                    <a:pt x="3983" y="10603"/>
                    <a:pt x="1" y="12292"/>
                    <a:pt x="827" y="14590"/>
                  </a:cubicBezTo>
                  <a:cubicBezTo>
                    <a:pt x="1168" y="15538"/>
                    <a:pt x="2945" y="15863"/>
                    <a:pt x="4932" y="15863"/>
                  </a:cubicBezTo>
                  <a:cubicBezTo>
                    <a:pt x="7765" y="15863"/>
                    <a:pt x="11024" y="15201"/>
                    <a:pt x="11148" y="14741"/>
                  </a:cubicBezTo>
                  <a:cubicBezTo>
                    <a:pt x="11359" y="13959"/>
                    <a:pt x="6873" y="0"/>
                    <a:pt x="6873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4069;p56">
              <a:extLst>
                <a:ext uri="{FF2B5EF4-FFF2-40B4-BE49-F238E27FC236}">
                  <a16:creationId xmlns:a16="http://schemas.microsoft.com/office/drawing/2014/main" id="{FB7F6365-0146-4C93-BDE9-DCA17CD5897A}"/>
                </a:ext>
              </a:extLst>
            </p:cNvPr>
            <p:cNvSpPr/>
            <p:nvPr/>
          </p:nvSpPr>
          <p:spPr>
            <a:xfrm>
              <a:off x="1731150" y="1875175"/>
              <a:ext cx="33175" cy="33875"/>
            </a:xfrm>
            <a:custGeom>
              <a:avLst/>
              <a:gdLst/>
              <a:ahLst/>
              <a:cxnLst/>
              <a:rect l="l" t="t" r="r" b="b"/>
              <a:pathLst>
                <a:path w="1327" h="1355" extrusionOk="0">
                  <a:moveTo>
                    <a:pt x="222" y="0"/>
                  </a:moveTo>
                  <a:cubicBezTo>
                    <a:pt x="189" y="0"/>
                    <a:pt x="156" y="9"/>
                    <a:pt x="127" y="28"/>
                  </a:cubicBezTo>
                  <a:cubicBezTo>
                    <a:pt x="38" y="83"/>
                    <a:pt x="0" y="200"/>
                    <a:pt x="56" y="295"/>
                  </a:cubicBezTo>
                  <a:cubicBezTo>
                    <a:pt x="298" y="700"/>
                    <a:pt x="621" y="1049"/>
                    <a:pt x="1002" y="1326"/>
                  </a:cubicBezTo>
                  <a:cubicBezTo>
                    <a:pt x="1029" y="1346"/>
                    <a:pt x="1062" y="1354"/>
                    <a:pt x="1095" y="1354"/>
                  </a:cubicBezTo>
                  <a:cubicBezTo>
                    <a:pt x="1166" y="1354"/>
                    <a:pt x="1241" y="1315"/>
                    <a:pt x="1272" y="1256"/>
                  </a:cubicBezTo>
                  <a:cubicBezTo>
                    <a:pt x="1327" y="1153"/>
                    <a:pt x="1291" y="1051"/>
                    <a:pt x="1202" y="986"/>
                  </a:cubicBezTo>
                  <a:cubicBezTo>
                    <a:pt x="1181" y="970"/>
                    <a:pt x="1159" y="954"/>
                    <a:pt x="1137" y="938"/>
                  </a:cubicBezTo>
                  <a:lnTo>
                    <a:pt x="1137" y="938"/>
                  </a:lnTo>
                  <a:cubicBezTo>
                    <a:pt x="1145" y="944"/>
                    <a:pt x="1148" y="947"/>
                    <a:pt x="1148" y="947"/>
                  </a:cubicBezTo>
                  <a:cubicBezTo>
                    <a:pt x="1148" y="947"/>
                    <a:pt x="1140" y="941"/>
                    <a:pt x="1131" y="934"/>
                  </a:cubicBezTo>
                  <a:cubicBezTo>
                    <a:pt x="1121" y="925"/>
                    <a:pt x="1111" y="917"/>
                    <a:pt x="1099" y="908"/>
                  </a:cubicBezTo>
                  <a:cubicBezTo>
                    <a:pt x="1059" y="874"/>
                    <a:pt x="1017" y="839"/>
                    <a:pt x="977" y="804"/>
                  </a:cubicBezTo>
                  <a:cubicBezTo>
                    <a:pt x="899" y="733"/>
                    <a:pt x="825" y="658"/>
                    <a:pt x="753" y="582"/>
                  </a:cubicBezTo>
                  <a:cubicBezTo>
                    <a:pt x="719" y="545"/>
                    <a:pt x="686" y="504"/>
                    <a:pt x="652" y="466"/>
                  </a:cubicBezTo>
                  <a:cubicBezTo>
                    <a:pt x="635" y="445"/>
                    <a:pt x="618" y="424"/>
                    <a:pt x="602" y="403"/>
                  </a:cubicBezTo>
                  <a:cubicBezTo>
                    <a:pt x="600" y="400"/>
                    <a:pt x="598" y="398"/>
                    <a:pt x="597" y="396"/>
                  </a:cubicBezTo>
                  <a:lnTo>
                    <a:pt x="597" y="396"/>
                  </a:lnTo>
                  <a:lnTo>
                    <a:pt x="575" y="366"/>
                  </a:lnTo>
                  <a:cubicBezTo>
                    <a:pt x="511" y="280"/>
                    <a:pt x="451" y="189"/>
                    <a:pt x="396" y="98"/>
                  </a:cubicBezTo>
                  <a:cubicBezTo>
                    <a:pt x="360" y="38"/>
                    <a:pt x="291" y="0"/>
                    <a:pt x="222" y="0"/>
                  </a:cubicBezTo>
                  <a:close/>
                </a:path>
              </a:pathLst>
            </a:custGeom>
            <a:solidFill>
              <a:srgbClr val="0605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4070;p56">
              <a:extLst>
                <a:ext uri="{FF2B5EF4-FFF2-40B4-BE49-F238E27FC236}">
                  <a16:creationId xmlns:a16="http://schemas.microsoft.com/office/drawing/2014/main" id="{A24AE6CC-7A29-4A4C-A0B2-248C7A2C4209}"/>
                </a:ext>
              </a:extLst>
            </p:cNvPr>
            <p:cNvSpPr/>
            <p:nvPr/>
          </p:nvSpPr>
          <p:spPr>
            <a:xfrm>
              <a:off x="1749125" y="1856350"/>
              <a:ext cx="38525" cy="45450"/>
            </a:xfrm>
            <a:custGeom>
              <a:avLst/>
              <a:gdLst/>
              <a:ahLst/>
              <a:cxnLst/>
              <a:rect l="l" t="t" r="r" b="b"/>
              <a:pathLst>
                <a:path w="1541" h="1818" extrusionOk="0">
                  <a:moveTo>
                    <a:pt x="229" y="0"/>
                  </a:moveTo>
                  <a:cubicBezTo>
                    <a:pt x="198" y="0"/>
                    <a:pt x="166" y="8"/>
                    <a:pt x="134" y="27"/>
                  </a:cubicBezTo>
                  <a:cubicBezTo>
                    <a:pt x="51" y="76"/>
                    <a:pt x="0" y="210"/>
                    <a:pt x="64" y="297"/>
                  </a:cubicBezTo>
                  <a:cubicBezTo>
                    <a:pt x="420" y="771"/>
                    <a:pt x="778" y="1246"/>
                    <a:pt x="1134" y="1720"/>
                  </a:cubicBezTo>
                  <a:cubicBezTo>
                    <a:pt x="1178" y="1778"/>
                    <a:pt x="1242" y="1818"/>
                    <a:pt x="1310" y="1818"/>
                  </a:cubicBezTo>
                  <a:cubicBezTo>
                    <a:pt x="1341" y="1818"/>
                    <a:pt x="1373" y="1809"/>
                    <a:pt x="1404" y="1791"/>
                  </a:cubicBezTo>
                  <a:cubicBezTo>
                    <a:pt x="1488" y="1741"/>
                    <a:pt x="1540" y="1607"/>
                    <a:pt x="1474" y="1521"/>
                  </a:cubicBezTo>
                  <a:cubicBezTo>
                    <a:pt x="1118" y="1047"/>
                    <a:pt x="761" y="571"/>
                    <a:pt x="404" y="97"/>
                  </a:cubicBezTo>
                  <a:cubicBezTo>
                    <a:pt x="361" y="39"/>
                    <a:pt x="297" y="0"/>
                    <a:pt x="229" y="0"/>
                  </a:cubicBezTo>
                  <a:close/>
                </a:path>
              </a:pathLst>
            </a:custGeom>
            <a:solidFill>
              <a:srgbClr val="0605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4071;p56">
              <a:extLst>
                <a:ext uri="{FF2B5EF4-FFF2-40B4-BE49-F238E27FC236}">
                  <a16:creationId xmlns:a16="http://schemas.microsoft.com/office/drawing/2014/main" id="{CC4D321D-13CB-4843-AF41-5F0876A83471}"/>
                </a:ext>
              </a:extLst>
            </p:cNvPr>
            <p:cNvSpPr/>
            <p:nvPr/>
          </p:nvSpPr>
          <p:spPr>
            <a:xfrm>
              <a:off x="1703275" y="1924850"/>
              <a:ext cx="256950" cy="43175"/>
            </a:xfrm>
            <a:custGeom>
              <a:avLst/>
              <a:gdLst/>
              <a:ahLst/>
              <a:cxnLst/>
              <a:rect l="l" t="t" r="r" b="b"/>
              <a:pathLst>
                <a:path w="10278" h="1727" extrusionOk="0">
                  <a:moveTo>
                    <a:pt x="10157" y="1"/>
                  </a:moveTo>
                  <a:cubicBezTo>
                    <a:pt x="9992" y="21"/>
                    <a:pt x="9837" y="80"/>
                    <a:pt x="9699" y="189"/>
                  </a:cubicBezTo>
                  <a:cubicBezTo>
                    <a:pt x="9567" y="293"/>
                    <a:pt x="9321" y="728"/>
                    <a:pt x="9116" y="728"/>
                  </a:cubicBezTo>
                  <a:cubicBezTo>
                    <a:pt x="9101" y="728"/>
                    <a:pt x="9086" y="725"/>
                    <a:pt x="9072" y="721"/>
                  </a:cubicBezTo>
                  <a:cubicBezTo>
                    <a:pt x="9006" y="697"/>
                    <a:pt x="8944" y="504"/>
                    <a:pt x="8888" y="442"/>
                  </a:cubicBezTo>
                  <a:cubicBezTo>
                    <a:pt x="8822" y="373"/>
                    <a:pt x="8739" y="319"/>
                    <a:pt x="8649" y="288"/>
                  </a:cubicBezTo>
                  <a:cubicBezTo>
                    <a:pt x="8587" y="268"/>
                    <a:pt x="8524" y="259"/>
                    <a:pt x="8461" y="259"/>
                  </a:cubicBezTo>
                  <a:cubicBezTo>
                    <a:pt x="8296" y="259"/>
                    <a:pt x="8130" y="319"/>
                    <a:pt x="7992" y="404"/>
                  </a:cubicBezTo>
                  <a:cubicBezTo>
                    <a:pt x="7761" y="545"/>
                    <a:pt x="7640" y="780"/>
                    <a:pt x="7444" y="958"/>
                  </a:cubicBezTo>
                  <a:cubicBezTo>
                    <a:pt x="7355" y="1039"/>
                    <a:pt x="7275" y="1072"/>
                    <a:pt x="7199" y="1072"/>
                  </a:cubicBezTo>
                  <a:cubicBezTo>
                    <a:pt x="7083" y="1072"/>
                    <a:pt x="6975" y="994"/>
                    <a:pt x="6859" y="888"/>
                  </a:cubicBezTo>
                  <a:cubicBezTo>
                    <a:pt x="6582" y="632"/>
                    <a:pt x="6309" y="305"/>
                    <a:pt x="5907" y="305"/>
                  </a:cubicBezTo>
                  <a:cubicBezTo>
                    <a:pt x="5884" y="305"/>
                    <a:pt x="5860" y="306"/>
                    <a:pt x="5836" y="308"/>
                  </a:cubicBezTo>
                  <a:cubicBezTo>
                    <a:pt x="5639" y="326"/>
                    <a:pt x="5470" y="430"/>
                    <a:pt x="5328" y="562"/>
                  </a:cubicBezTo>
                  <a:cubicBezTo>
                    <a:pt x="5151" y="725"/>
                    <a:pt x="4998" y="1033"/>
                    <a:pt x="4731" y="1033"/>
                  </a:cubicBezTo>
                  <a:cubicBezTo>
                    <a:pt x="4726" y="1033"/>
                    <a:pt x="4721" y="1032"/>
                    <a:pt x="4715" y="1032"/>
                  </a:cubicBezTo>
                  <a:cubicBezTo>
                    <a:pt x="4450" y="1022"/>
                    <a:pt x="4204" y="788"/>
                    <a:pt x="3977" y="666"/>
                  </a:cubicBezTo>
                  <a:cubicBezTo>
                    <a:pt x="3755" y="548"/>
                    <a:pt x="3520" y="469"/>
                    <a:pt x="3269" y="469"/>
                  </a:cubicBezTo>
                  <a:cubicBezTo>
                    <a:pt x="3242" y="469"/>
                    <a:pt x="3215" y="470"/>
                    <a:pt x="3188" y="472"/>
                  </a:cubicBezTo>
                  <a:cubicBezTo>
                    <a:pt x="2918" y="490"/>
                    <a:pt x="2660" y="583"/>
                    <a:pt x="2425" y="712"/>
                  </a:cubicBezTo>
                  <a:cubicBezTo>
                    <a:pt x="2296" y="782"/>
                    <a:pt x="2176" y="865"/>
                    <a:pt x="2061" y="956"/>
                  </a:cubicBezTo>
                  <a:cubicBezTo>
                    <a:pt x="1920" y="1064"/>
                    <a:pt x="1829" y="1161"/>
                    <a:pt x="1694" y="1161"/>
                  </a:cubicBezTo>
                  <a:cubicBezTo>
                    <a:pt x="1646" y="1161"/>
                    <a:pt x="1591" y="1148"/>
                    <a:pt x="1527" y="1119"/>
                  </a:cubicBezTo>
                  <a:cubicBezTo>
                    <a:pt x="1259" y="999"/>
                    <a:pt x="1084" y="843"/>
                    <a:pt x="777" y="803"/>
                  </a:cubicBezTo>
                  <a:cubicBezTo>
                    <a:pt x="708" y="794"/>
                    <a:pt x="638" y="789"/>
                    <a:pt x="569" y="789"/>
                  </a:cubicBezTo>
                  <a:cubicBezTo>
                    <a:pt x="378" y="789"/>
                    <a:pt x="187" y="822"/>
                    <a:pt x="6" y="887"/>
                  </a:cubicBezTo>
                  <a:cubicBezTo>
                    <a:pt x="5" y="887"/>
                    <a:pt x="4" y="888"/>
                    <a:pt x="1" y="889"/>
                  </a:cubicBezTo>
                  <a:cubicBezTo>
                    <a:pt x="20" y="982"/>
                    <a:pt x="35" y="1075"/>
                    <a:pt x="69" y="1170"/>
                  </a:cubicBezTo>
                  <a:cubicBezTo>
                    <a:pt x="96" y="1246"/>
                    <a:pt x="134" y="1317"/>
                    <a:pt x="179" y="1385"/>
                  </a:cubicBezTo>
                  <a:cubicBezTo>
                    <a:pt x="270" y="1353"/>
                    <a:pt x="366" y="1327"/>
                    <a:pt x="463" y="1317"/>
                  </a:cubicBezTo>
                  <a:cubicBezTo>
                    <a:pt x="498" y="1314"/>
                    <a:pt x="533" y="1312"/>
                    <a:pt x="568" y="1312"/>
                  </a:cubicBezTo>
                  <a:cubicBezTo>
                    <a:pt x="737" y="1312"/>
                    <a:pt x="901" y="1352"/>
                    <a:pt x="1051" y="1435"/>
                  </a:cubicBezTo>
                  <a:cubicBezTo>
                    <a:pt x="1269" y="1556"/>
                    <a:pt x="1456" y="1727"/>
                    <a:pt x="1713" y="1727"/>
                  </a:cubicBezTo>
                  <a:cubicBezTo>
                    <a:pt x="1733" y="1727"/>
                    <a:pt x="1753" y="1726"/>
                    <a:pt x="1774" y="1723"/>
                  </a:cubicBezTo>
                  <a:cubicBezTo>
                    <a:pt x="1993" y="1702"/>
                    <a:pt x="2144" y="1558"/>
                    <a:pt x="2308" y="1425"/>
                  </a:cubicBezTo>
                  <a:cubicBezTo>
                    <a:pt x="2555" y="1223"/>
                    <a:pt x="2861" y="1025"/>
                    <a:pt x="3186" y="996"/>
                  </a:cubicBezTo>
                  <a:cubicBezTo>
                    <a:pt x="3209" y="994"/>
                    <a:pt x="3231" y="993"/>
                    <a:pt x="3253" y="993"/>
                  </a:cubicBezTo>
                  <a:cubicBezTo>
                    <a:pt x="3743" y="993"/>
                    <a:pt x="4094" y="1450"/>
                    <a:pt x="4566" y="1542"/>
                  </a:cubicBezTo>
                  <a:cubicBezTo>
                    <a:pt x="4625" y="1553"/>
                    <a:pt x="4680" y="1558"/>
                    <a:pt x="4733" y="1558"/>
                  </a:cubicBezTo>
                  <a:cubicBezTo>
                    <a:pt x="5111" y="1558"/>
                    <a:pt x="5354" y="1290"/>
                    <a:pt x="5616" y="1016"/>
                  </a:cubicBezTo>
                  <a:cubicBezTo>
                    <a:pt x="5726" y="902"/>
                    <a:pt x="5824" y="856"/>
                    <a:pt x="5916" y="856"/>
                  </a:cubicBezTo>
                  <a:cubicBezTo>
                    <a:pt x="6118" y="856"/>
                    <a:pt x="6289" y="1078"/>
                    <a:pt x="6487" y="1260"/>
                  </a:cubicBezTo>
                  <a:cubicBezTo>
                    <a:pt x="6698" y="1453"/>
                    <a:pt x="6942" y="1608"/>
                    <a:pt x="7213" y="1608"/>
                  </a:cubicBezTo>
                  <a:cubicBezTo>
                    <a:pt x="7302" y="1608"/>
                    <a:pt x="7395" y="1591"/>
                    <a:pt x="7490" y="1553"/>
                  </a:cubicBezTo>
                  <a:cubicBezTo>
                    <a:pt x="7702" y="1468"/>
                    <a:pt x="7854" y="1295"/>
                    <a:pt x="7998" y="1123"/>
                  </a:cubicBezTo>
                  <a:cubicBezTo>
                    <a:pt x="8108" y="991"/>
                    <a:pt x="8247" y="810"/>
                    <a:pt x="8392" y="810"/>
                  </a:cubicBezTo>
                  <a:cubicBezTo>
                    <a:pt x="8447" y="810"/>
                    <a:pt x="8504" y="837"/>
                    <a:pt x="8559" y="904"/>
                  </a:cubicBezTo>
                  <a:cubicBezTo>
                    <a:pt x="8715" y="1090"/>
                    <a:pt x="8815" y="1256"/>
                    <a:pt x="9091" y="1256"/>
                  </a:cubicBezTo>
                  <a:cubicBezTo>
                    <a:pt x="9338" y="1256"/>
                    <a:pt x="9561" y="1116"/>
                    <a:pt x="9725" y="940"/>
                  </a:cubicBezTo>
                  <a:cubicBezTo>
                    <a:pt x="9904" y="747"/>
                    <a:pt x="10040" y="535"/>
                    <a:pt x="10278" y="525"/>
                  </a:cubicBezTo>
                  <a:cubicBezTo>
                    <a:pt x="10246" y="367"/>
                    <a:pt x="10204" y="192"/>
                    <a:pt x="10157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4072;p56">
              <a:extLst>
                <a:ext uri="{FF2B5EF4-FFF2-40B4-BE49-F238E27FC236}">
                  <a16:creationId xmlns:a16="http://schemas.microsoft.com/office/drawing/2014/main" id="{35DD4953-EF2B-4432-837F-7C4AB18B5B7F}"/>
                </a:ext>
              </a:extLst>
            </p:cNvPr>
            <p:cNvSpPr/>
            <p:nvPr/>
          </p:nvSpPr>
          <p:spPr>
            <a:xfrm>
              <a:off x="1762700" y="1696475"/>
              <a:ext cx="79475" cy="114625"/>
            </a:xfrm>
            <a:custGeom>
              <a:avLst/>
              <a:gdLst/>
              <a:ahLst/>
              <a:cxnLst/>
              <a:rect l="l" t="t" r="r" b="b"/>
              <a:pathLst>
                <a:path w="3179" h="4585" extrusionOk="0">
                  <a:moveTo>
                    <a:pt x="379" y="0"/>
                  </a:moveTo>
                  <a:cubicBezTo>
                    <a:pt x="252" y="0"/>
                    <a:pt x="126" y="9"/>
                    <a:pt x="1" y="25"/>
                  </a:cubicBezTo>
                  <a:lnTo>
                    <a:pt x="72" y="544"/>
                  </a:lnTo>
                  <a:cubicBezTo>
                    <a:pt x="163" y="534"/>
                    <a:pt x="255" y="528"/>
                    <a:pt x="347" y="528"/>
                  </a:cubicBezTo>
                  <a:cubicBezTo>
                    <a:pt x="1029" y="528"/>
                    <a:pt x="1697" y="829"/>
                    <a:pt x="2037" y="1462"/>
                  </a:cubicBezTo>
                  <a:cubicBezTo>
                    <a:pt x="2254" y="1865"/>
                    <a:pt x="2318" y="2367"/>
                    <a:pt x="2146" y="2797"/>
                  </a:cubicBezTo>
                  <a:cubicBezTo>
                    <a:pt x="1952" y="3276"/>
                    <a:pt x="1493" y="3665"/>
                    <a:pt x="1043" y="3898"/>
                  </a:cubicBezTo>
                  <a:cubicBezTo>
                    <a:pt x="889" y="3978"/>
                    <a:pt x="721" y="4034"/>
                    <a:pt x="547" y="4069"/>
                  </a:cubicBezTo>
                  <a:lnTo>
                    <a:pt x="616" y="4584"/>
                  </a:lnTo>
                  <a:cubicBezTo>
                    <a:pt x="1376" y="4444"/>
                    <a:pt x="2101" y="3924"/>
                    <a:pt x="2497" y="3265"/>
                  </a:cubicBezTo>
                  <a:cubicBezTo>
                    <a:pt x="3178" y="2122"/>
                    <a:pt x="2505" y="651"/>
                    <a:pt x="1330" y="180"/>
                  </a:cubicBezTo>
                  <a:cubicBezTo>
                    <a:pt x="1024" y="56"/>
                    <a:pt x="702" y="0"/>
                    <a:pt x="379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4073;p56">
              <a:extLst>
                <a:ext uri="{FF2B5EF4-FFF2-40B4-BE49-F238E27FC236}">
                  <a16:creationId xmlns:a16="http://schemas.microsoft.com/office/drawing/2014/main" id="{D0571951-E63C-4B70-9975-A04D0A112BD8}"/>
                </a:ext>
              </a:extLst>
            </p:cNvPr>
            <p:cNvSpPr/>
            <p:nvPr/>
          </p:nvSpPr>
          <p:spPr>
            <a:xfrm>
              <a:off x="1289050" y="1535450"/>
              <a:ext cx="350725" cy="410600"/>
            </a:xfrm>
            <a:custGeom>
              <a:avLst/>
              <a:gdLst/>
              <a:ahLst/>
              <a:cxnLst/>
              <a:rect l="l" t="t" r="r" b="b"/>
              <a:pathLst>
                <a:path w="14029" h="16424" extrusionOk="0">
                  <a:moveTo>
                    <a:pt x="10192" y="1"/>
                  </a:moveTo>
                  <a:lnTo>
                    <a:pt x="5513" y="8848"/>
                  </a:lnTo>
                  <a:cubicBezTo>
                    <a:pt x="5513" y="8848"/>
                    <a:pt x="4678" y="8663"/>
                    <a:pt x="3693" y="8663"/>
                  </a:cubicBezTo>
                  <a:cubicBezTo>
                    <a:pt x="2462" y="8663"/>
                    <a:pt x="995" y="8953"/>
                    <a:pt x="627" y="10259"/>
                  </a:cubicBezTo>
                  <a:cubicBezTo>
                    <a:pt x="0" y="12478"/>
                    <a:pt x="7409" y="16424"/>
                    <a:pt x="8763" y="16424"/>
                  </a:cubicBezTo>
                  <a:cubicBezTo>
                    <a:pt x="8843" y="16424"/>
                    <a:pt x="8902" y="16410"/>
                    <a:pt x="8937" y="16382"/>
                  </a:cubicBezTo>
                  <a:cubicBezTo>
                    <a:pt x="9563" y="15867"/>
                    <a:pt x="14028" y="1901"/>
                    <a:pt x="14028" y="1901"/>
                  </a:cubicBezTo>
                  <a:lnTo>
                    <a:pt x="10192" y="1"/>
                  </a:ln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4074;p56">
              <a:extLst>
                <a:ext uri="{FF2B5EF4-FFF2-40B4-BE49-F238E27FC236}">
                  <a16:creationId xmlns:a16="http://schemas.microsoft.com/office/drawing/2014/main" id="{85013F3F-9EFA-4CE6-9774-2B703BAFD335}"/>
                </a:ext>
              </a:extLst>
            </p:cNvPr>
            <p:cNvSpPr/>
            <p:nvPr/>
          </p:nvSpPr>
          <p:spPr>
            <a:xfrm>
              <a:off x="1360950" y="1743250"/>
              <a:ext cx="18650" cy="42975"/>
            </a:xfrm>
            <a:custGeom>
              <a:avLst/>
              <a:gdLst/>
              <a:ahLst/>
              <a:cxnLst/>
              <a:rect l="l" t="t" r="r" b="b"/>
              <a:pathLst>
                <a:path w="746" h="1719" extrusionOk="0">
                  <a:moveTo>
                    <a:pt x="205" y="0"/>
                  </a:moveTo>
                  <a:cubicBezTo>
                    <a:pt x="102" y="0"/>
                    <a:pt x="0" y="90"/>
                    <a:pt x="8" y="196"/>
                  </a:cubicBezTo>
                  <a:cubicBezTo>
                    <a:pt x="40" y="669"/>
                    <a:pt x="144" y="1134"/>
                    <a:pt x="326" y="1573"/>
                  </a:cubicBezTo>
                  <a:cubicBezTo>
                    <a:pt x="361" y="1655"/>
                    <a:pt x="429" y="1719"/>
                    <a:pt x="516" y="1719"/>
                  </a:cubicBezTo>
                  <a:cubicBezTo>
                    <a:pt x="533" y="1719"/>
                    <a:pt x="550" y="1716"/>
                    <a:pt x="568" y="1712"/>
                  </a:cubicBezTo>
                  <a:cubicBezTo>
                    <a:pt x="661" y="1686"/>
                    <a:pt x="746" y="1568"/>
                    <a:pt x="706" y="1469"/>
                  </a:cubicBezTo>
                  <a:cubicBezTo>
                    <a:pt x="536" y="1062"/>
                    <a:pt x="431" y="628"/>
                    <a:pt x="403" y="197"/>
                  </a:cubicBezTo>
                  <a:cubicBezTo>
                    <a:pt x="396" y="91"/>
                    <a:pt x="318" y="0"/>
                    <a:pt x="207" y="0"/>
                  </a:cubicBezTo>
                  <a:cubicBezTo>
                    <a:pt x="206" y="0"/>
                    <a:pt x="205" y="0"/>
                    <a:pt x="205" y="0"/>
                  </a:cubicBezTo>
                  <a:close/>
                </a:path>
              </a:pathLst>
            </a:custGeom>
            <a:solidFill>
              <a:srgbClr val="0605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4075;p56">
              <a:extLst>
                <a:ext uri="{FF2B5EF4-FFF2-40B4-BE49-F238E27FC236}">
                  <a16:creationId xmlns:a16="http://schemas.microsoft.com/office/drawing/2014/main" id="{D3515239-6276-43A9-84FC-E1980BC01981}"/>
                </a:ext>
              </a:extLst>
            </p:cNvPr>
            <p:cNvSpPr/>
            <p:nvPr/>
          </p:nvSpPr>
          <p:spPr>
            <a:xfrm>
              <a:off x="1390700" y="1736075"/>
              <a:ext cx="18675" cy="42825"/>
            </a:xfrm>
            <a:custGeom>
              <a:avLst/>
              <a:gdLst/>
              <a:ahLst/>
              <a:cxnLst/>
              <a:rect l="l" t="t" r="r" b="b"/>
              <a:pathLst>
                <a:path w="747" h="1713" extrusionOk="0">
                  <a:moveTo>
                    <a:pt x="211" y="1"/>
                  </a:moveTo>
                  <a:cubicBezTo>
                    <a:pt x="195" y="1"/>
                    <a:pt x="179" y="3"/>
                    <a:pt x="163" y="7"/>
                  </a:cubicBezTo>
                  <a:cubicBezTo>
                    <a:pt x="57" y="37"/>
                    <a:pt x="0" y="145"/>
                    <a:pt x="25" y="249"/>
                  </a:cubicBezTo>
                  <a:cubicBezTo>
                    <a:pt x="131" y="689"/>
                    <a:pt x="236" y="1128"/>
                    <a:pt x="343" y="1568"/>
                  </a:cubicBezTo>
                  <a:cubicBezTo>
                    <a:pt x="364" y="1655"/>
                    <a:pt x="451" y="1712"/>
                    <a:pt x="537" y="1712"/>
                  </a:cubicBezTo>
                  <a:cubicBezTo>
                    <a:pt x="553" y="1712"/>
                    <a:pt x="569" y="1710"/>
                    <a:pt x="585" y="1706"/>
                  </a:cubicBezTo>
                  <a:cubicBezTo>
                    <a:pt x="689" y="1676"/>
                    <a:pt x="747" y="1568"/>
                    <a:pt x="723" y="1464"/>
                  </a:cubicBezTo>
                  <a:cubicBezTo>
                    <a:pt x="617" y="1023"/>
                    <a:pt x="512" y="585"/>
                    <a:pt x="405" y="145"/>
                  </a:cubicBezTo>
                  <a:cubicBezTo>
                    <a:pt x="384" y="58"/>
                    <a:pt x="297" y="1"/>
                    <a:pt x="211" y="1"/>
                  </a:cubicBezTo>
                  <a:close/>
                </a:path>
              </a:pathLst>
            </a:custGeom>
            <a:solidFill>
              <a:srgbClr val="0605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4076;p56">
              <a:extLst>
                <a:ext uri="{FF2B5EF4-FFF2-40B4-BE49-F238E27FC236}">
                  <a16:creationId xmlns:a16="http://schemas.microsoft.com/office/drawing/2014/main" id="{7E8A3A97-D4E7-4777-88FD-4A4B6CC0BA64}"/>
                </a:ext>
              </a:extLst>
            </p:cNvPr>
            <p:cNvSpPr/>
            <p:nvPr/>
          </p:nvSpPr>
          <p:spPr>
            <a:xfrm>
              <a:off x="1453850" y="1601025"/>
              <a:ext cx="88800" cy="109400"/>
            </a:xfrm>
            <a:custGeom>
              <a:avLst/>
              <a:gdLst/>
              <a:ahLst/>
              <a:cxnLst/>
              <a:rect l="l" t="t" r="r" b="b"/>
              <a:pathLst>
                <a:path w="3552" h="4376" extrusionOk="0">
                  <a:moveTo>
                    <a:pt x="2214" y="0"/>
                  </a:moveTo>
                  <a:lnTo>
                    <a:pt x="1973" y="457"/>
                  </a:lnTo>
                  <a:cubicBezTo>
                    <a:pt x="2172" y="617"/>
                    <a:pt x="2346" y="812"/>
                    <a:pt x="2473" y="1032"/>
                  </a:cubicBezTo>
                  <a:cubicBezTo>
                    <a:pt x="2799" y="1599"/>
                    <a:pt x="2792" y="2318"/>
                    <a:pt x="2495" y="2896"/>
                  </a:cubicBezTo>
                  <a:cubicBezTo>
                    <a:pt x="2195" y="3473"/>
                    <a:pt x="1653" y="3846"/>
                    <a:pt x="1024" y="3846"/>
                  </a:cubicBezTo>
                  <a:cubicBezTo>
                    <a:pt x="934" y="3846"/>
                    <a:pt x="842" y="3839"/>
                    <a:pt x="750" y="3823"/>
                  </a:cubicBezTo>
                  <a:cubicBezTo>
                    <a:pt x="587" y="3796"/>
                    <a:pt x="416" y="3764"/>
                    <a:pt x="246" y="3723"/>
                  </a:cubicBezTo>
                  <a:lnTo>
                    <a:pt x="1" y="4188"/>
                  </a:lnTo>
                  <a:cubicBezTo>
                    <a:pt x="75" y="4207"/>
                    <a:pt x="150" y="4229"/>
                    <a:pt x="223" y="4248"/>
                  </a:cubicBezTo>
                  <a:cubicBezTo>
                    <a:pt x="504" y="4315"/>
                    <a:pt x="791" y="4376"/>
                    <a:pt x="1081" y="4376"/>
                  </a:cubicBezTo>
                  <a:cubicBezTo>
                    <a:pt x="1167" y="4376"/>
                    <a:pt x="1253" y="4370"/>
                    <a:pt x="1340" y="4358"/>
                  </a:cubicBezTo>
                  <a:cubicBezTo>
                    <a:pt x="1692" y="4308"/>
                    <a:pt x="2017" y="4156"/>
                    <a:pt x="2297" y="3940"/>
                  </a:cubicBezTo>
                  <a:cubicBezTo>
                    <a:pt x="3324" y="3146"/>
                    <a:pt x="3552" y="1573"/>
                    <a:pt x="2770" y="531"/>
                  </a:cubicBezTo>
                  <a:cubicBezTo>
                    <a:pt x="2612" y="320"/>
                    <a:pt x="2420" y="149"/>
                    <a:pt x="221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4077;p56">
              <a:extLst>
                <a:ext uri="{FF2B5EF4-FFF2-40B4-BE49-F238E27FC236}">
                  <a16:creationId xmlns:a16="http://schemas.microsoft.com/office/drawing/2014/main" id="{BC627087-CE25-4247-BB0B-DB069ECAF302}"/>
                </a:ext>
              </a:extLst>
            </p:cNvPr>
            <p:cNvSpPr/>
            <p:nvPr/>
          </p:nvSpPr>
          <p:spPr>
            <a:xfrm>
              <a:off x="1304650" y="1779175"/>
              <a:ext cx="218625" cy="159675"/>
            </a:xfrm>
            <a:custGeom>
              <a:avLst/>
              <a:gdLst/>
              <a:ahLst/>
              <a:cxnLst/>
              <a:rect l="l" t="t" r="r" b="b"/>
              <a:pathLst>
                <a:path w="8745" h="6387" extrusionOk="0">
                  <a:moveTo>
                    <a:pt x="244" y="0"/>
                  </a:moveTo>
                  <a:cubicBezTo>
                    <a:pt x="146" y="152"/>
                    <a:pt x="58" y="316"/>
                    <a:pt x="4" y="510"/>
                  </a:cubicBezTo>
                  <a:cubicBezTo>
                    <a:pt x="2" y="516"/>
                    <a:pt x="3" y="524"/>
                    <a:pt x="0" y="531"/>
                  </a:cubicBezTo>
                  <a:cubicBezTo>
                    <a:pt x="44" y="523"/>
                    <a:pt x="88" y="519"/>
                    <a:pt x="132" y="519"/>
                  </a:cubicBezTo>
                  <a:cubicBezTo>
                    <a:pt x="378" y="519"/>
                    <a:pt x="621" y="637"/>
                    <a:pt x="748" y="874"/>
                  </a:cubicBezTo>
                  <a:cubicBezTo>
                    <a:pt x="954" y="1257"/>
                    <a:pt x="993" y="1759"/>
                    <a:pt x="1448" y="1946"/>
                  </a:cubicBezTo>
                  <a:cubicBezTo>
                    <a:pt x="1550" y="1988"/>
                    <a:pt x="1650" y="2004"/>
                    <a:pt x="1751" y="2004"/>
                  </a:cubicBezTo>
                  <a:cubicBezTo>
                    <a:pt x="1877" y="2004"/>
                    <a:pt x="2003" y="1980"/>
                    <a:pt x="2134" y="1956"/>
                  </a:cubicBezTo>
                  <a:cubicBezTo>
                    <a:pt x="2213" y="1941"/>
                    <a:pt x="2280" y="1932"/>
                    <a:pt x="2340" y="1932"/>
                  </a:cubicBezTo>
                  <a:cubicBezTo>
                    <a:pt x="2494" y="1932"/>
                    <a:pt x="2595" y="1993"/>
                    <a:pt x="2693" y="2177"/>
                  </a:cubicBezTo>
                  <a:cubicBezTo>
                    <a:pt x="2870" y="2517"/>
                    <a:pt x="2944" y="2929"/>
                    <a:pt x="3289" y="3152"/>
                  </a:cubicBezTo>
                  <a:cubicBezTo>
                    <a:pt x="3483" y="3279"/>
                    <a:pt x="3706" y="3294"/>
                    <a:pt x="3931" y="3297"/>
                  </a:cubicBezTo>
                  <a:cubicBezTo>
                    <a:pt x="4270" y="3302"/>
                    <a:pt x="4358" y="3400"/>
                    <a:pt x="4465" y="3703"/>
                  </a:cubicBezTo>
                  <a:cubicBezTo>
                    <a:pt x="4607" y="4104"/>
                    <a:pt x="4826" y="4415"/>
                    <a:pt x="5267" y="4415"/>
                  </a:cubicBezTo>
                  <a:cubicBezTo>
                    <a:pt x="5294" y="4415"/>
                    <a:pt x="5322" y="4414"/>
                    <a:pt x="5351" y="4411"/>
                  </a:cubicBezTo>
                  <a:cubicBezTo>
                    <a:pt x="5483" y="4401"/>
                    <a:pt x="5681" y="4322"/>
                    <a:pt x="5844" y="4322"/>
                  </a:cubicBezTo>
                  <a:cubicBezTo>
                    <a:pt x="5924" y="4322"/>
                    <a:pt x="5996" y="4341"/>
                    <a:pt x="6049" y="4395"/>
                  </a:cubicBezTo>
                  <a:cubicBezTo>
                    <a:pt x="6192" y="4545"/>
                    <a:pt x="6191" y="4880"/>
                    <a:pt x="6272" y="5069"/>
                  </a:cubicBezTo>
                  <a:cubicBezTo>
                    <a:pt x="6452" y="5486"/>
                    <a:pt x="6797" y="5575"/>
                    <a:pt x="7183" y="5575"/>
                  </a:cubicBezTo>
                  <a:cubicBezTo>
                    <a:pt x="7272" y="5575"/>
                    <a:pt x="7364" y="5571"/>
                    <a:pt x="7457" y="5564"/>
                  </a:cubicBezTo>
                  <a:cubicBezTo>
                    <a:pt x="7500" y="5561"/>
                    <a:pt x="7541" y="5559"/>
                    <a:pt x="7580" y="5559"/>
                  </a:cubicBezTo>
                  <a:cubicBezTo>
                    <a:pt x="7884" y="5559"/>
                    <a:pt x="8086" y="5663"/>
                    <a:pt x="8261" y="5959"/>
                  </a:cubicBezTo>
                  <a:cubicBezTo>
                    <a:pt x="8341" y="6098"/>
                    <a:pt x="8405" y="6242"/>
                    <a:pt x="8473" y="6386"/>
                  </a:cubicBezTo>
                  <a:cubicBezTo>
                    <a:pt x="8548" y="6241"/>
                    <a:pt x="8639" y="6034"/>
                    <a:pt x="8745" y="5785"/>
                  </a:cubicBezTo>
                  <a:cubicBezTo>
                    <a:pt x="8690" y="5676"/>
                    <a:pt x="8645" y="5583"/>
                    <a:pt x="8608" y="5534"/>
                  </a:cubicBezTo>
                  <a:cubicBezTo>
                    <a:pt x="8321" y="5139"/>
                    <a:pt x="7974" y="5049"/>
                    <a:pt x="7554" y="5049"/>
                  </a:cubicBezTo>
                  <a:cubicBezTo>
                    <a:pt x="7460" y="5049"/>
                    <a:pt x="7362" y="5053"/>
                    <a:pt x="7261" y="5060"/>
                  </a:cubicBezTo>
                  <a:cubicBezTo>
                    <a:pt x="7226" y="5062"/>
                    <a:pt x="7193" y="5063"/>
                    <a:pt x="7162" y="5063"/>
                  </a:cubicBezTo>
                  <a:cubicBezTo>
                    <a:pt x="6914" y="5063"/>
                    <a:pt x="6779" y="4985"/>
                    <a:pt x="6702" y="4710"/>
                  </a:cubicBezTo>
                  <a:cubicBezTo>
                    <a:pt x="6642" y="4502"/>
                    <a:pt x="6607" y="4286"/>
                    <a:pt x="6480" y="4105"/>
                  </a:cubicBezTo>
                  <a:cubicBezTo>
                    <a:pt x="6358" y="3932"/>
                    <a:pt x="6172" y="3825"/>
                    <a:pt x="5959" y="3807"/>
                  </a:cubicBezTo>
                  <a:cubicBezTo>
                    <a:pt x="5945" y="3806"/>
                    <a:pt x="5930" y="3806"/>
                    <a:pt x="5915" y="3806"/>
                  </a:cubicBezTo>
                  <a:cubicBezTo>
                    <a:pt x="5719" y="3806"/>
                    <a:pt x="5510" y="3900"/>
                    <a:pt x="5318" y="3900"/>
                  </a:cubicBezTo>
                  <a:cubicBezTo>
                    <a:pt x="5284" y="3900"/>
                    <a:pt x="5251" y="3897"/>
                    <a:pt x="5218" y="3890"/>
                  </a:cubicBezTo>
                  <a:cubicBezTo>
                    <a:pt x="5008" y="3844"/>
                    <a:pt x="4977" y="3561"/>
                    <a:pt x="4908" y="3387"/>
                  </a:cubicBezTo>
                  <a:cubicBezTo>
                    <a:pt x="4835" y="3201"/>
                    <a:pt x="4738" y="3020"/>
                    <a:pt x="4565" y="2909"/>
                  </a:cubicBezTo>
                  <a:cubicBezTo>
                    <a:pt x="4341" y="2764"/>
                    <a:pt x="4088" y="2786"/>
                    <a:pt x="3834" y="2773"/>
                  </a:cubicBezTo>
                  <a:cubicBezTo>
                    <a:pt x="3565" y="2758"/>
                    <a:pt x="3461" y="2630"/>
                    <a:pt x="3355" y="2398"/>
                  </a:cubicBezTo>
                  <a:cubicBezTo>
                    <a:pt x="3199" y="2057"/>
                    <a:pt x="3098" y="1657"/>
                    <a:pt x="2733" y="1475"/>
                  </a:cubicBezTo>
                  <a:cubicBezTo>
                    <a:pt x="2621" y="1418"/>
                    <a:pt x="2503" y="1398"/>
                    <a:pt x="2384" y="1398"/>
                  </a:cubicBezTo>
                  <a:cubicBezTo>
                    <a:pt x="2287" y="1398"/>
                    <a:pt x="2189" y="1412"/>
                    <a:pt x="2092" y="1429"/>
                  </a:cubicBezTo>
                  <a:cubicBezTo>
                    <a:pt x="1987" y="1449"/>
                    <a:pt x="1898" y="1462"/>
                    <a:pt x="1820" y="1462"/>
                  </a:cubicBezTo>
                  <a:cubicBezTo>
                    <a:pt x="1636" y="1462"/>
                    <a:pt x="1520" y="1387"/>
                    <a:pt x="1416" y="1138"/>
                  </a:cubicBezTo>
                  <a:cubicBezTo>
                    <a:pt x="1223" y="674"/>
                    <a:pt x="1081" y="253"/>
                    <a:pt x="566" y="67"/>
                  </a:cubicBezTo>
                  <a:cubicBezTo>
                    <a:pt x="460" y="30"/>
                    <a:pt x="353" y="11"/>
                    <a:pt x="24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4078;p56">
              <a:extLst>
                <a:ext uri="{FF2B5EF4-FFF2-40B4-BE49-F238E27FC236}">
                  <a16:creationId xmlns:a16="http://schemas.microsoft.com/office/drawing/2014/main" id="{9C807B02-7B37-4B6D-BA37-55BEAC001390}"/>
                </a:ext>
              </a:extLst>
            </p:cNvPr>
            <p:cNvSpPr/>
            <p:nvPr/>
          </p:nvSpPr>
          <p:spPr>
            <a:xfrm>
              <a:off x="1854950" y="1247275"/>
              <a:ext cx="316050" cy="231200"/>
            </a:xfrm>
            <a:custGeom>
              <a:avLst/>
              <a:gdLst/>
              <a:ahLst/>
              <a:cxnLst/>
              <a:rect l="l" t="t" r="r" b="b"/>
              <a:pathLst>
                <a:path w="12642" h="9248" extrusionOk="0">
                  <a:moveTo>
                    <a:pt x="1764" y="1"/>
                  </a:moveTo>
                  <a:cubicBezTo>
                    <a:pt x="1" y="1"/>
                    <a:pt x="910" y="5999"/>
                    <a:pt x="910" y="5999"/>
                  </a:cubicBezTo>
                  <a:cubicBezTo>
                    <a:pt x="910" y="5999"/>
                    <a:pt x="4121" y="9247"/>
                    <a:pt x="9336" y="9247"/>
                  </a:cubicBezTo>
                  <a:cubicBezTo>
                    <a:pt x="10196" y="9247"/>
                    <a:pt x="11110" y="9159"/>
                    <a:pt x="12074" y="8953"/>
                  </a:cubicBezTo>
                  <a:cubicBezTo>
                    <a:pt x="12271" y="8912"/>
                    <a:pt x="12459" y="8870"/>
                    <a:pt x="12642" y="8829"/>
                  </a:cubicBezTo>
                  <a:lnTo>
                    <a:pt x="12363" y="5784"/>
                  </a:lnTo>
                  <a:lnTo>
                    <a:pt x="12631" y="3756"/>
                  </a:lnTo>
                  <a:lnTo>
                    <a:pt x="12631" y="3756"/>
                  </a:lnTo>
                  <a:cubicBezTo>
                    <a:pt x="12245" y="3860"/>
                    <a:pt x="11817" y="3933"/>
                    <a:pt x="11341" y="3933"/>
                  </a:cubicBezTo>
                  <a:cubicBezTo>
                    <a:pt x="11205" y="3933"/>
                    <a:pt x="11065" y="3927"/>
                    <a:pt x="10921" y="3914"/>
                  </a:cubicBezTo>
                  <a:cubicBezTo>
                    <a:pt x="8666" y="3707"/>
                    <a:pt x="5876" y="2947"/>
                    <a:pt x="2787" y="475"/>
                  </a:cubicBezTo>
                  <a:cubicBezTo>
                    <a:pt x="2373" y="144"/>
                    <a:pt x="2037" y="1"/>
                    <a:pt x="1764" y="1"/>
                  </a:cubicBez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4079;p56">
              <a:extLst>
                <a:ext uri="{FF2B5EF4-FFF2-40B4-BE49-F238E27FC236}">
                  <a16:creationId xmlns:a16="http://schemas.microsoft.com/office/drawing/2014/main" id="{23E2B6BE-7ECC-4D47-81C9-ABD85DA884B4}"/>
                </a:ext>
              </a:extLst>
            </p:cNvPr>
            <p:cNvSpPr/>
            <p:nvPr/>
          </p:nvSpPr>
          <p:spPr>
            <a:xfrm>
              <a:off x="2087400" y="1339050"/>
              <a:ext cx="35275" cy="138850"/>
            </a:xfrm>
            <a:custGeom>
              <a:avLst/>
              <a:gdLst/>
              <a:ahLst/>
              <a:cxnLst/>
              <a:rect l="l" t="t" r="r" b="b"/>
              <a:pathLst>
                <a:path w="1411" h="5554" extrusionOk="0">
                  <a:moveTo>
                    <a:pt x="3" y="0"/>
                  </a:moveTo>
                  <a:lnTo>
                    <a:pt x="3" y="0"/>
                  </a:lnTo>
                  <a:cubicBezTo>
                    <a:pt x="0" y="114"/>
                    <a:pt x="9" y="227"/>
                    <a:pt x="53" y="343"/>
                  </a:cubicBezTo>
                  <a:cubicBezTo>
                    <a:pt x="204" y="739"/>
                    <a:pt x="615" y="939"/>
                    <a:pt x="794" y="1308"/>
                  </a:cubicBezTo>
                  <a:cubicBezTo>
                    <a:pt x="973" y="1680"/>
                    <a:pt x="607" y="2015"/>
                    <a:pt x="399" y="2289"/>
                  </a:cubicBezTo>
                  <a:cubicBezTo>
                    <a:pt x="178" y="2576"/>
                    <a:pt x="0" y="2887"/>
                    <a:pt x="32" y="3262"/>
                  </a:cubicBezTo>
                  <a:cubicBezTo>
                    <a:pt x="66" y="3667"/>
                    <a:pt x="331" y="3977"/>
                    <a:pt x="556" y="4296"/>
                  </a:cubicBezTo>
                  <a:cubicBezTo>
                    <a:pt x="835" y="4690"/>
                    <a:pt x="950" y="5088"/>
                    <a:pt x="769" y="5553"/>
                  </a:cubicBezTo>
                  <a:cubicBezTo>
                    <a:pt x="955" y="5543"/>
                    <a:pt x="1143" y="5528"/>
                    <a:pt x="1333" y="5508"/>
                  </a:cubicBezTo>
                  <a:cubicBezTo>
                    <a:pt x="1388" y="5299"/>
                    <a:pt x="1410" y="5080"/>
                    <a:pt x="1375" y="4843"/>
                  </a:cubicBezTo>
                  <a:cubicBezTo>
                    <a:pt x="1306" y="4380"/>
                    <a:pt x="1003" y="4057"/>
                    <a:pt x="756" y="3682"/>
                  </a:cubicBezTo>
                  <a:cubicBezTo>
                    <a:pt x="644" y="3510"/>
                    <a:pt x="529" y="3318"/>
                    <a:pt x="554" y="3103"/>
                  </a:cubicBezTo>
                  <a:cubicBezTo>
                    <a:pt x="580" y="2895"/>
                    <a:pt x="731" y="2711"/>
                    <a:pt x="854" y="2551"/>
                  </a:cubicBezTo>
                  <a:cubicBezTo>
                    <a:pt x="1080" y="2262"/>
                    <a:pt x="1348" y="1965"/>
                    <a:pt x="1372" y="1582"/>
                  </a:cubicBezTo>
                  <a:cubicBezTo>
                    <a:pt x="1401" y="1135"/>
                    <a:pt x="1103" y="824"/>
                    <a:pt x="819" y="525"/>
                  </a:cubicBezTo>
                  <a:cubicBezTo>
                    <a:pt x="704" y="403"/>
                    <a:pt x="570" y="265"/>
                    <a:pt x="532" y="99"/>
                  </a:cubicBezTo>
                  <a:cubicBezTo>
                    <a:pt x="358" y="69"/>
                    <a:pt x="182" y="37"/>
                    <a:pt x="3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4080;p56">
              <a:extLst>
                <a:ext uri="{FF2B5EF4-FFF2-40B4-BE49-F238E27FC236}">
                  <a16:creationId xmlns:a16="http://schemas.microsoft.com/office/drawing/2014/main" id="{3524E5C1-6DC4-4A3D-935F-A1819D2DE18C}"/>
                </a:ext>
              </a:extLst>
            </p:cNvPr>
            <p:cNvSpPr/>
            <p:nvPr/>
          </p:nvSpPr>
          <p:spPr>
            <a:xfrm>
              <a:off x="2140600" y="1324300"/>
              <a:ext cx="168775" cy="148525"/>
            </a:xfrm>
            <a:custGeom>
              <a:avLst/>
              <a:gdLst/>
              <a:ahLst/>
              <a:cxnLst/>
              <a:rect l="l" t="t" r="r" b="b"/>
              <a:pathLst>
                <a:path w="6751" h="5941" extrusionOk="0">
                  <a:moveTo>
                    <a:pt x="3246" y="1"/>
                  </a:moveTo>
                  <a:cubicBezTo>
                    <a:pt x="2654" y="1"/>
                    <a:pt x="1609" y="798"/>
                    <a:pt x="63" y="845"/>
                  </a:cubicBezTo>
                  <a:cubicBezTo>
                    <a:pt x="0" y="2432"/>
                    <a:pt x="159" y="4583"/>
                    <a:pt x="282" y="5940"/>
                  </a:cubicBezTo>
                  <a:cubicBezTo>
                    <a:pt x="403" y="5918"/>
                    <a:pt x="524" y="5899"/>
                    <a:pt x="648" y="5872"/>
                  </a:cubicBezTo>
                  <a:cubicBezTo>
                    <a:pt x="6751" y="4569"/>
                    <a:pt x="6009" y="3852"/>
                    <a:pt x="5051" y="3852"/>
                  </a:cubicBezTo>
                  <a:cubicBezTo>
                    <a:pt x="4940" y="3852"/>
                    <a:pt x="4827" y="3861"/>
                    <a:pt x="4721" y="3880"/>
                  </a:cubicBezTo>
                  <a:cubicBezTo>
                    <a:pt x="4322" y="3953"/>
                    <a:pt x="4102" y="3973"/>
                    <a:pt x="3981" y="3973"/>
                  </a:cubicBezTo>
                  <a:cubicBezTo>
                    <a:pt x="3835" y="3973"/>
                    <a:pt x="3832" y="3944"/>
                    <a:pt x="3832" y="3944"/>
                  </a:cubicBezTo>
                  <a:cubicBezTo>
                    <a:pt x="3832" y="3944"/>
                    <a:pt x="5581" y="3599"/>
                    <a:pt x="5735" y="2817"/>
                  </a:cubicBezTo>
                  <a:cubicBezTo>
                    <a:pt x="5798" y="2501"/>
                    <a:pt x="5469" y="2406"/>
                    <a:pt x="5055" y="2406"/>
                  </a:cubicBezTo>
                  <a:cubicBezTo>
                    <a:pt x="4447" y="2406"/>
                    <a:pt x="3656" y="2610"/>
                    <a:pt x="3656" y="2610"/>
                  </a:cubicBezTo>
                  <a:cubicBezTo>
                    <a:pt x="3656" y="2610"/>
                    <a:pt x="5694" y="1847"/>
                    <a:pt x="5517" y="1191"/>
                  </a:cubicBezTo>
                  <a:cubicBezTo>
                    <a:pt x="5443" y="915"/>
                    <a:pt x="5111" y="817"/>
                    <a:pt x="4679" y="817"/>
                  </a:cubicBezTo>
                  <a:cubicBezTo>
                    <a:pt x="3911" y="817"/>
                    <a:pt x="2823" y="1126"/>
                    <a:pt x="2280" y="1296"/>
                  </a:cubicBezTo>
                  <a:lnTo>
                    <a:pt x="2280" y="1296"/>
                  </a:lnTo>
                  <a:cubicBezTo>
                    <a:pt x="2866" y="1088"/>
                    <a:pt x="3978" y="618"/>
                    <a:pt x="3590" y="153"/>
                  </a:cubicBezTo>
                  <a:cubicBezTo>
                    <a:pt x="3500" y="45"/>
                    <a:pt x="3386" y="1"/>
                    <a:pt x="324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4081;p56">
              <a:extLst>
                <a:ext uri="{FF2B5EF4-FFF2-40B4-BE49-F238E27FC236}">
                  <a16:creationId xmlns:a16="http://schemas.microsoft.com/office/drawing/2014/main" id="{BD6AF9AB-59D4-4EF9-B696-369EB11B8EAF}"/>
                </a:ext>
              </a:extLst>
            </p:cNvPr>
            <p:cNvSpPr/>
            <p:nvPr/>
          </p:nvSpPr>
          <p:spPr>
            <a:xfrm>
              <a:off x="1304750" y="1101600"/>
              <a:ext cx="414300" cy="216275"/>
            </a:xfrm>
            <a:custGeom>
              <a:avLst/>
              <a:gdLst/>
              <a:ahLst/>
              <a:cxnLst/>
              <a:rect l="l" t="t" r="r" b="b"/>
              <a:pathLst>
                <a:path w="16572" h="8651" extrusionOk="0">
                  <a:moveTo>
                    <a:pt x="2910" y="1"/>
                  </a:moveTo>
                  <a:lnTo>
                    <a:pt x="1969" y="1817"/>
                  </a:lnTo>
                  <a:lnTo>
                    <a:pt x="0" y="4157"/>
                  </a:lnTo>
                  <a:cubicBezTo>
                    <a:pt x="127" y="4295"/>
                    <a:pt x="259" y="4435"/>
                    <a:pt x="395" y="4583"/>
                  </a:cubicBezTo>
                  <a:cubicBezTo>
                    <a:pt x="3690" y="8110"/>
                    <a:pt x="7631" y="8650"/>
                    <a:pt x="9737" y="8650"/>
                  </a:cubicBezTo>
                  <a:cubicBezTo>
                    <a:pt x="10668" y="8650"/>
                    <a:pt x="11241" y="8544"/>
                    <a:pt x="11241" y="8544"/>
                  </a:cubicBezTo>
                  <a:cubicBezTo>
                    <a:pt x="11241" y="8544"/>
                    <a:pt x="16571" y="2931"/>
                    <a:pt x="13106" y="2931"/>
                  </a:cubicBezTo>
                  <a:cubicBezTo>
                    <a:pt x="13029" y="2931"/>
                    <a:pt x="12948" y="2933"/>
                    <a:pt x="12862" y="2939"/>
                  </a:cubicBezTo>
                  <a:cubicBezTo>
                    <a:pt x="12423" y="2968"/>
                    <a:pt x="11999" y="2982"/>
                    <a:pt x="11590" y="2982"/>
                  </a:cubicBezTo>
                  <a:cubicBezTo>
                    <a:pt x="8317" y="2982"/>
                    <a:pt x="5972" y="2104"/>
                    <a:pt x="4223" y="1107"/>
                  </a:cubicBezTo>
                  <a:cubicBezTo>
                    <a:pt x="3659" y="786"/>
                    <a:pt x="3243" y="393"/>
                    <a:pt x="2910" y="1"/>
                  </a:cubicBez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4082;p56">
              <a:extLst>
                <a:ext uri="{FF2B5EF4-FFF2-40B4-BE49-F238E27FC236}">
                  <a16:creationId xmlns:a16="http://schemas.microsoft.com/office/drawing/2014/main" id="{9EB0056B-0833-4CC2-8AD3-8E3BDAB56C5E}"/>
                </a:ext>
              </a:extLst>
            </p:cNvPr>
            <p:cNvSpPr/>
            <p:nvPr/>
          </p:nvSpPr>
          <p:spPr>
            <a:xfrm>
              <a:off x="1341000" y="1141975"/>
              <a:ext cx="106025" cy="108400"/>
            </a:xfrm>
            <a:custGeom>
              <a:avLst/>
              <a:gdLst/>
              <a:ahLst/>
              <a:cxnLst/>
              <a:rect l="l" t="t" r="r" b="b"/>
              <a:pathLst>
                <a:path w="4241" h="4336" extrusionOk="0">
                  <a:moveTo>
                    <a:pt x="3750" y="0"/>
                  </a:moveTo>
                  <a:cubicBezTo>
                    <a:pt x="3624" y="115"/>
                    <a:pt x="3435" y="150"/>
                    <a:pt x="3272" y="184"/>
                  </a:cubicBezTo>
                  <a:cubicBezTo>
                    <a:pt x="2867" y="268"/>
                    <a:pt x="2446" y="352"/>
                    <a:pt x="2214" y="735"/>
                  </a:cubicBezTo>
                  <a:cubicBezTo>
                    <a:pt x="2015" y="1065"/>
                    <a:pt x="2065" y="1460"/>
                    <a:pt x="2084" y="1826"/>
                  </a:cubicBezTo>
                  <a:cubicBezTo>
                    <a:pt x="2095" y="2028"/>
                    <a:pt x="2113" y="2265"/>
                    <a:pt x="2015" y="2449"/>
                  </a:cubicBezTo>
                  <a:cubicBezTo>
                    <a:pt x="1912" y="2641"/>
                    <a:pt x="1709" y="2733"/>
                    <a:pt x="1518" y="2809"/>
                  </a:cubicBezTo>
                  <a:cubicBezTo>
                    <a:pt x="1100" y="2976"/>
                    <a:pt x="666" y="3066"/>
                    <a:pt x="346" y="3408"/>
                  </a:cubicBezTo>
                  <a:cubicBezTo>
                    <a:pt x="182" y="3582"/>
                    <a:pt x="76" y="3776"/>
                    <a:pt x="1" y="3977"/>
                  </a:cubicBezTo>
                  <a:cubicBezTo>
                    <a:pt x="145" y="4102"/>
                    <a:pt x="290" y="4222"/>
                    <a:pt x="437" y="4336"/>
                  </a:cubicBezTo>
                  <a:cubicBezTo>
                    <a:pt x="554" y="3851"/>
                    <a:pt x="877" y="3591"/>
                    <a:pt x="1329" y="3426"/>
                  </a:cubicBezTo>
                  <a:cubicBezTo>
                    <a:pt x="1696" y="3294"/>
                    <a:pt x="2091" y="3191"/>
                    <a:pt x="2352" y="2878"/>
                  </a:cubicBezTo>
                  <a:cubicBezTo>
                    <a:pt x="2591" y="2590"/>
                    <a:pt x="2624" y="2230"/>
                    <a:pt x="2608" y="1870"/>
                  </a:cubicBezTo>
                  <a:cubicBezTo>
                    <a:pt x="2592" y="1526"/>
                    <a:pt x="2485" y="1043"/>
                    <a:pt x="2845" y="840"/>
                  </a:cubicBezTo>
                  <a:cubicBezTo>
                    <a:pt x="3203" y="639"/>
                    <a:pt x="3654" y="709"/>
                    <a:pt x="4005" y="470"/>
                  </a:cubicBezTo>
                  <a:cubicBezTo>
                    <a:pt x="4106" y="401"/>
                    <a:pt x="4180" y="313"/>
                    <a:pt x="4241" y="218"/>
                  </a:cubicBezTo>
                  <a:cubicBezTo>
                    <a:pt x="4073" y="149"/>
                    <a:pt x="3910" y="75"/>
                    <a:pt x="3750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4083;p56">
              <a:extLst>
                <a:ext uri="{FF2B5EF4-FFF2-40B4-BE49-F238E27FC236}">
                  <a16:creationId xmlns:a16="http://schemas.microsoft.com/office/drawing/2014/main" id="{7A4BADCC-0BB9-403E-9020-44C7A85E5414}"/>
                </a:ext>
              </a:extLst>
            </p:cNvPr>
            <p:cNvSpPr/>
            <p:nvPr/>
          </p:nvSpPr>
          <p:spPr>
            <a:xfrm>
              <a:off x="1228925" y="1048200"/>
              <a:ext cx="169575" cy="174550"/>
            </a:xfrm>
            <a:custGeom>
              <a:avLst/>
              <a:gdLst/>
              <a:ahLst/>
              <a:cxnLst/>
              <a:rect l="l" t="t" r="r" b="b"/>
              <a:pathLst>
                <a:path w="6783" h="6982" extrusionOk="0">
                  <a:moveTo>
                    <a:pt x="2374" y="1"/>
                  </a:moveTo>
                  <a:cubicBezTo>
                    <a:pt x="2275" y="1"/>
                    <a:pt x="2187" y="29"/>
                    <a:pt x="2111" y="93"/>
                  </a:cubicBezTo>
                  <a:cubicBezTo>
                    <a:pt x="1590" y="529"/>
                    <a:pt x="2826" y="2319"/>
                    <a:pt x="2826" y="2319"/>
                  </a:cubicBezTo>
                  <a:cubicBezTo>
                    <a:pt x="2826" y="2319"/>
                    <a:pt x="1797" y="1122"/>
                    <a:pt x="1260" y="1122"/>
                  </a:cubicBezTo>
                  <a:cubicBezTo>
                    <a:pt x="1148" y="1122"/>
                    <a:pt x="1057" y="1174"/>
                    <a:pt x="1002" y="1300"/>
                  </a:cubicBezTo>
                  <a:cubicBezTo>
                    <a:pt x="682" y="2029"/>
                    <a:pt x="1920" y="3313"/>
                    <a:pt x="1920" y="3313"/>
                  </a:cubicBezTo>
                  <a:cubicBezTo>
                    <a:pt x="1920" y="3313"/>
                    <a:pt x="1918" y="3316"/>
                    <a:pt x="1910" y="3316"/>
                  </a:cubicBezTo>
                  <a:cubicBezTo>
                    <a:pt x="1876" y="3316"/>
                    <a:pt x="1737" y="3268"/>
                    <a:pt x="1227" y="2753"/>
                  </a:cubicBezTo>
                  <a:cubicBezTo>
                    <a:pt x="993" y="2518"/>
                    <a:pt x="652" y="2319"/>
                    <a:pt x="446" y="2319"/>
                  </a:cubicBezTo>
                  <a:cubicBezTo>
                    <a:pt x="1" y="2319"/>
                    <a:pt x="183" y="3242"/>
                    <a:pt x="3430" y="6716"/>
                  </a:cubicBezTo>
                  <a:cubicBezTo>
                    <a:pt x="3516" y="6808"/>
                    <a:pt x="3603" y="6895"/>
                    <a:pt x="3690" y="6982"/>
                  </a:cubicBezTo>
                  <a:cubicBezTo>
                    <a:pt x="4568" y="5942"/>
                    <a:pt x="5927" y="4267"/>
                    <a:pt x="6783" y="2929"/>
                  </a:cubicBezTo>
                  <a:cubicBezTo>
                    <a:pt x="5334" y="1851"/>
                    <a:pt x="5030" y="327"/>
                    <a:pt x="4400" y="327"/>
                  </a:cubicBezTo>
                  <a:cubicBezTo>
                    <a:pt x="4363" y="327"/>
                    <a:pt x="4325" y="332"/>
                    <a:pt x="4286" y="343"/>
                  </a:cubicBezTo>
                  <a:cubicBezTo>
                    <a:pt x="3701" y="503"/>
                    <a:pt x="4345" y="1525"/>
                    <a:pt x="4707" y="2030"/>
                  </a:cubicBezTo>
                  <a:lnTo>
                    <a:pt x="4707" y="2030"/>
                  </a:lnTo>
                  <a:cubicBezTo>
                    <a:pt x="4231" y="1414"/>
                    <a:pt x="3064" y="1"/>
                    <a:pt x="23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4084;p56">
              <a:extLst>
                <a:ext uri="{FF2B5EF4-FFF2-40B4-BE49-F238E27FC236}">
                  <a16:creationId xmlns:a16="http://schemas.microsoft.com/office/drawing/2014/main" id="{0A96960D-8004-4D94-B191-6A9C5ABA8884}"/>
                </a:ext>
              </a:extLst>
            </p:cNvPr>
            <p:cNvSpPr/>
            <p:nvPr/>
          </p:nvSpPr>
          <p:spPr>
            <a:xfrm>
              <a:off x="1445400" y="1134050"/>
              <a:ext cx="477200" cy="542750"/>
            </a:xfrm>
            <a:custGeom>
              <a:avLst/>
              <a:gdLst/>
              <a:ahLst/>
              <a:cxnLst/>
              <a:rect l="l" t="t" r="r" b="b"/>
              <a:pathLst>
                <a:path w="19088" h="21710" extrusionOk="0">
                  <a:moveTo>
                    <a:pt x="8085" y="0"/>
                  </a:moveTo>
                  <a:lnTo>
                    <a:pt x="1" y="17073"/>
                  </a:lnTo>
                  <a:lnTo>
                    <a:pt x="17631" y="21710"/>
                  </a:lnTo>
                  <a:lnTo>
                    <a:pt x="19087" y="2711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4085;p56">
              <a:extLst>
                <a:ext uri="{FF2B5EF4-FFF2-40B4-BE49-F238E27FC236}">
                  <a16:creationId xmlns:a16="http://schemas.microsoft.com/office/drawing/2014/main" id="{C04DD259-AEA8-4D7B-A6D0-BA50951E4319}"/>
                </a:ext>
              </a:extLst>
            </p:cNvPr>
            <p:cNvSpPr/>
            <p:nvPr/>
          </p:nvSpPr>
          <p:spPr>
            <a:xfrm>
              <a:off x="1582100" y="1248950"/>
              <a:ext cx="282975" cy="334050"/>
            </a:xfrm>
            <a:custGeom>
              <a:avLst/>
              <a:gdLst/>
              <a:ahLst/>
              <a:cxnLst/>
              <a:rect l="l" t="t" r="r" b="b"/>
              <a:pathLst>
                <a:path w="11319" h="13362" extrusionOk="0">
                  <a:moveTo>
                    <a:pt x="3364" y="1"/>
                  </a:moveTo>
                  <a:cubicBezTo>
                    <a:pt x="2980" y="1"/>
                    <a:pt x="2632" y="261"/>
                    <a:pt x="2537" y="651"/>
                  </a:cubicBezTo>
                  <a:lnTo>
                    <a:pt x="110" y="10595"/>
                  </a:lnTo>
                  <a:cubicBezTo>
                    <a:pt x="1" y="11051"/>
                    <a:pt x="280" y="11513"/>
                    <a:pt x="737" y="11625"/>
                  </a:cubicBezTo>
                  <a:lnTo>
                    <a:pt x="7754" y="13337"/>
                  </a:lnTo>
                  <a:cubicBezTo>
                    <a:pt x="7822" y="13353"/>
                    <a:pt x="7890" y="13361"/>
                    <a:pt x="7957" y="13361"/>
                  </a:cubicBezTo>
                  <a:cubicBezTo>
                    <a:pt x="8341" y="13361"/>
                    <a:pt x="8690" y="13100"/>
                    <a:pt x="8785" y="12711"/>
                  </a:cubicBezTo>
                  <a:lnTo>
                    <a:pt x="11209" y="2766"/>
                  </a:lnTo>
                  <a:cubicBezTo>
                    <a:pt x="11319" y="2310"/>
                    <a:pt x="11040" y="1849"/>
                    <a:pt x="10583" y="1737"/>
                  </a:cubicBezTo>
                  <a:lnTo>
                    <a:pt x="3565" y="25"/>
                  </a:lnTo>
                  <a:cubicBezTo>
                    <a:pt x="3498" y="8"/>
                    <a:pt x="3430" y="1"/>
                    <a:pt x="336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4086;p56">
              <a:extLst>
                <a:ext uri="{FF2B5EF4-FFF2-40B4-BE49-F238E27FC236}">
                  <a16:creationId xmlns:a16="http://schemas.microsoft.com/office/drawing/2014/main" id="{AFDEB147-639E-4A58-BB73-F22187AA56BD}"/>
                </a:ext>
              </a:extLst>
            </p:cNvPr>
            <p:cNvSpPr/>
            <p:nvPr/>
          </p:nvSpPr>
          <p:spPr>
            <a:xfrm>
              <a:off x="1633550" y="1295950"/>
              <a:ext cx="214250" cy="96500"/>
            </a:xfrm>
            <a:custGeom>
              <a:avLst/>
              <a:gdLst/>
              <a:ahLst/>
              <a:cxnLst/>
              <a:rect l="l" t="t" r="r" b="b"/>
              <a:pathLst>
                <a:path w="8570" h="3860" extrusionOk="0">
                  <a:moveTo>
                    <a:pt x="872" y="0"/>
                  </a:moveTo>
                  <a:cubicBezTo>
                    <a:pt x="640" y="0"/>
                    <a:pt x="394" y="56"/>
                    <a:pt x="190" y="111"/>
                  </a:cubicBezTo>
                  <a:cubicBezTo>
                    <a:pt x="176" y="115"/>
                    <a:pt x="163" y="122"/>
                    <a:pt x="150" y="126"/>
                  </a:cubicBezTo>
                  <a:lnTo>
                    <a:pt x="1" y="734"/>
                  </a:lnTo>
                  <a:cubicBezTo>
                    <a:pt x="141" y="676"/>
                    <a:pt x="285" y="626"/>
                    <a:pt x="437" y="591"/>
                  </a:cubicBezTo>
                  <a:cubicBezTo>
                    <a:pt x="543" y="565"/>
                    <a:pt x="708" y="519"/>
                    <a:pt x="851" y="519"/>
                  </a:cubicBezTo>
                  <a:cubicBezTo>
                    <a:pt x="973" y="519"/>
                    <a:pt x="1080" y="552"/>
                    <a:pt x="1124" y="660"/>
                  </a:cubicBezTo>
                  <a:cubicBezTo>
                    <a:pt x="1193" y="833"/>
                    <a:pt x="1152" y="1070"/>
                    <a:pt x="1179" y="1254"/>
                  </a:cubicBezTo>
                  <a:cubicBezTo>
                    <a:pt x="1243" y="1687"/>
                    <a:pt x="1530" y="1998"/>
                    <a:pt x="1981" y="2032"/>
                  </a:cubicBezTo>
                  <a:cubicBezTo>
                    <a:pt x="2009" y="2034"/>
                    <a:pt x="2037" y="2035"/>
                    <a:pt x="2065" y="2035"/>
                  </a:cubicBezTo>
                  <a:cubicBezTo>
                    <a:pt x="2583" y="2035"/>
                    <a:pt x="2954" y="1659"/>
                    <a:pt x="3394" y="1430"/>
                  </a:cubicBezTo>
                  <a:cubicBezTo>
                    <a:pt x="3656" y="1293"/>
                    <a:pt x="3952" y="1214"/>
                    <a:pt x="4247" y="1199"/>
                  </a:cubicBezTo>
                  <a:cubicBezTo>
                    <a:pt x="4279" y="1197"/>
                    <a:pt x="4310" y="1196"/>
                    <a:pt x="4338" y="1196"/>
                  </a:cubicBezTo>
                  <a:cubicBezTo>
                    <a:pt x="4595" y="1196"/>
                    <a:pt x="4701" y="1273"/>
                    <a:pt x="4718" y="1563"/>
                  </a:cubicBezTo>
                  <a:cubicBezTo>
                    <a:pt x="4740" y="1957"/>
                    <a:pt x="4719" y="2380"/>
                    <a:pt x="5070" y="2644"/>
                  </a:cubicBezTo>
                  <a:cubicBezTo>
                    <a:pt x="5219" y="2757"/>
                    <a:pt x="5392" y="2802"/>
                    <a:pt x="5569" y="2802"/>
                  </a:cubicBezTo>
                  <a:cubicBezTo>
                    <a:pt x="5830" y="2802"/>
                    <a:pt x="6102" y="2703"/>
                    <a:pt x="6324" y="2580"/>
                  </a:cubicBezTo>
                  <a:cubicBezTo>
                    <a:pt x="6577" y="2439"/>
                    <a:pt x="6982" y="2064"/>
                    <a:pt x="7316" y="2064"/>
                  </a:cubicBezTo>
                  <a:cubicBezTo>
                    <a:pt x="7447" y="2064"/>
                    <a:pt x="7567" y="2121"/>
                    <a:pt x="7663" y="2271"/>
                  </a:cubicBezTo>
                  <a:cubicBezTo>
                    <a:pt x="7900" y="2643"/>
                    <a:pt x="7873" y="3138"/>
                    <a:pt x="8106" y="3521"/>
                  </a:cubicBezTo>
                  <a:cubicBezTo>
                    <a:pt x="8192" y="3664"/>
                    <a:pt x="8303" y="3773"/>
                    <a:pt x="8426" y="3860"/>
                  </a:cubicBezTo>
                  <a:lnTo>
                    <a:pt x="8570" y="3272"/>
                  </a:lnTo>
                  <a:cubicBezTo>
                    <a:pt x="8474" y="3127"/>
                    <a:pt x="8426" y="2950"/>
                    <a:pt x="8383" y="2786"/>
                  </a:cubicBezTo>
                  <a:cubicBezTo>
                    <a:pt x="8283" y="2415"/>
                    <a:pt x="8206" y="2004"/>
                    <a:pt x="7898" y="1746"/>
                  </a:cubicBezTo>
                  <a:cubicBezTo>
                    <a:pt x="7726" y="1602"/>
                    <a:pt x="7532" y="1543"/>
                    <a:pt x="7336" y="1543"/>
                  </a:cubicBezTo>
                  <a:cubicBezTo>
                    <a:pt x="7077" y="1543"/>
                    <a:pt x="6813" y="1644"/>
                    <a:pt x="6581" y="1782"/>
                  </a:cubicBezTo>
                  <a:cubicBezTo>
                    <a:pt x="6384" y="1900"/>
                    <a:pt x="5896" y="2284"/>
                    <a:pt x="5568" y="2284"/>
                  </a:cubicBezTo>
                  <a:cubicBezTo>
                    <a:pt x="5424" y="2284"/>
                    <a:pt x="5311" y="2210"/>
                    <a:pt x="5267" y="2005"/>
                  </a:cubicBezTo>
                  <a:cubicBezTo>
                    <a:pt x="5183" y="1615"/>
                    <a:pt x="5321" y="1173"/>
                    <a:pt x="4989" y="865"/>
                  </a:cubicBezTo>
                  <a:cubicBezTo>
                    <a:pt x="4822" y="710"/>
                    <a:pt x="4587" y="656"/>
                    <a:pt x="4340" y="656"/>
                  </a:cubicBezTo>
                  <a:cubicBezTo>
                    <a:pt x="4054" y="656"/>
                    <a:pt x="3753" y="729"/>
                    <a:pt x="3528" y="804"/>
                  </a:cubicBezTo>
                  <a:cubicBezTo>
                    <a:pt x="3271" y="892"/>
                    <a:pt x="3035" y="1019"/>
                    <a:pt x="2810" y="1169"/>
                  </a:cubicBezTo>
                  <a:cubicBezTo>
                    <a:pt x="2602" y="1307"/>
                    <a:pt x="2345" y="1515"/>
                    <a:pt x="2077" y="1515"/>
                  </a:cubicBezTo>
                  <a:cubicBezTo>
                    <a:pt x="2045" y="1515"/>
                    <a:pt x="2012" y="1512"/>
                    <a:pt x="1979" y="1505"/>
                  </a:cubicBezTo>
                  <a:cubicBezTo>
                    <a:pt x="1533" y="1415"/>
                    <a:pt x="1730" y="717"/>
                    <a:pt x="1583" y="395"/>
                  </a:cubicBezTo>
                  <a:cubicBezTo>
                    <a:pt x="1447" y="92"/>
                    <a:pt x="1171" y="0"/>
                    <a:pt x="872" y="0"/>
                  </a:cubicBezTo>
                  <a:close/>
                </a:path>
              </a:pathLst>
            </a:custGeom>
            <a:solidFill>
              <a:srgbClr val="0605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4087;p56">
              <a:extLst>
                <a:ext uri="{FF2B5EF4-FFF2-40B4-BE49-F238E27FC236}">
                  <a16:creationId xmlns:a16="http://schemas.microsoft.com/office/drawing/2014/main" id="{BD484EEF-DBDE-486F-A09A-4A00B748BC1D}"/>
                </a:ext>
              </a:extLst>
            </p:cNvPr>
            <p:cNvSpPr/>
            <p:nvPr/>
          </p:nvSpPr>
          <p:spPr>
            <a:xfrm>
              <a:off x="1616025" y="1371775"/>
              <a:ext cx="217550" cy="88325"/>
            </a:xfrm>
            <a:custGeom>
              <a:avLst/>
              <a:gdLst/>
              <a:ahLst/>
              <a:cxnLst/>
              <a:rect l="l" t="t" r="r" b="b"/>
              <a:pathLst>
                <a:path w="8702" h="3533" extrusionOk="0">
                  <a:moveTo>
                    <a:pt x="342" y="1"/>
                  </a:moveTo>
                  <a:cubicBezTo>
                    <a:pt x="274" y="1"/>
                    <a:pt x="204" y="5"/>
                    <a:pt x="135" y="13"/>
                  </a:cubicBezTo>
                  <a:lnTo>
                    <a:pt x="1" y="565"/>
                  </a:lnTo>
                  <a:cubicBezTo>
                    <a:pt x="107" y="537"/>
                    <a:pt x="224" y="516"/>
                    <a:pt x="337" y="516"/>
                  </a:cubicBezTo>
                  <a:cubicBezTo>
                    <a:pt x="493" y="516"/>
                    <a:pt x="641" y="558"/>
                    <a:pt x="740" y="685"/>
                  </a:cubicBezTo>
                  <a:cubicBezTo>
                    <a:pt x="872" y="855"/>
                    <a:pt x="858" y="1121"/>
                    <a:pt x="869" y="1323"/>
                  </a:cubicBezTo>
                  <a:cubicBezTo>
                    <a:pt x="890" y="1742"/>
                    <a:pt x="932" y="2204"/>
                    <a:pt x="1309" y="2463"/>
                  </a:cubicBezTo>
                  <a:cubicBezTo>
                    <a:pt x="1480" y="2581"/>
                    <a:pt x="1670" y="2629"/>
                    <a:pt x="1863" y="2629"/>
                  </a:cubicBezTo>
                  <a:cubicBezTo>
                    <a:pt x="2203" y="2629"/>
                    <a:pt x="2554" y="2481"/>
                    <a:pt x="2838" y="2310"/>
                  </a:cubicBezTo>
                  <a:cubicBezTo>
                    <a:pt x="3277" y="2047"/>
                    <a:pt x="3749" y="1626"/>
                    <a:pt x="4284" y="1626"/>
                  </a:cubicBezTo>
                  <a:cubicBezTo>
                    <a:pt x="4355" y="1626"/>
                    <a:pt x="4427" y="1634"/>
                    <a:pt x="4500" y="1650"/>
                  </a:cubicBezTo>
                  <a:cubicBezTo>
                    <a:pt x="5153" y="1791"/>
                    <a:pt x="4980" y="2504"/>
                    <a:pt x="5192" y="2979"/>
                  </a:cubicBezTo>
                  <a:cubicBezTo>
                    <a:pt x="5378" y="3393"/>
                    <a:pt x="5651" y="3532"/>
                    <a:pt x="5967" y="3532"/>
                  </a:cubicBezTo>
                  <a:cubicBezTo>
                    <a:pt x="6622" y="3532"/>
                    <a:pt x="7460" y="2929"/>
                    <a:pt x="8073" y="2929"/>
                  </a:cubicBezTo>
                  <a:cubicBezTo>
                    <a:pt x="8111" y="2929"/>
                    <a:pt x="8148" y="2932"/>
                    <a:pt x="8184" y="2936"/>
                  </a:cubicBezTo>
                  <a:cubicBezTo>
                    <a:pt x="8348" y="2958"/>
                    <a:pt x="8468" y="3023"/>
                    <a:pt x="8571" y="3110"/>
                  </a:cubicBezTo>
                  <a:lnTo>
                    <a:pt x="8702" y="2571"/>
                  </a:lnTo>
                  <a:cubicBezTo>
                    <a:pt x="8508" y="2463"/>
                    <a:pt x="8286" y="2401"/>
                    <a:pt x="8039" y="2401"/>
                  </a:cubicBezTo>
                  <a:cubicBezTo>
                    <a:pt x="8030" y="2401"/>
                    <a:pt x="8022" y="2401"/>
                    <a:pt x="8014" y="2402"/>
                  </a:cubicBezTo>
                  <a:cubicBezTo>
                    <a:pt x="7738" y="2406"/>
                    <a:pt x="7460" y="2476"/>
                    <a:pt x="7204" y="2577"/>
                  </a:cubicBezTo>
                  <a:cubicBezTo>
                    <a:pt x="6902" y="2697"/>
                    <a:pt x="6623" y="2895"/>
                    <a:pt x="6307" y="2975"/>
                  </a:cubicBezTo>
                  <a:cubicBezTo>
                    <a:pt x="6225" y="2996"/>
                    <a:pt x="6153" y="3005"/>
                    <a:pt x="6089" y="3005"/>
                  </a:cubicBezTo>
                  <a:cubicBezTo>
                    <a:pt x="5543" y="3005"/>
                    <a:pt x="5629" y="2291"/>
                    <a:pt x="5472" y="1858"/>
                  </a:cubicBezTo>
                  <a:cubicBezTo>
                    <a:pt x="5302" y="1386"/>
                    <a:pt x="4860" y="1131"/>
                    <a:pt x="4371" y="1105"/>
                  </a:cubicBezTo>
                  <a:cubicBezTo>
                    <a:pt x="4345" y="1104"/>
                    <a:pt x="4319" y="1103"/>
                    <a:pt x="4293" y="1103"/>
                  </a:cubicBezTo>
                  <a:cubicBezTo>
                    <a:pt x="3712" y="1103"/>
                    <a:pt x="3219" y="1438"/>
                    <a:pt x="2747" y="1745"/>
                  </a:cubicBezTo>
                  <a:cubicBezTo>
                    <a:pt x="2503" y="1903"/>
                    <a:pt x="2156" y="2084"/>
                    <a:pt x="1875" y="2084"/>
                  </a:cubicBezTo>
                  <a:cubicBezTo>
                    <a:pt x="1646" y="2084"/>
                    <a:pt x="1461" y="1963"/>
                    <a:pt x="1414" y="1609"/>
                  </a:cubicBezTo>
                  <a:cubicBezTo>
                    <a:pt x="1359" y="1193"/>
                    <a:pt x="1425" y="748"/>
                    <a:pt x="1167" y="385"/>
                  </a:cubicBezTo>
                  <a:cubicBezTo>
                    <a:pt x="965" y="98"/>
                    <a:pt x="662" y="1"/>
                    <a:pt x="342" y="1"/>
                  </a:cubicBezTo>
                  <a:close/>
                </a:path>
              </a:pathLst>
            </a:custGeom>
            <a:solidFill>
              <a:srgbClr val="0605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4088;p56">
              <a:extLst>
                <a:ext uri="{FF2B5EF4-FFF2-40B4-BE49-F238E27FC236}">
                  <a16:creationId xmlns:a16="http://schemas.microsoft.com/office/drawing/2014/main" id="{7B38B9B9-2F0C-4FF6-A036-F43B2BF1D615}"/>
                </a:ext>
              </a:extLst>
            </p:cNvPr>
            <p:cNvSpPr/>
            <p:nvPr/>
          </p:nvSpPr>
          <p:spPr>
            <a:xfrm>
              <a:off x="1592275" y="1468525"/>
              <a:ext cx="217675" cy="85375"/>
            </a:xfrm>
            <a:custGeom>
              <a:avLst/>
              <a:gdLst/>
              <a:ahLst/>
              <a:cxnLst/>
              <a:rect l="l" t="t" r="r" b="b"/>
              <a:pathLst>
                <a:path w="8707" h="3415" extrusionOk="0">
                  <a:moveTo>
                    <a:pt x="541" y="1"/>
                  </a:moveTo>
                  <a:cubicBezTo>
                    <a:pt x="406" y="1"/>
                    <a:pt x="271" y="13"/>
                    <a:pt x="137" y="35"/>
                  </a:cubicBezTo>
                  <a:lnTo>
                    <a:pt x="0" y="599"/>
                  </a:lnTo>
                  <a:cubicBezTo>
                    <a:pt x="171" y="552"/>
                    <a:pt x="347" y="521"/>
                    <a:pt x="525" y="521"/>
                  </a:cubicBezTo>
                  <a:cubicBezTo>
                    <a:pt x="531" y="521"/>
                    <a:pt x="537" y="521"/>
                    <a:pt x="542" y="521"/>
                  </a:cubicBezTo>
                  <a:cubicBezTo>
                    <a:pt x="1074" y="530"/>
                    <a:pt x="1443" y="791"/>
                    <a:pt x="1772" y="1186"/>
                  </a:cubicBezTo>
                  <a:cubicBezTo>
                    <a:pt x="2078" y="1556"/>
                    <a:pt x="2379" y="1926"/>
                    <a:pt x="2876" y="2025"/>
                  </a:cubicBezTo>
                  <a:cubicBezTo>
                    <a:pt x="2984" y="2046"/>
                    <a:pt x="3093" y="2056"/>
                    <a:pt x="3202" y="2056"/>
                  </a:cubicBezTo>
                  <a:cubicBezTo>
                    <a:pt x="3619" y="2056"/>
                    <a:pt x="4041" y="1922"/>
                    <a:pt x="4444" y="1844"/>
                  </a:cubicBezTo>
                  <a:cubicBezTo>
                    <a:pt x="4719" y="1790"/>
                    <a:pt x="5007" y="1748"/>
                    <a:pt x="5291" y="1748"/>
                  </a:cubicBezTo>
                  <a:cubicBezTo>
                    <a:pt x="5597" y="1748"/>
                    <a:pt x="5899" y="1797"/>
                    <a:pt x="6178" y="1933"/>
                  </a:cubicBezTo>
                  <a:cubicBezTo>
                    <a:pt x="6673" y="2175"/>
                    <a:pt x="6775" y="2643"/>
                    <a:pt x="7095" y="3041"/>
                  </a:cubicBezTo>
                  <a:cubicBezTo>
                    <a:pt x="7288" y="3281"/>
                    <a:pt x="7548" y="3414"/>
                    <a:pt x="7837" y="3414"/>
                  </a:cubicBezTo>
                  <a:cubicBezTo>
                    <a:pt x="7914" y="3414"/>
                    <a:pt x="7992" y="3405"/>
                    <a:pt x="8071" y="3386"/>
                  </a:cubicBezTo>
                  <a:cubicBezTo>
                    <a:pt x="8228" y="3349"/>
                    <a:pt x="8391" y="3257"/>
                    <a:pt x="8555" y="3173"/>
                  </a:cubicBezTo>
                  <a:cubicBezTo>
                    <a:pt x="8560" y="3161"/>
                    <a:pt x="8566" y="3148"/>
                    <a:pt x="8568" y="3134"/>
                  </a:cubicBezTo>
                  <a:lnTo>
                    <a:pt x="8706" y="2567"/>
                  </a:lnTo>
                  <a:lnTo>
                    <a:pt x="8706" y="2567"/>
                  </a:lnTo>
                  <a:cubicBezTo>
                    <a:pt x="8592" y="2608"/>
                    <a:pt x="8477" y="2652"/>
                    <a:pt x="8364" y="2705"/>
                  </a:cubicBezTo>
                  <a:cubicBezTo>
                    <a:pt x="8207" y="2779"/>
                    <a:pt x="8022" y="2894"/>
                    <a:pt x="7841" y="2894"/>
                  </a:cubicBezTo>
                  <a:cubicBezTo>
                    <a:pt x="7829" y="2894"/>
                    <a:pt x="7818" y="2894"/>
                    <a:pt x="7807" y="2893"/>
                  </a:cubicBezTo>
                  <a:cubicBezTo>
                    <a:pt x="7530" y="2870"/>
                    <a:pt x="7407" y="2574"/>
                    <a:pt x="7290" y="2360"/>
                  </a:cubicBezTo>
                  <a:cubicBezTo>
                    <a:pt x="6847" y="1545"/>
                    <a:pt x="6085" y="1233"/>
                    <a:pt x="5237" y="1233"/>
                  </a:cubicBezTo>
                  <a:cubicBezTo>
                    <a:pt x="5044" y="1233"/>
                    <a:pt x="4847" y="1249"/>
                    <a:pt x="4647" y="1279"/>
                  </a:cubicBezTo>
                  <a:cubicBezTo>
                    <a:pt x="4244" y="1341"/>
                    <a:pt x="3718" y="1543"/>
                    <a:pt x="3255" y="1543"/>
                  </a:cubicBezTo>
                  <a:cubicBezTo>
                    <a:pt x="3077" y="1543"/>
                    <a:pt x="2909" y="1514"/>
                    <a:pt x="2760" y="1435"/>
                  </a:cubicBezTo>
                  <a:cubicBezTo>
                    <a:pt x="2318" y="1201"/>
                    <a:pt x="2099" y="674"/>
                    <a:pt x="1705" y="377"/>
                  </a:cubicBezTo>
                  <a:cubicBezTo>
                    <a:pt x="1355" y="112"/>
                    <a:pt x="951" y="1"/>
                    <a:pt x="541" y="1"/>
                  </a:cubicBezTo>
                  <a:close/>
                </a:path>
              </a:pathLst>
            </a:custGeom>
            <a:solidFill>
              <a:srgbClr val="0605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4089;p56">
              <a:extLst>
                <a:ext uri="{FF2B5EF4-FFF2-40B4-BE49-F238E27FC236}">
                  <a16:creationId xmlns:a16="http://schemas.microsoft.com/office/drawing/2014/main" id="{C7B814BC-776D-4355-BD3E-95875ED341AF}"/>
                </a:ext>
              </a:extLst>
            </p:cNvPr>
            <p:cNvSpPr/>
            <p:nvPr/>
          </p:nvSpPr>
          <p:spPr>
            <a:xfrm>
              <a:off x="1570875" y="1362875"/>
              <a:ext cx="38950" cy="35325"/>
            </a:xfrm>
            <a:custGeom>
              <a:avLst/>
              <a:gdLst/>
              <a:ahLst/>
              <a:cxnLst/>
              <a:rect l="l" t="t" r="r" b="b"/>
              <a:pathLst>
                <a:path w="1558" h="1413" extrusionOk="0">
                  <a:moveTo>
                    <a:pt x="779" y="0"/>
                  </a:moveTo>
                  <a:cubicBezTo>
                    <a:pt x="461" y="0"/>
                    <a:pt x="172" y="217"/>
                    <a:pt x="94" y="539"/>
                  </a:cubicBezTo>
                  <a:cubicBezTo>
                    <a:pt x="0" y="918"/>
                    <a:pt x="233" y="1300"/>
                    <a:pt x="612" y="1392"/>
                  </a:cubicBezTo>
                  <a:cubicBezTo>
                    <a:pt x="668" y="1406"/>
                    <a:pt x="725" y="1413"/>
                    <a:pt x="781" y="1413"/>
                  </a:cubicBezTo>
                  <a:cubicBezTo>
                    <a:pt x="1098" y="1413"/>
                    <a:pt x="1386" y="1196"/>
                    <a:pt x="1465" y="874"/>
                  </a:cubicBezTo>
                  <a:cubicBezTo>
                    <a:pt x="1558" y="496"/>
                    <a:pt x="1325" y="114"/>
                    <a:pt x="947" y="20"/>
                  </a:cubicBezTo>
                  <a:cubicBezTo>
                    <a:pt x="890" y="7"/>
                    <a:pt x="834" y="0"/>
                    <a:pt x="779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4090;p56">
              <a:extLst>
                <a:ext uri="{FF2B5EF4-FFF2-40B4-BE49-F238E27FC236}">
                  <a16:creationId xmlns:a16="http://schemas.microsoft.com/office/drawing/2014/main" id="{94DC9F2D-46B9-444C-96B0-9712DD4B1AF4}"/>
                </a:ext>
              </a:extLst>
            </p:cNvPr>
            <p:cNvSpPr/>
            <p:nvPr/>
          </p:nvSpPr>
          <p:spPr>
            <a:xfrm>
              <a:off x="1557475" y="1417825"/>
              <a:ext cx="38925" cy="35350"/>
            </a:xfrm>
            <a:custGeom>
              <a:avLst/>
              <a:gdLst/>
              <a:ahLst/>
              <a:cxnLst/>
              <a:rect l="l" t="t" r="r" b="b"/>
              <a:pathLst>
                <a:path w="1557" h="1414" extrusionOk="0">
                  <a:moveTo>
                    <a:pt x="778" y="1"/>
                  </a:moveTo>
                  <a:cubicBezTo>
                    <a:pt x="460" y="1"/>
                    <a:pt x="172" y="217"/>
                    <a:pt x="94" y="539"/>
                  </a:cubicBezTo>
                  <a:cubicBezTo>
                    <a:pt x="0" y="919"/>
                    <a:pt x="233" y="1300"/>
                    <a:pt x="612" y="1393"/>
                  </a:cubicBezTo>
                  <a:cubicBezTo>
                    <a:pt x="668" y="1407"/>
                    <a:pt x="724" y="1414"/>
                    <a:pt x="780" y="1414"/>
                  </a:cubicBezTo>
                  <a:cubicBezTo>
                    <a:pt x="1098" y="1414"/>
                    <a:pt x="1386" y="1198"/>
                    <a:pt x="1466" y="874"/>
                  </a:cubicBezTo>
                  <a:cubicBezTo>
                    <a:pt x="1557" y="496"/>
                    <a:pt x="1324" y="113"/>
                    <a:pt x="947" y="21"/>
                  </a:cubicBezTo>
                  <a:cubicBezTo>
                    <a:pt x="890" y="7"/>
                    <a:pt x="833" y="1"/>
                    <a:pt x="778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4091;p56">
              <a:extLst>
                <a:ext uri="{FF2B5EF4-FFF2-40B4-BE49-F238E27FC236}">
                  <a16:creationId xmlns:a16="http://schemas.microsoft.com/office/drawing/2014/main" id="{5994E119-8C2B-4125-9FB7-68D8C24681D9}"/>
                </a:ext>
              </a:extLst>
            </p:cNvPr>
            <p:cNvSpPr/>
            <p:nvPr/>
          </p:nvSpPr>
          <p:spPr>
            <a:xfrm>
              <a:off x="1585050" y="1304675"/>
              <a:ext cx="38975" cy="35350"/>
            </a:xfrm>
            <a:custGeom>
              <a:avLst/>
              <a:gdLst/>
              <a:ahLst/>
              <a:cxnLst/>
              <a:rect l="l" t="t" r="r" b="b"/>
              <a:pathLst>
                <a:path w="1559" h="1414" extrusionOk="0">
                  <a:moveTo>
                    <a:pt x="778" y="1"/>
                  </a:moveTo>
                  <a:cubicBezTo>
                    <a:pt x="461" y="1"/>
                    <a:pt x="173" y="217"/>
                    <a:pt x="93" y="539"/>
                  </a:cubicBezTo>
                  <a:cubicBezTo>
                    <a:pt x="1" y="918"/>
                    <a:pt x="234" y="1300"/>
                    <a:pt x="612" y="1393"/>
                  </a:cubicBezTo>
                  <a:cubicBezTo>
                    <a:pt x="669" y="1407"/>
                    <a:pt x="725" y="1414"/>
                    <a:pt x="780" y="1414"/>
                  </a:cubicBezTo>
                  <a:cubicBezTo>
                    <a:pt x="1098" y="1414"/>
                    <a:pt x="1386" y="1197"/>
                    <a:pt x="1465" y="874"/>
                  </a:cubicBezTo>
                  <a:cubicBezTo>
                    <a:pt x="1559" y="496"/>
                    <a:pt x="1326" y="113"/>
                    <a:pt x="947" y="22"/>
                  </a:cubicBezTo>
                  <a:cubicBezTo>
                    <a:pt x="891" y="8"/>
                    <a:pt x="834" y="1"/>
                    <a:pt x="778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4092;p56">
              <a:extLst>
                <a:ext uri="{FF2B5EF4-FFF2-40B4-BE49-F238E27FC236}">
                  <a16:creationId xmlns:a16="http://schemas.microsoft.com/office/drawing/2014/main" id="{3F62765D-07B1-465A-9E80-D369C0043F33}"/>
                </a:ext>
              </a:extLst>
            </p:cNvPr>
            <p:cNvSpPr/>
            <p:nvPr/>
          </p:nvSpPr>
          <p:spPr>
            <a:xfrm>
              <a:off x="2068575" y="906150"/>
              <a:ext cx="218625" cy="227925"/>
            </a:xfrm>
            <a:custGeom>
              <a:avLst/>
              <a:gdLst/>
              <a:ahLst/>
              <a:cxnLst/>
              <a:rect l="l" t="t" r="r" b="b"/>
              <a:pathLst>
                <a:path w="8745" h="9117" extrusionOk="0">
                  <a:moveTo>
                    <a:pt x="4372" y="1"/>
                  </a:moveTo>
                  <a:cubicBezTo>
                    <a:pt x="1958" y="1"/>
                    <a:pt x="0" y="2041"/>
                    <a:pt x="0" y="4558"/>
                  </a:cubicBezTo>
                  <a:cubicBezTo>
                    <a:pt x="0" y="7076"/>
                    <a:pt x="1958" y="9116"/>
                    <a:pt x="4372" y="9116"/>
                  </a:cubicBezTo>
                  <a:cubicBezTo>
                    <a:pt x="6787" y="9116"/>
                    <a:pt x="8745" y="7076"/>
                    <a:pt x="8745" y="4558"/>
                  </a:cubicBezTo>
                  <a:cubicBezTo>
                    <a:pt x="8745" y="2041"/>
                    <a:pt x="6787" y="1"/>
                    <a:pt x="43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4093;p56">
              <a:extLst>
                <a:ext uri="{FF2B5EF4-FFF2-40B4-BE49-F238E27FC236}">
                  <a16:creationId xmlns:a16="http://schemas.microsoft.com/office/drawing/2014/main" id="{B17E5105-29B2-423C-950A-79B07F8793D0}"/>
                </a:ext>
              </a:extLst>
            </p:cNvPr>
            <p:cNvSpPr/>
            <p:nvPr/>
          </p:nvSpPr>
          <p:spPr>
            <a:xfrm>
              <a:off x="2112975" y="967125"/>
              <a:ext cx="105950" cy="105950"/>
            </a:xfrm>
            <a:custGeom>
              <a:avLst/>
              <a:gdLst/>
              <a:ahLst/>
              <a:cxnLst/>
              <a:rect l="l" t="t" r="r" b="b"/>
              <a:pathLst>
                <a:path w="4238" h="4238" extrusionOk="0">
                  <a:moveTo>
                    <a:pt x="2120" y="0"/>
                  </a:moveTo>
                  <a:cubicBezTo>
                    <a:pt x="949" y="0"/>
                    <a:pt x="0" y="949"/>
                    <a:pt x="0" y="2119"/>
                  </a:cubicBezTo>
                  <a:cubicBezTo>
                    <a:pt x="0" y="3289"/>
                    <a:pt x="949" y="4238"/>
                    <a:pt x="2120" y="4238"/>
                  </a:cubicBezTo>
                  <a:cubicBezTo>
                    <a:pt x="3289" y="4238"/>
                    <a:pt x="4238" y="3289"/>
                    <a:pt x="4238" y="2119"/>
                  </a:cubicBezTo>
                  <a:cubicBezTo>
                    <a:pt x="4238" y="949"/>
                    <a:pt x="3289" y="0"/>
                    <a:pt x="2120" y="0"/>
                  </a:cubicBez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4094;p56">
              <a:extLst>
                <a:ext uri="{FF2B5EF4-FFF2-40B4-BE49-F238E27FC236}">
                  <a16:creationId xmlns:a16="http://schemas.microsoft.com/office/drawing/2014/main" id="{51205CD6-3F5A-4512-AA56-9EEC6C79CD38}"/>
                </a:ext>
              </a:extLst>
            </p:cNvPr>
            <p:cNvSpPr/>
            <p:nvPr/>
          </p:nvSpPr>
          <p:spPr>
            <a:xfrm>
              <a:off x="1393900" y="702875"/>
              <a:ext cx="231375" cy="227650"/>
            </a:xfrm>
            <a:custGeom>
              <a:avLst/>
              <a:gdLst/>
              <a:ahLst/>
              <a:cxnLst/>
              <a:rect l="l" t="t" r="r" b="b"/>
              <a:pathLst>
                <a:path w="9255" h="9106" extrusionOk="0">
                  <a:moveTo>
                    <a:pt x="4797" y="0"/>
                  </a:moveTo>
                  <a:cubicBezTo>
                    <a:pt x="2697" y="0"/>
                    <a:pt x="821" y="1577"/>
                    <a:pt x="434" y="3802"/>
                  </a:cubicBezTo>
                  <a:cubicBezTo>
                    <a:pt x="1" y="6282"/>
                    <a:pt x="1579" y="8628"/>
                    <a:pt x="3958" y="9043"/>
                  </a:cubicBezTo>
                  <a:cubicBezTo>
                    <a:pt x="4198" y="9085"/>
                    <a:pt x="4439" y="9106"/>
                    <a:pt x="4680" y="9106"/>
                  </a:cubicBezTo>
                  <a:cubicBezTo>
                    <a:pt x="5585" y="9106"/>
                    <a:pt x="6479" y="8813"/>
                    <a:pt x="7232" y="8259"/>
                  </a:cubicBezTo>
                  <a:cubicBezTo>
                    <a:pt x="8187" y="7557"/>
                    <a:pt x="8840" y="6495"/>
                    <a:pt x="9047" y="5304"/>
                  </a:cubicBezTo>
                  <a:cubicBezTo>
                    <a:pt x="9255" y="4113"/>
                    <a:pt x="9000" y="2892"/>
                    <a:pt x="8339" y="1908"/>
                  </a:cubicBezTo>
                  <a:cubicBezTo>
                    <a:pt x="7678" y="926"/>
                    <a:pt x="6665" y="262"/>
                    <a:pt x="5523" y="63"/>
                  </a:cubicBezTo>
                  <a:cubicBezTo>
                    <a:pt x="5279" y="21"/>
                    <a:pt x="5037" y="0"/>
                    <a:pt x="479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4095;p56">
              <a:extLst>
                <a:ext uri="{FF2B5EF4-FFF2-40B4-BE49-F238E27FC236}">
                  <a16:creationId xmlns:a16="http://schemas.microsoft.com/office/drawing/2014/main" id="{909A2E7A-CA71-4159-9851-CAA0CB1CB88F}"/>
                </a:ext>
              </a:extLst>
            </p:cNvPr>
            <p:cNvSpPr/>
            <p:nvPr/>
          </p:nvSpPr>
          <p:spPr>
            <a:xfrm>
              <a:off x="1467025" y="765775"/>
              <a:ext cx="114400" cy="105975"/>
            </a:xfrm>
            <a:custGeom>
              <a:avLst/>
              <a:gdLst/>
              <a:ahLst/>
              <a:cxnLst/>
              <a:rect l="l" t="t" r="r" b="b"/>
              <a:pathLst>
                <a:path w="4576" h="4239" extrusionOk="0">
                  <a:moveTo>
                    <a:pt x="2286" y="1"/>
                  </a:moveTo>
                  <a:cubicBezTo>
                    <a:pt x="1274" y="1"/>
                    <a:pt x="380" y="726"/>
                    <a:pt x="201" y="1755"/>
                  </a:cubicBezTo>
                  <a:cubicBezTo>
                    <a:pt x="0" y="2907"/>
                    <a:pt x="772" y="4006"/>
                    <a:pt x="1924" y="4207"/>
                  </a:cubicBezTo>
                  <a:cubicBezTo>
                    <a:pt x="2047" y="4228"/>
                    <a:pt x="2169" y="4238"/>
                    <a:pt x="2289" y="4238"/>
                  </a:cubicBezTo>
                  <a:cubicBezTo>
                    <a:pt x="3301" y="4238"/>
                    <a:pt x="4196" y="3513"/>
                    <a:pt x="4375" y="2484"/>
                  </a:cubicBezTo>
                  <a:cubicBezTo>
                    <a:pt x="4575" y="1330"/>
                    <a:pt x="3804" y="233"/>
                    <a:pt x="2653" y="33"/>
                  </a:cubicBezTo>
                  <a:cubicBezTo>
                    <a:pt x="2529" y="11"/>
                    <a:pt x="2407" y="1"/>
                    <a:pt x="2286" y="1"/>
                  </a:cubicBez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4096;p56">
              <a:extLst>
                <a:ext uri="{FF2B5EF4-FFF2-40B4-BE49-F238E27FC236}">
                  <a16:creationId xmlns:a16="http://schemas.microsoft.com/office/drawing/2014/main" id="{CF7D35B3-6BC7-4FE5-8C44-5FF655B05317}"/>
                </a:ext>
              </a:extLst>
            </p:cNvPr>
            <p:cNvSpPr/>
            <p:nvPr/>
          </p:nvSpPr>
          <p:spPr>
            <a:xfrm>
              <a:off x="1531025" y="618675"/>
              <a:ext cx="637450" cy="637475"/>
            </a:xfrm>
            <a:custGeom>
              <a:avLst/>
              <a:gdLst/>
              <a:ahLst/>
              <a:cxnLst/>
              <a:rect l="l" t="t" r="r" b="b"/>
              <a:pathLst>
                <a:path w="25498" h="25499" extrusionOk="0">
                  <a:moveTo>
                    <a:pt x="12749" y="1"/>
                  </a:moveTo>
                  <a:cubicBezTo>
                    <a:pt x="9368" y="1"/>
                    <a:pt x="6125" y="1344"/>
                    <a:pt x="3735" y="3735"/>
                  </a:cubicBezTo>
                  <a:cubicBezTo>
                    <a:pt x="1343" y="6126"/>
                    <a:pt x="0" y="9369"/>
                    <a:pt x="0" y="12749"/>
                  </a:cubicBezTo>
                  <a:cubicBezTo>
                    <a:pt x="0" y="16131"/>
                    <a:pt x="1343" y="19373"/>
                    <a:pt x="3735" y="21765"/>
                  </a:cubicBezTo>
                  <a:cubicBezTo>
                    <a:pt x="6125" y="24155"/>
                    <a:pt x="9368" y="25498"/>
                    <a:pt x="12749" y="25498"/>
                  </a:cubicBezTo>
                  <a:cubicBezTo>
                    <a:pt x="16130" y="25498"/>
                    <a:pt x="19373" y="24155"/>
                    <a:pt x="21764" y="21765"/>
                  </a:cubicBezTo>
                  <a:cubicBezTo>
                    <a:pt x="24155" y="19373"/>
                    <a:pt x="25498" y="16131"/>
                    <a:pt x="25498" y="12749"/>
                  </a:cubicBezTo>
                  <a:cubicBezTo>
                    <a:pt x="25498" y="9369"/>
                    <a:pt x="24155" y="6126"/>
                    <a:pt x="21764" y="3735"/>
                  </a:cubicBezTo>
                  <a:cubicBezTo>
                    <a:pt x="19373" y="1344"/>
                    <a:pt x="16130" y="1"/>
                    <a:pt x="1274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4097;p56">
              <a:extLst>
                <a:ext uri="{FF2B5EF4-FFF2-40B4-BE49-F238E27FC236}">
                  <a16:creationId xmlns:a16="http://schemas.microsoft.com/office/drawing/2014/main" id="{16F33F77-F992-475F-85D7-7D50DBED190C}"/>
                </a:ext>
              </a:extLst>
            </p:cNvPr>
            <p:cNvSpPr/>
            <p:nvPr/>
          </p:nvSpPr>
          <p:spPr>
            <a:xfrm>
              <a:off x="1567075" y="788900"/>
              <a:ext cx="95075" cy="86625"/>
            </a:xfrm>
            <a:custGeom>
              <a:avLst/>
              <a:gdLst/>
              <a:ahLst/>
              <a:cxnLst/>
              <a:rect l="l" t="t" r="r" b="b"/>
              <a:pathLst>
                <a:path w="3803" h="3465" extrusionOk="0">
                  <a:moveTo>
                    <a:pt x="1901" y="1"/>
                  </a:moveTo>
                  <a:cubicBezTo>
                    <a:pt x="1458" y="1"/>
                    <a:pt x="1015" y="170"/>
                    <a:pt x="676" y="508"/>
                  </a:cubicBezTo>
                  <a:cubicBezTo>
                    <a:pt x="0" y="1185"/>
                    <a:pt x="0" y="2281"/>
                    <a:pt x="676" y="2957"/>
                  </a:cubicBezTo>
                  <a:cubicBezTo>
                    <a:pt x="1015" y="3295"/>
                    <a:pt x="1458" y="3464"/>
                    <a:pt x="1901" y="3464"/>
                  </a:cubicBezTo>
                  <a:cubicBezTo>
                    <a:pt x="2345" y="3464"/>
                    <a:pt x="2788" y="3295"/>
                    <a:pt x="3126" y="2957"/>
                  </a:cubicBezTo>
                  <a:cubicBezTo>
                    <a:pt x="3803" y="2281"/>
                    <a:pt x="3803" y="1185"/>
                    <a:pt x="3126" y="508"/>
                  </a:cubicBezTo>
                  <a:cubicBezTo>
                    <a:pt x="2788" y="170"/>
                    <a:pt x="2345" y="1"/>
                    <a:pt x="1901" y="1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4098;p56">
              <a:extLst>
                <a:ext uri="{FF2B5EF4-FFF2-40B4-BE49-F238E27FC236}">
                  <a16:creationId xmlns:a16="http://schemas.microsoft.com/office/drawing/2014/main" id="{F01B736E-519D-4F34-89F4-32C4AA08A248}"/>
                </a:ext>
              </a:extLst>
            </p:cNvPr>
            <p:cNvSpPr/>
            <p:nvPr/>
          </p:nvSpPr>
          <p:spPr>
            <a:xfrm>
              <a:off x="1639750" y="78885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114" y="1"/>
                  </a:moveTo>
                  <a:cubicBezTo>
                    <a:pt x="499" y="1"/>
                    <a:pt x="0" y="500"/>
                    <a:pt x="0" y="1114"/>
                  </a:cubicBezTo>
                  <a:cubicBezTo>
                    <a:pt x="0" y="1728"/>
                    <a:pt x="499" y="2227"/>
                    <a:pt x="1114" y="2227"/>
                  </a:cubicBezTo>
                  <a:cubicBezTo>
                    <a:pt x="1727" y="2227"/>
                    <a:pt x="2226" y="1728"/>
                    <a:pt x="2226" y="1114"/>
                  </a:cubicBezTo>
                  <a:cubicBezTo>
                    <a:pt x="2226" y="500"/>
                    <a:pt x="1728" y="1"/>
                    <a:pt x="1114" y="1"/>
                  </a:cubicBezTo>
                  <a:close/>
                </a:path>
              </a:pathLst>
            </a:custGeom>
            <a:solidFill>
              <a:srgbClr val="0605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4099;p56">
              <a:extLst>
                <a:ext uri="{FF2B5EF4-FFF2-40B4-BE49-F238E27FC236}">
                  <a16:creationId xmlns:a16="http://schemas.microsoft.com/office/drawing/2014/main" id="{03249CD8-EF6C-438A-9436-FBCECD597106}"/>
                </a:ext>
              </a:extLst>
            </p:cNvPr>
            <p:cNvSpPr/>
            <p:nvPr/>
          </p:nvSpPr>
          <p:spPr>
            <a:xfrm>
              <a:off x="2021425" y="967450"/>
              <a:ext cx="94300" cy="86650"/>
            </a:xfrm>
            <a:custGeom>
              <a:avLst/>
              <a:gdLst/>
              <a:ahLst/>
              <a:cxnLst/>
              <a:rect l="l" t="t" r="r" b="b"/>
              <a:pathLst>
                <a:path w="3772" h="3466" extrusionOk="0">
                  <a:moveTo>
                    <a:pt x="1885" y="0"/>
                  </a:moveTo>
                  <a:cubicBezTo>
                    <a:pt x="1074" y="0"/>
                    <a:pt x="351" y="572"/>
                    <a:pt x="187" y="1396"/>
                  </a:cubicBezTo>
                  <a:cubicBezTo>
                    <a:pt x="1" y="2335"/>
                    <a:pt x="610" y="3246"/>
                    <a:pt x="1549" y="3433"/>
                  </a:cubicBezTo>
                  <a:cubicBezTo>
                    <a:pt x="1663" y="3455"/>
                    <a:pt x="1776" y="3466"/>
                    <a:pt x="1888" y="3466"/>
                  </a:cubicBezTo>
                  <a:cubicBezTo>
                    <a:pt x="2698" y="3466"/>
                    <a:pt x="3422" y="2895"/>
                    <a:pt x="3586" y="2070"/>
                  </a:cubicBezTo>
                  <a:cubicBezTo>
                    <a:pt x="3772" y="1132"/>
                    <a:pt x="3162" y="220"/>
                    <a:pt x="2223" y="34"/>
                  </a:cubicBezTo>
                  <a:cubicBezTo>
                    <a:pt x="2110" y="11"/>
                    <a:pt x="1996" y="0"/>
                    <a:pt x="1885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4100;p56">
              <a:extLst>
                <a:ext uri="{FF2B5EF4-FFF2-40B4-BE49-F238E27FC236}">
                  <a16:creationId xmlns:a16="http://schemas.microsoft.com/office/drawing/2014/main" id="{B61BC163-6EB4-4C0E-8AC0-EA9E86757B08}"/>
                </a:ext>
              </a:extLst>
            </p:cNvPr>
            <p:cNvSpPr/>
            <p:nvPr/>
          </p:nvSpPr>
          <p:spPr>
            <a:xfrm>
              <a:off x="2034550" y="923675"/>
              <a:ext cx="55650" cy="55675"/>
            </a:xfrm>
            <a:custGeom>
              <a:avLst/>
              <a:gdLst/>
              <a:ahLst/>
              <a:cxnLst/>
              <a:rect l="l" t="t" r="r" b="b"/>
              <a:pathLst>
                <a:path w="2226" h="2227" extrusionOk="0">
                  <a:moveTo>
                    <a:pt x="1114" y="0"/>
                  </a:moveTo>
                  <a:cubicBezTo>
                    <a:pt x="499" y="0"/>
                    <a:pt x="0" y="499"/>
                    <a:pt x="0" y="1114"/>
                  </a:cubicBezTo>
                  <a:cubicBezTo>
                    <a:pt x="0" y="1728"/>
                    <a:pt x="499" y="2226"/>
                    <a:pt x="1114" y="2226"/>
                  </a:cubicBezTo>
                  <a:cubicBezTo>
                    <a:pt x="1727" y="2226"/>
                    <a:pt x="2226" y="1728"/>
                    <a:pt x="2226" y="1114"/>
                  </a:cubicBezTo>
                  <a:cubicBezTo>
                    <a:pt x="2226" y="499"/>
                    <a:pt x="1727" y="0"/>
                    <a:pt x="1114" y="0"/>
                  </a:cubicBezTo>
                  <a:close/>
                </a:path>
              </a:pathLst>
            </a:custGeom>
            <a:solidFill>
              <a:srgbClr val="0605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4101;p56">
              <a:extLst>
                <a:ext uri="{FF2B5EF4-FFF2-40B4-BE49-F238E27FC236}">
                  <a16:creationId xmlns:a16="http://schemas.microsoft.com/office/drawing/2014/main" id="{C5683E4C-32DB-4A76-A438-F2786F0E40B4}"/>
                </a:ext>
              </a:extLst>
            </p:cNvPr>
            <p:cNvSpPr/>
            <p:nvPr/>
          </p:nvSpPr>
          <p:spPr>
            <a:xfrm>
              <a:off x="1749250" y="923700"/>
              <a:ext cx="166925" cy="101625"/>
            </a:xfrm>
            <a:custGeom>
              <a:avLst/>
              <a:gdLst/>
              <a:ahLst/>
              <a:cxnLst/>
              <a:rect l="l" t="t" r="r" b="b"/>
              <a:pathLst>
                <a:path w="6677" h="4065" extrusionOk="0">
                  <a:moveTo>
                    <a:pt x="1" y="0"/>
                  </a:moveTo>
                  <a:lnTo>
                    <a:pt x="1" y="0"/>
                  </a:lnTo>
                  <a:cubicBezTo>
                    <a:pt x="375" y="3173"/>
                    <a:pt x="1702" y="4065"/>
                    <a:pt x="3074" y="4065"/>
                  </a:cubicBezTo>
                  <a:cubicBezTo>
                    <a:pt x="4837" y="4065"/>
                    <a:pt x="6676" y="2594"/>
                    <a:pt x="6676" y="25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AFC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4102;p56">
              <a:extLst>
                <a:ext uri="{FF2B5EF4-FFF2-40B4-BE49-F238E27FC236}">
                  <a16:creationId xmlns:a16="http://schemas.microsoft.com/office/drawing/2014/main" id="{AF90DA60-6C39-4469-B46B-B1B12796B7B2}"/>
                </a:ext>
              </a:extLst>
            </p:cNvPr>
            <p:cNvSpPr/>
            <p:nvPr/>
          </p:nvSpPr>
          <p:spPr>
            <a:xfrm>
              <a:off x="1755000" y="645150"/>
              <a:ext cx="283875" cy="188750"/>
            </a:xfrm>
            <a:custGeom>
              <a:avLst/>
              <a:gdLst/>
              <a:ahLst/>
              <a:cxnLst/>
              <a:rect l="l" t="t" r="r" b="b"/>
              <a:pathLst>
                <a:path w="11355" h="7550" extrusionOk="0">
                  <a:moveTo>
                    <a:pt x="7109" y="2233"/>
                  </a:moveTo>
                  <a:cubicBezTo>
                    <a:pt x="7144" y="2233"/>
                    <a:pt x="7157" y="2258"/>
                    <a:pt x="7140" y="2338"/>
                  </a:cubicBezTo>
                  <a:cubicBezTo>
                    <a:pt x="7119" y="2447"/>
                    <a:pt x="6996" y="2579"/>
                    <a:pt x="6931" y="2660"/>
                  </a:cubicBezTo>
                  <a:cubicBezTo>
                    <a:pt x="6752" y="2883"/>
                    <a:pt x="6535" y="3076"/>
                    <a:pt x="6305" y="3243"/>
                  </a:cubicBezTo>
                  <a:cubicBezTo>
                    <a:pt x="5853" y="3572"/>
                    <a:pt x="5360" y="3857"/>
                    <a:pt x="4847" y="4106"/>
                  </a:cubicBezTo>
                  <a:lnTo>
                    <a:pt x="4847" y="4106"/>
                  </a:lnTo>
                  <a:cubicBezTo>
                    <a:pt x="5105" y="3691"/>
                    <a:pt x="5441" y="3317"/>
                    <a:pt x="5698" y="3063"/>
                  </a:cubicBezTo>
                  <a:cubicBezTo>
                    <a:pt x="6054" y="2711"/>
                    <a:pt x="6485" y="2397"/>
                    <a:pt x="6975" y="2266"/>
                  </a:cubicBezTo>
                  <a:cubicBezTo>
                    <a:pt x="7033" y="2251"/>
                    <a:pt x="7079" y="2233"/>
                    <a:pt x="7109" y="2233"/>
                  </a:cubicBezTo>
                  <a:close/>
                  <a:moveTo>
                    <a:pt x="10605" y="3631"/>
                  </a:moveTo>
                  <a:cubicBezTo>
                    <a:pt x="10673" y="3631"/>
                    <a:pt x="10718" y="3662"/>
                    <a:pt x="10679" y="3758"/>
                  </a:cubicBezTo>
                  <a:cubicBezTo>
                    <a:pt x="10642" y="3853"/>
                    <a:pt x="10496" y="3964"/>
                    <a:pt x="10427" y="4036"/>
                  </a:cubicBezTo>
                  <a:cubicBezTo>
                    <a:pt x="10243" y="4226"/>
                    <a:pt x="10049" y="4407"/>
                    <a:pt x="9847" y="4578"/>
                  </a:cubicBezTo>
                  <a:cubicBezTo>
                    <a:pt x="9488" y="4881"/>
                    <a:pt x="9100" y="5152"/>
                    <a:pt x="8692" y="5386"/>
                  </a:cubicBezTo>
                  <a:lnTo>
                    <a:pt x="8692" y="5386"/>
                  </a:lnTo>
                  <a:cubicBezTo>
                    <a:pt x="8825" y="5117"/>
                    <a:pt x="9003" y="4866"/>
                    <a:pt x="9185" y="4650"/>
                  </a:cubicBezTo>
                  <a:cubicBezTo>
                    <a:pt x="9512" y="4262"/>
                    <a:pt x="9933" y="3890"/>
                    <a:pt x="10401" y="3684"/>
                  </a:cubicBezTo>
                  <a:cubicBezTo>
                    <a:pt x="10457" y="3658"/>
                    <a:pt x="10541" y="3631"/>
                    <a:pt x="10605" y="3631"/>
                  </a:cubicBezTo>
                  <a:close/>
                  <a:moveTo>
                    <a:pt x="6330" y="1"/>
                  </a:moveTo>
                  <a:cubicBezTo>
                    <a:pt x="6326" y="1"/>
                    <a:pt x="6321" y="1"/>
                    <a:pt x="6317" y="1"/>
                  </a:cubicBezTo>
                  <a:cubicBezTo>
                    <a:pt x="4921" y="58"/>
                    <a:pt x="3552" y="490"/>
                    <a:pt x="2381" y="1258"/>
                  </a:cubicBezTo>
                  <a:cubicBezTo>
                    <a:pt x="1800" y="1639"/>
                    <a:pt x="1264" y="2098"/>
                    <a:pt x="811" y="2626"/>
                  </a:cubicBezTo>
                  <a:cubicBezTo>
                    <a:pt x="371" y="3136"/>
                    <a:pt x="0" y="3752"/>
                    <a:pt x="99" y="4450"/>
                  </a:cubicBezTo>
                  <a:cubicBezTo>
                    <a:pt x="191" y="5097"/>
                    <a:pt x="706" y="5534"/>
                    <a:pt x="1335" y="5636"/>
                  </a:cubicBezTo>
                  <a:cubicBezTo>
                    <a:pt x="1454" y="5655"/>
                    <a:pt x="1573" y="5664"/>
                    <a:pt x="1694" y="5664"/>
                  </a:cubicBezTo>
                  <a:cubicBezTo>
                    <a:pt x="2333" y="5664"/>
                    <a:pt x="2983" y="5417"/>
                    <a:pt x="3568" y="5204"/>
                  </a:cubicBezTo>
                  <a:cubicBezTo>
                    <a:pt x="3695" y="5158"/>
                    <a:pt x="3821" y="5111"/>
                    <a:pt x="3946" y="5061"/>
                  </a:cubicBezTo>
                  <a:lnTo>
                    <a:pt x="3946" y="5061"/>
                  </a:lnTo>
                  <a:cubicBezTo>
                    <a:pt x="3912" y="5389"/>
                    <a:pt x="3960" y="5715"/>
                    <a:pt x="4126" y="6020"/>
                  </a:cubicBezTo>
                  <a:cubicBezTo>
                    <a:pt x="4465" y="6641"/>
                    <a:pt x="5088" y="6840"/>
                    <a:pt x="5749" y="6840"/>
                  </a:cubicBezTo>
                  <a:cubicBezTo>
                    <a:pt x="6321" y="6840"/>
                    <a:pt x="6923" y="6690"/>
                    <a:pt x="7393" y="6536"/>
                  </a:cubicBezTo>
                  <a:cubicBezTo>
                    <a:pt x="7579" y="6475"/>
                    <a:pt x="7764" y="6407"/>
                    <a:pt x="7945" y="6333"/>
                  </a:cubicBezTo>
                  <a:lnTo>
                    <a:pt x="7945" y="6333"/>
                  </a:lnTo>
                  <a:cubicBezTo>
                    <a:pt x="7954" y="6456"/>
                    <a:pt x="7977" y="6579"/>
                    <a:pt x="8017" y="6699"/>
                  </a:cubicBezTo>
                  <a:cubicBezTo>
                    <a:pt x="8175" y="7175"/>
                    <a:pt x="8641" y="7549"/>
                    <a:pt x="9134" y="7549"/>
                  </a:cubicBezTo>
                  <a:cubicBezTo>
                    <a:pt x="9251" y="7549"/>
                    <a:pt x="9370" y="7528"/>
                    <a:pt x="9486" y="7482"/>
                  </a:cubicBezTo>
                  <a:cubicBezTo>
                    <a:pt x="9764" y="7373"/>
                    <a:pt x="9686" y="6957"/>
                    <a:pt x="9442" y="6957"/>
                  </a:cubicBezTo>
                  <a:cubicBezTo>
                    <a:pt x="9412" y="6957"/>
                    <a:pt x="9381" y="6963"/>
                    <a:pt x="9347" y="6976"/>
                  </a:cubicBezTo>
                  <a:cubicBezTo>
                    <a:pt x="9267" y="7007"/>
                    <a:pt x="9191" y="7022"/>
                    <a:pt x="9120" y="7022"/>
                  </a:cubicBezTo>
                  <a:cubicBezTo>
                    <a:pt x="8709" y="7022"/>
                    <a:pt x="8446" y="6547"/>
                    <a:pt x="8474" y="6137"/>
                  </a:cubicBezTo>
                  <a:cubicBezTo>
                    <a:pt x="8475" y="6123"/>
                    <a:pt x="8476" y="6109"/>
                    <a:pt x="8477" y="6094"/>
                  </a:cubicBezTo>
                  <a:lnTo>
                    <a:pt x="8477" y="6094"/>
                  </a:lnTo>
                  <a:cubicBezTo>
                    <a:pt x="9405" y="5640"/>
                    <a:pt x="10253" y="5016"/>
                    <a:pt x="10946" y="4254"/>
                  </a:cubicBezTo>
                  <a:cubicBezTo>
                    <a:pt x="11158" y="4021"/>
                    <a:pt x="11354" y="3752"/>
                    <a:pt x="11191" y="3431"/>
                  </a:cubicBezTo>
                  <a:cubicBezTo>
                    <a:pt x="11077" y="3208"/>
                    <a:pt x="10838" y="3104"/>
                    <a:pt x="10599" y="3104"/>
                  </a:cubicBezTo>
                  <a:cubicBezTo>
                    <a:pt x="10528" y="3104"/>
                    <a:pt x="10457" y="3113"/>
                    <a:pt x="10389" y="3131"/>
                  </a:cubicBezTo>
                  <a:cubicBezTo>
                    <a:pt x="9703" y="3313"/>
                    <a:pt x="9060" y="3943"/>
                    <a:pt x="8644" y="4491"/>
                  </a:cubicBezTo>
                  <a:cubicBezTo>
                    <a:pt x="8376" y="4844"/>
                    <a:pt x="8119" y="5281"/>
                    <a:pt x="8004" y="5736"/>
                  </a:cubicBezTo>
                  <a:lnTo>
                    <a:pt x="8004" y="5736"/>
                  </a:lnTo>
                  <a:cubicBezTo>
                    <a:pt x="7710" y="5868"/>
                    <a:pt x="7408" y="5982"/>
                    <a:pt x="7101" y="6076"/>
                  </a:cubicBezTo>
                  <a:cubicBezTo>
                    <a:pt x="6732" y="6189"/>
                    <a:pt x="6219" y="6326"/>
                    <a:pt x="5740" y="6326"/>
                  </a:cubicBezTo>
                  <a:cubicBezTo>
                    <a:pt x="5277" y="6326"/>
                    <a:pt x="4844" y="6198"/>
                    <a:pt x="4604" y="5797"/>
                  </a:cubicBezTo>
                  <a:cubicBezTo>
                    <a:pt x="4426" y="5499"/>
                    <a:pt x="4421" y="5163"/>
                    <a:pt x="4515" y="4824"/>
                  </a:cubicBezTo>
                  <a:lnTo>
                    <a:pt x="4515" y="4824"/>
                  </a:lnTo>
                  <a:cubicBezTo>
                    <a:pt x="4928" y="4643"/>
                    <a:pt x="5333" y="4442"/>
                    <a:pt x="5727" y="4223"/>
                  </a:cubicBezTo>
                  <a:cubicBezTo>
                    <a:pt x="6362" y="3871"/>
                    <a:pt x="7000" y="3468"/>
                    <a:pt x="7432" y="2870"/>
                  </a:cubicBezTo>
                  <a:cubicBezTo>
                    <a:pt x="7720" y="2471"/>
                    <a:pt x="7845" y="1710"/>
                    <a:pt x="7142" y="1710"/>
                  </a:cubicBezTo>
                  <a:cubicBezTo>
                    <a:pt x="7136" y="1710"/>
                    <a:pt x="7130" y="1710"/>
                    <a:pt x="7123" y="1710"/>
                  </a:cubicBezTo>
                  <a:cubicBezTo>
                    <a:pt x="6507" y="1722"/>
                    <a:pt x="5869" y="2188"/>
                    <a:pt x="5439" y="2587"/>
                  </a:cubicBezTo>
                  <a:cubicBezTo>
                    <a:pt x="4959" y="3031"/>
                    <a:pt x="4381" y="3714"/>
                    <a:pt x="4102" y="4438"/>
                  </a:cubicBezTo>
                  <a:lnTo>
                    <a:pt x="4102" y="4438"/>
                  </a:lnTo>
                  <a:cubicBezTo>
                    <a:pt x="3802" y="4562"/>
                    <a:pt x="3500" y="4674"/>
                    <a:pt x="3199" y="4778"/>
                  </a:cubicBezTo>
                  <a:cubicBezTo>
                    <a:pt x="2731" y="4939"/>
                    <a:pt x="2206" y="5141"/>
                    <a:pt x="1697" y="5141"/>
                  </a:cubicBezTo>
                  <a:cubicBezTo>
                    <a:pt x="1627" y="5141"/>
                    <a:pt x="1557" y="5137"/>
                    <a:pt x="1487" y="5129"/>
                  </a:cubicBezTo>
                  <a:cubicBezTo>
                    <a:pt x="907" y="5058"/>
                    <a:pt x="521" y="4622"/>
                    <a:pt x="617" y="4028"/>
                  </a:cubicBezTo>
                  <a:cubicBezTo>
                    <a:pt x="713" y="3436"/>
                    <a:pt x="1195" y="2943"/>
                    <a:pt x="1606" y="2542"/>
                  </a:cubicBezTo>
                  <a:cubicBezTo>
                    <a:pt x="2025" y="2135"/>
                    <a:pt x="2492" y="1784"/>
                    <a:pt x="2997" y="1492"/>
                  </a:cubicBezTo>
                  <a:cubicBezTo>
                    <a:pt x="4007" y="905"/>
                    <a:pt x="5147" y="573"/>
                    <a:pt x="6315" y="525"/>
                  </a:cubicBezTo>
                  <a:cubicBezTo>
                    <a:pt x="6650" y="514"/>
                    <a:pt x="6656" y="1"/>
                    <a:pt x="6330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4103;p56">
              <a:extLst>
                <a:ext uri="{FF2B5EF4-FFF2-40B4-BE49-F238E27FC236}">
                  <a16:creationId xmlns:a16="http://schemas.microsoft.com/office/drawing/2014/main" id="{ABCDB6A4-76E4-4897-BE8D-232F1A260209}"/>
                </a:ext>
              </a:extLst>
            </p:cNvPr>
            <p:cNvSpPr/>
            <p:nvPr/>
          </p:nvSpPr>
          <p:spPr>
            <a:xfrm>
              <a:off x="1725550" y="395875"/>
              <a:ext cx="77600" cy="273450"/>
            </a:xfrm>
            <a:custGeom>
              <a:avLst/>
              <a:gdLst/>
              <a:ahLst/>
              <a:cxnLst/>
              <a:rect l="l" t="t" r="r" b="b"/>
              <a:pathLst>
                <a:path w="3104" h="10938" extrusionOk="0">
                  <a:moveTo>
                    <a:pt x="640" y="0"/>
                  </a:moveTo>
                  <a:cubicBezTo>
                    <a:pt x="325" y="0"/>
                    <a:pt x="1" y="257"/>
                    <a:pt x="112" y="650"/>
                  </a:cubicBezTo>
                  <a:cubicBezTo>
                    <a:pt x="1008" y="3855"/>
                    <a:pt x="1650" y="7127"/>
                    <a:pt x="2016" y="10437"/>
                  </a:cubicBezTo>
                  <a:cubicBezTo>
                    <a:pt x="2053" y="10770"/>
                    <a:pt x="2335" y="10938"/>
                    <a:pt x="2598" y="10938"/>
                  </a:cubicBezTo>
                  <a:cubicBezTo>
                    <a:pt x="2860" y="10938"/>
                    <a:pt x="3103" y="10771"/>
                    <a:pt x="3066" y="10437"/>
                  </a:cubicBezTo>
                  <a:cubicBezTo>
                    <a:pt x="2691" y="7034"/>
                    <a:pt x="2047" y="3669"/>
                    <a:pt x="1124" y="370"/>
                  </a:cubicBezTo>
                  <a:cubicBezTo>
                    <a:pt x="1052" y="112"/>
                    <a:pt x="848" y="0"/>
                    <a:pt x="640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4104;p56">
              <a:extLst>
                <a:ext uri="{FF2B5EF4-FFF2-40B4-BE49-F238E27FC236}">
                  <a16:creationId xmlns:a16="http://schemas.microsoft.com/office/drawing/2014/main" id="{F285BF00-43BC-4D72-8801-B16FDF5C99D0}"/>
                </a:ext>
              </a:extLst>
            </p:cNvPr>
            <p:cNvSpPr/>
            <p:nvPr/>
          </p:nvSpPr>
          <p:spPr>
            <a:xfrm>
              <a:off x="1676250" y="349700"/>
              <a:ext cx="129500" cy="117775"/>
            </a:xfrm>
            <a:custGeom>
              <a:avLst/>
              <a:gdLst/>
              <a:ahLst/>
              <a:cxnLst/>
              <a:rect l="l" t="t" r="r" b="b"/>
              <a:pathLst>
                <a:path w="5180" h="4711" extrusionOk="0">
                  <a:moveTo>
                    <a:pt x="2588" y="1"/>
                  </a:moveTo>
                  <a:cubicBezTo>
                    <a:pt x="1520" y="1"/>
                    <a:pt x="553" y="732"/>
                    <a:pt x="298" y="1816"/>
                  </a:cubicBezTo>
                  <a:cubicBezTo>
                    <a:pt x="0" y="3082"/>
                    <a:pt x="785" y="4350"/>
                    <a:pt x="2051" y="4647"/>
                  </a:cubicBezTo>
                  <a:cubicBezTo>
                    <a:pt x="2232" y="4690"/>
                    <a:pt x="2414" y="4710"/>
                    <a:pt x="2592" y="4710"/>
                  </a:cubicBezTo>
                  <a:cubicBezTo>
                    <a:pt x="3660" y="4710"/>
                    <a:pt x="4626" y="3979"/>
                    <a:pt x="4882" y="2895"/>
                  </a:cubicBezTo>
                  <a:cubicBezTo>
                    <a:pt x="5179" y="1628"/>
                    <a:pt x="4395" y="362"/>
                    <a:pt x="3129" y="64"/>
                  </a:cubicBezTo>
                  <a:cubicBezTo>
                    <a:pt x="2948" y="21"/>
                    <a:pt x="2767" y="1"/>
                    <a:pt x="258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4105;p56">
              <a:extLst>
                <a:ext uri="{FF2B5EF4-FFF2-40B4-BE49-F238E27FC236}">
                  <a16:creationId xmlns:a16="http://schemas.microsoft.com/office/drawing/2014/main" id="{C7FA121A-E5BD-4DF9-B0DA-E05A57EE0504}"/>
                </a:ext>
              </a:extLst>
            </p:cNvPr>
            <p:cNvSpPr/>
            <p:nvPr/>
          </p:nvSpPr>
          <p:spPr>
            <a:xfrm>
              <a:off x="2045375" y="557525"/>
              <a:ext cx="211450" cy="211000"/>
            </a:xfrm>
            <a:custGeom>
              <a:avLst/>
              <a:gdLst/>
              <a:ahLst/>
              <a:cxnLst/>
              <a:rect l="l" t="t" r="r" b="b"/>
              <a:pathLst>
                <a:path w="8458" h="8440" extrusionOk="0">
                  <a:moveTo>
                    <a:pt x="7887" y="0"/>
                  </a:moveTo>
                  <a:cubicBezTo>
                    <a:pt x="7748" y="0"/>
                    <a:pt x="7608" y="57"/>
                    <a:pt x="7490" y="150"/>
                  </a:cubicBezTo>
                  <a:cubicBezTo>
                    <a:pt x="4744" y="2310"/>
                    <a:pt x="2326" y="4849"/>
                    <a:pt x="279" y="7680"/>
                  </a:cubicBezTo>
                  <a:cubicBezTo>
                    <a:pt x="1" y="8066"/>
                    <a:pt x="367" y="8440"/>
                    <a:pt x="746" y="8440"/>
                  </a:cubicBezTo>
                  <a:cubicBezTo>
                    <a:pt x="907" y="8440"/>
                    <a:pt x="1070" y="8372"/>
                    <a:pt x="1187" y="8211"/>
                  </a:cubicBezTo>
                  <a:cubicBezTo>
                    <a:pt x="3177" y="5455"/>
                    <a:pt x="5562" y="2995"/>
                    <a:pt x="8233" y="893"/>
                  </a:cubicBezTo>
                  <a:cubicBezTo>
                    <a:pt x="8457" y="717"/>
                    <a:pt x="8415" y="336"/>
                    <a:pt x="8233" y="150"/>
                  </a:cubicBezTo>
                  <a:cubicBezTo>
                    <a:pt x="8131" y="45"/>
                    <a:pt x="8009" y="0"/>
                    <a:pt x="7887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4106;p56">
              <a:extLst>
                <a:ext uri="{FF2B5EF4-FFF2-40B4-BE49-F238E27FC236}">
                  <a16:creationId xmlns:a16="http://schemas.microsoft.com/office/drawing/2014/main" id="{FDB91775-89A3-4DB0-8DF7-2B9AD0866054}"/>
                </a:ext>
              </a:extLst>
            </p:cNvPr>
            <p:cNvSpPr/>
            <p:nvPr/>
          </p:nvSpPr>
          <p:spPr>
            <a:xfrm>
              <a:off x="2191125" y="501000"/>
              <a:ext cx="129550" cy="117775"/>
            </a:xfrm>
            <a:custGeom>
              <a:avLst/>
              <a:gdLst/>
              <a:ahLst/>
              <a:cxnLst/>
              <a:rect l="l" t="t" r="r" b="b"/>
              <a:pathLst>
                <a:path w="5182" h="4711" extrusionOk="0">
                  <a:moveTo>
                    <a:pt x="2589" y="1"/>
                  </a:moveTo>
                  <a:cubicBezTo>
                    <a:pt x="1522" y="1"/>
                    <a:pt x="557" y="730"/>
                    <a:pt x="301" y="1812"/>
                  </a:cubicBezTo>
                  <a:cubicBezTo>
                    <a:pt x="1" y="3078"/>
                    <a:pt x="782" y="4346"/>
                    <a:pt x="2048" y="4646"/>
                  </a:cubicBezTo>
                  <a:cubicBezTo>
                    <a:pt x="2230" y="4689"/>
                    <a:pt x="2413" y="4710"/>
                    <a:pt x="2593" y="4710"/>
                  </a:cubicBezTo>
                  <a:cubicBezTo>
                    <a:pt x="3659" y="4710"/>
                    <a:pt x="4625" y="3981"/>
                    <a:pt x="4882" y="2898"/>
                  </a:cubicBezTo>
                  <a:cubicBezTo>
                    <a:pt x="5182" y="1634"/>
                    <a:pt x="4399" y="365"/>
                    <a:pt x="3134" y="65"/>
                  </a:cubicBezTo>
                  <a:cubicBezTo>
                    <a:pt x="2951" y="22"/>
                    <a:pt x="2768" y="1"/>
                    <a:pt x="258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1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FB3AB269-6751-462C-A7F5-7C209C68A65A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322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1C8CE36D-7874-4B27-9D36-19E9F19EFB6D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323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53869D23-741F-4464-B3DA-4A8B60378349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324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1042A613-F59A-4BD7-AF6F-4BD128290F52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325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D3E31C84-94F9-4644-8FA3-CE6720733EFC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326" name="รูปภาพ 325">
            <a:hlinkClick r:id="rId8" action="ppaction://hlinksldjump"/>
            <a:extLst>
              <a:ext uri="{FF2B5EF4-FFF2-40B4-BE49-F238E27FC236}">
                <a16:creationId xmlns:a16="http://schemas.microsoft.com/office/drawing/2014/main" id="{7C6152CE-7FEF-454E-8EB2-A3A2D25E0E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66" name="Google Shape;3842;p61">
            <a:extLst>
              <a:ext uri="{FF2B5EF4-FFF2-40B4-BE49-F238E27FC236}">
                <a16:creationId xmlns:a16="http://schemas.microsoft.com/office/drawing/2014/main" id="{2F937A18-4FAC-4DAE-ABFE-0F2DAB099EF0}"/>
              </a:ext>
            </a:extLst>
          </p:cNvPr>
          <p:cNvSpPr txBox="1"/>
          <p:nvPr/>
        </p:nvSpPr>
        <p:spPr>
          <a:xfrm>
            <a:off x="3698630" y="1820133"/>
            <a:ext cx="4657309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lang="th-TH" sz="2400" b="1" kern="0" dirty="0">
                <a:solidFill>
                  <a:srgbClr val="0070C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จำนวนนักเรียนที่เดินทางมาโรงเรียนโดยพาหนะชนิดต่าง ๆ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3625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75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228" grpId="0" animBg="1"/>
      <p:bldP spid="229" grpId="0" animBg="1"/>
      <p:bldP spid="257" grpId="0" animBg="1"/>
      <p:bldP spid="261" grpId="0" animBg="1"/>
      <p:bldP spid="262" grpId="0"/>
      <p:bldP spid="6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ตาราง 3">
            <a:extLst>
              <a:ext uri="{FF2B5EF4-FFF2-40B4-BE49-F238E27FC236}">
                <a16:creationId xmlns:a16="http://schemas.microsoft.com/office/drawing/2014/main" id="{4F9ED25A-C134-492E-8A45-5DDD97B3F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160262"/>
              </p:ext>
            </p:extLst>
          </p:nvPr>
        </p:nvGraphicFramePr>
        <p:xfrm>
          <a:off x="1326202" y="2604045"/>
          <a:ext cx="3982368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184">
                  <a:extLst>
                    <a:ext uri="{9D8B030D-6E8A-4147-A177-3AD203B41FA5}">
                      <a16:colId xmlns:a16="http://schemas.microsoft.com/office/drawing/2014/main" val="2019927908"/>
                    </a:ext>
                  </a:extLst>
                </a:gridCol>
                <a:gridCol w="1991184">
                  <a:extLst>
                    <a:ext uri="{9D8B030D-6E8A-4147-A177-3AD203B41FA5}">
                      <a16:colId xmlns:a16="http://schemas.microsoft.com/office/drawing/2014/main" val="1807926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ชนิดของพาหนะ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(คน)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รถยนต์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45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รถเมล์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762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รถสองแถว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390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รถตู้รับจ้าง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109969"/>
                  </a:ext>
                </a:extLst>
              </a:tr>
            </a:tbl>
          </a:graphicData>
        </a:graphic>
      </p:graphicFrame>
      <p:sp>
        <p:nvSpPr>
          <p:cNvPr id="227" name="Google Shape;3842;p61">
            <a:extLst>
              <a:ext uri="{FF2B5EF4-FFF2-40B4-BE49-F238E27FC236}">
                <a16:creationId xmlns:a16="http://schemas.microsoft.com/office/drawing/2014/main" id="{CC393061-55C4-4130-B80D-D4EEEDDD02DB}"/>
              </a:ext>
            </a:extLst>
          </p:cNvPr>
          <p:cNvSpPr txBox="1"/>
          <p:nvPr/>
        </p:nvSpPr>
        <p:spPr>
          <a:xfrm>
            <a:off x="1007019" y="1988615"/>
            <a:ext cx="4620733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lang="th-TH" sz="2400" b="1" kern="0" dirty="0">
                <a:solidFill>
                  <a:srgbClr val="0070C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จำนวนนักเรียนที่เดินทางมาโรงเรียนโดยพาหนะชนิดต่าง ๆ</a:t>
            </a:r>
            <a:endParaRPr kumimoji="0" lang="th-TH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sp>
        <p:nvSpPr>
          <p:cNvPr id="276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94EE1E9F-095C-4BDA-ACC0-0DFB012D5253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77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541F890C-FA47-499C-B04A-6B8BE424E632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78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C05E12D-0F13-4CF1-9FE2-F0777961BD8F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79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9CB1B4E-92FC-4BC3-BCD3-3B8AAFD7842B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80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60719A1C-7B5F-4B6B-9AC9-61BA31A6929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281" name="รูปภาพ 280">
            <a:hlinkClick r:id="rId8" action="ppaction://hlinksldjump"/>
            <a:extLst>
              <a:ext uri="{FF2B5EF4-FFF2-40B4-BE49-F238E27FC236}">
                <a16:creationId xmlns:a16="http://schemas.microsoft.com/office/drawing/2014/main" id="{DDC74CCC-ABE3-427E-BABC-B3BEF38C1C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9" name="Google Shape;587;p23">
            <a:extLst>
              <a:ext uri="{FF2B5EF4-FFF2-40B4-BE49-F238E27FC236}">
                <a16:creationId xmlns:a16="http://schemas.microsoft.com/office/drawing/2014/main" id="{87586988-64CD-4D32-92CE-0B57C858A943}"/>
              </a:ext>
            </a:extLst>
          </p:cNvPr>
          <p:cNvSpPr/>
          <p:nvPr/>
        </p:nvSpPr>
        <p:spPr>
          <a:xfrm>
            <a:off x="5757052" y="2362018"/>
            <a:ext cx="5184000" cy="577200"/>
          </a:xfrm>
          <a:custGeom>
            <a:avLst/>
            <a:gdLst/>
            <a:ahLst/>
            <a:cxnLst/>
            <a:rect l="l" t="t" r="r" b="b"/>
            <a:pathLst>
              <a:path w="48962" h="15462" extrusionOk="0">
                <a:moveTo>
                  <a:pt x="34516" y="1"/>
                </a:moveTo>
                <a:cubicBezTo>
                  <a:pt x="31347" y="1"/>
                  <a:pt x="28040" y="39"/>
                  <a:pt x="25083" y="108"/>
                </a:cubicBezTo>
                <a:cubicBezTo>
                  <a:pt x="23951" y="131"/>
                  <a:pt x="22675" y="140"/>
                  <a:pt x="21316" y="140"/>
                </a:cubicBezTo>
                <a:cubicBezTo>
                  <a:pt x="17798" y="140"/>
                  <a:pt x="13722" y="84"/>
                  <a:pt x="10133" y="84"/>
                </a:cubicBezTo>
                <a:cubicBezTo>
                  <a:pt x="5564" y="84"/>
                  <a:pt x="1785" y="174"/>
                  <a:pt x="951" y="583"/>
                </a:cubicBezTo>
                <a:cubicBezTo>
                  <a:pt x="1" y="1058"/>
                  <a:pt x="96" y="6284"/>
                  <a:pt x="191" y="8406"/>
                </a:cubicBezTo>
                <a:cubicBezTo>
                  <a:pt x="254" y="9197"/>
                  <a:pt x="64" y="12966"/>
                  <a:pt x="761" y="14803"/>
                </a:cubicBezTo>
                <a:cubicBezTo>
                  <a:pt x="955" y="15326"/>
                  <a:pt x="3573" y="15461"/>
                  <a:pt x="7296" y="15461"/>
                </a:cubicBezTo>
                <a:cubicBezTo>
                  <a:pt x="11258" y="15461"/>
                  <a:pt x="16474" y="15308"/>
                  <a:pt x="21351" y="15308"/>
                </a:cubicBezTo>
                <a:cubicBezTo>
                  <a:pt x="21593" y="15308"/>
                  <a:pt x="21834" y="15309"/>
                  <a:pt x="22074" y="15309"/>
                </a:cubicBezTo>
                <a:cubicBezTo>
                  <a:pt x="25346" y="15309"/>
                  <a:pt x="30943" y="15389"/>
                  <a:pt x="36138" y="15389"/>
                </a:cubicBezTo>
                <a:cubicBezTo>
                  <a:pt x="41806" y="15389"/>
                  <a:pt x="46996" y="15294"/>
                  <a:pt x="48170" y="14898"/>
                </a:cubicBezTo>
                <a:cubicBezTo>
                  <a:pt x="48930" y="14644"/>
                  <a:pt x="48803" y="10971"/>
                  <a:pt x="48771" y="8976"/>
                </a:cubicBezTo>
                <a:cubicBezTo>
                  <a:pt x="48740" y="6347"/>
                  <a:pt x="48961" y="1470"/>
                  <a:pt x="48265" y="647"/>
                </a:cubicBezTo>
                <a:cubicBezTo>
                  <a:pt x="47872" y="189"/>
                  <a:pt x="41530" y="1"/>
                  <a:pt x="34516" y="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th-TH" sz="2600" kern="0" dirty="0">
                <a:solidFill>
                  <a:srgbClr val="00000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มีนักเรียนเดินทางมาโรงเรียนโดยรถยนต์ 13 คน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pSp>
        <p:nvGrpSpPr>
          <p:cNvPr id="30" name="กลุ่ม 29">
            <a:extLst>
              <a:ext uri="{FF2B5EF4-FFF2-40B4-BE49-F238E27FC236}">
                <a16:creationId xmlns:a16="http://schemas.microsoft.com/office/drawing/2014/main" id="{03FAF7E9-4386-4AAD-8E4C-A97FC55EC507}"/>
              </a:ext>
            </a:extLst>
          </p:cNvPr>
          <p:cNvGrpSpPr/>
          <p:nvPr/>
        </p:nvGrpSpPr>
        <p:grpSpPr>
          <a:xfrm>
            <a:off x="6887754" y="1251754"/>
            <a:ext cx="3099075" cy="736861"/>
            <a:chOff x="5766416" y="5023685"/>
            <a:chExt cx="3849674" cy="803302"/>
          </a:xfrm>
        </p:grpSpPr>
        <p:sp>
          <p:nvSpPr>
            <p:cNvPr id="31" name="Google Shape;1160;p34">
              <a:extLst>
                <a:ext uri="{FF2B5EF4-FFF2-40B4-BE49-F238E27FC236}">
                  <a16:creationId xmlns:a16="http://schemas.microsoft.com/office/drawing/2014/main" id="{58058DB3-330B-4674-8EC9-8D974288DAB7}"/>
                </a:ext>
              </a:extLst>
            </p:cNvPr>
            <p:cNvSpPr/>
            <p:nvPr/>
          </p:nvSpPr>
          <p:spPr>
            <a:xfrm>
              <a:off x="5766416" y="5023685"/>
              <a:ext cx="3849674" cy="803302"/>
            </a:xfrm>
            <a:custGeom>
              <a:avLst/>
              <a:gdLst/>
              <a:ahLst/>
              <a:cxnLst/>
              <a:rect l="l" t="t" r="r" b="b"/>
              <a:pathLst>
                <a:path w="30130" h="24678" extrusionOk="0">
                  <a:moveTo>
                    <a:pt x="13808" y="1"/>
                  </a:moveTo>
                  <a:cubicBezTo>
                    <a:pt x="13167" y="1"/>
                    <a:pt x="12610" y="60"/>
                    <a:pt x="12166" y="174"/>
                  </a:cubicBezTo>
                  <a:cubicBezTo>
                    <a:pt x="7898" y="356"/>
                    <a:pt x="3812" y="2981"/>
                    <a:pt x="1918" y="6793"/>
                  </a:cubicBezTo>
                  <a:cubicBezTo>
                    <a:pt x="0" y="10605"/>
                    <a:pt x="343" y="15466"/>
                    <a:pt x="2762" y="18959"/>
                  </a:cubicBezTo>
                  <a:cubicBezTo>
                    <a:pt x="5438" y="22859"/>
                    <a:pt x="10196" y="24677"/>
                    <a:pt x="15004" y="24677"/>
                  </a:cubicBezTo>
                  <a:cubicBezTo>
                    <a:pt x="17005" y="24677"/>
                    <a:pt x="19014" y="24362"/>
                    <a:pt x="20885" y="23752"/>
                  </a:cubicBezTo>
                  <a:cubicBezTo>
                    <a:pt x="25108" y="22383"/>
                    <a:pt x="29239" y="19187"/>
                    <a:pt x="29673" y="14759"/>
                  </a:cubicBezTo>
                  <a:cubicBezTo>
                    <a:pt x="30130" y="10125"/>
                    <a:pt x="27048" y="5492"/>
                    <a:pt x="23122" y="2958"/>
                  </a:cubicBezTo>
                  <a:cubicBezTo>
                    <a:pt x="19936" y="876"/>
                    <a:pt x="16262" y="1"/>
                    <a:pt x="13808" y="1"/>
                  </a:cubicBezTo>
                  <a:close/>
                </a:path>
              </a:pathLst>
            </a:custGeom>
            <a:solidFill>
              <a:srgbClr val="E5DC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842;p61">
              <a:extLst>
                <a:ext uri="{FF2B5EF4-FFF2-40B4-BE49-F238E27FC236}">
                  <a16:creationId xmlns:a16="http://schemas.microsoft.com/office/drawing/2014/main" id="{72AF4900-D60E-4B7B-8A7A-E3E923FD8981}"/>
                </a:ext>
              </a:extLst>
            </p:cNvPr>
            <p:cNvSpPr txBox="1"/>
            <p:nvPr/>
          </p:nvSpPr>
          <p:spPr>
            <a:xfrm>
              <a:off x="5990432" y="5217532"/>
              <a:ext cx="3401639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kumimoji="0" lang="th-TH" sz="2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อ่านข้อมูลจากตารางได้ดังนี้</a:t>
              </a:r>
              <a:endParaRPr kumimoji="0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</p:grpSp>
      <p:sp>
        <p:nvSpPr>
          <p:cNvPr id="33" name="Google Shape;587;p23">
            <a:extLst>
              <a:ext uri="{FF2B5EF4-FFF2-40B4-BE49-F238E27FC236}">
                <a16:creationId xmlns:a16="http://schemas.microsoft.com/office/drawing/2014/main" id="{1EFDA021-E2F8-4FEA-B781-540A268425F7}"/>
              </a:ext>
            </a:extLst>
          </p:cNvPr>
          <p:cNvSpPr/>
          <p:nvPr/>
        </p:nvSpPr>
        <p:spPr>
          <a:xfrm>
            <a:off x="5757052" y="3165160"/>
            <a:ext cx="5184000" cy="577200"/>
          </a:xfrm>
          <a:custGeom>
            <a:avLst/>
            <a:gdLst/>
            <a:ahLst/>
            <a:cxnLst/>
            <a:rect l="l" t="t" r="r" b="b"/>
            <a:pathLst>
              <a:path w="48962" h="15462" extrusionOk="0">
                <a:moveTo>
                  <a:pt x="34516" y="1"/>
                </a:moveTo>
                <a:cubicBezTo>
                  <a:pt x="31347" y="1"/>
                  <a:pt x="28040" y="39"/>
                  <a:pt x="25083" y="108"/>
                </a:cubicBezTo>
                <a:cubicBezTo>
                  <a:pt x="23951" y="131"/>
                  <a:pt x="22675" y="140"/>
                  <a:pt x="21316" y="140"/>
                </a:cubicBezTo>
                <a:cubicBezTo>
                  <a:pt x="17798" y="140"/>
                  <a:pt x="13722" y="84"/>
                  <a:pt x="10133" y="84"/>
                </a:cubicBezTo>
                <a:cubicBezTo>
                  <a:pt x="5564" y="84"/>
                  <a:pt x="1785" y="174"/>
                  <a:pt x="951" y="583"/>
                </a:cubicBezTo>
                <a:cubicBezTo>
                  <a:pt x="1" y="1058"/>
                  <a:pt x="96" y="6284"/>
                  <a:pt x="191" y="8406"/>
                </a:cubicBezTo>
                <a:cubicBezTo>
                  <a:pt x="254" y="9197"/>
                  <a:pt x="64" y="12966"/>
                  <a:pt x="761" y="14803"/>
                </a:cubicBezTo>
                <a:cubicBezTo>
                  <a:pt x="955" y="15326"/>
                  <a:pt x="3573" y="15461"/>
                  <a:pt x="7296" y="15461"/>
                </a:cubicBezTo>
                <a:cubicBezTo>
                  <a:pt x="11258" y="15461"/>
                  <a:pt x="16474" y="15308"/>
                  <a:pt x="21351" y="15308"/>
                </a:cubicBezTo>
                <a:cubicBezTo>
                  <a:pt x="21593" y="15308"/>
                  <a:pt x="21834" y="15309"/>
                  <a:pt x="22074" y="15309"/>
                </a:cubicBezTo>
                <a:cubicBezTo>
                  <a:pt x="25346" y="15309"/>
                  <a:pt x="30943" y="15389"/>
                  <a:pt x="36138" y="15389"/>
                </a:cubicBezTo>
                <a:cubicBezTo>
                  <a:pt x="41806" y="15389"/>
                  <a:pt x="46996" y="15294"/>
                  <a:pt x="48170" y="14898"/>
                </a:cubicBezTo>
                <a:cubicBezTo>
                  <a:pt x="48930" y="14644"/>
                  <a:pt x="48803" y="10971"/>
                  <a:pt x="48771" y="8976"/>
                </a:cubicBezTo>
                <a:cubicBezTo>
                  <a:pt x="48740" y="6347"/>
                  <a:pt x="48961" y="1470"/>
                  <a:pt x="48265" y="647"/>
                </a:cubicBezTo>
                <a:cubicBezTo>
                  <a:pt x="47872" y="189"/>
                  <a:pt x="41530" y="1"/>
                  <a:pt x="34516" y="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th-TH" sz="2600" kern="0" dirty="0">
                <a:solidFill>
                  <a:srgbClr val="00000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มีนักเรียนเดินทางมาโรงเรียนโดยรถเมล์ 5 คน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sp>
        <p:nvSpPr>
          <p:cNvPr id="34" name="Google Shape;587;p23">
            <a:extLst>
              <a:ext uri="{FF2B5EF4-FFF2-40B4-BE49-F238E27FC236}">
                <a16:creationId xmlns:a16="http://schemas.microsoft.com/office/drawing/2014/main" id="{46BB7670-95E5-4427-A356-DD7244504325}"/>
              </a:ext>
            </a:extLst>
          </p:cNvPr>
          <p:cNvSpPr/>
          <p:nvPr/>
        </p:nvSpPr>
        <p:spPr>
          <a:xfrm>
            <a:off x="5757052" y="3968302"/>
            <a:ext cx="5184000" cy="577200"/>
          </a:xfrm>
          <a:custGeom>
            <a:avLst/>
            <a:gdLst/>
            <a:ahLst/>
            <a:cxnLst/>
            <a:rect l="l" t="t" r="r" b="b"/>
            <a:pathLst>
              <a:path w="48962" h="15462" extrusionOk="0">
                <a:moveTo>
                  <a:pt x="34516" y="1"/>
                </a:moveTo>
                <a:cubicBezTo>
                  <a:pt x="31347" y="1"/>
                  <a:pt x="28040" y="39"/>
                  <a:pt x="25083" y="108"/>
                </a:cubicBezTo>
                <a:cubicBezTo>
                  <a:pt x="23951" y="131"/>
                  <a:pt x="22675" y="140"/>
                  <a:pt x="21316" y="140"/>
                </a:cubicBezTo>
                <a:cubicBezTo>
                  <a:pt x="17798" y="140"/>
                  <a:pt x="13722" y="84"/>
                  <a:pt x="10133" y="84"/>
                </a:cubicBezTo>
                <a:cubicBezTo>
                  <a:pt x="5564" y="84"/>
                  <a:pt x="1785" y="174"/>
                  <a:pt x="951" y="583"/>
                </a:cubicBezTo>
                <a:cubicBezTo>
                  <a:pt x="1" y="1058"/>
                  <a:pt x="96" y="6284"/>
                  <a:pt x="191" y="8406"/>
                </a:cubicBezTo>
                <a:cubicBezTo>
                  <a:pt x="254" y="9197"/>
                  <a:pt x="64" y="12966"/>
                  <a:pt x="761" y="14803"/>
                </a:cubicBezTo>
                <a:cubicBezTo>
                  <a:pt x="955" y="15326"/>
                  <a:pt x="3573" y="15461"/>
                  <a:pt x="7296" y="15461"/>
                </a:cubicBezTo>
                <a:cubicBezTo>
                  <a:pt x="11258" y="15461"/>
                  <a:pt x="16474" y="15308"/>
                  <a:pt x="21351" y="15308"/>
                </a:cubicBezTo>
                <a:cubicBezTo>
                  <a:pt x="21593" y="15308"/>
                  <a:pt x="21834" y="15309"/>
                  <a:pt x="22074" y="15309"/>
                </a:cubicBezTo>
                <a:cubicBezTo>
                  <a:pt x="25346" y="15309"/>
                  <a:pt x="30943" y="15389"/>
                  <a:pt x="36138" y="15389"/>
                </a:cubicBezTo>
                <a:cubicBezTo>
                  <a:pt x="41806" y="15389"/>
                  <a:pt x="46996" y="15294"/>
                  <a:pt x="48170" y="14898"/>
                </a:cubicBezTo>
                <a:cubicBezTo>
                  <a:pt x="48930" y="14644"/>
                  <a:pt x="48803" y="10971"/>
                  <a:pt x="48771" y="8976"/>
                </a:cubicBezTo>
                <a:cubicBezTo>
                  <a:pt x="48740" y="6347"/>
                  <a:pt x="48961" y="1470"/>
                  <a:pt x="48265" y="647"/>
                </a:cubicBezTo>
                <a:cubicBezTo>
                  <a:pt x="47872" y="189"/>
                  <a:pt x="41530" y="1"/>
                  <a:pt x="34516" y="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th-TH" sz="2600" kern="0" dirty="0">
                <a:solidFill>
                  <a:srgbClr val="00000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มีนักเรียนเดินทางมาโรงเรียนโดยรถสองแถว 6 คน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sp>
        <p:nvSpPr>
          <p:cNvPr id="35" name="Google Shape;587;p23">
            <a:extLst>
              <a:ext uri="{FF2B5EF4-FFF2-40B4-BE49-F238E27FC236}">
                <a16:creationId xmlns:a16="http://schemas.microsoft.com/office/drawing/2014/main" id="{1BC27E9F-6BC4-4428-92CF-06F05CEE00FD}"/>
              </a:ext>
            </a:extLst>
          </p:cNvPr>
          <p:cNvSpPr/>
          <p:nvPr/>
        </p:nvSpPr>
        <p:spPr>
          <a:xfrm>
            <a:off x="5757052" y="4771444"/>
            <a:ext cx="5184000" cy="577200"/>
          </a:xfrm>
          <a:custGeom>
            <a:avLst/>
            <a:gdLst/>
            <a:ahLst/>
            <a:cxnLst/>
            <a:rect l="l" t="t" r="r" b="b"/>
            <a:pathLst>
              <a:path w="48962" h="15462" extrusionOk="0">
                <a:moveTo>
                  <a:pt x="34516" y="1"/>
                </a:moveTo>
                <a:cubicBezTo>
                  <a:pt x="31347" y="1"/>
                  <a:pt x="28040" y="39"/>
                  <a:pt x="25083" y="108"/>
                </a:cubicBezTo>
                <a:cubicBezTo>
                  <a:pt x="23951" y="131"/>
                  <a:pt x="22675" y="140"/>
                  <a:pt x="21316" y="140"/>
                </a:cubicBezTo>
                <a:cubicBezTo>
                  <a:pt x="17798" y="140"/>
                  <a:pt x="13722" y="84"/>
                  <a:pt x="10133" y="84"/>
                </a:cubicBezTo>
                <a:cubicBezTo>
                  <a:pt x="5564" y="84"/>
                  <a:pt x="1785" y="174"/>
                  <a:pt x="951" y="583"/>
                </a:cubicBezTo>
                <a:cubicBezTo>
                  <a:pt x="1" y="1058"/>
                  <a:pt x="96" y="6284"/>
                  <a:pt x="191" y="8406"/>
                </a:cubicBezTo>
                <a:cubicBezTo>
                  <a:pt x="254" y="9197"/>
                  <a:pt x="64" y="12966"/>
                  <a:pt x="761" y="14803"/>
                </a:cubicBezTo>
                <a:cubicBezTo>
                  <a:pt x="955" y="15326"/>
                  <a:pt x="3573" y="15461"/>
                  <a:pt x="7296" y="15461"/>
                </a:cubicBezTo>
                <a:cubicBezTo>
                  <a:pt x="11258" y="15461"/>
                  <a:pt x="16474" y="15308"/>
                  <a:pt x="21351" y="15308"/>
                </a:cubicBezTo>
                <a:cubicBezTo>
                  <a:pt x="21593" y="15308"/>
                  <a:pt x="21834" y="15309"/>
                  <a:pt x="22074" y="15309"/>
                </a:cubicBezTo>
                <a:cubicBezTo>
                  <a:pt x="25346" y="15309"/>
                  <a:pt x="30943" y="15389"/>
                  <a:pt x="36138" y="15389"/>
                </a:cubicBezTo>
                <a:cubicBezTo>
                  <a:pt x="41806" y="15389"/>
                  <a:pt x="46996" y="15294"/>
                  <a:pt x="48170" y="14898"/>
                </a:cubicBezTo>
                <a:cubicBezTo>
                  <a:pt x="48930" y="14644"/>
                  <a:pt x="48803" y="10971"/>
                  <a:pt x="48771" y="8976"/>
                </a:cubicBezTo>
                <a:cubicBezTo>
                  <a:pt x="48740" y="6347"/>
                  <a:pt x="48961" y="1470"/>
                  <a:pt x="48265" y="647"/>
                </a:cubicBezTo>
                <a:cubicBezTo>
                  <a:pt x="47872" y="189"/>
                  <a:pt x="41530" y="1"/>
                  <a:pt x="34516" y="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th-TH" sz="2600" kern="0" dirty="0">
                <a:solidFill>
                  <a:srgbClr val="00000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มีนักเรียนเดินทางมาโรงเรียนโดยรถตู้รับจ้าง 5 คน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87614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/>
      <p:bldP spid="29" grpId="0" animBg="1"/>
      <p:bldP spid="33" grpId="0" animBg="1"/>
      <p:bldP spid="34" grpId="0" animBg="1"/>
      <p:bldP spid="3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2A884432-A0C6-4F70-A8C3-00754BEC4E1B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4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985088F7-9C25-4662-9B19-FF61459C38B7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5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E19CB31D-F9D5-4BC1-B680-C7F351D48C50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6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5BD77DAF-DE82-4CF0-B67A-3282CC660E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7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6A4D97B-9BAA-413E-995C-DCB7E38AA26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28" name="รูปภาพ 27">
            <a:hlinkClick r:id="rId8" action="ppaction://hlinksldjump"/>
            <a:extLst>
              <a:ext uri="{FF2B5EF4-FFF2-40B4-BE49-F238E27FC236}">
                <a16:creationId xmlns:a16="http://schemas.microsoft.com/office/drawing/2014/main" id="{23093136-39A0-430D-A737-496A64EEFC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aphicFrame>
        <p:nvGraphicFramePr>
          <p:cNvPr id="11" name="ตาราง 3">
            <a:extLst>
              <a:ext uri="{FF2B5EF4-FFF2-40B4-BE49-F238E27FC236}">
                <a16:creationId xmlns:a16="http://schemas.microsoft.com/office/drawing/2014/main" id="{42D27AAD-C575-46E8-B743-89D91D533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143167"/>
              </p:ext>
            </p:extLst>
          </p:nvPr>
        </p:nvGraphicFramePr>
        <p:xfrm>
          <a:off x="2023642" y="1587338"/>
          <a:ext cx="7815532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479">
                  <a:extLst>
                    <a:ext uri="{9D8B030D-6E8A-4147-A177-3AD203B41FA5}">
                      <a16:colId xmlns:a16="http://schemas.microsoft.com/office/drawing/2014/main" val="2019927908"/>
                    </a:ext>
                  </a:extLst>
                </a:gridCol>
                <a:gridCol w="1337095">
                  <a:extLst>
                    <a:ext uri="{9D8B030D-6E8A-4147-A177-3AD203B41FA5}">
                      <a16:colId xmlns:a16="http://schemas.microsoft.com/office/drawing/2014/main" val="1836740965"/>
                    </a:ext>
                  </a:extLst>
                </a:gridCol>
                <a:gridCol w="1155939">
                  <a:extLst>
                    <a:ext uri="{9D8B030D-6E8A-4147-A177-3AD203B41FA5}">
                      <a16:colId xmlns:a16="http://schemas.microsoft.com/office/drawing/2014/main" val="2523869430"/>
                    </a:ext>
                  </a:extLst>
                </a:gridCol>
                <a:gridCol w="1362974">
                  <a:extLst>
                    <a:ext uri="{9D8B030D-6E8A-4147-A177-3AD203B41FA5}">
                      <a16:colId xmlns:a16="http://schemas.microsoft.com/office/drawing/2014/main" val="1807926702"/>
                    </a:ext>
                  </a:extLst>
                </a:gridCol>
                <a:gridCol w="1397479">
                  <a:extLst>
                    <a:ext uri="{9D8B030D-6E8A-4147-A177-3AD203B41FA5}">
                      <a16:colId xmlns:a16="http://schemas.microsoft.com/office/drawing/2014/main" val="3554766014"/>
                    </a:ext>
                  </a:extLst>
                </a:gridCol>
                <a:gridCol w="1164566">
                  <a:extLst>
                    <a:ext uri="{9D8B030D-6E8A-4147-A177-3AD203B41FA5}">
                      <a16:colId xmlns:a16="http://schemas.microsoft.com/office/drawing/2014/main" val="730384352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ชนิดของปลา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นีออน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สอดหางดาบ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หางนกยูง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แพะ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เสือเยอะมัน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741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(ตัว)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90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84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75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45315"/>
                  </a:ext>
                </a:extLst>
              </a:tr>
            </a:tbl>
          </a:graphicData>
        </a:graphic>
      </p:graphicFrame>
      <p:sp>
        <p:nvSpPr>
          <p:cNvPr id="12" name="Google Shape;3842;p61">
            <a:extLst>
              <a:ext uri="{FF2B5EF4-FFF2-40B4-BE49-F238E27FC236}">
                <a16:creationId xmlns:a16="http://schemas.microsoft.com/office/drawing/2014/main" id="{C2C8D1FA-D673-4844-8D62-F2442A4A372C}"/>
              </a:ext>
            </a:extLst>
          </p:cNvPr>
          <p:cNvSpPr txBox="1"/>
          <p:nvPr/>
        </p:nvSpPr>
        <p:spPr>
          <a:xfrm>
            <a:off x="3743784" y="962993"/>
            <a:ext cx="4357800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kumimoji="0" lang="th-TH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จำนวนปลาสวยงามที่ร้าน ป.ปลา ขายได้ใน 1 สัปดาห์</a:t>
            </a:r>
          </a:p>
        </p:txBody>
      </p:sp>
      <p:sp>
        <p:nvSpPr>
          <p:cNvPr id="13" name="Google Shape;587;p23">
            <a:extLst>
              <a:ext uri="{FF2B5EF4-FFF2-40B4-BE49-F238E27FC236}">
                <a16:creationId xmlns:a16="http://schemas.microsoft.com/office/drawing/2014/main" id="{A82D9AAA-D784-493B-B5BD-8537B75DFF37}"/>
              </a:ext>
            </a:extLst>
          </p:cNvPr>
          <p:cNvSpPr/>
          <p:nvPr/>
        </p:nvSpPr>
        <p:spPr>
          <a:xfrm>
            <a:off x="3434476" y="3009126"/>
            <a:ext cx="5184000" cy="577200"/>
          </a:xfrm>
          <a:custGeom>
            <a:avLst/>
            <a:gdLst/>
            <a:ahLst/>
            <a:cxnLst/>
            <a:rect l="l" t="t" r="r" b="b"/>
            <a:pathLst>
              <a:path w="48962" h="15462" extrusionOk="0">
                <a:moveTo>
                  <a:pt x="34516" y="1"/>
                </a:moveTo>
                <a:cubicBezTo>
                  <a:pt x="31347" y="1"/>
                  <a:pt x="28040" y="39"/>
                  <a:pt x="25083" y="108"/>
                </a:cubicBezTo>
                <a:cubicBezTo>
                  <a:pt x="23951" y="131"/>
                  <a:pt x="22675" y="140"/>
                  <a:pt x="21316" y="140"/>
                </a:cubicBezTo>
                <a:cubicBezTo>
                  <a:pt x="17798" y="140"/>
                  <a:pt x="13722" y="84"/>
                  <a:pt x="10133" y="84"/>
                </a:cubicBezTo>
                <a:cubicBezTo>
                  <a:pt x="5564" y="84"/>
                  <a:pt x="1785" y="174"/>
                  <a:pt x="951" y="583"/>
                </a:cubicBezTo>
                <a:cubicBezTo>
                  <a:pt x="1" y="1058"/>
                  <a:pt x="96" y="6284"/>
                  <a:pt x="191" y="8406"/>
                </a:cubicBezTo>
                <a:cubicBezTo>
                  <a:pt x="254" y="9197"/>
                  <a:pt x="64" y="12966"/>
                  <a:pt x="761" y="14803"/>
                </a:cubicBezTo>
                <a:cubicBezTo>
                  <a:pt x="955" y="15326"/>
                  <a:pt x="3573" y="15461"/>
                  <a:pt x="7296" y="15461"/>
                </a:cubicBezTo>
                <a:cubicBezTo>
                  <a:pt x="11258" y="15461"/>
                  <a:pt x="16474" y="15308"/>
                  <a:pt x="21351" y="15308"/>
                </a:cubicBezTo>
                <a:cubicBezTo>
                  <a:pt x="21593" y="15308"/>
                  <a:pt x="21834" y="15309"/>
                  <a:pt x="22074" y="15309"/>
                </a:cubicBezTo>
                <a:cubicBezTo>
                  <a:pt x="25346" y="15309"/>
                  <a:pt x="30943" y="15389"/>
                  <a:pt x="36138" y="15389"/>
                </a:cubicBezTo>
                <a:cubicBezTo>
                  <a:pt x="41806" y="15389"/>
                  <a:pt x="46996" y="15294"/>
                  <a:pt x="48170" y="14898"/>
                </a:cubicBezTo>
                <a:cubicBezTo>
                  <a:pt x="48930" y="14644"/>
                  <a:pt x="48803" y="10971"/>
                  <a:pt x="48771" y="8976"/>
                </a:cubicBezTo>
                <a:cubicBezTo>
                  <a:pt x="48740" y="6347"/>
                  <a:pt x="48961" y="1470"/>
                  <a:pt x="48265" y="647"/>
                </a:cubicBezTo>
                <a:cubicBezTo>
                  <a:pt x="47872" y="189"/>
                  <a:pt x="41530" y="1"/>
                  <a:pt x="34516" y="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th-TH" sz="2600" kern="0" dirty="0">
                <a:solidFill>
                  <a:srgbClr val="00000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ใน 1 สัปดาห์ร้าน ป.ปลา ขายปลาสวยงามได้ชนิดละกี่ตัว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E1A2A675-3A16-47DC-AEB1-DCC9E5C094B9}"/>
              </a:ext>
            </a:extLst>
          </p:cNvPr>
          <p:cNvSpPr txBox="1"/>
          <p:nvPr/>
        </p:nvSpPr>
        <p:spPr>
          <a:xfrm>
            <a:off x="5596128" y="3866985"/>
            <a:ext cx="341471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ร้าน ป.ปลา ขายปลานีออนได้ 90 ตัว</a:t>
            </a:r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348D950D-17BF-4DD5-B20D-0C075181F28E}"/>
              </a:ext>
            </a:extLst>
          </p:cNvPr>
          <p:cNvSpPr txBox="1"/>
          <p:nvPr/>
        </p:nvSpPr>
        <p:spPr>
          <a:xfrm>
            <a:off x="1763240" y="4610726"/>
            <a:ext cx="686438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ร้าน ป.ปลา ขายปลาสอดหางดาบได้ 84 ตัว และขายปลาหางนกยูงได้ 120 ตัว</a:t>
            </a: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B6D86C9A-607F-49E8-A1FD-B88A1DB43B66}"/>
              </a:ext>
            </a:extLst>
          </p:cNvPr>
          <p:cNvSpPr txBox="1"/>
          <p:nvPr/>
        </p:nvSpPr>
        <p:spPr>
          <a:xfrm>
            <a:off x="3434476" y="5349041"/>
            <a:ext cx="627607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ร้าน ป.ปลา ขายปลาแพะได้ 65 ตัว และขายปลาเสือเยอรมันได้ 75 ตัว</a:t>
            </a:r>
          </a:p>
        </p:txBody>
      </p:sp>
    </p:spTree>
    <p:extLst>
      <p:ext uri="{BB962C8B-B14F-4D97-AF65-F5344CB8AC3E}">
        <p14:creationId xmlns:p14="http://schemas.microsoft.com/office/powerpoint/2010/main" val="104194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2" grpId="0"/>
      <p:bldP spid="18" grpId="0"/>
      <p:bldP spid="1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2A884432-A0C6-4F70-A8C3-00754BEC4E1B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4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985088F7-9C25-4662-9B19-FF61459C38B7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5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E19CB31D-F9D5-4BC1-B680-C7F351D48C50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6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5BD77DAF-DE82-4CF0-B67A-3282CC660E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6A4D97B-9BAA-413E-995C-DCB7E38AA26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8" name="รูปภาพ 27">
            <a:hlinkClick r:id="rId8" action="ppaction://hlinksldjump"/>
            <a:extLst>
              <a:ext uri="{FF2B5EF4-FFF2-40B4-BE49-F238E27FC236}">
                <a16:creationId xmlns:a16="http://schemas.microsoft.com/office/drawing/2014/main" id="{23093136-39A0-430D-A737-496A64EEFC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14" name="สี่เหลี่ยมผืนผ้า: มุมมน 13">
            <a:extLst>
              <a:ext uri="{FF2B5EF4-FFF2-40B4-BE49-F238E27FC236}">
                <a16:creationId xmlns:a16="http://schemas.microsoft.com/office/drawing/2014/main" id="{96F87381-49AA-413C-9151-DEB68220B93E}"/>
              </a:ext>
            </a:extLst>
          </p:cNvPr>
          <p:cNvSpPr/>
          <p:nvPr/>
        </p:nvSpPr>
        <p:spPr>
          <a:xfrm>
            <a:off x="1053749" y="1472855"/>
            <a:ext cx="4569812" cy="4057028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5" name="Google Shape;4259;p71">
            <a:extLst>
              <a:ext uri="{FF2B5EF4-FFF2-40B4-BE49-F238E27FC236}">
                <a16:creationId xmlns:a16="http://schemas.microsoft.com/office/drawing/2014/main" id="{4F8C49F3-B7C1-45BC-8CAA-70160BD6B353}"/>
              </a:ext>
            </a:extLst>
          </p:cNvPr>
          <p:cNvSpPr txBox="1"/>
          <p:nvPr/>
        </p:nvSpPr>
        <p:spPr>
          <a:xfrm>
            <a:off x="1828341" y="566878"/>
            <a:ext cx="3552104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ตอบคำถาม</a:t>
            </a:r>
          </a:p>
        </p:txBody>
      </p:sp>
      <p:grpSp>
        <p:nvGrpSpPr>
          <p:cNvPr id="16" name="Google Shape;3186;p51">
            <a:extLst>
              <a:ext uri="{FF2B5EF4-FFF2-40B4-BE49-F238E27FC236}">
                <a16:creationId xmlns:a16="http://schemas.microsoft.com/office/drawing/2014/main" id="{0B8E2F66-2D20-4167-B33B-C6DDF08C3390}"/>
              </a:ext>
            </a:extLst>
          </p:cNvPr>
          <p:cNvGrpSpPr/>
          <p:nvPr/>
        </p:nvGrpSpPr>
        <p:grpSpPr>
          <a:xfrm rot="14045225">
            <a:off x="5667149" y="585738"/>
            <a:ext cx="292669" cy="583541"/>
            <a:chOff x="2518050" y="238125"/>
            <a:chExt cx="2610950" cy="5185750"/>
          </a:xfrm>
        </p:grpSpPr>
        <p:sp>
          <p:nvSpPr>
            <p:cNvPr id="17" name="Google Shape;3187;p51">
              <a:extLst>
                <a:ext uri="{FF2B5EF4-FFF2-40B4-BE49-F238E27FC236}">
                  <a16:creationId xmlns:a16="http://schemas.microsoft.com/office/drawing/2014/main" id="{A7FFDE40-0D98-4B51-83C6-FF7C340B9397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0" name="Google Shape;3188;p51">
              <a:extLst>
                <a:ext uri="{FF2B5EF4-FFF2-40B4-BE49-F238E27FC236}">
                  <a16:creationId xmlns:a16="http://schemas.microsoft.com/office/drawing/2014/main" id="{AA1F3BB8-4369-444E-AC6E-79E2672147B2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1" name="Google Shape;3189;p51">
              <a:extLst>
                <a:ext uri="{FF2B5EF4-FFF2-40B4-BE49-F238E27FC236}">
                  <a16:creationId xmlns:a16="http://schemas.microsoft.com/office/drawing/2014/main" id="{22C092A9-BCE6-4F48-94AB-5804DCBACBA3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2" name="Google Shape;3190;p51">
              <a:extLst>
                <a:ext uri="{FF2B5EF4-FFF2-40B4-BE49-F238E27FC236}">
                  <a16:creationId xmlns:a16="http://schemas.microsoft.com/office/drawing/2014/main" id="{D2B3AA59-A154-4DFC-A06E-5E66A3EE04D2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9" name="Google Shape;3191;p51">
              <a:extLst>
                <a:ext uri="{FF2B5EF4-FFF2-40B4-BE49-F238E27FC236}">
                  <a16:creationId xmlns:a16="http://schemas.microsoft.com/office/drawing/2014/main" id="{AAFD436A-8D3E-46A8-8250-00C8BB74C8C3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0" name="Google Shape;3192;p51">
              <a:extLst>
                <a:ext uri="{FF2B5EF4-FFF2-40B4-BE49-F238E27FC236}">
                  <a16:creationId xmlns:a16="http://schemas.microsoft.com/office/drawing/2014/main" id="{A1ABB090-E63D-4493-AC9B-8CFA7001249D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1" name="Google Shape;3193;p51">
              <a:extLst>
                <a:ext uri="{FF2B5EF4-FFF2-40B4-BE49-F238E27FC236}">
                  <a16:creationId xmlns:a16="http://schemas.microsoft.com/office/drawing/2014/main" id="{650FC775-E6F4-4C5D-B07F-078215462DFD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32" name="Google Shape;8099;p68">
            <a:extLst>
              <a:ext uri="{FF2B5EF4-FFF2-40B4-BE49-F238E27FC236}">
                <a16:creationId xmlns:a16="http://schemas.microsoft.com/office/drawing/2014/main" id="{C1E65E47-B91D-4F82-B9B4-64B3C7748CD8}"/>
              </a:ext>
            </a:extLst>
          </p:cNvPr>
          <p:cNvSpPr/>
          <p:nvPr/>
        </p:nvSpPr>
        <p:spPr>
          <a:xfrm rot="191175">
            <a:off x="1199483" y="961373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21550DA2-F46E-475B-B6F4-BBCDB4E95951}"/>
              </a:ext>
            </a:extLst>
          </p:cNvPr>
          <p:cNvSpPr txBox="1"/>
          <p:nvPr/>
        </p:nvSpPr>
        <p:spPr>
          <a:xfrm>
            <a:off x="1330733" y="1511706"/>
            <a:ext cx="401584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จำนวนนักเรียนที่เข้ารับบริการด้วยอาการต่าง ๆ</a:t>
            </a:r>
          </a:p>
          <a:p>
            <a:pPr algn="ctr"/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ที่ห้องพยาบาลของโรงเรียนในเดือนพฤศจิกายน</a:t>
            </a:r>
          </a:p>
        </p:txBody>
      </p:sp>
      <p:graphicFrame>
        <p:nvGraphicFramePr>
          <p:cNvPr id="33" name="ตาราง 3">
            <a:extLst>
              <a:ext uri="{FF2B5EF4-FFF2-40B4-BE49-F238E27FC236}">
                <a16:creationId xmlns:a16="http://schemas.microsoft.com/office/drawing/2014/main" id="{CEE2892A-FE72-4377-A890-F540CD42F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929371"/>
              </p:ext>
            </p:extLst>
          </p:nvPr>
        </p:nvGraphicFramePr>
        <p:xfrm>
          <a:off x="1536514" y="2505554"/>
          <a:ext cx="361118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184">
                  <a:extLst>
                    <a:ext uri="{9D8B030D-6E8A-4147-A177-3AD203B41FA5}">
                      <a16:colId xmlns:a16="http://schemas.microsoft.com/office/drawing/2014/main" val="2019927908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807926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อาการ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(คน)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ปวดศีรษะ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52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45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เป็นไข้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762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ผื่นคัน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390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ปวดท้อง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109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แผลสด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428502"/>
                  </a:ext>
                </a:extLst>
              </a:tr>
            </a:tbl>
          </a:graphicData>
        </a:graphic>
      </p:graphicFrame>
      <p:grpSp>
        <p:nvGrpSpPr>
          <p:cNvPr id="34" name="กลุ่ม 2">
            <a:extLst>
              <a:ext uri="{FF2B5EF4-FFF2-40B4-BE49-F238E27FC236}">
                <a16:creationId xmlns:a16="http://schemas.microsoft.com/office/drawing/2014/main" id="{6B5CEE43-394E-4A76-8BCF-8C77AA6C2540}"/>
              </a:ext>
            </a:extLst>
          </p:cNvPr>
          <p:cNvGrpSpPr/>
          <p:nvPr/>
        </p:nvGrpSpPr>
        <p:grpSpPr>
          <a:xfrm>
            <a:off x="5842422" y="1296185"/>
            <a:ext cx="468000" cy="468000"/>
            <a:chOff x="1239484" y="1722687"/>
            <a:chExt cx="468000" cy="468000"/>
          </a:xfrm>
        </p:grpSpPr>
        <p:sp>
          <p:nvSpPr>
            <p:cNvPr id="35" name="Google Shape;523;p27">
              <a:extLst>
                <a:ext uri="{FF2B5EF4-FFF2-40B4-BE49-F238E27FC236}">
                  <a16:creationId xmlns:a16="http://schemas.microsoft.com/office/drawing/2014/main" id="{F9E4BC58-F21B-41AA-8B26-792452F8AC9A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656;p49">
              <a:extLst>
                <a:ext uri="{FF2B5EF4-FFF2-40B4-BE49-F238E27FC236}">
                  <a16:creationId xmlns:a16="http://schemas.microsoft.com/office/drawing/2014/main" id="{5825F6DB-AF52-46EA-A7DB-270BCECFBB1F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1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37" name="กล่องข้อความ 36">
            <a:extLst>
              <a:ext uri="{FF2B5EF4-FFF2-40B4-BE49-F238E27FC236}">
                <a16:creationId xmlns:a16="http://schemas.microsoft.com/office/drawing/2014/main" id="{684152CA-88B5-410E-9358-FFC720D89820}"/>
              </a:ext>
            </a:extLst>
          </p:cNvPr>
          <p:cNvSpPr txBox="1"/>
          <p:nvPr/>
        </p:nvSpPr>
        <p:spPr>
          <a:xfrm>
            <a:off x="6362714" y="1265484"/>
            <a:ext cx="49155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นักเรียนเข้ารับบริการที่ห้องพยาบาลด้วยอาการปวดท้องจำนวนกี่คน</a:t>
            </a:r>
          </a:p>
        </p:txBody>
      </p:sp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7FB8051C-A58B-4D30-8CD1-B2E982963687}"/>
              </a:ext>
            </a:extLst>
          </p:cNvPr>
          <p:cNvSpPr txBox="1"/>
          <p:nvPr/>
        </p:nvSpPr>
        <p:spPr>
          <a:xfrm>
            <a:off x="7506806" y="1679245"/>
            <a:ext cx="8627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29 คน</a:t>
            </a:r>
          </a:p>
        </p:txBody>
      </p:sp>
      <p:grpSp>
        <p:nvGrpSpPr>
          <p:cNvPr id="39" name="กลุ่ม 2">
            <a:extLst>
              <a:ext uri="{FF2B5EF4-FFF2-40B4-BE49-F238E27FC236}">
                <a16:creationId xmlns:a16="http://schemas.microsoft.com/office/drawing/2014/main" id="{80EADC79-E0FF-4542-9178-B2E2753A582F}"/>
              </a:ext>
            </a:extLst>
          </p:cNvPr>
          <p:cNvGrpSpPr/>
          <p:nvPr/>
        </p:nvGrpSpPr>
        <p:grpSpPr>
          <a:xfrm>
            <a:off x="5842422" y="2196685"/>
            <a:ext cx="468000" cy="468000"/>
            <a:chOff x="1239484" y="1722687"/>
            <a:chExt cx="468000" cy="468000"/>
          </a:xfrm>
        </p:grpSpPr>
        <p:sp>
          <p:nvSpPr>
            <p:cNvPr id="40" name="Google Shape;523;p27">
              <a:extLst>
                <a:ext uri="{FF2B5EF4-FFF2-40B4-BE49-F238E27FC236}">
                  <a16:creationId xmlns:a16="http://schemas.microsoft.com/office/drawing/2014/main" id="{07000E8D-4F36-4713-9078-83F930DFF7A0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656;p49">
              <a:extLst>
                <a:ext uri="{FF2B5EF4-FFF2-40B4-BE49-F238E27FC236}">
                  <a16:creationId xmlns:a16="http://schemas.microsoft.com/office/drawing/2014/main" id="{480F8A97-9B31-4F40-83AA-0151ED706C54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2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42" name="กล่องข้อความ 41">
            <a:extLst>
              <a:ext uri="{FF2B5EF4-FFF2-40B4-BE49-F238E27FC236}">
                <a16:creationId xmlns:a16="http://schemas.microsoft.com/office/drawing/2014/main" id="{72BC344A-03D0-4560-BF78-94213582D2EF}"/>
              </a:ext>
            </a:extLst>
          </p:cNvPr>
          <p:cNvSpPr txBox="1"/>
          <p:nvPr/>
        </p:nvSpPr>
        <p:spPr>
          <a:xfrm>
            <a:off x="6362714" y="2165984"/>
            <a:ext cx="49155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นักเรียนเข้ารับบริการที่ห้องพยาบาลด้วยอาการใดมากที่สุด</a:t>
            </a:r>
          </a:p>
        </p:txBody>
      </p:sp>
      <p:grpSp>
        <p:nvGrpSpPr>
          <p:cNvPr id="43" name="กลุ่ม 2">
            <a:extLst>
              <a:ext uri="{FF2B5EF4-FFF2-40B4-BE49-F238E27FC236}">
                <a16:creationId xmlns:a16="http://schemas.microsoft.com/office/drawing/2014/main" id="{26D4FACE-56E5-4451-BFBE-23551016B4BB}"/>
              </a:ext>
            </a:extLst>
          </p:cNvPr>
          <p:cNvGrpSpPr/>
          <p:nvPr/>
        </p:nvGrpSpPr>
        <p:grpSpPr>
          <a:xfrm>
            <a:off x="5842422" y="3031266"/>
            <a:ext cx="468000" cy="468000"/>
            <a:chOff x="1239484" y="1722687"/>
            <a:chExt cx="468000" cy="468000"/>
          </a:xfrm>
        </p:grpSpPr>
        <p:sp>
          <p:nvSpPr>
            <p:cNvPr id="44" name="Google Shape;523;p27">
              <a:extLst>
                <a:ext uri="{FF2B5EF4-FFF2-40B4-BE49-F238E27FC236}">
                  <a16:creationId xmlns:a16="http://schemas.microsoft.com/office/drawing/2014/main" id="{A9CB4534-7E05-4CDB-880B-32E68BC9903A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656;p49">
              <a:extLst>
                <a:ext uri="{FF2B5EF4-FFF2-40B4-BE49-F238E27FC236}">
                  <a16:creationId xmlns:a16="http://schemas.microsoft.com/office/drawing/2014/main" id="{FC4BD81B-39E7-4317-ACD5-EA1CEECF2429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3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46" name="กล่องข้อความ 45">
            <a:extLst>
              <a:ext uri="{FF2B5EF4-FFF2-40B4-BE49-F238E27FC236}">
                <a16:creationId xmlns:a16="http://schemas.microsoft.com/office/drawing/2014/main" id="{BB847869-07B1-4AAC-8E8B-7DD85DF10BC8}"/>
              </a:ext>
            </a:extLst>
          </p:cNvPr>
          <p:cNvSpPr txBox="1"/>
          <p:nvPr/>
        </p:nvSpPr>
        <p:spPr>
          <a:xfrm>
            <a:off x="6362714" y="3000565"/>
            <a:ext cx="49155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เรียงลำดับอาการตามจำนวนนักเรียนเข้ารับบริการที่ห้องพยาบาลจากน้อยไปมาก</a:t>
            </a:r>
          </a:p>
        </p:txBody>
      </p:sp>
      <p:grpSp>
        <p:nvGrpSpPr>
          <p:cNvPr id="47" name="กลุ่ม 2">
            <a:extLst>
              <a:ext uri="{FF2B5EF4-FFF2-40B4-BE49-F238E27FC236}">
                <a16:creationId xmlns:a16="http://schemas.microsoft.com/office/drawing/2014/main" id="{205604D7-7E4D-4662-B7B5-6564F5CDDE38}"/>
              </a:ext>
            </a:extLst>
          </p:cNvPr>
          <p:cNvGrpSpPr/>
          <p:nvPr/>
        </p:nvGrpSpPr>
        <p:grpSpPr>
          <a:xfrm>
            <a:off x="5842422" y="4273552"/>
            <a:ext cx="468000" cy="468000"/>
            <a:chOff x="1239484" y="1722687"/>
            <a:chExt cx="468000" cy="468000"/>
          </a:xfrm>
        </p:grpSpPr>
        <p:sp>
          <p:nvSpPr>
            <p:cNvPr id="48" name="Google Shape;523;p27">
              <a:extLst>
                <a:ext uri="{FF2B5EF4-FFF2-40B4-BE49-F238E27FC236}">
                  <a16:creationId xmlns:a16="http://schemas.microsoft.com/office/drawing/2014/main" id="{BA0607AD-9A6C-430F-ABB2-B551669FFEC5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656;p49">
              <a:extLst>
                <a:ext uri="{FF2B5EF4-FFF2-40B4-BE49-F238E27FC236}">
                  <a16:creationId xmlns:a16="http://schemas.microsoft.com/office/drawing/2014/main" id="{E00E1C88-0D0F-44A8-91C0-38A34D7E7FDD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4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50" name="กล่องข้อความ 49">
            <a:extLst>
              <a:ext uri="{FF2B5EF4-FFF2-40B4-BE49-F238E27FC236}">
                <a16:creationId xmlns:a16="http://schemas.microsoft.com/office/drawing/2014/main" id="{755EB6C6-A460-436D-B0A0-4D09EDC3A469}"/>
              </a:ext>
            </a:extLst>
          </p:cNvPr>
          <p:cNvSpPr txBox="1"/>
          <p:nvPr/>
        </p:nvSpPr>
        <p:spPr>
          <a:xfrm>
            <a:off x="6362714" y="4242851"/>
            <a:ext cx="49155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จำนวนนักเรียนเข้ารับบริการที่ห้องพยาบาลด้วยอาการปวดศีรษะมากกว่าอาการผื่นคันเท่าไร</a:t>
            </a:r>
          </a:p>
        </p:txBody>
      </p:sp>
      <p:grpSp>
        <p:nvGrpSpPr>
          <p:cNvPr id="51" name="กลุ่ม 2">
            <a:extLst>
              <a:ext uri="{FF2B5EF4-FFF2-40B4-BE49-F238E27FC236}">
                <a16:creationId xmlns:a16="http://schemas.microsoft.com/office/drawing/2014/main" id="{CEA2D9F6-30E5-4906-AB9E-997E4F3BEA33}"/>
              </a:ext>
            </a:extLst>
          </p:cNvPr>
          <p:cNvGrpSpPr/>
          <p:nvPr/>
        </p:nvGrpSpPr>
        <p:grpSpPr>
          <a:xfrm>
            <a:off x="5842422" y="5244787"/>
            <a:ext cx="468000" cy="468000"/>
            <a:chOff x="1239484" y="1722687"/>
            <a:chExt cx="468000" cy="468000"/>
          </a:xfrm>
        </p:grpSpPr>
        <p:sp>
          <p:nvSpPr>
            <p:cNvPr id="52" name="Google Shape;523;p27">
              <a:extLst>
                <a:ext uri="{FF2B5EF4-FFF2-40B4-BE49-F238E27FC236}">
                  <a16:creationId xmlns:a16="http://schemas.microsoft.com/office/drawing/2014/main" id="{802B4AB9-7A32-41B9-BCEE-CCD014B0AFBE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656;p49">
              <a:extLst>
                <a:ext uri="{FF2B5EF4-FFF2-40B4-BE49-F238E27FC236}">
                  <a16:creationId xmlns:a16="http://schemas.microsoft.com/office/drawing/2014/main" id="{B6B3EDA5-BC74-42CF-B7D4-312552A1C53C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5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54" name="กล่องข้อความ 53">
            <a:extLst>
              <a:ext uri="{FF2B5EF4-FFF2-40B4-BE49-F238E27FC236}">
                <a16:creationId xmlns:a16="http://schemas.microsoft.com/office/drawing/2014/main" id="{76A333C8-EE72-4D01-B499-8F8821752663}"/>
              </a:ext>
            </a:extLst>
          </p:cNvPr>
          <p:cNvSpPr txBox="1"/>
          <p:nvPr/>
        </p:nvSpPr>
        <p:spPr>
          <a:xfrm>
            <a:off x="6362714" y="5214086"/>
            <a:ext cx="49155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ในเดือนพฤศจิกายนมีนักเรียนเข้ารับบริการที่ห้องพยาบาลทั้งหมดกี่คน</a:t>
            </a:r>
          </a:p>
        </p:txBody>
      </p:sp>
      <p:sp>
        <p:nvSpPr>
          <p:cNvPr id="55" name="กล่องข้อความ 54">
            <a:extLst>
              <a:ext uri="{FF2B5EF4-FFF2-40B4-BE49-F238E27FC236}">
                <a16:creationId xmlns:a16="http://schemas.microsoft.com/office/drawing/2014/main" id="{E7ADB6FB-A199-4558-9FC1-6C16BCE99D9B}"/>
              </a:ext>
            </a:extLst>
          </p:cNvPr>
          <p:cNvSpPr txBox="1"/>
          <p:nvPr/>
        </p:nvSpPr>
        <p:spPr>
          <a:xfrm>
            <a:off x="6372069" y="2552692"/>
            <a:ext cx="102143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ปวดศีรษะ</a:t>
            </a:r>
          </a:p>
        </p:txBody>
      </p:sp>
      <p:sp>
        <p:nvSpPr>
          <p:cNvPr id="56" name="กล่องข้อความ 55">
            <a:extLst>
              <a:ext uri="{FF2B5EF4-FFF2-40B4-BE49-F238E27FC236}">
                <a16:creationId xmlns:a16="http://schemas.microsoft.com/office/drawing/2014/main" id="{00A7F507-B750-402D-AB56-A4226096B051}"/>
              </a:ext>
            </a:extLst>
          </p:cNvPr>
          <p:cNvSpPr txBox="1"/>
          <p:nvPr/>
        </p:nvSpPr>
        <p:spPr>
          <a:xfrm>
            <a:off x="6360592" y="3746634"/>
            <a:ext cx="376256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แผลสด ผื่นคัน ปวดท้อง เป็นไข้ ปวดศีรษะ</a:t>
            </a:r>
          </a:p>
        </p:txBody>
      </p:sp>
      <p:sp>
        <p:nvSpPr>
          <p:cNvPr id="57" name="กล่องข้อความ 56">
            <a:extLst>
              <a:ext uri="{FF2B5EF4-FFF2-40B4-BE49-F238E27FC236}">
                <a16:creationId xmlns:a16="http://schemas.microsoft.com/office/drawing/2014/main" id="{E29B9117-B31C-4770-AFE8-D6793B97F1BB}"/>
              </a:ext>
            </a:extLst>
          </p:cNvPr>
          <p:cNvSpPr txBox="1"/>
          <p:nvPr/>
        </p:nvSpPr>
        <p:spPr>
          <a:xfrm>
            <a:off x="9137059" y="4635942"/>
            <a:ext cx="87235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27 คน</a:t>
            </a:r>
          </a:p>
        </p:txBody>
      </p:sp>
      <p:sp>
        <p:nvSpPr>
          <p:cNvPr id="58" name="กล่องข้อความ 57">
            <a:extLst>
              <a:ext uri="{FF2B5EF4-FFF2-40B4-BE49-F238E27FC236}">
                <a16:creationId xmlns:a16="http://schemas.microsoft.com/office/drawing/2014/main" id="{D8E88CFF-AA04-4CE3-9884-C3A842B22BEE}"/>
              </a:ext>
            </a:extLst>
          </p:cNvPr>
          <p:cNvSpPr txBox="1"/>
          <p:nvPr/>
        </p:nvSpPr>
        <p:spPr>
          <a:xfrm>
            <a:off x="7550193" y="5617969"/>
            <a:ext cx="9605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149 คน</a:t>
            </a:r>
          </a:p>
        </p:txBody>
      </p:sp>
    </p:spTree>
    <p:extLst>
      <p:ext uri="{BB962C8B-B14F-4D97-AF65-F5344CB8AC3E}">
        <p14:creationId xmlns:p14="http://schemas.microsoft.com/office/powerpoint/2010/main" val="301128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5" grpId="0"/>
      <p:bldP spid="56" grpId="0"/>
      <p:bldP spid="57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25" name="กลุ่ม 2">
            <a:extLst>
              <a:ext uri="{FF2B5EF4-FFF2-40B4-BE49-F238E27FC236}">
                <a16:creationId xmlns:a16="http://schemas.microsoft.com/office/drawing/2014/main" id="{65F07DFE-6029-4FF5-ACCA-E690B104AA22}"/>
              </a:ext>
            </a:extLst>
          </p:cNvPr>
          <p:cNvGrpSpPr/>
          <p:nvPr/>
        </p:nvGrpSpPr>
        <p:grpSpPr>
          <a:xfrm>
            <a:off x="1642392" y="1378145"/>
            <a:ext cx="468000" cy="468000"/>
            <a:chOff x="1239484" y="1722687"/>
            <a:chExt cx="468000" cy="468000"/>
          </a:xfrm>
        </p:grpSpPr>
        <p:sp>
          <p:nvSpPr>
            <p:cNvPr id="28" name="Google Shape;523;p27">
              <a:extLst>
                <a:ext uri="{FF2B5EF4-FFF2-40B4-BE49-F238E27FC236}">
                  <a16:creationId xmlns:a16="http://schemas.microsoft.com/office/drawing/2014/main" id="{E5D49728-93A6-4839-B356-4CFEBBDEE3F5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656;p49">
              <a:extLst>
                <a:ext uri="{FF2B5EF4-FFF2-40B4-BE49-F238E27FC236}">
                  <a16:creationId xmlns:a16="http://schemas.microsoft.com/office/drawing/2014/main" id="{E3D85DDA-84DB-4E04-B594-4E8B23613F3F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th-TH" kern="0" dirty="0">
                  <a:solidFill>
                    <a:srgbClr val="44546A">
                      <a:lumMod val="75000"/>
                    </a:srgbClr>
                  </a:solidFill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1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F433E04D-C4CA-47D5-A9FA-7B837FA71754}"/>
              </a:ext>
            </a:extLst>
          </p:cNvPr>
          <p:cNvSpPr txBox="1"/>
          <p:nvPr/>
        </p:nvSpPr>
        <p:spPr>
          <a:xfrm>
            <a:off x="2162684" y="1347444"/>
            <a:ext cx="461857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ออมสินเก็บมะเขือเทศได้มากที่สุดในวันใดและเก็บได้กี่ผล</a:t>
            </a:r>
          </a:p>
        </p:txBody>
      </p:sp>
      <p:sp>
        <p:nvSpPr>
          <p:cNvPr id="40" name="กล่องข้อความ 39">
            <a:extLst>
              <a:ext uri="{FF2B5EF4-FFF2-40B4-BE49-F238E27FC236}">
                <a16:creationId xmlns:a16="http://schemas.microsoft.com/office/drawing/2014/main" id="{F45A50B6-D9AB-4D40-AF9D-CE5FEC85E15F}"/>
              </a:ext>
            </a:extLst>
          </p:cNvPr>
          <p:cNvSpPr txBox="1"/>
          <p:nvPr/>
        </p:nvSpPr>
        <p:spPr>
          <a:xfrm>
            <a:off x="1547098" y="885702"/>
            <a:ext cx="278634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b="1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จากแผนภูมิรูปภาพ ตอบคำถาม</a:t>
            </a:r>
          </a:p>
        </p:txBody>
      </p:sp>
      <p:grpSp>
        <p:nvGrpSpPr>
          <p:cNvPr id="41" name="กลุ่ม 2">
            <a:extLst>
              <a:ext uri="{FF2B5EF4-FFF2-40B4-BE49-F238E27FC236}">
                <a16:creationId xmlns:a16="http://schemas.microsoft.com/office/drawing/2014/main" id="{8401DAD0-A511-4989-86C6-585AF8464C77}"/>
              </a:ext>
            </a:extLst>
          </p:cNvPr>
          <p:cNvGrpSpPr/>
          <p:nvPr/>
        </p:nvGrpSpPr>
        <p:grpSpPr>
          <a:xfrm>
            <a:off x="1642392" y="2116809"/>
            <a:ext cx="468000" cy="468000"/>
            <a:chOff x="1239484" y="1722687"/>
            <a:chExt cx="468000" cy="468000"/>
          </a:xfrm>
        </p:grpSpPr>
        <p:sp>
          <p:nvSpPr>
            <p:cNvPr id="42" name="Google Shape;523;p27">
              <a:extLst>
                <a:ext uri="{FF2B5EF4-FFF2-40B4-BE49-F238E27FC236}">
                  <a16:creationId xmlns:a16="http://schemas.microsoft.com/office/drawing/2014/main" id="{D66E5CE6-D9BA-4F46-96B8-1D7627018C65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656;p49">
              <a:extLst>
                <a:ext uri="{FF2B5EF4-FFF2-40B4-BE49-F238E27FC236}">
                  <a16:creationId xmlns:a16="http://schemas.microsoft.com/office/drawing/2014/main" id="{B9BB8FBF-4EBD-4A8A-BB66-6D86B3873CDB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th-TH" kern="0" dirty="0">
                  <a:solidFill>
                    <a:srgbClr val="44546A">
                      <a:lumMod val="75000"/>
                    </a:srgbClr>
                  </a:solidFill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2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44" name="กล่องข้อความ 43">
            <a:extLst>
              <a:ext uri="{FF2B5EF4-FFF2-40B4-BE49-F238E27FC236}">
                <a16:creationId xmlns:a16="http://schemas.microsoft.com/office/drawing/2014/main" id="{302110F0-7338-465E-BECB-57A3871DCE50}"/>
              </a:ext>
            </a:extLst>
          </p:cNvPr>
          <p:cNvSpPr txBox="1"/>
          <p:nvPr/>
        </p:nvSpPr>
        <p:spPr>
          <a:xfrm>
            <a:off x="2162684" y="2086108"/>
            <a:ext cx="442300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ออมสินเก็บแตงกวาได้มากที่สุดในวันใดและเก็บได้กี่ผล</a:t>
            </a:r>
          </a:p>
        </p:txBody>
      </p:sp>
      <p:grpSp>
        <p:nvGrpSpPr>
          <p:cNvPr id="45" name="กลุ่ม 2">
            <a:extLst>
              <a:ext uri="{FF2B5EF4-FFF2-40B4-BE49-F238E27FC236}">
                <a16:creationId xmlns:a16="http://schemas.microsoft.com/office/drawing/2014/main" id="{CADC2D20-AE9B-4114-9EFF-5650081809F4}"/>
              </a:ext>
            </a:extLst>
          </p:cNvPr>
          <p:cNvGrpSpPr/>
          <p:nvPr/>
        </p:nvGrpSpPr>
        <p:grpSpPr>
          <a:xfrm>
            <a:off x="1642392" y="2879916"/>
            <a:ext cx="468000" cy="468000"/>
            <a:chOff x="1239484" y="1722687"/>
            <a:chExt cx="468000" cy="468000"/>
          </a:xfrm>
        </p:grpSpPr>
        <p:sp>
          <p:nvSpPr>
            <p:cNvPr id="46" name="Google Shape;523;p27">
              <a:extLst>
                <a:ext uri="{FF2B5EF4-FFF2-40B4-BE49-F238E27FC236}">
                  <a16:creationId xmlns:a16="http://schemas.microsoft.com/office/drawing/2014/main" id="{BBE152AD-1463-440D-B1E1-691918C19147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656;p49">
              <a:extLst>
                <a:ext uri="{FF2B5EF4-FFF2-40B4-BE49-F238E27FC236}">
                  <a16:creationId xmlns:a16="http://schemas.microsoft.com/office/drawing/2014/main" id="{EFDAE662-E426-41BA-B517-B3C4F2415542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th-TH" kern="0" dirty="0">
                  <a:solidFill>
                    <a:srgbClr val="44546A">
                      <a:lumMod val="75000"/>
                    </a:srgbClr>
                  </a:solidFill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3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48" name="กล่องข้อความ 47">
            <a:extLst>
              <a:ext uri="{FF2B5EF4-FFF2-40B4-BE49-F238E27FC236}">
                <a16:creationId xmlns:a16="http://schemas.microsoft.com/office/drawing/2014/main" id="{DA101CFB-DFC7-413A-8ECB-83E58C4012B8}"/>
              </a:ext>
            </a:extLst>
          </p:cNvPr>
          <p:cNvSpPr txBox="1"/>
          <p:nvPr/>
        </p:nvSpPr>
        <p:spPr>
          <a:xfrm>
            <a:off x="2162684" y="2849215"/>
            <a:ext cx="54617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วันพฤหัสบดีออมสินเก็บแตงกวาได้มากกว่าหรือน้อยกว่ามะเขือเทศ</a:t>
            </a:r>
          </a:p>
        </p:txBody>
      </p:sp>
      <p:grpSp>
        <p:nvGrpSpPr>
          <p:cNvPr id="49" name="กลุ่ม 2">
            <a:extLst>
              <a:ext uri="{FF2B5EF4-FFF2-40B4-BE49-F238E27FC236}">
                <a16:creationId xmlns:a16="http://schemas.microsoft.com/office/drawing/2014/main" id="{98C2C61A-CE9B-4A78-80DB-69B47A9F3CEB}"/>
              </a:ext>
            </a:extLst>
          </p:cNvPr>
          <p:cNvGrpSpPr/>
          <p:nvPr/>
        </p:nvGrpSpPr>
        <p:grpSpPr>
          <a:xfrm>
            <a:off x="1642392" y="3672061"/>
            <a:ext cx="468000" cy="468000"/>
            <a:chOff x="1239484" y="1722687"/>
            <a:chExt cx="468000" cy="468000"/>
          </a:xfrm>
        </p:grpSpPr>
        <p:sp>
          <p:nvSpPr>
            <p:cNvPr id="50" name="Google Shape;523;p27">
              <a:extLst>
                <a:ext uri="{FF2B5EF4-FFF2-40B4-BE49-F238E27FC236}">
                  <a16:creationId xmlns:a16="http://schemas.microsoft.com/office/drawing/2014/main" id="{49D0CD0C-0AD5-4CAE-9461-B23B01ECDF07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656;p49">
              <a:extLst>
                <a:ext uri="{FF2B5EF4-FFF2-40B4-BE49-F238E27FC236}">
                  <a16:creationId xmlns:a16="http://schemas.microsoft.com/office/drawing/2014/main" id="{2B763A76-85F2-4943-B614-91419954FF91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th-TH" kern="0" dirty="0">
                  <a:solidFill>
                    <a:srgbClr val="44546A">
                      <a:lumMod val="75000"/>
                    </a:srgbClr>
                  </a:solidFill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4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52" name="กล่องข้อความ 51">
            <a:extLst>
              <a:ext uri="{FF2B5EF4-FFF2-40B4-BE49-F238E27FC236}">
                <a16:creationId xmlns:a16="http://schemas.microsoft.com/office/drawing/2014/main" id="{11A681C3-3B6C-4CCD-A083-DE2707C9E4D6}"/>
              </a:ext>
            </a:extLst>
          </p:cNvPr>
          <p:cNvSpPr txBox="1"/>
          <p:nvPr/>
        </p:nvSpPr>
        <p:spPr>
          <a:xfrm>
            <a:off x="2162684" y="3641360"/>
            <a:ext cx="54617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รวม 5 วันออมสินเก็บแตงกวาได้มากกว่าหรือน้อยกว่ามะเขือเทศ</a:t>
            </a:r>
          </a:p>
        </p:txBody>
      </p:sp>
      <p:grpSp>
        <p:nvGrpSpPr>
          <p:cNvPr id="53" name="กลุ่ม 2">
            <a:extLst>
              <a:ext uri="{FF2B5EF4-FFF2-40B4-BE49-F238E27FC236}">
                <a16:creationId xmlns:a16="http://schemas.microsoft.com/office/drawing/2014/main" id="{BEEEBF54-9432-464A-866C-31433BDADE9C}"/>
              </a:ext>
            </a:extLst>
          </p:cNvPr>
          <p:cNvGrpSpPr/>
          <p:nvPr/>
        </p:nvGrpSpPr>
        <p:grpSpPr>
          <a:xfrm>
            <a:off x="1642392" y="4464206"/>
            <a:ext cx="468000" cy="468000"/>
            <a:chOff x="1239484" y="1722687"/>
            <a:chExt cx="468000" cy="468000"/>
          </a:xfrm>
        </p:grpSpPr>
        <p:sp>
          <p:nvSpPr>
            <p:cNvPr id="54" name="Google Shape;523;p27">
              <a:extLst>
                <a:ext uri="{FF2B5EF4-FFF2-40B4-BE49-F238E27FC236}">
                  <a16:creationId xmlns:a16="http://schemas.microsoft.com/office/drawing/2014/main" id="{6DFBBBD1-198B-4FD4-8A75-D566F3A627B3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656;p49">
              <a:extLst>
                <a:ext uri="{FF2B5EF4-FFF2-40B4-BE49-F238E27FC236}">
                  <a16:creationId xmlns:a16="http://schemas.microsoft.com/office/drawing/2014/main" id="{B4BE69F8-B1D6-487F-A5FC-6DB97E5016AE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th-TH" kern="0" dirty="0">
                  <a:solidFill>
                    <a:srgbClr val="44546A">
                      <a:lumMod val="75000"/>
                    </a:srgbClr>
                  </a:solidFill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5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56" name="กล่องข้อความ 55">
            <a:extLst>
              <a:ext uri="{FF2B5EF4-FFF2-40B4-BE49-F238E27FC236}">
                <a16:creationId xmlns:a16="http://schemas.microsoft.com/office/drawing/2014/main" id="{91EAE4B5-99E6-42A1-9752-2ED1E478F67B}"/>
              </a:ext>
            </a:extLst>
          </p:cNvPr>
          <p:cNvSpPr txBox="1"/>
          <p:nvPr/>
        </p:nvSpPr>
        <p:spPr>
          <a:xfrm>
            <a:off x="2162684" y="4433505"/>
            <a:ext cx="63514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ถ้าวันศุกร์เก็บมะเขือเทศได้เพิ่มอีก 20 ผล วันศุกร์ในแผนภูมิจะมี     กี่รูป</a:t>
            </a:r>
          </a:p>
        </p:txBody>
      </p:sp>
      <p:grpSp>
        <p:nvGrpSpPr>
          <p:cNvPr id="57" name="กลุ่ม 2">
            <a:extLst>
              <a:ext uri="{FF2B5EF4-FFF2-40B4-BE49-F238E27FC236}">
                <a16:creationId xmlns:a16="http://schemas.microsoft.com/office/drawing/2014/main" id="{8B968B5C-BBFD-4685-B770-AE00C62ADF1F}"/>
              </a:ext>
            </a:extLst>
          </p:cNvPr>
          <p:cNvGrpSpPr/>
          <p:nvPr/>
        </p:nvGrpSpPr>
        <p:grpSpPr>
          <a:xfrm>
            <a:off x="1642392" y="5256351"/>
            <a:ext cx="468000" cy="468000"/>
            <a:chOff x="1239484" y="1722687"/>
            <a:chExt cx="468000" cy="468000"/>
          </a:xfrm>
        </p:grpSpPr>
        <p:sp>
          <p:nvSpPr>
            <p:cNvPr id="58" name="Google Shape;523;p27">
              <a:extLst>
                <a:ext uri="{FF2B5EF4-FFF2-40B4-BE49-F238E27FC236}">
                  <a16:creationId xmlns:a16="http://schemas.microsoft.com/office/drawing/2014/main" id="{DFF7AAE8-12AB-4859-9FFE-9094AF1AD02D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656;p49">
              <a:extLst>
                <a:ext uri="{FF2B5EF4-FFF2-40B4-BE49-F238E27FC236}">
                  <a16:creationId xmlns:a16="http://schemas.microsoft.com/office/drawing/2014/main" id="{B18D2151-876F-4E38-BB4A-44867BF163B1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th-TH" kern="0" dirty="0">
                  <a:solidFill>
                    <a:srgbClr val="44546A">
                      <a:lumMod val="75000"/>
                    </a:srgbClr>
                  </a:solidFill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6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60" name="กล่องข้อความ 59">
            <a:extLst>
              <a:ext uri="{FF2B5EF4-FFF2-40B4-BE49-F238E27FC236}">
                <a16:creationId xmlns:a16="http://schemas.microsoft.com/office/drawing/2014/main" id="{A6D6F8F6-71BB-4B7E-ACF0-03DB2ED3420E}"/>
              </a:ext>
            </a:extLst>
          </p:cNvPr>
          <p:cNvSpPr txBox="1"/>
          <p:nvPr/>
        </p:nvSpPr>
        <p:spPr>
          <a:xfrm>
            <a:off x="2162684" y="5225650"/>
            <a:ext cx="614302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latin typeface="4804_KwangMD_PukluK" panose="02000000000000000000" pitchFamily="2" charset="0"/>
                <a:cs typeface="4804_KwangMD_PukluK" panose="02000000000000000000" pitchFamily="2" charset="0"/>
              </a:rPr>
              <a:t>มะเขือเทศที่เก็บได้ในวันพฤหัสบดีเท่ากับแตงกวาที่เก็บได้ในวันอังคารหรือไม่</a:t>
            </a:r>
          </a:p>
        </p:txBody>
      </p:sp>
      <p:pic>
        <p:nvPicPr>
          <p:cNvPr id="61" name="รูปภาพ 60">
            <a:extLst>
              <a:ext uri="{FF2B5EF4-FFF2-40B4-BE49-F238E27FC236}">
                <a16:creationId xmlns:a16="http://schemas.microsoft.com/office/drawing/2014/main" id="{625AD495-86AD-4856-B42A-FD072BE2A1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165" y="4486952"/>
            <a:ext cx="404762" cy="380953"/>
          </a:xfrm>
          <a:prstGeom prst="rect">
            <a:avLst/>
          </a:prstGeom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1F0BEB0B-5887-4A65-80FC-0AB07A4042A8}"/>
              </a:ext>
            </a:extLst>
          </p:cNvPr>
          <p:cNvSpPr txBox="1"/>
          <p:nvPr/>
        </p:nvSpPr>
        <p:spPr>
          <a:xfrm>
            <a:off x="6924699" y="1341116"/>
            <a:ext cx="227017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วันจันทร์ เก็บได้ 25 ผล</a:t>
            </a:r>
          </a:p>
        </p:txBody>
      </p:sp>
      <p:sp>
        <p:nvSpPr>
          <p:cNvPr id="62" name="กล่องข้อความ 61">
            <a:extLst>
              <a:ext uri="{FF2B5EF4-FFF2-40B4-BE49-F238E27FC236}">
                <a16:creationId xmlns:a16="http://schemas.microsoft.com/office/drawing/2014/main" id="{6CCC3615-5961-407C-9EC5-EB1C116E5F5F}"/>
              </a:ext>
            </a:extLst>
          </p:cNvPr>
          <p:cNvSpPr txBox="1"/>
          <p:nvPr/>
        </p:nvSpPr>
        <p:spPr>
          <a:xfrm>
            <a:off x="6924699" y="2086805"/>
            <a:ext cx="226857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วันจันทร์ เก็บได้ 40 ผล</a:t>
            </a:r>
          </a:p>
        </p:txBody>
      </p:sp>
      <p:sp>
        <p:nvSpPr>
          <p:cNvPr id="63" name="กล่องข้อความ 62">
            <a:extLst>
              <a:ext uri="{FF2B5EF4-FFF2-40B4-BE49-F238E27FC236}">
                <a16:creationId xmlns:a16="http://schemas.microsoft.com/office/drawing/2014/main" id="{B1A4A17F-44B0-4EB6-9CD1-BCAF6A0A09A7}"/>
              </a:ext>
            </a:extLst>
          </p:cNvPr>
          <p:cNvSpPr txBox="1"/>
          <p:nvPr/>
        </p:nvSpPr>
        <p:spPr>
          <a:xfrm>
            <a:off x="7748546" y="2864082"/>
            <a:ext cx="84029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มากกว่า</a:t>
            </a:r>
          </a:p>
        </p:txBody>
      </p:sp>
      <p:sp>
        <p:nvSpPr>
          <p:cNvPr id="64" name="กล่องข้อความ 63">
            <a:extLst>
              <a:ext uri="{FF2B5EF4-FFF2-40B4-BE49-F238E27FC236}">
                <a16:creationId xmlns:a16="http://schemas.microsoft.com/office/drawing/2014/main" id="{46C90EE2-B12A-46F2-81C1-816D083F1783}"/>
              </a:ext>
            </a:extLst>
          </p:cNvPr>
          <p:cNvSpPr txBox="1"/>
          <p:nvPr/>
        </p:nvSpPr>
        <p:spPr>
          <a:xfrm>
            <a:off x="7742025" y="3633282"/>
            <a:ext cx="84029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มากกว่า</a:t>
            </a:r>
          </a:p>
        </p:txBody>
      </p:sp>
      <p:sp>
        <p:nvSpPr>
          <p:cNvPr id="65" name="กล่องข้อความ 64">
            <a:extLst>
              <a:ext uri="{FF2B5EF4-FFF2-40B4-BE49-F238E27FC236}">
                <a16:creationId xmlns:a16="http://schemas.microsoft.com/office/drawing/2014/main" id="{38D6E123-F35A-4BF1-8680-F9034B837E9E}"/>
              </a:ext>
            </a:extLst>
          </p:cNvPr>
          <p:cNvSpPr txBox="1"/>
          <p:nvPr/>
        </p:nvSpPr>
        <p:spPr>
          <a:xfrm>
            <a:off x="8514103" y="4440925"/>
            <a:ext cx="68961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7 รูป</a:t>
            </a:r>
          </a:p>
        </p:txBody>
      </p:sp>
      <p:sp>
        <p:nvSpPr>
          <p:cNvPr id="66" name="กล่องข้อความ 65">
            <a:extLst>
              <a:ext uri="{FF2B5EF4-FFF2-40B4-BE49-F238E27FC236}">
                <a16:creationId xmlns:a16="http://schemas.microsoft.com/office/drawing/2014/main" id="{889E530A-F49D-4EC2-9223-0F8513C0A35B}"/>
              </a:ext>
            </a:extLst>
          </p:cNvPr>
          <p:cNvSpPr txBox="1"/>
          <p:nvPr/>
        </p:nvSpPr>
        <p:spPr>
          <a:xfrm>
            <a:off x="8514103" y="5198892"/>
            <a:ext cx="72968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เท่ากับ</a:t>
            </a:r>
          </a:p>
        </p:txBody>
      </p:sp>
    </p:spTree>
    <p:extLst>
      <p:ext uri="{BB962C8B-B14F-4D97-AF65-F5344CB8AC3E}">
        <p14:creationId xmlns:p14="http://schemas.microsoft.com/office/powerpoint/2010/main" val="288230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2" grpId="0"/>
      <p:bldP spid="63" grpId="0"/>
      <p:bldP spid="64" grpId="0"/>
      <p:bldP spid="65" grpId="0"/>
      <p:bldP spid="6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2A884432-A0C6-4F70-A8C3-00754BEC4E1B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4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985088F7-9C25-4662-9B19-FF61459C38B7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5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E19CB31D-F9D5-4BC1-B680-C7F351D48C50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6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5BD77DAF-DE82-4CF0-B67A-3282CC660E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6A4D97B-9BAA-413E-995C-DCB7E38AA26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8" name="รูปภาพ 27">
            <a:hlinkClick r:id="rId8" action="ppaction://hlinksldjump"/>
            <a:extLst>
              <a:ext uri="{FF2B5EF4-FFF2-40B4-BE49-F238E27FC236}">
                <a16:creationId xmlns:a16="http://schemas.microsoft.com/office/drawing/2014/main" id="{23093136-39A0-430D-A737-496A64EEFC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14" name="สี่เหลี่ยมผืนผ้า: มุมมน 13">
            <a:extLst>
              <a:ext uri="{FF2B5EF4-FFF2-40B4-BE49-F238E27FC236}">
                <a16:creationId xmlns:a16="http://schemas.microsoft.com/office/drawing/2014/main" id="{96F87381-49AA-413C-9151-DEB68220B93E}"/>
              </a:ext>
            </a:extLst>
          </p:cNvPr>
          <p:cNvSpPr/>
          <p:nvPr/>
        </p:nvSpPr>
        <p:spPr>
          <a:xfrm>
            <a:off x="1742450" y="1500990"/>
            <a:ext cx="8556595" cy="1683002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5" name="Google Shape;4259;p71">
            <a:extLst>
              <a:ext uri="{FF2B5EF4-FFF2-40B4-BE49-F238E27FC236}">
                <a16:creationId xmlns:a16="http://schemas.microsoft.com/office/drawing/2014/main" id="{4F8C49F3-B7C1-45BC-8CAA-70160BD6B353}"/>
              </a:ext>
            </a:extLst>
          </p:cNvPr>
          <p:cNvSpPr txBox="1"/>
          <p:nvPr/>
        </p:nvSpPr>
        <p:spPr>
          <a:xfrm>
            <a:off x="3839707" y="566878"/>
            <a:ext cx="1604746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ตอบคำถาม</a:t>
            </a:r>
          </a:p>
        </p:txBody>
      </p:sp>
      <p:grpSp>
        <p:nvGrpSpPr>
          <p:cNvPr id="16" name="Google Shape;3186;p51">
            <a:extLst>
              <a:ext uri="{FF2B5EF4-FFF2-40B4-BE49-F238E27FC236}">
                <a16:creationId xmlns:a16="http://schemas.microsoft.com/office/drawing/2014/main" id="{0B8E2F66-2D20-4167-B33B-C6DDF08C3390}"/>
              </a:ext>
            </a:extLst>
          </p:cNvPr>
          <p:cNvGrpSpPr/>
          <p:nvPr/>
        </p:nvGrpSpPr>
        <p:grpSpPr>
          <a:xfrm rot="14045225">
            <a:off x="5667149" y="585738"/>
            <a:ext cx="292669" cy="583541"/>
            <a:chOff x="2518050" y="238125"/>
            <a:chExt cx="2610950" cy="5185750"/>
          </a:xfrm>
        </p:grpSpPr>
        <p:sp>
          <p:nvSpPr>
            <p:cNvPr id="17" name="Google Shape;3187;p51">
              <a:extLst>
                <a:ext uri="{FF2B5EF4-FFF2-40B4-BE49-F238E27FC236}">
                  <a16:creationId xmlns:a16="http://schemas.microsoft.com/office/drawing/2014/main" id="{A7FFDE40-0D98-4B51-83C6-FF7C340B9397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0" name="Google Shape;3188;p51">
              <a:extLst>
                <a:ext uri="{FF2B5EF4-FFF2-40B4-BE49-F238E27FC236}">
                  <a16:creationId xmlns:a16="http://schemas.microsoft.com/office/drawing/2014/main" id="{AA1F3BB8-4369-444E-AC6E-79E2672147B2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1" name="Google Shape;3189;p51">
              <a:extLst>
                <a:ext uri="{FF2B5EF4-FFF2-40B4-BE49-F238E27FC236}">
                  <a16:creationId xmlns:a16="http://schemas.microsoft.com/office/drawing/2014/main" id="{22C092A9-BCE6-4F48-94AB-5804DCBACBA3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2" name="Google Shape;3190;p51">
              <a:extLst>
                <a:ext uri="{FF2B5EF4-FFF2-40B4-BE49-F238E27FC236}">
                  <a16:creationId xmlns:a16="http://schemas.microsoft.com/office/drawing/2014/main" id="{D2B3AA59-A154-4DFC-A06E-5E66A3EE04D2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9" name="Google Shape;3191;p51">
              <a:extLst>
                <a:ext uri="{FF2B5EF4-FFF2-40B4-BE49-F238E27FC236}">
                  <a16:creationId xmlns:a16="http://schemas.microsoft.com/office/drawing/2014/main" id="{AAFD436A-8D3E-46A8-8250-00C8BB74C8C3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0" name="Google Shape;3192;p51">
              <a:extLst>
                <a:ext uri="{FF2B5EF4-FFF2-40B4-BE49-F238E27FC236}">
                  <a16:creationId xmlns:a16="http://schemas.microsoft.com/office/drawing/2014/main" id="{A1ABB090-E63D-4493-AC9B-8CFA7001249D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1" name="Google Shape;3193;p51">
              <a:extLst>
                <a:ext uri="{FF2B5EF4-FFF2-40B4-BE49-F238E27FC236}">
                  <a16:creationId xmlns:a16="http://schemas.microsoft.com/office/drawing/2014/main" id="{650FC775-E6F4-4C5D-B07F-078215462DFD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32" name="Google Shape;8099;p68">
            <a:extLst>
              <a:ext uri="{FF2B5EF4-FFF2-40B4-BE49-F238E27FC236}">
                <a16:creationId xmlns:a16="http://schemas.microsoft.com/office/drawing/2014/main" id="{C1E65E47-B91D-4F82-B9B4-64B3C7748CD8}"/>
              </a:ext>
            </a:extLst>
          </p:cNvPr>
          <p:cNvSpPr/>
          <p:nvPr/>
        </p:nvSpPr>
        <p:spPr>
          <a:xfrm rot="191175">
            <a:off x="1199483" y="961373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21550DA2-F46E-475B-B6F4-BBCDB4E95951}"/>
              </a:ext>
            </a:extLst>
          </p:cNvPr>
          <p:cNvSpPr txBox="1"/>
          <p:nvPr/>
        </p:nvSpPr>
        <p:spPr>
          <a:xfrm>
            <a:off x="2019435" y="1539841"/>
            <a:ext cx="79687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จำนวนหนังสือที่นักเรียนยืมจากห้องสมุดของโรงเรียนในวันจันทร์ถึงวันศุกร์</a:t>
            </a:r>
          </a:p>
        </p:txBody>
      </p:sp>
      <p:graphicFrame>
        <p:nvGraphicFramePr>
          <p:cNvPr id="33" name="ตาราง 3">
            <a:extLst>
              <a:ext uri="{FF2B5EF4-FFF2-40B4-BE49-F238E27FC236}">
                <a16:creationId xmlns:a16="http://schemas.microsoft.com/office/drawing/2014/main" id="{CEE2892A-FE72-4377-A890-F540CD42F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065343"/>
              </p:ext>
            </p:extLst>
          </p:nvPr>
        </p:nvGraphicFramePr>
        <p:xfrm>
          <a:off x="2019435" y="2085535"/>
          <a:ext cx="7992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000">
                  <a:extLst>
                    <a:ext uri="{9D8B030D-6E8A-4147-A177-3AD203B41FA5}">
                      <a16:colId xmlns:a16="http://schemas.microsoft.com/office/drawing/2014/main" val="2019927908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807926702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40740381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84145483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44568642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1818524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วัน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จันทร์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อังคาร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พุธ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พฤหัสบดี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ศุกร์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(เล่ม)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58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84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109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75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45315"/>
                  </a:ext>
                </a:extLst>
              </a:tr>
            </a:tbl>
          </a:graphicData>
        </a:graphic>
      </p:graphicFrame>
      <p:grpSp>
        <p:nvGrpSpPr>
          <p:cNvPr id="34" name="กลุ่ม 2">
            <a:extLst>
              <a:ext uri="{FF2B5EF4-FFF2-40B4-BE49-F238E27FC236}">
                <a16:creationId xmlns:a16="http://schemas.microsoft.com/office/drawing/2014/main" id="{6B5CEE43-394E-4A76-8BCF-8C77AA6C2540}"/>
              </a:ext>
            </a:extLst>
          </p:cNvPr>
          <p:cNvGrpSpPr/>
          <p:nvPr/>
        </p:nvGrpSpPr>
        <p:grpSpPr>
          <a:xfrm>
            <a:off x="1993216" y="3544473"/>
            <a:ext cx="468000" cy="468000"/>
            <a:chOff x="1239484" y="1722687"/>
            <a:chExt cx="468000" cy="468000"/>
          </a:xfrm>
        </p:grpSpPr>
        <p:sp>
          <p:nvSpPr>
            <p:cNvPr id="35" name="Google Shape;523;p27">
              <a:extLst>
                <a:ext uri="{FF2B5EF4-FFF2-40B4-BE49-F238E27FC236}">
                  <a16:creationId xmlns:a16="http://schemas.microsoft.com/office/drawing/2014/main" id="{F9E4BC58-F21B-41AA-8B26-792452F8AC9A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656;p49">
              <a:extLst>
                <a:ext uri="{FF2B5EF4-FFF2-40B4-BE49-F238E27FC236}">
                  <a16:creationId xmlns:a16="http://schemas.microsoft.com/office/drawing/2014/main" id="{5825F6DB-AF52-46EA-A7DB-270BCECFBB1F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1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37" name="กล่องข้อความ 36">
            <a:extLst>
              <a:ext uri="{FF2B5EF4-FFF2-40B4-BE49-F238E27FC236}">
                <a16:creationId xmlns:a16="http://schemas.microsoft.com/office/drawing/2014/main" id="{684152CA-88B5-410E-9358-FFC720D89820}"/>
              </a:ext>
            </a:extLst>
          </p:cNvPr>
          <p:cNvSpPr txBox="1"/>
          <p:nvPr/>
        </p:nvSpPr>
        <p:spPr>
          <a:xfrm>
            <a:off x="2513508" y="3513772"/>
            <a:ext cx="49155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นักเรียนยืมหนังสือในวันใดมากที่สุด</a:t>
            </a:r>
          </a:p>
        </p:txBody>
      </p:sp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7FB8051C-A58B-4D30-8CD1-B2E982963687}"/>
              </a:ext>
            </a:extLst>
          </p:cNvPr>
          <p:cNvSpPr txBox="1"/>
          <p:nvPr/>
        </p:nvSpPr>
        <p:spPr>
          <a:xfrm>
            <a:off x="5625764" y="3513772"/>
            <a:ext cx="67197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วันพุธ</a:t>
            </a:r>
          </a:p>
        </p:txBody>
      </p:sp>
      <p:grpSp>
        <p:nvGrpSpPr>
          <p:cNvPr id="39" name="กลุ่ม 2">
            <a:extLst>
              <a:ext uri="{FF2B5EF4-FFF2-40B4-BE49-F238E27FC236}">
                <a16:creationId xmlns:a16="http://schemas.microsoft.com/office/drawing/2014/main" id="{80EADC79-E0FF-4542-9178-B2E2753A582F}"/>
              </a:ext>
            </a:extLst>
          </p:cNvPr>
          <p:cNvGrpSpPr/>
          <p:nvPr/>
        </p:nvGrpSpPr>
        <p:grpSpPr>
          <a:xfrm>
            <a:off x="1993190" y="4202964"/>
            <a:ext cx="468000" cy="468000"/>
            <a:chOff x="1239484" y="1722687"/>
            <a:chExt cx="468000" cy="468000"/>
          </a:xfrm>
        </p:grpSpPr>
        <p:sp>
          <p:nvSpPr>
            <p:cNvPr id="40" name="Google Shape;523;p27">
              <a:extLst>
                <a:ext uri="{FF2B5EF4-FFF2-40B4-BE49-F238E27FC236}">
                  <a16:creationId xmlns:a16="http://schemas.microsoft.com/office/drawing/2014/main" id="{07000E8D-4F36-4713-9078-83F930DFF7A0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656;p49">
              <a:extLst>
                <a:ext uri="{FF2B5EF4-FFF2-40B4-BE49-F238E27FC236}">
                  <a16:creationId xmlns:a16="http://schemas.microsoft.com/office/drawing/2014/main" id="{480F8A97-9B31-4F40-83AA-0151ED706C54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2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42" name="กล่องข้อความ 41">
            <a:extLst>
              <a:ext uri="{FF2B5EF4-FFF2-40B4-BE49-F238E27FC236}">
                <a16:creationId xmlns:a16="http://schemas.microsoft.com/office/drawing/2014/main" id="{72BC344A-03D0-4560-BF78-94213582D2EF}"/>
              </a:ext>
            </a:extLst>
          </p:cNvPr>
          <p:cNvSpPr txBox="1"/>
          <p:nvPr/>
        </p:nvSpPr>
        <p:spPr>
          <a:xfrm>
            <a:off x="2513482" y="4172263"/>
            <a:ext cx="49155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นักเรียนยืมหนังสือในวันอังคารมากกว่าวันจันทร์กี่เล่ม</a:t>
            </a:r>
          </a:p>
        </p:txBody>
      </p:sp>
      <p:grpSp>
        <p:nvGrpSpPr>
          <p:cNvPr id="43" name="กลุ่ม 2">
            <a:extLst>
              <a:ext uri="{FF2B5EF4-FFF2-40B4-BE49-F238E27FC236}">
                <a16:creationId xmlns:a16="http://schemas.microsoft.com/office/drawing/2014/main" id="{26D4FACE-56E5-4451-BFBE-23551016B4BB}"/>
              </a:ext>
            </a:extLst>
          </p:cNvPr>
          <p:cNvGrpSpPr/>
          <p:nvPr/>
        </p:nvGrpSpPr>
        <p:grpSpPr>
          <a:xfrm>
            <a:off x="1984560" y="4935100"/>
            <a:ext cx="468000" cy="468000"/>
            <a:chOff x="1239484" y="1722687"/>
            <a:chExt cx="468000" cy="468000"/>
          </a:xfrm>
        </p:grpSpPr>
        <p:sp>
          <p:nvSpPr>
            <p:cNvPr id="44" name="Google Shape;523;p27">
              <a:extLst>
                <a:ext uri="{FF2B5EF4-FFF2-40B4-BE49-F238E27FC236}">
                  <a16:creationId xmlns:a16="http://schemas.microsoft.com/office/drawing/2014/main" id="{A9CB4534-7E05-4CDB-880B-32E68BC9903A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656;p49">
              <a:extLst>
                <a:ext uri="{FF2B5EF4-FFF2-40B4-BE49-F238E27FC236}">
                  <a16:creationId xmlns:a16="http://schemas.microsoft.com/office/drawing/2014/main" id="{FC4BD81B-39E7-4317-ACD5-EA1CEECF2429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3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46" name="กล่องข้อความ 45">
            <a:extLst>
              <a:ext uri="{FF2B5EF4-FFF2-40B4-BE49-F238E27FC236}">
                <a16:creationId xmlns:a16="http://schemas.microsoft.com/office/drawing/2014/main" id="{BB847869-07B1-4AAC-8E8B-7DD85DF10BC8}"/>
              </a:ext>
            </a:extLst>
          </p:cNvPr>
          <p:cNvSpPr txBox="1"/>
          <p:nvPr/>
        </p:nvSpPr>
        <p:spPr>
          <a:xfrm>
            <a:off x="2504852" y="4904399"/>
            <a:ext cx="53179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เรียงลำดับวันตามจำนวนหนังสือที่นักเรียนยืมจากน้อยไปมาก</a:t>
            </a:r>
          </a:p>
        </p:txBody>
      </p:sp>
      <p:grpSp>
        <p:nvGrpSpPr>
          <p:cNvPr id="47" name="กลุ่ม 2">
            <a:extLst>
              <a:ext uri="{FF2B5EF4-FFF2-40B4-BE49-F238E27FC236}">
                <a16:creationId xmlns:a16="http://schemas.microsoft.com/office/drawing/2014/main" id="{205604D7-7E4D-4662-B7B5-6564F5CDDE38}"/>
              </a:ext>
            </a:extLst>
          </p:cNvPr>
          <p:cNvGrpSpPr/>
          <p:nvPr/>
        </p:nvGrpSpPr>
        <p:grpSpPr>
          <a:xfrm>
            <a:off x="1984560" y="5667236"/>
            <a:ext cx="468000" cy="468000"/>
            <a:chOff x="1239484" y="1722687"/>
            <a:chExt cx="468000" cy="468000"/>
          </a:xfrm>
        </p:grpSpPr>
        <p:sp>
          <p:nvSpPr>
            <p:cNvPr id="48" name="Google Shape;523;p27">
              <a:extLst>
                <a:ext uri="{FF2B5EF4-FFF2-40B4-BE49-F238E27FC236}">
                  <a16:creationId xmlns:a16="http://schemas.microsoft.com/office/drawing/2014/main" id="{BA0607AD-9A6C-430F-ABB2-B551669FFEC5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656;p49">
              <a:extLst>
                <a:ext uri="{FF2B5EF4-FFF2-40B4-BE49-F238E27FC236}">
                  <a16:creationId xmlns:a16="http://schemas.microsoft.com/office/drawing/2014/main" id="{E00E1C88-0D0F-44A8-91C0-38A34D7E7FDD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4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50" name="กล่องข้อความ 49">
            <a:extLst>
              <a:ext uri="{FF2B5EF4-FFF2-40B4-BE49-F238E27FC236}">
                <a16:creationId xmlns:a16="http://schemas.microsoft.com/office/drawing/2014/main" id="{755EB6C6-A460-436D-B0A0-4D09EDC3A469}"/>
              </a:ext>
            </a:extLst>
          </p:cNvPr>
          <p:cNvSpPr txBox="1"/>
          <p:nvPr/>
        </p:nvSpPr>
        <p:spPr>
          <a:xfrm>
            <a:off x="2504852" y="5636535"/>
            <a:ext cx="49155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วันจันทร์ถึงวันศุกร์นักเรียนยืมหนังสือทั้งหมดกี่เล่ม</a:t>
            </a:r>
          </a:p>
        </p:txBody>
      </p:sp>
      <p:sp>
        <p:nvSpPr>
          <p:cNvPr id="55" name="กล่องข้อความ 54">
            <a:extLst>
              <a:ext uri="{FF2B5EF4-FFF2-40B4-BE49-F238E27FC236}">
                <a16:creationId xmlns:a16="http://schemas.microsoft.com/office/drawing/2014/main" id="{E7ADB6FB-A199-4558-9FC1-6C16BCE99D9B}"/>
              </a:ext>
            </a:extLst>
          </p:cNvPr>
          <p:cNvSpPr txBox="1"/>
          <p:nvPr/>
        </p:nvSpPr>
        <p:spPr>
          <a:xfrm>
            <a:off x="6927977" y="4168489"/>
            <a:ext cx="89479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26</a:t>
            </a:r>
            <a:r>
              <a:rPr kumimoji="0" lang="th-TH" sz="2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 เล่ม</a:t>
            </a:r>
            <a:endParaRPr kumimoji="0" lang="th-TH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</a:endParaRPr>
          </a:p>
        </p:txBody>
      </p:sp>
      <p:sp>
        <p:nvSpPr>
          <p:cNvPr id="56" name="กล่องข้อความ 55">
            <a:extLst>
              <a:ext uri="{FF2B5EF4-FFF2-40B4-BE49-F238E27FC236}">
                <a16:creationId xmlns:a16="http://schemas.microsoft.com/office/drawing/2014/main" id="{00A7F507-B750-402D-AB56-A4226096B051}"/>
              </a:ext>
            </a:extLst>
          </p:cNvPr>
          <p:cNvSpPr txBox="1"/>
          <p:nvPr/>
        </p:nvSpPr>
        <p:spPr>
          <a:xfrm>
            <a:off x="7562446" y="4900625"/>
            <a:ext cx="30027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จันทร์</a:t>
            </a:r>
            <a:r>
              <a:rPr kumimoji="0" lang="th-TH" sz="2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 พฤหัสบดี ศุกร์ อังคาร พุธ</a:t>
            </a:r>
            <a:endParaRPr kumimoji="0" lang="th-TH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</a:endParaRPr>
          </a:p>
        </p:txBody>
      </p:sp>
      <p:sp>
        <p:nvSpPr>
          <p:cNvPr id="57" name="กล่องข้อความ 56">
            <a:extLst>
              <a:ext uri="{FF2B5EF4-FFF2-40B4-BE49-F238E27FC236}">
                <a16:creationId xmlns:a16="http://schemas.microsoft.com/office/drawing/2014/main" id="{E29B9117-B31C-4770-AFE8-D6793B97F1BB}"/>
              </a:ext>
            </a:extLst>
          </p:cNvPr>
          <p:cNvSpPr txBox="1"/>
          <p:nvPr/>
        </p:nvSpPr>
        <p:spPr>
          <a:xfrm>
            <a:off x="6692562" y="5658092"/>
            <a:ext cx="10374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392 เล่ม</a:t>
            </a:r>
          </a:p>
        </p:txBody>
      </p:sp>
      <p:grpSp>
        <p:nvGrpSpPr>
          <p:cNvPr id="59" name="กลุ่ม 58">
            <a:extLst>
              <a:ext uri="{FF2B5EF4-FFF2-40B4-BE49-F238E27FC236}">
                <a16:creationId xmlns:a16="http://schemas.microsoft.com/office/drawing/2014/main" id="{038F2F94-3526-4C14-9731-B68C40C83266}"/>
              </a:ext>
            </a:extLst>
          </p:cNvPr>
          <p:cNvGrpSpPr/>
          <p:nvPr/>
        </p:nvGrpSpPr>
        <p:grpSpPr>
          <a:xfrm>
            <a:off x="1081709" y="508418"/>
            <a:ext cx="2641600" cy="733223"/>
            <a:chOff x="982795" y="710715"/>
            <a:chExt cx="2641600" cy="733223"/>
          </a:xfrm>
        </p:grpSpPr>
        <p:sp>
          <p:nvSpPr>
            <p:cNvPr id="60" name="Google Shape;698;p49">
              <a:extLst>
                <a:ext uri="{FF2B5EF4-FFF2-40B4-BE49-F238E27FC236}">
                  <a16:creationId xmlns:a16="http://schemas.microsoft.com/office/drawing/2014/main" id="{A877A57C-BBB4-4656-8AEC-6E90F2B13C20}"/>
                </a:ext>
              </a:extLst>
            </p:cNvPr>
            <p:cNvSpPr/>
            <p:nvPr/>
          </p:nvSpPr>
          <p:spPr>
            <a:xfrm>
              <a:off x="991451" y="797186"/>
              <a:ext cx="2632944" cy="566289"/>
            </a:xfrm>
            <a:prstGeom prst="roundRect">
              <a:avLst>
                <a:gd name="adj" fmla="val 50000"/>
              </a:avLst>
            </a:prstGeom>
            <a:solidFill>
              <a:srgbClr val="FF4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701;p49">
              <a:extLst>
                <a:ext uri="{FF2B5EF4-FFF2-40B4-BE49-F238E27FC236}">
                  <a16:creationId xmlns:a16="http://schemas.microsoft.com/office/drawing/2014/main" id="{90ED4C6E-577F-4390-BF20-F12BF161ABDC}"/>
                </a:ext>
              </a:extLst>
            </p:cNvPr>
            <p:cNvSpPr txBox="1">
              <a:spLocks/>
            </p:cNvSpPr>
            <p:nvPr/>
          </p:nvSpPr>
          <p:spPr>
            <a:xfrm>
              <a:off x="982795" y="710715"/>
              <a:ext cx="2641600" cy="733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400" b="0" i="0" u="none" strike="noStrike" cap="none">
                  <a:solidFill>
                    <a:schemeClr val="lt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B022B"/>
                </a:buClr>
                <a:buSzPts val="2500"/>
                <a:buFont typeface="Odibee Sans"/>
                <a:buNone/>
                <a:tabLst/>
                <a:defRPr/>
              </a:pPr>
              <a:r>
                <a:rPr lang="th-TH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C Candy" panose="020B0500040200020003" pitchFamily="34" charset="-34"/>
                  <a:cs typeface="FC Candy" panose="020B0500040200020003" pitchFamily="34" charset="-34"/>
                </a:rPr>
                <a:t>ตรวจสอบความเข้าใจ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Odibee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852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5" grpId="0"/>
      <p:bldP spid="56" grpId="0"/>
      <p:bldP spid="5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4111;p57">
            <a:extLst>
              <a:ext uri="{FF2B5EF4-FFF2-40B4-BE49-F238E27FC236}">
                <a16:creationId xmlns:a16="http://schemas.microsoft.com/office/drawing/2014/main" id="{75EA43C2-089E-4A22-BA1C-989CC93026E0}"/>
              </a:ext>
            </a:extLst>
          </p:cNvPr>
          <p:cNvGrpSpPr/>
          <p:nvPr/>
        </p:nvGrpSpPr>
        <p:grpSpPr>
          <a:xfrm rot="-191527">
            <a:off x="2786346" y="1197549"/>
            <a:ext cx="6843613" cy="3341460"/>
            <a:chOff x="666700" y="727125"/>
            <a:chExt cx="7939189" cy="3876385"/>
          </a:xfrm>
        </p:grpSpPr>
        <p:sp>
          <p:nvSpPr>
            <p:cNvPr id="79" name="Google Shape;4112;p57">
              <a:extLst>
                <a:ext uri="{FF2B5EF4-FFF2-40B4-BE49-F238E27FC236}">
                  <a16:creationId xmlns:a16="http://schemas.microsoft.com/office/drawing/2014/main" id="{53012B7A-BD67-4801-B943-B58695915F21}"/>
                </a:ext>
              </a:extLst>
            </p:cNvPr>
            <p:cNvSpPr/>
            <p:nvPr/>
          </p:nvSpPr>
          <p:spPr>
            <a:xfrm>
              <a:off x="666700" y="727125"/>
              <a:ext cx="7939189" cy="3876383"/>
            </a:xfrm>
            <a:custGeom>
              <a:avLst/>
              <a:gdLst/>
              <a:ahLst/>
              <a:cxnLst/>
              <a:rect l="l" t="t" r="r" b="b"/>
              <a:pathLst>
                <a:path w="199427" h="84906" extrusionOk="0">
                  <a:moveTo>
                    <a:pt x="1" y="0"/>
                  </a:moveTo>
                  <a:lnTo>
                    <a:pt x="1" y="84906"/>
                  </a:lnTo>
                  <a:lnTo>
                    <a:pt x="199426" y="84906"/>
                  </a:lnTo>
                  <a:lnTo>
                    <a:pt x="199426" y="0"/>
                  </a:lnTo>
                  <a:lnTo>
                    <a:pt x="191209" y="0"/>
                  </a:lnTo>
                  <a:lnTo>
                    <a:pt x="191209" y="3776"/>
                  </a:lnTo>
                  <a:cubicBezTo>
                    <a:pt x="192140" y="4492"/>
                    <a:pt x="192719" y="5486"/>
                    <a:pt x="192719" y="6586"/>
                  </a:cubicBezTo>
                  <a:cubicBezTo>
                    <a:pt x="192719" y="8766"/>
                    <a:pt x="190449" y="10533"/>
                    <a:pt x="187650" y="10533"/>
                  </a:cubicBezTo>
                  <a:cubicBezTo>
                    <a:pt x="184851" y="10533"/>
                    <a:pt x="182581" y="8766"/>
                    <a:pt x="182581" y="6586"/>
                  </a:cubicBezTo>
                  <a:cubicBezTo>
                    <a:pt x="182581" y="5486"/>
                    <a:pt x="183158" y="4492"/>
                    <a:pt x="184090" y="3776"/>
                  </a:cubicBezTo>
                  <a:lnTo>
                    <a:pt x="184090" y="0"/>
                  </a:lnTo>
                  <a:lnTo>
                    <a:pt x="173623" y="0"/>
                  </a:lnTo>
                  <a:lnTo>
                    <a:pt x="173623" y="3776"/>
                  </a:lnTo>
                  <a:cubicBezTo>
                    <a:pt x="174553" y="4492"/>
                    <a:pt x="175133" y="5486"/>
                    <a:pt x="175133" y="6586"/>
                  </a:cubicBezTo>
                  <a:cubicBezTo>
                    <a:pt x="175133" y="8766"/>
                    <a:pt x="172863" y="10533"/>
                    <a:pt x="170064" y="10533"/>
                  </a:cubicBezTo>
                  <a:cubicBezTo>
                    <a:pt x="167264" y="10533"/>
                    <a:pt x="164995" y="8766"/>
                    <a:pt x="164995" y="6586"/>
                  </a:cubicBezTo>
                  <a:cubicBezTo>
                    <a:pt x="164995" y="5486"/>
                    <a:pt x="165572" y="4492"/>
                    <a:pt x="166503" y="3776"/>
                  </a:cubicBezTo>
                  <a:lnTo>
                    <a:pt x="166503" y="0"/>
                  </a:lnTo>
                  <a:lnTo>
                    <a:pt x="156038" y="0"/>
                  </a:lnTo>
                  <a:lnTo>
                    <a:pt x="156038" y="3776"/>
                  </a:lnTo>
                  <a:cubicBezTo>
                    <a:pt x="156967" y="4492"/>
                    <a:pt x="157546" y="5486"/>
                    <a:pt x="157546" y="6586"/>
                  </a:cubicBezTo>
                  <a:cubicBezTo>
                    <a:pt x="157546" y="8766"/>
                    <a:pt x="155277" y="10533"/>
                    <a:pt x="152477" y="10533"/>
                  </a:cubicBezTo>
                  <a:cubicBezTo>
                    <a:pt x="149678" y="10533"/>
                    <a:pt x="147408" y="8766"/>
                    <a:pt x="147408" y="6586"/>
                  </a:cubicBezTo>
                  <a:cubicBezTo>
                    <a:pt x="147408" y="5486"/>
                    <a:pt x="147987" y="4492"/>
                    <a:pt x="148918" y="3776"/>
                  </a:cubicBezTo>
                  <a:lnTo>
                    <a:pt x="148918" y="0"/>
                  </a:lnTo>
                  <a:lnTo>
                    <a:pt x="138452" y="0"/>
                  </a:lnTo>
                  <a:lnTo>
                    <a:pt x="138452" y="3776"/>
                  </a:lnTo>
                  <a:cubicBezTo>
                    <a:pt x="139382" y="4492"/>
                    <a:pt x="139960" y="5486"/>
                    <a:pt x="139960" y="6586"/>
                  </a:cubicBezTo>
                  <a:cubicBezTo>
                    <a:pt x="139960" y="8766"/>
                    <a:pt x="137690" y="10533"/>
                    <a:pt x="134891" y="10533"/>
                  </a:cubicBezTo>
                  <a:cubicBezTo>
                    <a:pt x="132093" y="10533"/>
                    <a:pt x="129823" y="8766"/>
                    <a:pt x="129823" y="6586"/>
                  </a:cubicBezTo>
                  <a:cubicBezTo>
                    <a:pt x="129823" y="5486"/>
                    <a:pt x="130400" y="4492"/>
                    <a:pt x="131332" y="3776"/>
                  </a:cubicBezTo>
                  <a:lnTo>
                    <a:pt x="131332" y="0"/>
                  </a:lnTo>
                  <a:lnTo>
                    <a:pt x="120865" y="0"/>
                  </a:lnTo>
                  <a:lnTo>
                    <a:pt x="120865" y="3776"/>
                  </a:lnTo>
                  <a:cubicBezTo>
                    <a:pt x="121796" y="4492"/>
                    <a:pt x="122374" y="5486"/>
                    <a:pt x="122374" y="6586"/>
                  </a:cubicBezTo>
                  <a:cubicBezTo>
                    <a:pt x="122374" y="8766"/>
                    <a:pt x="120104" y="10533"/>
                    <a:pt x="117306" y="10533"/>
                  </a:cubicBezTo>
                  <a:cubicBezTo>
                    <a:pt x="114507" y="10533"/>
                    <a:pt x="112237" y="8766"/>
                    <a:pt x="112237" y="6586"/>
                  </a:cubicBezTo>
                  <a:cubicBezTo>
                    <a:pt x="112237" y="5486"/>
                    <a:pt x="112814" y="4492"/>
                    <a:pt x="113746" y="3776"/>
                  </a:cubicBezTo>
                  <a:lnTo>
                    <a:pt x="113746" y="0"/>
                  </a:lnTo>
                  <a:lnTo>
                    <a:pt x="103279" y="0"/>
                  </a:lnTo>
                  <a:lnTo>
                    <a:pt x="103279" y="3776"/>
                  </a:lnTo>
                  <a:cubicBezTo>
                    <a:pt x="104210" y="4492"/>
                    <a:pt x="104789" y="5486"/>
                    <a:pt x="104789" y="6586"/>
                  </a:cubicBezTo>
                  <a:cubicBezTo>
                    <a:pt x="104789" y="8766"/>
                    <a:pt x="102519" y="10533"/>
                    <a:pt x="99720" y="10533"/>
                  </a:cubicBezTo>
                  <a:cubicBezTo>
                    <a:pt x="96920" y="10533"/>
                    <a:pt x="94651" y="8766"/>
                    <a:pt x="94651" y="6586"/>
                  </a:cubicBezTo>
                  <a:cubicBezTo>
                    <a:pt x="94651" y="5486"/>
                    <a:pt x="95228" y="4492"/>
                    <a:pt x="96159" y="3776"/>
                  </a:cubicBezTo>
                  <a:lnTo>
                    <a:pt x="96159" y="0"/>
                  </a:lnTo>
                  <a:lnTo>
                    <a:pt x="85694" y="0"/>
                  </a:lnTo>
                  <a:lnTo>
                    <a:pt x="85694" y="3776"/>
                  </a:lnTo>
                  <a:cubicBezTo>
                    <a:pt x="86623" y="4492"/>
                    <a:pt x="87203" y="5486"/>
                    <a:pt x="87203" y="6586"/>
                  </a:cubicBezTo>
                  <a:cubicBezTo>
                    <a:pt x="87203" y="8766"/>
                    <a:pt x="84933" y="10533"/>
                    <a:pt x="82134" y="10533"/>
                  </a:cubicBezTo>
                  <a:cubicBezTo>
                    <a:pt x="79334" y="10533"/>
                    <a:pt x="77065" y="8766"/>
                    <a:pt x="77065" y="6586"/>
                  </a:cubicBezTo>
                  <a:cubicBezTo>
                    <a:pt x="77065" y="5486"/>
                    <a:pt x="77643" y="4492"/>
                    <a:pt x="78574" y="3776"/>
                  </a:cubicBezTo>
                  <a:lnTo>
                    <a:pt x="78574" y="0"/>
                  </a:lnTo>
                  <a:lnTo>
                    <a:pt x="68108" y="0"/>
                  </a:lnTo>
                  <a:lnTo>
                    <a:pt x="68108" y="3776"/>
                  </a:lnTo>
                  <a:cubicBezTo>
                    <a:pt x="69038" y="4492"/>
                    <a:pt x="69616" y="5486"/>
                    <a:pt x="69616" y="6586"/>
                  </a:cubicBezTo>
                  <a:cubicBezTo>
                    <a:pt x="69616" y="8766"/>
                    <a:pt x="67347" y="10533"/>
                    <a:pt x="64547" y="10533"/>
                  </a:cubicBezTo>
                  <a:cubicBezTo>
                    <a:pt x="61749" y="10533"/>
                    <a:pt x="59479" y="8766"/>
                    <a:pt x="59479" y="6586"/>
                  </a:cubicBezTo>
                  <a:cubicBezTo>
                    <a:pt x="59479" y="5486"/>
                    <a:pt x="60056" y="4492"/>
                    <a:pt x="60988" y="3776"/>
                  </a:cubicBezTo>
                  <a:lnTo>
                    <a:pt x="60988" y="0"/>
                  </a:lnTo>
                  <a:lnTo>
                    <a:pt x="50521" y="0"/>
                  </a:lnTo>
                  <a:lnTo>
                    <a:pt x="50521" y="3776"/>
                  </a:lnTo>
                  <a:cubicBezTo>
                    <a:pt x="51452" y="4492"/>
                    <a:pt x="52030" y="5486"/>
                    <a:pt x="52030" y="6586"/>
                  </a:cubicBezTo>
                  <a:cubicBezTo>
                    <a:pt x="52030" y="8766"/>
                    <a:pt x="49760" y="10533"/>
                    <a:pt x="46962" y="10533"/>
                  </a:cubicBezTo>
                  <a:cubicBezTo>
                    <a:pt x="44163" y="10533"/>
                    <a:pt x="41893" y="8766"/>
                    <a:pt x="41893" y="6586"/>
                  </a:cubicBezTo>
                  <a:cubicBezTo>
                    <a:pt x="41893" y="5486"/>
                    <a:pt x="42470" y="4492"/>
                    <a:pt x="43402" y="3776"/>
                  </a:cubicBezTo>
                  <a:lnTo>
                    <a:pt x="43402" y="0"/>
                  </a:lnTo>
                  <a:lnTo>
                    <a:pt x="32935" y="0"/>
                  </a:lnTo>
                  <a:lnTo>
                    <a:pt x="32935" y="3776"/>
                  </a:lnTo>
                  <a:cubicBezTo>
                    <a:pt x="33866" y="4492"/>
                    <a:pt x="34445" y="5486"/>
                    <a:pt x="34445" y="6586"/>
                  </a:cubicBezTo>
                  <a:cubicBezTo>
                    <a:pt x="34445" y="8766"/>
                    <a:pt x="32175" y="10533"/>
                    <a:pt x="29376" y="10533"/>
                  </a:cubicBezTo>
                  <a:cubicBezTo>
                    <a:pt x="26577" y="10533"/>
                    <a:pt x="24296" y="8765"/>
                    <a:pt x="24296" y="6586"/>
                  </a:cubicBezTo>
                  <a:cubicBezTo>
                    <a:pt x="24296" y="5486"/>
                    <a:pt x="24874" y="4492"/>
                    <a:pt x="25805" y="3776"/>
                  </a:cubicBezTo>
                  <a:lnTo>
                    <a:pt x="25805" y="0"/>
                  </a:lnTo>
                  <a:lnTo>
                    <a:pt x="15339" y="0"/>
                  </a:lnTo>
                  <a:lnTo>
                    <a:pt x="15339" y="3776"/>
                  </a:lnTo>
                  <a:cubicBezTo>
                    <a:pt x="16269" y="4492"/>
                    <a:pt x="16847" y="5486"/>
                    <a:pt x="16847" y="6586"/>
                  </a:cubicBezTo>
                  <a:cubicBezTo>
                    <a:pt x="16847" y="8766"/>
                    <a:pt x="14578" y="10533"/>
                    <a:pt x="11778" y="10533"/>
                  </a:cubicBezTo>
                  <a:cubicBezTo>
                    <a:pt x="8980" y="10533"/>
                    <a:pt x="6710" y="8766"/>
                    <a:pt x="6710" y="6586"/>
                  </a:cubicBezTo>
                  <a:cubicBezTo>
                    <a:pt x="6710" y="5486"/>
                    <a:pt x="7287" y="4492"/>
                    <a:pt x="8219" y="3776"/>
                  </a:cubicBezTo>
                  <a:lnTo>
                    <a:pt x="8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171450" dir="294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4113;p57">
              <a:extLst>
                <a:ext uri="{FF2B5EF4-FFF2-40B4-BE49-F238E27FC236}">
                  <a16:creationId xmlns:a16="http://schemas.microsoft.com/office/drawing/2014/main" id="{862811ED-AC0A-47F4-89B3-11346F6E0949}"/>
                </a:ext>
              </a:extLst>
            </p:cNvPr>
            <p:cNvSpPr/>
            <p:nvPr/>
          </p:nvSpPr>
          <p:spPr>
            <a:xfrm>
              <a:off x="677207" y="1468591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4114;p57">
              <a:extLst>
                <a:ext uri="{FF2B5EF4-FFF2-40B4-BE49-F238E27FC236}">
                  <a16:creationId xmlns:a16="http://schemas.microsoft.com/office/drawing/2014/main" id="{A8974B25-428C-44B0-B71E-8625C0C1D1C2}"/>
                </a:ext>
              </a:extLst>
            </p:cNvPr>
            <p:cNvSpPr/>
            <p:nvPr/>
          </p:nvSpPr>
          <p:spPr>
            <a:xfrm>
              <a:off x="677207" y="1913149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4115;p57">
              <a:extLst>
                <a:ext uri="{FF2B5EF4-FFF2-40B4-BE49-F238E27FC236}">
                  <a16:creationId xmlns:a16="http://schemas.microsoft.com/office/drawing/2014/main" id="{9221ED8F-2A5F-4E6B-9267-42E3F067B7A9}"/>
                </a:ext>
              </a:extLst>
            </p:cNvPr>
            <p:cNvSpPr/>
            <p:nvPr/>
          </p:nvSpPr>
          <p:spPr>
            <a:xfrm>
              <a:off x="677207" y="2357588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4116;p57">
              <a:extLst>
                <a:ext uri="{FF2B5EF4-FFF2-40B4-BE49-F238E27FC236}">
                  <a16:creationId xmlns:a16="http://schemas.microsoft.com/office/drawing/2014/main" id="{58419692-A637-4B5F-96F4-8BB53748ACE5}"/>
                </a:ext>
              </a:extLst>
            </p:cNvPr>
            <p:cNvSpPr/>
            <p:nvPr/>
          </p:nvSpPr>
          <p:spPr>
            <a:xfrm>
              <a:off x="677207" y="2802146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4117;p57">
              <a:extLst>
                <a:ext uri="{FF2B5EF4-FFF2-40B4-BE49-F238E27FC236}">
                  <a16:creationId xmlns:a16="http://schemas.microsoft.com/office/drawing/2014/main" id="{A96AC0DE-E892-4259-9C3A-4DF9227DE16C}"/>
                </a:ext>
              </a:extLst>
            </p:cNvPr>
            <p:cNvSpPr/>
            <p:nvPr/>
          </p:nvSpPr>
          <p:spPr>
            <a:xfrm>
              <a:off x="677207" y="3246704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4118;p57">
              <a:extLst>
                <a:ext uri="{FF2B5EF4-FFF2-40B4-BE49-F238E27FC236}">
                  <a16:creationId xmlns:a16="http://schemas.microsoft.com/office/drawing/2014/main" id="{9DD95547-33D2-4B90-A522-4CDF6CD06D89}"/>
                </a:ext>
              </a:extLst>
            </p:cNvPr>
            <p:cNvSpPr/>
            <p:nvPr/>
          </p:nvSpPr>
          <p:spPr>
            <a:xfrm>
              <a:off x="677207" y="369114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4119;p57">
              <a:extLst>
                <a:ext uri="{FF2B5EF4-FFF2-40B4-BE49-F238E27FC236}">
                  <a16:creationId xmlns:a16="http://schemas.microsoft.com/office/drawing/2014/main" id="{45666B15-2151-4B2D-8A71-FCF77FF086C5}"/>
                </a:ext>
              </a:extLst>
            </p:cNvPr>
            <p:cNvSpPr/>
            <p:nvPr/>
          </p:nvSpPr>
          <p:spPr>
            <a:xfrm>
              <a:off x="326700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4120;p57">
              <a:extLst>
                <a:ext uri="{FF2B5EF4-FFF2-40B4-BE49-F238E27FC236}">
                  <a16:creationId xmlns:a16="http://schemas.microsoft.com/office/drawing/2014/main" id="{6BFCE7CB-9C25-4C02-904F-A1F5E3529D0F}"/>
                </a:ext>
              </a:extLst>
            </p:cNvPr>
            <p:cNvSpPr/>
            <p:nvPr/>
          </p:nvSpPr>
          <p:spPr>
            <a:xfrm>
              <a:off x="2828063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4121;p57">
              <a:extLst>
                <a:ext uri="{FF2B5EF4-FFF2-40B4-BE49-F238E27FC236}">
                  <a16:creationId xmlns:a16="http://schemas.microsoft.com/office/drawing/2014/main" id="{A5E13C82-8D65-4D4B-BCFE-3EBE3DFAB598}"/>
                </a:ext>
              </a:extLst>
            </p:cNvPr>
            <p:cNvSpPr/>
            <p:nvPr/>
          </p:nvSpPr>
          <p:spPr>
            <a:xfrm>
              <a:off x="238915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122;p57">
              <a:extLst>
                <a:ext uri="{FF2B5EF4-FFF2-40B4-BE49-F238E27FC236}">
                  <a16:creationId xmlns:a16="http://schemas.microsoft.com/office/drawing/2014/main" id="{E2BFC5D6-9DF6-4664-8F13-9DDF73B569CF}"/>
                </a:ext>
              </a:extLst>
            </p:cNvPr>
            <p:cNvSpPr/>
            <p:nvPr/>
          </p:nvSpPr>
          <p:spPr>
            <a:xfrm>
              <a:off x="1950174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4123;p57">
              <a:extLst>
                <a:ext uri="{FF2B5EF4-FFF2-40B4-BE49-F238E27FC236}">
                  <a16:creationId xmlns:a16="http://schemas.microsoft.com/office/drawing/2014/main" id="{13E2EAB9-3134-4C23-927B-9762E4857E30}"/>
                </a:ext>
              </a:extLst>
            </p:cNvPr>
            <p:cNvSpPr/>
            <p:nvPr/>
          </p:nvSpPr>
          <p:spPr>
            <a:xfrm>
              <a:off x="1511309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4124;p57">
              <a:extLst>
                <a:ext uri="{FF2B5EF4-FFF2-40B4-BE49-F238E27FC236}">
                  <a16:creationId xmlns:a16="http://schemas.microsoft.com/office/drawing/2014/main" id="{1082EEB0-EC4F-4F01-B00D-13F3A21F43B1}"/>
                </a:ext>
              </a:extLst>
            </p:cNvPr>
            <p:cNvSpPr/>
            <p:nvPr/>
          </p:nvSpPr>
          <p:spPr>
            <a:xfrm>
              <a:off x="1072325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4125;p57">
              <a:extLst>
                <a:ext uri="{FF2B5EF4-FFF2-40B4-BE49-F238E27FC236}">
                  <a16:creationId xmlns:a16="http://schemas.microsoft.com/office/drawing/2014/main" id="{0B791885-C785-411D-9DDA-5F3D309AB533}"/>
                </a:ext>
              </a:extLst>
            </p:cNvPr>
            <p:cNvSpPr/>
            <p:nvPr/>
          </p:nvSpPr>
          <p:spPr>
            <a:xfrm>
              <a:off x="5919783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4126;p57">
              <a:extLst>
                <a:ext uri="{FF2B5EF4-FFF2-40B4-BE49-F238E27FC236}">
                  <a16:creationId xmlns:a16="http://schemas.microsoft.com/office/drawing/2014/main" id="{E070A61D-A248-45ED-A98E-AC51FAD68C4F}"/>
                </a:ext>
              </a:extLst>
            </p:cNvPr>
            <p:cNvSpPr/>
            <p:nvPr/>
          </p:nvSpPr>
          <p:spPr>
            <a:xfrm>
              <a:off x="5480799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4127;p57">
              <a:extLst>
                <a:ext uri="{FF2B5EF4-FFF2-40B4-BE49-F238E27FC236}">
                  <a16:creationId xmlns:a16="http://schemas.microsoft.com/office/drawing/2014/main" id="{8718343C-A669-4162-8E21-95C2F5CA4526}"/>
                </a:ext>
              </a:extLst>
            </p:cNvPr>
            <p:cNvSpPr/>
            <p:nvPr/>
          </p:nvSpPr>
          <p:spPr>
            <a:xfrm>
              <a:off x="5041894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4128;p57">
              <a:extLst>
                <a:ext uri="{FF2B5EF4-FFF2-40B4-BE49-F238E27FC236}">
                  <a16:creationId xmlns:a16="http://schemas.microsoft.com/office/drawing/2014/main" id="{17744FA0-ECC5-4726-8149-C0C1CFA5338D}"/>
                </a:ext>
              </a:extLst>
            </p:cNvPr>
            <p:cNvSpPr/>
            <p:nvPr/>
          </p:nvSpPr>
          <p:spPr>
            <a:xfrm>
              <a:off x="4602950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4129;p57">
              <a:extLst>
                <a:ext uri="{FF2B5EF4-FFF2-40B4-BE49-F238E27FC236}">
                  <a16:creationId xmlns:a16="http://schemas.microsoft.com/office/drawing/2014/main" id="{479B1F3F-DF25-49D2-A2CC-8C502F137813}"/>
                </a:ext>
              </a:extLst>
            </p:cNvPr>
            <p:cNvSpPr/>
            <p:nvPr/>
          </p:nvSpPr>
          <p:spPr>
            <a:xfrm>
              <a:off x="4164005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4130;p57">
              <a:extLst>
                <a:ext uri="{FF2B5EF4-FFF2-40B4-BE49-F238E27FC236}">
                  <a16:creationId xmlns:a16="http://schemas.microsoft.com/office/drawing/2014/main" id="{19B7291A-7E61-492C-9D0D-07AC1F6D9B05}"/>
                </a:ext>
              </a:extLst>
            </p:cNvPr>
            <p:cNvSpPr/>
            <p:nvPr/>
          </p:nvSpPr>
          <p:spPr>
            <a:xfrm>
              <a:off x="372510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4131;p57">
              <a:extLst>
                <a:ext uri="{FF2B5EF4-FFF2-40B4-BE49-F238E27FC236}">
                  <a16:creationId xmlns:a16="http://schemas.microsoft.com/office/drawing/2014/main" id="{BDB2B266-CE23-4986-A304-AEFFBD03910E}"/>
                </a:ext>
              </a:extLst>
            </p:cNvPr>
            <p:cNvSpPr/>
            <p:nvPr/>
          </p:nvSpPr>
          <p:spPr>
            <a:xfrm>
              <a:off x="8133614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4132;p57">
              <a:extLst>
                <a:ext uri="{FF2B5EF4-FFF2-40B4-BE49-F238E27FC236}">
                  <a16:creationId xmlns:a16="http://schemas.microsoft.com/office/drawing/2014/main" id="{82992E35-84E8-4266-8BEE-D6E9C753D4A6}"/>
                </a:ext>
              </a:extLst>
            </p:cNvPr>
            <p:cNvSpPr/>
            <p:nvPr/>
          </p:nvSpPr>
          <p:spPr>
            <a:xfrm>
              <a:off x="7694630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4133;p57">
              <a:extLst>
                <a:ext uri="{FF2B5EF4-FFF2-40B4-BE49-F238E27FC236}">
                  <a16:creationId xmlns:a16="http://schemas.microsoft.com/office/drawing/2014/main" id="{D49993FB-3D73-4637-88C4-0EA22A48737F}"/>
                </a:ext>
              </a:extLst>
            </p:cNvPr>
            <p:cNvSpPr/>
            <p:nvPr/>
          </p:nvSpPr>
          <p:spPr>
            <a:xfrm>
              <a:off x="7255686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4134;p57">
              <a:extLst>
                <a:ext uri="{FF2B5EF4-FFF2-40B4-BE49-F238E27FC236}">
                  <a16:creationId xmlns:a16="http://schemas.microsoft.com/office/drawing/2014/main" id="{7DE9ABDA-5BF0-4617-A082-B7F799F0DC92}"/>
                </a:ext>
              </a:extLst>
            </p:cNvPr>
            <p:cNvSpPr/>
            <p:nvPr/>
          </p:nvSpPr>
          <p:spPr>
            <a:xfrm>
              <a:off x="681674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4135;p57">
              <a:extLst>
                <a:ext uri="{FF2B5EF4-FFF2-40B4-BE49-F238E27FC236}">
                  <a16:creationId xmlns:a16="http://schemas.microsoft.com/office/drawing/2014/main" id="{A41A1768-8639-44E9-8891-28E9A15F918D}"/>
                </a:ext>
              </a:extLst>
            </p:cNvPr>
            <p:cNvSpPr/>
            <p:nvPr/>
          </p:nvSpPr>
          <p:spPr>
            <a:xfrm>
              <a:off x="6377797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4136;p57">
              <a:extLst>
                <a:ext uri="{FF2B5EF4-FFF2-40B4-BE49-F238E27FC236}">
                  <a16:creationId xmlns:a16="http://schemas.microsoft.com/office/drawing/2014/main" id="{CCFF5DD9-244E-4254-8797-C1869F7E254E}"/>
                </a:ext>
              </a:extLst>
            </p:cNvPr>
            <p:cNvSpPr/>
            <p:nvPr/>
          </p:nvSpPr>
          <p:spPr>
            <a:xfrm>
              <a:off x="677207" y="413559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4137;p57">
            <a:extLst>
              <a:ext uri="{FF2B5EF4-FFF2-40B4-BE49-F238E27FC236}">
                <a16:creationId xmlns:a16="http://schemas.microsoft.com/office/drawing/2014/main" id="{4A173198-2C38-4D1E-B699-BEC25DA7A0B3}"/>
              </a:ext>
            </a:extLst>
          </p:cNvPr>
          <p:cNvGrpSpPr/>
          <p:nvPr/>
        </p:nvGrpSpPr>
        <p:grpSpPr>
          <a:xfrm>
            <a:off x="8585344" y="1493149"/>
            <a:ext cx="1249433" cy="952867"/>
            <a:chOff x="2293750" y="2140975"/>
            <a:chExt cx="937075" cy="714650"/>
          </a:xfrm>
        </p:grpSpPr>
        <p:sp>
          <p:nvSpPr>
            <p:cNvPr id="105" name="Google Shape;4138;p57">
              <a:extLst>
                <a:ext uri="{FF2B5EF4-FFF2-40B4-BE49-F238E27FC236}">
                  <a16:creationId xmlns:a16="http://schemas.microsoft.com/office/drawing/2014/main" id="{95162C60-CFB5-4EC7-8060-48D9B86A51EB}"/>
                </a:ext>
              </a:extLst>
            </p:cNvPr>
            <p:cNvSpPr/>
            <p:nvPr/>
          </p:nvSpPr>
          <p:spPr>
            <a:xfrm>
              <a:off x="2293750" y="2140975"/>
              <a:ext cx="937075" cy="714650"/>
            </a:xfrm>
            <a:custGeom>
              <a:avLst/>
              <a:gdLst/>
              <a:ahLst/>
              <a:cxnLst/>
              <a:rect l="l" t="t" r="r" b="b"/>
              <a:pathLst>
                <a:path w="37483" h="28586" extrusionOk="0">
                  <a:moveTo>
                    <a:pt x="28391" y="1"/>
                  </a:moveTo>
                  <a:cubicBezTo>
                    <a:pt x="28182" y="1"/>
                    <a:pt x="27976" y="76"/>
                    <a:pt x="27827" y="239"/>
                  </a:cubicBezTo>
                  <a:lnTo>
                    <a:pt x="25619" y="2658"/>
                  </a:lnTo>
                  <a:cubicBezTo>
                    <a:pt x="24493" y="1852"/>
                    <a:pt x="23214" y="1275"/>
                    <a:pt x="21858" y="969"/>
                  </a:cubicBezTo>
                  <a:cubicBezTo>
                    <a:pt x="20932" y="759"/>
                    <a:pt x="19992" y="665"/>
                    <a:pt x="19052" y="665"/>
                  </a:cubicBezTo>
                  <a:cubicBezTo>
                    <a:pt x="17388" y="665"/>
                    <a:pt x="15721" y="958"/>
                    <a:pt x="14121" y="1416"/>
                  </a:cubicBezTo>
                  <a:cubicBezTo>
                    <a:pt x="13109" y="1705"/>
                    <a:pt x="12102" y="2073"/>
                    <a:pt x="11169" y="2570"/>
                  </a:cubicBezTo>
                  <a:cubicBezTo>
                    <a:pt x="10460" y="1792"/>
                    <a:pt x="9750" y="1015"/>
                    <a:pt x="9041" y="239"/>
                  </a:cubicBezTo>
                  <a:cubicBezTo>
                    <a:pt x="8893" y="76"/>
                    <a:pt x="8686" y="1"/>
                    <a:pt x="8478" y="1"/>
                  </a:cubicBezTo>
                  <a:cubicBezTo>
                    <a:pt x="8117" y="1"/>
                    <a:pt x="7750" y="225"/>
                    <a:pt x="7669" y="601"/>
                  </a:cubicBezTo>
                  <a:cubicBezTo>
                    <a:pt x="7276" y="2407"/>
                    <a:pt x="6882" y="4215"/>
                    <a:pt x="6489" y="6021"/>
                  </a:cubicBezTo>
                  <a:cubicBezTo>
                    <a:pt x="6447" y="6216"/>
                    <a:pt x="6404" y="6410"/>
                    <a:pt x="6362" y="6604"/>
                  </a:cubicBezTo>
                  <a:cubicBezTo>
                    <a:pt x="5056" y="7886"/>
                    <a:pt x="4017" y="9402"/>
                    <a:pt x="3335" y="11104"/>
                  </a:cubicBezTo>
                  <a:cubicBezTo>
                    <a:pt x="2754" y="12552"/>
                    <a:pt x="2517" y="14085"/>
                    <a:pt x="2567" y="15626"/>
                  </a:cubicBezTo>
                  <a:cubicBezTo>
                    <a:pt x="2351" y="15570"/>
                    <a:pt x="2134" y="15514"/>
                    <a:pt x="1921" y="15457"/>
                  </a:cubicBezTo>
                  <a:cubicBezTo>
                    <a:pt x="1633" y="15384"/>
                    <a:pt x="1326" y="15270"/>
                    <a:pt x="1029" y="15260"/>
                  </a:cubicBezTo>
                  <a:cubicBezTo>
                    <a:pt x="1018" y="15259"/>
                    <a:pt x="1008" y="15259"/>
                    <a:pt x="998" y="15259"/>
                  </a:cubicBezTo>
                  <a:cubicBezTo>
                    <a:pt x="592" y="15259"/>
                    <a:pt x="195" y="15568"/>
                    <a:pt x="98" y="15965"/>
                  </a:cubicBezTo>
                  <a:cubicBezTo>
                    <a:pt x="1" y="16365"/>
                    <a:pt x="145" y="16824"/>
                    <a:pt x="518" y="17037"/>
                  </a:cubicBezTo>
                  <a:cubicBezTo>
                    <a:pt x="691" y="17136"/>
                    <a:pt x="897" y="17192"/>
                    <a:pt x="1102" y="17239"/>
                  </a:cubicBezTo>
                  <a:cubicBezTo>
                    <a:pt x="982" y="17247"/>
                    <a:pt x="863" y="17262"/>
                    <a:pt x="753" y="17293"/>
                  </a:cubicBezTo>
                  <a:cubicBezTo>
                    <a:pt x="343" y="17403"/>
                    <a:pt x="53" y="17823"/>
                    <a:pt x="67" y="18242"/>
                  </a:cubicBezTo>
                  <a:cubicBezTo>
                    <a:pt x="82" y="18697"/>
                    <a:pt x="406" y="19094"/>
                    <a:pt x="863" y="19156"/>
                  </a:cubicBezTo>
                  <a:cubicBezTo>
                    <a:pt x="890" y="19158"/>
                    <a:pt x="917" y="19158"/>
                    <a:pt x="943" y="19160"/>
                  </a:cubicBezTo>
                  <a:cubicBezTo>
                    <a:pt x="516" y="19319"/>
                    <a:pt x="233" y="19708"/>
                    <a:pt x="297" y="20183"/>
                  </a:cubicBezTo>
                  <a:cubicBezTo>
                    <a:pt x="359" y="20650"/>
                    <a:pt x="746" y="21008"/>
                    <a:pt x="1222" y="21025"/>
                  </a:cubicBezTo>
                  <a:cubicBezTo>
                    <a:pt x="1234" y="21025"/>
                    <a:pt x="1247" y="21026"/>
                    <a:pt x="1259" y="21026"/>
                  </a:cubicBezTo>
                  <a:cubicBezTo>
                    <a:pt x="1612" y="21026"/>
                    <a:pt x="2006" y="20870"/>
                    <a:pt x="2347" y="20788"/>
                  </a:cubicBezTo>
                  <a:cubicBezTo>
                    <a:pt x="2832" y="20671"/>
                    <a:pt x="3317" y="20556"/>
                    <a:pt x="3802" y="20437"/>
                  </a:cubicBezTo>
                  <a:cubicBezTo>
                    <a:pt x="5805" y="24446"/>
                    <a:pt x="9939" y="27116"/>
                    <a:pt x="14231" y="28101"/>
                  </a:cubicBezTo>
                  <a:cubicBezTo>
                    <a:pt x="15631" y="28422"/>
                    <a:pt x="17079" y="28585"/>
                    <a:pt x="18529" y="28585"/>
                  </a:cubicBezTo>
                  <a:cubicBezTo>
                    <a:pt x="22130" y="28585"/>
                    <a:pt x="25747" y="27582"/>
                    <a:pt x="28699" y="25519"/>
                  </a:cubicBezTo>
                  <a:cubicBezTo>
                    <a:pt x="30599" y="24191"/>
                    <a:pt x="32230" y="22447"/>
                    <a:pt x="33259" y="20362"/>
                  </a:cubicBezTo>
                  <a:cubicBezTo>
                    <a:pt x="33747" y="20478"/>
                    <a:pt x="34236" y="20596"/>
                    <a:pt x="34726" y="20715"/>
                  </a:cubicBezTo>
                  <a:cubicBezTo>
                    <a:pt x="35128" y="20811"/>
                    <a:pt x="35651" y="21001"/>
                    <a:pt x="36110" y="21001"/>
                  </a:cubicBezTo>
                  <a:cubicBezTo>
                    <a:pt x="36492" y="21001"/>
                    <a:pt x="36830" y="20868"/>
                    <a:pt x="37016" y="20436"/>
                  </a:cubicBezTo>
                  <a:cubicBezTo>
                    <a:pt x="37214" y="19980"/>
                    <a:pt x="37029" y="19460"/>
                    <a:pt x="36595" y="19223"/>
                  </a:cubicBezTo>
                  <a:cubicBezTo>
                    <a:pt x="36544" y="19196"/>
                    <a:pt x="36490" y="19171"/>
                    <a:pt x="36435" y="19150"/>
                  </a:cubicBezTo>
                  <a:cubicBezTo>
                    <a:pt x="36735" y="19114"/>
                    <a:pt x="37012" y="19001"/>
                    <a:pt x="37190" y="18673"/>
                  </a:cubicBezTo>
                  <a:cubicBezTo>
                    <a:pt x="37483" y="18138"/>
                    <a:pt x="37179" y="17410"/>
                    <a:pt x="36572" y="17279"/>
                  </a:cubicBezTo>
                  <a:cubicBezTo>
                    <a:pt x="36544" y="17273"/>
                    <a:pt x="36517" y="17272"/>
                    <a:pt x="36492" y="17269"/>
                  </a:cubicBezTo>
                  <a:cubicBezTo>
                    <a:pt x="36446" y="17260"/>
                    <a:pt x="36401" y="17253"/>
                    <a:pt x="36352" y="17249"/>
                  </a:cubicBezTo>
                  <a:lnTo>
                    <a:pt x="36240" y="17244"/>
                  </a:lnTo>
                  <a:cubicBezTo>
                    <a:pt x="36364" y="17213"/>
                    <a:pt x="36487" y="17179"/>
                    <a:pt x="36608" y="17139"/>
                  </a:cubicBezTo>
                  <a:cubicBezTo>
                    <a:pt x="37063" y="16989"/>
                    <a:pt x="37358" y="16576"/>
                    <a:pt x="37294" y="16092"/>
                  </a:cubicBezTo>
                  <a:cubicBezTo>
                    <a:pt x="37232" y="15642"/>
                    <a:pt x="36847" y="15254"/>
                    <a:pt x="36378" y="15254"/>
                  </a:cubicBezTo>
                  <a:cubicBezTo>
                    <a:pt x="36375" y="15254"/>
                    <a:pt x="36372" y="15254"/>
                    <a:pt x="36370" y="15254"/>
                  </a:cubicBezTo>
                  <a:cubicBezTo>
                    <a:pt x="36025" y="15255"/>
                    <a:pt x="35657" y="15401"/>
                    <a:pt x="35323" y="15488"/>
                  </a:cubicBezTo>
                  <a:cubicBezTo>
                    <a:pt x="35030" y="15564"/>
                    <a:pt x="34736" y="15639"/>
                    <a:pt x="34444" y="15716"/>
                  </a:cubicBezTo>
                  <a:cubicBezTo>
                    <a:pt x="34495" y="14525"/>
                    <a:pt x="34375" y="13337"/>
                    <a:pt x="34046" y="12175"/>
                  </a:cubicBezTo>
                  <a:cubicBezTo>
                    <a:pt x="33643" y="10753"/>
                    <a:pt x="32963" y="9402"/>
                    <a:pt x="32072" y="8224"/>
                  </a:cubicBezTo>
                  <a:cubicBezTo>
                    <a:pt x="31586" y="7580"/>
                    <a:pt x="31053" y="6978"/>
                    <a:pt x="30467" y="6423"/>
                  </a:cubicBezTo>
                  <a:cubicBezTo>
                    <a:pt x="30099" y="4729"/>
                    <a:pt x="29730" y="3035"/>
                    <a:pt x="29362" y="1340"/>
                  </a:cubicBezTo>
                  <a:cubicBezTo>
                    <a:pt x="29307" y="1093"/>
                    <a:pt x="29253" y="848"/>
                    <a:pt x="29200" y="601"/>
                  </a:cubicBezTo>
                  <a:cubicBezTo>
                    <a:pt x="29118" y="224"/>
                    <a:pt x="28751" y="1"/>
                    <a:pt x="283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1860000" algn="bl" rotWithShape="0">
                <a:srgbClr val="004468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4139;p57">
              <a:extLst>
                <a:ext uri="{FF2B5EF4-FFF2-40B4-BE49-F238E27FC236}">
                  <a16:creationId xmlns:a16="http://schemas.microsoft.com/office/drawing/2014/main" id="{2965F9A2-DD3D-48B9-9929-250E94DD902D}"/>
                </a:ext>
              </a:extLst>
            </p:cNvPr>
            <p:cNvSpPr/>
            <p:nvPr/>
          </p:nvSpPr>
          <p:spPr>
            <a:xfrm>
              <a:off x="2466825" y="2161400"/>
              <a:ext cx="140800" cy="176300"/>
            </a:xfrm>
            <a:custGeom>
              <a:avLst/>
              <a:gdLst/>
              <a:ahLst/>
              <a:cxnLst/>
              <a:rect l="l" t="t" r="r" b="b"/>
              <a:pathLst>
                <a:path w="5632" h="7052" extrusionOk="0">
                  <a:moveTo>
                    <a:pt x="1534" y="0"/>
                  </a:moveTo>
                  <a:lnTo>
                    <a:pt x="1" y="7052"/>
                  </a:lnTo>
                  <a:lnTo>
                    <a:pt x="5632" y="4488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4140;p57">
              <a:extLst>
                <a:ext uri="{FF2B5EF4-FFF2-40B4-BE49-F238E27FC236}">
                  <a16:creationId xmlns:a16="http://schemas.microsoft.com/office/drawing/2014/main" id="{7290AB3A-9599-4CC8-9E33-120955DF179E}"/>
                </a:ext>
              </a:extLst>
            </p:cNvPr>
            <p:cNvSpPr/>
            <p:nvPr/>
          </p:nvSpPr>
          <p:spPr>
            <a:xfrm>
              <a:off x="2494475" y="2203700"/>
              <a:ext cx="89675" cy="109250"/>
            </a:xfrm>
            <a:custGeom>
              <a:avLst/>
              <a:gdLst/>
              <a:ahLst/>
              <a:cxnLst/>
              <a:rect l="l" t="t" r="r" b="b"/>
              <a:pathLst>
                <a:path w="3587" h="4370" extrusionOk="0">
                  <a:moveTo>
                    <a:pt x="831" y="458"/>
                  </a:moveTo>
                  <a:cubicBezTo>
                    <a:pt x="1305" y="927"/>
                    <a:pt x="2732" y="2330"/>
                    <a:pt x="3183" y="2762"/>
                  </a:cubicBezTo>
                  <a:lnTo>
                    <a:pt x="276" y="4012"/>
                  </a:lnTo>
                  <a:lnTo>
                    <a:pt x="831" y="458"/>
                  </a:lnTo>
                  <a:close/>
                  <a:moveTo>
                    <a:pt x="680" y="0"/>
                  </a:moveTo>
                  <a:lnTo>
                    <a:pt x="1" y="4370"/>
                  </a:lnTo>
                  <a:lnTo>
                    <a:pt x="1" y="4370"/>
                  </a:lnTo>
                  <a:lnTo>
                    <a:pt x="3586" y="2825"/>
                  </a:lnTo>
                  <a:lnTo>
                    <a:pt x="3452" y="2711"/>
                  </a:lnTo>
                  <a:cubicBezTo>
                    <a:pt x="3264" y="2548"/>
                    <a:pt x="855" y="173"/>
                    <a:pt x="832" y="150"/>
                  </a:cubicBezTo>
                  <a:lnTo>
                    <a:pt x="6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4141;p57">
              <a:extLst>
                <a:ext uri="{FF2B5EF4-FFF2-40B4-BE49-F238E27FC236}">
                  <a16:creationId xmlns:a16="http://schemas.microsoft.com/office/drawing/2014/main" id="{19DCCD14-18A3-40DC-9C07-D26F19981F9D}"/>
                </a:ext>
              </a:extLst>
            </p:cNvPr>
            <p:cNvSpPr/>
            <p:nvPr/>
          </p:nvSpPr>
          <p:spPr>
            <a:xfrm>
              <a:off x="2901500" y="2161400"/>
              <a:ext cx="140850" cy="176300"/>
            </a:xfrm>
            <a:custGeom>
              <a:avLst/>
              <a:gdLst/>
              <a:ahLst/>
              <a:cxnLst/>
              <a:rect l="l" t="t" r="r" b="b"/>
              <a:pathLst>
                <a:path w="5634" h="7052" extrusionOk="0">
                  <a:moveTo>
                    <a:pt x="4099" y="0"/>
                  </a:moveTo>
                  <a:lnTo>
                    <a:pt x="1" y="4488"/>
                  </a:lnTo>
                  <a:lnTo>
                    <a:pt x="5633" y="7052"/>
                  </a:lnTo>
                  <a:lnTo>
                    <a:pt x="4099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4142;p57">
              <a:extLst>
                <a:ext uri="{FF2B5EF4-FFF2-40B4-BE49-F238E27FC236}">
                  <a16:creationId xmlns:a16="http://schemas.microsoft.com/office/drawing/2014/main" id="{223F6C3C-FA55-426D-B302-7C7D8EDCF267}"/>
                </a:ext>
              </a:extLst>
            </p:cNvPr>
            <p:cNvSpPr/>
            <p:nvPr/>
          </p:nvSpPr>
          <p:spPr>
            <a:xfrm>
              <a:off x="2925000" y="2203775"/>
              <a:ext cx="89700" cy="109175"/>
            </a:xfrm>
            <a:custGeom>
              <a:avLst/>
              <a:gdLst/>
              <a:ahLst/>
              <a:cxnLst/>
              <a:rect l="l" t="t" r="r" b="b"/>
              <a:pathLst>
                <a:path w="3588" h="4367" extrusionOk="0">
                  <a:moveTo>
                    <a:pt x="2756" y="452"/>
                  </a:moveTo>
                  <a:lnTo>
                    <a:pt x="3310" y="4007"/>
                  </a:lnTo>
                  <a:lnTo>
                    <a:pt x="3310" y="4007"/>
                  </a:lnTo>
                  <a:lnTo>
                    <a:pt x="403" y="2757"/>
                  </a:lnTo>
                  <a:cubicBezTo>
                    <a:pt x="854" y="2327"/>
                    <a:pt x="2281" y="924"/>
                    <a:pt x="2756" y="452"/>
                  </a:cubicBezTo>
                  <a:close/>
                  <a:moveTo>
                    <a:pt x="2905" y="0"/>
                  </a:moveTo>
                  <a:lnTo>
                    <a:pt x="2753" y="149"/>
                  </a:lnTo>
                  <a:cubicBezTo>
                    <a:pt x="2730" y="173"/>
                    <a:pt x="321" y="2548"/>
                    <a:pt x="133" y="2710"/>
                  </a:cubicBezTo>
                  <a:lnTo>
                    <a:pt x="0" y="2824"/>
                  </a:lnTo>
                  <a:lnTo>
                    <a:pt x="3588" y="4367"/>
                  </a:lnTo>
                  <a:lnTo>
                    <a:pt x="3588" y="4367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4143;p57">
              <a:extLst>
                <a:ext uri="{FF2B5EF4-FFF2-40B4-BE49-F238E27FC236}">
                  <a16:creationId xmlns:a16="http://schemas.microsoft.com/office/drawing/2014/main" id="{96C3F7EA-5818-4E4E-A7D7-181DD020A55E}"/>
                </a:ext>
              </a:extLst>
            </p:cNvPr>
            <p:cNvSpPr/>
            <p:nvPr/>
          </p:nvSpPr>
          <p:spPr>
            <a:xfrm>
              <a:off x="2377700" y="2209400"/>
              <a:ext cx="757325" cy="625600"/>
            </a:xfrm>
            <a:custGeom>
              <a:avLst/>
              <a:gdLst/>
              <a:ahLst/>
              <a:cxnLst/>
              <a:rect l="l" t="t" r="r" b="b"/>
              <a:pathLst>
                <a:path w="30293" h="25024" extrusionOk="0">
                  <a:moveTo>
                    <a:pt x="15146" y="0"/>
                  </a:moveTo>
                  <a:cubicBezTo>
                    <a:pt x="11128" y="0"/>
                    <a:pt x="7277" y="1318"/>
                    <a:pt x="4436" y="3664"/>
                  </a:cubicBezTo>
                  <a:cubicBezTo>
                    <a:pt x="1595" y="6011"/>
                    <a:pt x="0" y="9192"/>
                    <a:pt x="0" y="12511"/>
                  </a:cubicBezTo>
                  <a:cubicBezTo>
                    <a:pt x="0" y="15830"/>
                    <a:pt x="1595" y="19013"/>
                    <a:pt x="4436" y="21358"/>
                  </a:cubicBezTo>
                  <a:cubicBezTo>
                    <a:pt x="7277" y="23705"/>
                    <a:pt x="11128" y="25023"/>
                    <a:pt x="15146" y="25023"/>
                  </a:cubicBezTo>
                  <a:cubicBezTo>
                    <a:pt x="19163" y="25023"/>
                    <a:pt x="23015" y="23705"/>
                    <a:pt x="25856" y="21358"/>
                  </a:cubicBezTo>
                  <a:cubicBezTo>
                    <a:pt x="28696" y="19013"/>
                    <a:pt x="30292" y="15830"/>
                    <a:pt x="30292" y="12511"/>
                  </a:cubicBezTo>
                  <a:cubicBezTo>
                    <a:pt x="30292" y="9192"/>
                    <a:pt x="28696" y="6011"/>
                    <a:pt x="25856" y="3664"/>
                  </a:cubicBezTo>
                  <a:cubicBezTo>
                    <a:pt x="23015" y="1318"/>
                    <a:pt x="19163" y="0"/>
                    <a:pt x="15146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4144;p57">
              <a:extLst>
                <a:ext uri="{FF2B5EF4-FFF2-40B4-BE49-F238E27FC236}">
                  <a16:creationId xmlns:a16="http://schemas.microsoft.com/office/drawing/2014/main" id="{6D2D81A2-8C05-4302-B498-0FDC4B487923}"/>
                </a:ext>
              </a:extLst>
            </p:cNvPr>
            <p:cNvSpPr/>
            <p:nvPr/>
          </p:nvSpPr>
          <p:spPr>
            <a:xfrm>
              <a:off x="2375750" y="2392675"/>
              <a:ext cx="355100" cy="381225"/>
            </a:xfrm>
            <a:custGeom>
              <a:avLst/>
              <a:gdLst/>
              <a:ahLst/>
              <a:cxnLst/>
              <a:rect l="l" t="t" r="r" b="b"/>
              <a:pathLst>
                <a:path w="14204" h="15249" extrusionOk="0">
                  <a:moveTo>
                    <a:pt x="2907" y="0"/>
                  </a:moveTo>
                  <a:cubicBezTo>
                    <a:pt x="1119" y="0"/>
                    <a:pt x="1" y="5198"/>
                    <a:pt x="2014" y="9487"/>
                  </a:cubicBezTo>
                  <a:cubicBezTo>
                    <a:pt x="4114" y="13962"/>
                    <a:pt x="8306" y="15152"/>
                    <a:pt x="10661" y="15247"/>
                  </a:cubicBezTo>
                  <a:cubicBezTo>
                    <a:pt x="10695" y="15248"/>
                    <a:pt x="10728" y="15249"/>
                    <a:pt x="10762" y="15249"/>
                  </a:cubicBezTo>
                  <a:cubicBezTo>
                    <a:pt x="13050" y="15249"/>
                    <a:pt x="14203" y="12124"/>
                    <a:pt x="10661" y="11123"/>
                  </a:cubicBezTo>
                  <a:cubicBezTo>
                    <a:pt x="10661" y="11123"/>
                    <a:pt x="6652" y="9819"/>
                    <a:pt x="5574" y="6059"/>
                  </a:cubicBezTo>
                  <a:cubicBezTo>
                    <a:pt x="4497" y="2299"/>
                    <a:pt x="5061" y="507"/>
                    <a:pt x="3141" y="30"/>
                  </a:cubicBezTo>
                  <a:cubicBezTo>
                    <a:pt x="3062" y="10"/>
                    <a:pt x="2984" y="0"/>
                    <a:pt x="2907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4145;p57">
              <a:extLst>
                <a:ext uri="{FF2B5EF4-FFF2-40B4-BE49-F238E27FC236}">
                  <a16:creationId xmlns:a16="http://schemas.microsoft.com/office/drawing/2014/main" id="{C86B0380-FBBE-4344-807B-99A96B495968}"/>
                </a:ext>
              </a:extLst>
            </p:cNvPr>
            <p:cNvSpPr/>
            <p:nvPr/>
          </p:nvSpPr>
          <p:spPr>
            <a:xfrm>
              <a:off x="2708000" y="2699025"/>
              <a:ext cx="149900" cy="90625"/>
            </a:xfrm>
            <a:custGeom>
              <a:avLst/>
              <a:gdLst/>
              <a:ahLst/>
              <a:cxnLst/>
              <a:rect l="l" t="t" r="r" b="b"/>
              <a:pathLst>
                <a:path w="5996" h="3625" extrusionOk="0">
                  <a:moveTo>
                    <a:pt x="3266" y="0"/>
                  </a:moveTo>
                  <a:cubicBezTo>
                    <a:pt x="1826" y="0"/>
                    <a:pt x="1" y="964"/>
                    <a:pt x="1095" y="3016"/>
                  </a:cubicBezTo>
                  <a:cubicBezTo>
                    <a:pt x="1095" y="3016"/>
                    <a:pt x="1703" y="3625"/>
                    <a:pt x="3127" y="3625"/>
                  </a:cubicBezTo>
                  <a:cubicBezTo>
                    <a:pt x="3381" y="3625"/>
                    <a:pt x="3660" y="3606"/>
                    <a:pt x="3966" y="3560"/>
                  </a:cubicBezTo>
                  <a:cubicBezTo>
                    <a:pt x="5996" y="3259"/>
                    <a:pt x="5524" y="769"/>
                    <a:pt x="4220" y="178"/>
                  </a:cubicBezTo>
                  <a:cubicBezTo>
                    <a:pt x="3960" y="60"/>
                    <a:pt x="3625" y="0"/>
                    <a:pt x="3266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4146;p57">
              <a:extLst>
                <a:ext uri="{FF2B5EF4-FFF2-40B4-BE49-F238E27FC236}">
                  <a16:creationId xmlns:a16="http://schemas.microsoft.com/office/drawing/2014/main" id="{3E9276FD-B51F-4A62-A709-7B7A13E50BCB}"/>
                </a:ext>
              </a:extLst>
            </p:cNvPr>
            <p:cNvSpPr/>
            <p:nvPr/>
          </p:nvSpPr>
          <p:spPr>
            <a:xfrm>
              <a:off x="2489450" y="2177900"/>
              <a:ext cx="500100" cy="200100"/>
            </a:xfrm>
            <a:custGeom>
              <a:avLst/>
              <a:gdLst/>
              <a:ahLst/>
              <a:cxnLst/>
              <a:rect l="l" t="t" r="r" b="b"/>
              <a:pathLst>
                <a:path w="20004" h="8004" extrusionOk="0">
                  <a:moveTo>
                    <a:pt x="11210" y="1"/>
                  </a:moveTo>
                  <a:cubicBezTo>
                    <a:pt x="10231" y="1"/>
                    <a:pt x="9150" y="110"/>
                    <a:pt x="7962" y="367"/>
                  </a:cubicBezTo>
                  <a:cubicBezTo>
                    <a:pt x="1" y="2086"/>
                    <a:pt x="118" y="5943"/>
                    <a:pt x="2196" y="7141"/>
                  </a:cubicBezTo>
                  <a:cubicBezTo>
                    <a:pt x="2674" y="7417"/>
                    <a:pt x="3165" y="7523"/>
                    <a:pt x="3637" y="7523"/>
                  </a:cubicBezTo>
                  <a:cubicBezTo>
                    <a:pt x="4981" y="7523"/>
                    <a:pt x="6174" y="6662"/>
                    <a:pt x="6501" y="6404"/>
                  </a:cubicBezTo>
                  <a:lnTo>
                    <a:pt x="6501" y="6404"/>
                  </a:lnTo>
                  <a:cubicBezTo>
                    <a:pt x="6254" y="6620"/>
                    <a:pt x="5638" y="7273"/>
                    <a:pt x="6706" y="7661"/>
                  </a:cubicBezTo>
                  <a:cubicBezTo>
                    <a:pt x="6859" y="7716"/>
                    <a:pt x="7013" y="7741"/>
                    <a:pt x="7166" y="7741"/>
                  </a:cubicBezTo>
                  <a:cubicBezTo>
                    <a:pt x="7977" y="7741"/>
                    <a:pt x="8751" y="7054"/>
                    <a:pt x="9131" y="6657"/>
                  </a:cubicBezTo>
                  <a:lnTo>
                    <a:pt x="9131" y="6657"/>
                  </a:lnTo>
                  <a:cubicBezTo>
                    <a:pt x="8816" y="7054"/>
                    <a:pt x="8406" y="7761"/>
                    <a:pt x="9296" y="7945"/>
                  </a:cubicBezTo>
                  <a:cubicBezTo>
                    <a:pt x="9381" y="7963"/>
                    <a:pt x="9468" y="7971"/>
                    <a:pt x="9554" y="7971"/>
                  </a:cubicBezTo>
                  <a:cubicBezTo>
                    <a:pt x="10095" y="7971"/>
                    <a:pt x="10638" y="7648"/>
                    <a:pt x="11067" y="7298"/>
                  </a:cubicBezTo>
                  <a:lnTo>
                    <a:pt x="11067" y="7298"/>
                  </a:lnTo>
                  <a:cubicBezTo>
                    <a:pt x="10940" y="7578"/>
                    <a:pt x="11023" y="7848"/>
                    <a:pt x="11648" y="7973"/>
                  </a:cubicBezTo>
                  <a:cubicBezTo>
                    <a:pt x="11755" y="7994"/>
                    <a:pt x="11862" y="8004"/>
                    <a:pt x="11969" y="8004"/>
                  </a:cubicBezTo>
                  <a:cubicBezTo>
                    <a:pt x="13268" y="8004"/>
                    <a:pt x="14542" y="6542"/>
                    <a:pt x="14812" y="6213"/>
                  </a:cubicBezTo>
                  <a:lnTo>
                    <a:pt x="14812" y="6213"/>
                  </a:lnTo>
                  <a:cubicBezTo>
                    <a:pt x="14591" y="6500"/>
                    <a:pt x="13811" y="7634"/>
                    <a:pt x="15331" y="7634"/>
                  </a:cubicBezTo>
                  <a:cubicBezTo>
                    <a:pt x="15345" y="7634"/>
                    <a:pt x="15360" y="7634"/>
                    <a:pt x="15374" y="7633"/>
                  </a:cubicBezTo>
                  <a:cubicBezTo>
                    <a:pt x="17178" y="7610"/>
                    <a:pt x="20003" y="5239"/>
                    <a:pt x="19061" y="3547"/>
                  </a:cubicBezTo>
                  <a:cubicBezTo>
                    <a:pt x="19061" y="3547"/>
                    <a:pt x="16790" y="1"/>
                    <a:pt x="11210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147;p57">
              <a:extLst>
                <a:ext uri="{FF2B5EF4-FFF2-40B4-BE49-F238E27FC236}">
                  <a16:creationId xmlns:a16="http://schemas.microsoft.com/office/drawing/2014/main" id="{7E2A43AA-4D96-484C-9A93-6CAA293A4A64}"/>
                </a:ext>
              </a:extLst>
            </p:cNvPr>
            <p:cNvSpPr/>
            <p:nvPr/>
          </p:nvSpPr>
          <p:spPr>
            <a:xfrm>
              <a:off x="2523350" y="2207675"/>
              <a:ext cx="352650" cy="132925"/>
            </a:xfrm>
            <a:custGeom>
              <a:avLst/>
              <a:gdLst/>
              <a:ahLst/>
              <a:cxnLst/>
              <a:rect l="l" t="t" r="r" b="b"/>
              <a:pathLst>
                <a:path w="14106" h="5317" extrusionOk="0">
                  <a:moveTo>
                    <a:pt x="8882" y="1"/>
                  </a:moveTo>
                  <a:cubicBezTo>
                    <a:pt x="8077" y="1"/>
                    <a:pt x="7212" y="150"/>
                    <a:pt x="6285" y="432"/>
                  </a:cubicBezTo>
                  <a:cubicBezTo>
                    <a:pt x="6147" y="473"/>
                    <a:pt x="0" y="2480"/>
                    <a:pt x="1145" y="4251"/>
                  </a:cubicBezTo>
                  <a:cubicBezTo>
                    <a:pt x="1392" y="4635"/>
                    <a:pt x="1805" y="4785"/>
                    <a:pt x="2300" y="4785"/>
                  </a:cubicBezTo>
                  <a:cubicBezTo>
                    <a:pt x="4092" y="4785"/>
                    <a:pt x="6965" y="2814"/>
                    <a:pt x="6965" y="2813"/>
                  </a:cubicBezTo>
                  <a:lnTo>
                    <a:pt x="6965" y="2813"/>
                  </a:lnTo>
                  <a:cubicBezTo>
                    <a:pt x="6965" y="2814"/>
                    <a:pt x="5168" y="4546"/>
                    <a:pt x="6119" y="5202"/>
                  </a:cubicBezTo>
                  <a:cubicBezTo>
                    <a:pt x="6234" y="5281"/>
                    <a:pt x="6369" y="5316"/>
                    <a:pt x="6520" y="5316"/>
                  </a:cubicBezTo>
                  <a:cubicBezTo>
                    <a:pt x="7619" y="5316"/>
                    <a:pt x="9497" y="3456"/>
                    <a:pt x="9497" y="3456"/>
                  </a:cubicBezTo>
                  <a:lnTo>
                    <a:pt x="9497" y="3456"/>
                  </a:lnTo>
                  <a:cubicBezTo>
                    <a:pt x="9497" y="3456"/>
                    <a:pt x="8507" y="4785"/>
                    <a:pt x="9122" y="5202"/>
                  </a:cubicBezTo>
                  <a:cubicBezTo>
                    <a:pt x="9166" y="5233"/>
                    <a:pt x="9231" y="5247"/>
                    <a:pt x="9312" y="5247"/>
                  </a:cubicBezTo>
                  <a:cubicBezTo>
                    <a:pt x="10355" y="5247"/>
                    <a:pt x="14106" y="2884"/>
                    <a:pt x="12450" y="1361"/>
                  </a:cubicBezTo>
                  <a:cubicBezTo>
                    <a:pt x="11438" y="429"/>
                    <a:pt x="10248" y="1"/>
                    <a:pt x="8882" y="1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4148;p57">
              <a:extLst>
                <a:ext uri="{FF2B5EF4-FFF2-40B4-BE49-F238E27FC236}">
                  <a16:creationId xmlns:a16="http://schemas.microsoft.com/office/drawing/2014/main" id="{A08AE36A-693F-418B-B35A-D46F4D494D11}"/>
                </a:ext>
              </a:extLst>
            </p:cNvPr>
            <p:cNvSpPr/>
            <p:nvPr/>
          </p:nvSpPr>
          <p:spPr>
            <a:xfrm>
              <a:off x="2710900" y="2555025"/>
              <a:ext cx="89400" cy="91625"/>
            </a:xfrm>
            <a:custGeom>
              <a:avLst/>
              <a:gdLst/>
              <a:ahLst/>
              <a:cxnLst/>
              <a:rect l="l" t="t" r="r" b="b"/>
              <a:pathLst>
                <a:path w="3576" h="3665" extrusionOk="0">
                  <a:moveTo>
                    <a:pt x="2437" y="0"/>
                  </a:moveTo>
                  <a:cubicBezTo>
                    <a:pt x="2088" y="0"/>
                    <a:pt x="1716" y="125"/>
                    <a:pt x="1423" y="242"/>
                  </a:cubicBezTo>
                  <a:cubicBezTo>
                    <a:pt x="928" y="438"/>
                    <a:pt x="481" y="729"/>
                    <a:pt x="100" y="1102"/>
                  </a:cubicBezTo>
                  <a:cubicBezTo>
                    <a:pt x="1" y="1200"/>
                    <a:pt x="95" y="1335"/>
                    <a:pt x="204" y="1335"/>
                  </a:cubicBezTo>
                  <a:cubicBezTo>
                    <a:pt x="236" y="1335"/>
                    <a:pt x="268" y="1324"/>
                    <a:pt x="298" y="1299"/>
                  </a:cubicBezTo>
                  <a:cubicBezTo>
                    <a:pt x="612" y="1025"/>
                    <a:pt x="977" y="802"/>
                    <a:pt x="1370" y="654"/>
                  </a:cubicBezTo>
                  <a:cubicBezTo>
                    <a:pt x="1671" y="541"/>
                    <a:pt x="2036" y="424"/>
                    <a:pt x="2371" y="424"/>
                  </a:cubicBezTo>
                  <a:cubicBezTo>
                    <a:pt x="2422" y="424"/>
                    <a:pt x="2472" y="427"/>
                    <a:pt x="2521" y="433"/>
                  </a:cubicBezTo>
                  <a:cubicBezTo>
                    <a:pt x="2855" y="473"/>
                    <a:pt x="2935" y="799"/>
                    <a:pt x="2802" y="1075"/>
                  </a:cubicBezTo>
                  <a:cubicBezTo>
                    <a:pt x="2639" y="1407"/>
                    <a:pt x="2212" y="1549"/>
                    <a:pt x="1890" y="1667"/>
                  </a:cubicBezTo>
                  <a:cubicBezTo>
                    <a:pt x="1618" y="1770"/>
                    <a:pt x="1694" y="2149"/>
                    <a:pt x="1956" y="2149"/>
                  </a:cubicBezTo>
                  <a:cubicBezTo>
                    <a:pt x="1976" y="2149"/>
                    <a:pt x="1998" y="2146"/>
                    <a:pt x="2020" y="2142"/>
                  </a:cubicBezTo>
                  <a:cubicBezTo>
                    <a:pt x="2074" y="2130"/>
                    <a:pt x="2128" y="2125"/>
                    <a:pt x="2183" y="2125"/>
                  </a:cubicBezTo>
                  <a:cubicBezTo>
                    <a:pt x="2380" y="2125"/>
                    <a:pt x="2576" y="2197"/>
                    <a:pt x="2726" y="2325"/>
                  </a:cubicBezTo>
                  <a:cubicBezTo>
                    <a:pt x="2917" y="2490"/>
                    <a:pt x="3058" y="2783"/>
                    <a:pt x="2910" y="3018"/>
                  </a:cubicBezTo>
                  <a:cubicBezTo>
                    <a:pt x="2793" y="3206"/>
                    <a:pt x="2554" y="3318"/>
                    <a:pt x="2336" y="3318"/>
                  </a:cubicBezTo>
                  <a:cubicBezTo>
                    <a:pt x="2325" y="3318"/>
                    <a:pt x="2315" y="3317"/>
                    <a:pt x="2304" y="3317"/>
                  </a:cubicBezTo>
                  <a:cubicBezTo>
                    <a:pt x="1946" y="3297"/>
                    <a:pt x="1620" y="3053"/>
                    <a:pt x="1331" y="2866"/>
                  </a:cubicBezTo>
                  <a:cubicBezTo>
                    <a:pt x="1300" y="2846"/>
                    <a:pt x="1270" y="2838"/>
                    <a:pt x="1241" y="2838"/>
                  </a:cubicBezTo>
                  <a:cubicBezTo>
                    <a:pt x="1095" y="2838"/>
                    <a:pt x="999" y="3065"/>
                    <a:pt x="1154" y="3168"/>
                  </a:cubicBezTo>
                  <a:cubicBezTo>
                    <a:pt x="1539" y="3424"/>
                    <a:pt x="1958" y="3657"/>
                    <a:pt x="2430" y="3665"/>
                  </a:cubicBezTo>
                  <a:cubicBezTo>
                    <a:pt x="2437" y="3665"/>
                    <a:pt x="2445" y="3665"/>
                    <a:pt x="2453" y="3665"/>
                  </a:cubicBezTo>
                  <a:cubicBezTo>
                    <a:pt x="2822" y="3665"/>
                    <a:pt x="3211" y="3499"/>
                    <a:pt x="3379" y="3152"/>
                  </a:cubicBezTo>
                  <a:cubicBezTo>
                    <a:pt x="3576" y="2747"/>
                    <a:pt x="3379" y="2249"/>
                    <a:pt x="3055" y="1967"/>
                  </a:cubicBezTo>
                  <a:cubicBezTo>
                    <a:pt x="2969" y="1892"/>
                    <a:pt x="2876" y="1831"/>
                    <a:pt x="2777" y="1782"/>
                  </a:cubicBezTo>
                  <a:cubicBezTo>
                    <a:pt x="2968" y="1655"/>
                    <a:pt x="3128" y="1494"/>
                    <a:pt x="3225" y="1276"/>
                  </a:cubicBezTo>
                  <a:cubicBezTo>
                    <a:pt x="3405" y="873"/>
                    <a:pt x="3346" y="320"/>
                    <a:pt x="2915" y="104"/>
                  </a:cubicBezTo>
                  <a:cubicBezTo>
                    <a:pt x="2769" y="30"/>
                    <a:pt x="2605" y="0"/>
                    <a:pt x="24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4149;p57">
              <a:extLst>
                <a:ext uri="{FF2B5EF4-FFF2-40B4-BE49-F238E27FC236}">
                  <a16:creationId xmlns:a16="http://schemas.microsoft.com/office/drawing/2014/main" id="{73A534E0-533B-40D1-B607-355A1B7F49F4}"/>
                </a:ext>
              </a:extLst>
            </p:cNvPr>
            <p:cNvSpPr/>
            <p:nvPr/>
          </p:nvSpPr>
          <p:spPr>
            <a:xfrm>
              <a:off x="2713825" y="2474900"/>
              <a:ext cx="98000" cy="36425"/>
            </a:xfrm>
            <a:custGeom>
              <a:avLst/>
              <a:gdLst/>
              <a:ahLst/>
              <a:cxnLst/>
              <a:rect l="l" t="t" r="r" b="b"/>
              <a:pathLst>
                <a:path w="3920" h="1457" extrusionOk="0">
                  <a:moveTo>
                    <a:pt x="1745" y="0"/>
                  </a:moveTo>
                  <a:cubicBezTo>
                    <a:pt x="877" y="0"/>
                    <a:pt x="1" y="119"/>
                    <a:pt x="51" y="339"/>
                  </a:cubicBezTo>
                  <a:cubicBezTo>
                    <a:pt x="134" y="713"/>
                    <a:pt x="1683" y="1457"/>
                    <a:pt x="1683" y="1457"/>
                  </a:cubicBezTo>
                  <a:cubicBezTo>
                    <a:pt x="1683" y="1457"/>
                    <a:pt x="3919" y="462"/>
                    <a:pt x="3215" y="173"/>
                  </a:cubicBezTo>
                  <a:cubicBezTo>
                    <a:pt x="2929" y="56"/>
                    <a:pt x="2339" y="0"/>
                    <a:pt x="17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4150;p57">
              <a:extLst>
                <a:ext uri="{FF2B5EF4-FFF2-40B4-BE49-F238E27FC236}">
                  <a16:creationId xmlns:a16="http://schemas.microsoft.com/office/drawing/2014/main" id="{83E35221-A6D0-4960-9AEB-2851A57C18EB}"/>
                </a:ext>
              </a:extLst>
            </p:cNvPr>
            <p:cNvSpPr/>
            <p:nvPr/>
          </p:nvSpPr>
          <p:spPr>
            <a:xfrm>
              <a:off x="2751375" y="2486325"/>
              <a:ext cx="9600" cy="42900"/>
            </a:xfrm>
            <a:custGeom>
              <a:avLst/>
              <a:gdLst/>
              <a:ahLst/>
              <a:cxnLst/>
              <a:rect l="l" t="t" r="r" b="b"/>
              <a:pathLst>
                <a:path w="384" h="1716" extrusionOk="0">
                  <a:moveTo>
                    <a:pt x="191" y="1"/>
                  </a:moveTo>
                  <a:cubicBezTo>
                    <a:pt x="87" y="1"/>
                    <a:pt x="1" y="87"/>
                    <a:pt x="1" y="191"/>
                  </a:cubicBezTo>
                  <a:lnTo>
                    <a:pt x="1" y="1359"/>
                  </a:lnTo>
                  <a:lnTo>
                    <a:pt x="1" y="1525"/>
                  </a:lnTo>
                  <a:cubicBezTo>
                    <a:pt x="1" y="1627"/>
                    <a:pt x="89" y="1716"/>
                    <a:pt x="191" y="1716"/>
                  </a:cubicBezTo>
                  <a:cubicBezTo>
                    <a:pt x="297" y="1716"/>
                    <a:pt x="383" y="1627"/>
                    <a:pt x="383" y="1525"/>
                  </a:cubicBezTo>
                  <a:lnTo>
                    <a:pt x="383" y="357"/>
                  </a:lnTo>
                  <a:lnTo>
                    <a:pt x="383" y="191"/>
                  </a:lnTo>
                  <a:cubicBezTo>
                    <a:pt x="383" y="89"/>
                    <a:pt x="295" y="1"/>
                    <a:pt x="1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4151;p57">
              <a:extLst>
                <a:ext uri="{FF2B5EF4-FFF2-40B4-BE49-F238E27FC236}">
                  <a16:creationId xmlns:a16="http://schemas.microsoft.com/office/drawing/2014/main" id="{1B130279-27B7-4FB7-BC2C-6E534AF0E506}"/>
                </a:ext>
              </a:extLst>
            </p:cNvPr>
            <p:cNvSpPr/>
            <p:nvPr/>
          </p:nvSpPr>
          <p:spPr>
            <a:xfrm>
              <a:off x="2314150" y="254280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196" y="0"/>
                  </a:moveTo>
                  <a:cubicBezTo>
                    <a:pt x="51" y="0"/>
                    <a:pt x="1" y="231"/>
                    <a:pt x="161" y="272"/>
                  </a:cubicBezTo>
                  <a:cubicBezTo>
                    <a:pt x="1445" y="607"/>
                    <a:pt x="2727" y="938"/>
                    <a:pt x="4012" y="1272"/>
                  </a:cubicBezTo>
                  <a:lnTo>
                    <a:pt x="4553" y="1412"/>
                  </a:lnTo>
                  <a:cubicBezTo>
                    <a:pt x="4567" y="1416"/>
                    <a:pt x="4581" y="1418"/>
                    <a:pt x="4593" y="1418"/>
                  </a:cubicBezTo>
                  <a:cubicBezTo>
                    <a:pt x="4738" y="1418"/>
                    <a:pt x="4788" y="1187"/>
                    <a:pt x="4628" y="1145"/>
                  </a:cubicBezTo>
                  <a:cubicBezTo>
                    <a:pt x="3344" y="812"/>
                    <a:pt x="2060" y="480"/>
                    <a:pt x="776" y="147"/>
                  </a:cubicBezTo>
                  <a:lnTo>
                    <a:pt x="234" y="5"/>
                  </a:lnTo>
                  <a:cubicBezTo>
                    <a:pt x="221" y="2"/>
                    <a:pt x="208" y="0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152;p57">
              <a:extLst>
                <a:ext uri="{FF2B5EF4-FFF2-40B4-BE49-F238E27FC236}">
                  <a16:creationId xmlns:a16="http://schemas.microsoft.com/office/drawing/2014/main" id="{4A6B5047-362D-4DBC-A0E6-2ED85E476CCE}"/>
                </a:ext>
              </a:extLst>
            </p:cNvPr>
            <p:cNvSpPr/>
            <p:nvPr/>
          </p:nvSpPr>
          <p:spPr>
            <a:xfrm>
              <a:off x="23146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4256" y="0"/>
                  </a:moveTo>
                  <a:cubicBezTo>
                    <a:pt x="4253" y="0"/>
                    <a:pt x="4250" y="0"/>
                    <a:pt x="4247" y="1"/>
                  </a:cubicBezTo>
                  <a:cubicBezTo>
                    <a:pt x="3060" y="66"/>
                    <a:pt x="1875" y="129"/>
                    <a:pt x="692" y="193"/>
                  </a:cubicBezTo>
                  <a:cubicBezTo>
                    <a:pt x="520" y="203"/>
                    <a:pt x="351" y="211"/>
                    <a:pt x="179" y="220"/>
                  </a:cubicBezTo>
                  <a:cubicBezTo>
                    <a:pt x="6" y="229"/>
                    <a:pt x="0" y="499"/>
                    <a:pt x="171" y="499"/>
                  </a:cubicBezTo>
                  <a:cubicBezTo>
                    <a:pt x="174" y="499"/>
                    <a:pt x="176" y="499"/>
                    <a:pt x="179" y="499"/>
                  </a:cubicBezTo>
                  <a:cubicBezTo>
                    <a:pt x="1364" y="434"/>
                    <a:pt x="2551" y="370"/>
                    <a:pt x="3734" y="305"/>
                  </a:cubicBezTo>
                  <a:cubicBezTo>
                    <a:pt x="3905" y="297"/>
                    <a:pt x="4075" y="286"/>
                    <a:pt x="4247" y="278"/>
                  </a:cubicBezTo>
                  <a:cubicBezTo>
                    <a:pt x="4420" y="269"/>
                    <a:pt x="4424" y="0"/>
                    <a:pt x="4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153;p57">
              <a:extLst>
                <a:ext uri="{FF2B5EF4-FFF2-40B4-BE49-F238E27FC236}">
                  <a16:creationId xmlns:a16="http://schemas.microsoft.com/office/drawing/2014/main" id="{1C08F978-5F1D-4100-8FCB-848941EA0757}"/>
                </a:ext>
              </a:extLst>
            </p:cNvPr>
            <p:cNvSpPr/>
            <p:nvPr/>
          </p:nvSpPr>
          <p:spPr>
            <a:xfrm>
              <a:off x="2319575" y="2612675"/>
              <a:ext cx="118700" cy="33300"/>
            </a:xfrm>
            <a:custGeom>
              <a:avLst/>
              <a:gdLst/>
              <a:ahLst/>
              <a:cxnLst/>
              <a:rect l="l" t="t" r="r" b="b"/>
              <a:pathLst>
                <a:path w="4748" h="1332" extrusionOk="0">
                  <a:moveTo>
                    <a:pt x="4564" y="0"/>
                  </a:moveTo>
                  <a:cubicBezTo>
                    <a:pt x="4550" y="0"/>
                    <a:pt x="4535" y="3"/>
                    <a:pt x="4520" y="8"/>
                  </a:cubicBezTo>
                  <a:cubicBezTo>
                    <a:pt x="4023" y="162"/>
                    <a:pt x="3502" y="257"/>
                    <a:pt x="2997" y="379"/>
                  </a:cubicBezTo>
                  <a:cubicBezTo>
                    <a:pt x="2230" y="563"/>
                    <a:pt x="1465" y="747"/>
                    <a:pt x="697" y="931"/>
                  </a:cubicBezTo>
                  <a:cubicBezTo>
                    <a:pt x="520" y="975"/>
                    <a:pt x="341" y="1017"/>
                    <a:pt x="162" y="1060"/>
                  </a:cubicBezTo>
                  <a:cubicBezTo>
                    <a:pt x="1" y="1097"/>
                    <a:pt x="53" y="1331"/>
                    <a:pt x="200" y="1331"/>
                  </a:cubicBezTo>
                  <a:cubicBezTo>
                    <a:pt x="211" y="1331"/>
                    <a:pt x="223" y="1330"/>
                    <a:pt x="235" y="1327"/>
                  </a:cubicBezTo>
                  <a:cubicBezTo>
                    <a:pt x="1491" y="1025"/>
                    <a:pt x="2747" y="725"/>
                    <a:pt x="4001" y="420"/>
                  </a:cubicBezTo>
                  <a:cubicBezTo>
                    <a:pt x="4198" y="371"/>
                    <a:pt x="4400" y="334"/>
                    <a:pt x="4593" y="273"/>
                  </a:cubicBezTo>
                  <a:cubicBezTo>
                    <a:pt x="4748" y="227"/>
                    <a:pt x="4702" y="0"/>
                    <a:pt x="45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154;p57">
              <a:extLst>
                <a:ext uri="{FF2B5EF4-FFF2-40B4-BE49-F238E27FC236}">
                  <a16:creationId xmlns:a16="http://schemas.microsoft.com/office/drawing/2014/main" id="{D032AE06-246F-4F10-A133-2BCD93298344}"/>
                </a:ext>
              </a:extLst>
            </p:cNvPr>
            <p:cNvSpPr/>
            <p:nvPr/>
          </p:nvSpPr>
          <p:spPr>
            <a:xfrm>
              <a:off x="3087750" y="254285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4594" y="1"/>
                  </a:moveTo>
                  <a:cubicBezTo>
                    <a:pt x="4582" y="1"/>
                    <a:pt x="4569" y="2"/>
                    <a:pt x="4555" y="6"/>
                  </a:cubicBezTo>
                  <a:cubicBezTo>
                    <a:pt x="3270" y="339"/>
                    <a:pt x="1987" y="671"/>
                    <a:pt x="702" y="1005"/>
                  </a:cubicBezTo>
                  <a:lnTo>
                    <a:pt x="161" y="1146"/>
                  </a:lnTo>
                  <a:cubicBezTo>
                    <a:pt x="1" y="1185"/>
                    <a:pt x="53" y="1418"/>
                    <a:pt x="198" y="1418"/>
                  </a:cubicBezTo>
                  <a:cubicBezTo>
                    <a:pt x="210" y="1418"/>
                    <a:pt x="223" y="1417"/>
                    <a:pt x="236" y="1413"/>
                  </a:cubicBezTo>
                  <a:cubicBezTo>
                    <a:pt x="1521" y="1078"/>
                    <a:pt x="2802" y="746"/>
                    <a:pt x="4087" y="413"/>
                  </a:cubicBezTo>
                  <a:lnTo>
                    <a:pt x="4628" y="273"/>
                  </a:lnTo>
                  <a:cubicBezTo>
                    <a:pt x="4788" y="230"/>
                    <a:pt x="4738" y="1"/>
                    <a:pt x="4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4155;p57">
              <a:extLst>
                <a:ext uri="{FF2B5EF4-FFF2-40B4-BE49-F238E27FC236}">
                  <a16:creationId xmlns:a16="http://schemas.microsoft.com/office/drawing/2014/main" id="{F73DFCE3-EF11-4CC4-8113-EDAFC43FE6E3}"/>
                </a:ext>
              </a:extLst>
            </p:cNvPr>
            <p:cNvSpPr/>
            <p:nvPr/>
          </p:nvSpPr>
          <p:spPr>
            <a:xfrm>
              <a:off x="30964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170" y="0"/>
                  </a:moveTo>
                  <a:cubicBezTo>
                    <a:pt x="0" y="0"/>
                    <a:pt x="3" y="269"/>
                    <a:pt x="179" y="278"/>
                  </a:cubicBezTo>
                  <a:cubicBezTo>
                    <a:pt x="1364" y="343"/>
                    <a:pt x="2549" y="406"/>
                    <a:pt x="3733" y="471"/>
                  </a:cubicBezTo>
                  <a:cubicBezTo>
                    <a:pt x="3905" y="480"/>
                    <a:pt x="4075" y="490"/>
                    <a:pt x="4245" y="499"/>
                  </a:cubicBezTo>
                  <a:cubicBezTo>
                    <a:pt x="4248" y="499"/>
                    <a:pt x="4251" y="499"/>
                    <a:pt x="4254" y="499"/>
                  </a:cubicBezTo>
                  <a:cubicBezTo>
                    <a:pt x="4424" y="499"/>
                    <a:pt x="4422" y="231"/>
                    <a:pt x="4245" y="220"/>
                  </a:cubicBezTo>
                  <a:cubicBezTo>
                    <a:pt x="3060" y="155"/>
                    <a:pt x="1875" y="93"/>
                    <a:pt x="691" y="28"/>
                  </a:cubicBezTo>
                  <a:cubicBezTo>
                    <a:pt x="520" y="18"/>
                    <a:pt x="351" y="9"/>
                    <a:pt x="179" y="1"/>
                  </a:cubicBezTo>
                  <a:cubicBezTo>
                    <a:pt x="176" y="0"/>
                    <a:pt x="173" y="0"/>
                    <a:pt x="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156;p57">
              <a:extLst>
                <a:ext uri="{FF2B5EF4-FFF2-40B4-BE49-F238E27FC236}">
                  <a16:creationId xmlns:a16="http://schemas.microsoft.com/office/drawing/2014/main" id="{0E3E4E0A-5E73-4A9D-81E0-D71CDEE6FF61}"/>
                </a:ext>
              </a:extLst>
            </p:cNvPr>
            <p:cNvSpPr/>
            <p:nvPr/>
          </p:nvSpPr>
          <p:spPr>
            <a:xfrm>
              <a:off x="3083375" y="2612650"/>
              <a:ext cx="118675" cy="33325"/>
            </a:xfrm>
            <a:custGeom>
              <a:avLst/>
              <a:gdLst/>
              <a:ahLst/>
              <a:cxnLst/>
              <a:rect l="l" t="t" r="r" b="b"/>
              <a:pathLst>
                <a:path w="4747" h="1333" extrusionOk="0">
                  <a:moveTo>
                    <a:pt x="185" y="0"/>
                  </a:moveTo>
                  <a:cubicBezTo>
                    <a:pt x="47" y="0"/>
                    <a:pt x="0" y="228"/>
                    <a:pt x="154" y="276"/>
                  </a:cubicBezTo>
                  <a:cubicBezTo>
                    <a:pt x="651" y="430"/>
                    <a:pt x="1172" y="525"/>
                    <a:pt x="1677" y="647"/>
                  </a:cubicBezTo>
                  <a:cubicBezTo>
                    <a:pt x="2443" y="831"/>
                    <a:pt x="3208" y="1015"/>
                    <a:pt x="3975" y="1199"/>
                  </a:cubicBezTo>
                  <a:cubicBezTo>
                    <a:pt x="4154" y="1243"/>
                    <a:pt x="4333" y="1285"/>
                    <a:pt x="4512" y="1328"/>
                  </a:cubicBezTo>
                  <a:cubicBezTo>
                    <a:pt x="4524" y="1331"/>
                    <a:pt x="4536" y="1332"/>
                    <a:pt x="4547" y="1332"/>
                  </a:cubicBezTo>
                  <a:cubicBezTo>
                    <a:pt x="4694" y="1332"/>
                    <a:pt x="4747" y="1098"/>
                    <a:pt x="4585" y="1061"/>
                  </a:cubicBezTo>
                  <a:cubicBezTo>
                    <a:pt x="3330" y="759"/>
                    <a:pt x="2074" y="459"/>
                    <a:pt x="819" y="154"/>
                  </a:cubicBezTo>
                  <a:cubicBezTo>
                    <a:pt x="623" y="105"/>
                    <a:pt x="421" y="68"/>
                    <a:pt x="228" y="7"/>
                  </a:cubicBezTo>
                  <a:cubicBezTo>
                    <a:pt x="213" y="2"/>
                    <a:pt x="198" y="0"/>
                    <a:pt x="1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157;p57">
              <a:extLst>
                <a:ext uri="{FF2B5EF4-FFF2-40B4-BE49-F238E27FC236}">
                  <a16:creationId xmlns:a16="http://schemas.microsoft.com/office/drawing/2014/main" id="{3A2A2F25-5C18-4612-8687-E15AD88BFE39}"/>
                </a:ext>
              </a:extLst>
            </p:cNvPr>
            <p:cNvSpPr/>
            <p:nvPr/>
          </p:nvSpPr>
          <p:spPr>
            <a:xfrm>
              <a:off x="2438825" y="2579325"/>
              <a:ext cx="109725" cy="99975"/>
            </a:xfrm>
            <a:custGeom>
              <a:avLst/>
              <a:gdLst/>
              <a:ahLst/>
              <a:cxnLst/>
              <a:rect l="l" t="t" r="r" b="b"/>
              <a:pathLst>
                <a:path w="4389" h="3999" extrusionOk="0">
                  <a:moveTo>
                    <a:pt x="2194" y="1"/>
                  </a:moveTo>
                  <a:cubicBezTo>
                    <a:pt x="1682" y="1"/>
                    <a:pt x="1171" y="196"/>
                    <a:pt x="780" y="587"/>
                  </a:cubicBezTo>
                  <a:cubicBezTo>
                    <a:pt x="1" y="1368"/>
                    <a:pt x="1" y="2632"/>
                    <a:pt x="780" y="3413"/>
                  </a:cubicBezTo>
                  <a:cubicBezTo>
                    <a:pt x="1171" y="3803"/>
                    <a:pt x="1682" y="3999"/>
                    <a:pt x="2194" y="3999"/>
                  </a:cubicBezTo>
                  <a:cubicBezTo>
                    <a:pt x="2706" y="3999"/>
                    <a:pt x="3218" y="3803"/>
                    <a:pt x="3608" y="3413"/>
                  </a:cubicBezTo>
                  <a:cubicBezTo>
                    <a:pt x="4389" y="2632"/>
                    <a:pt x="4389" y="1368"/>
                    <a:pt x="3608" y="587"/>
                  </a:cubicBezTo>
                  <a:cubicBezTo>
                    <a:pt x="3218" y="196"/>
                    <a:pt x="2706" y="1"/>
                    <a:pt x="2194" y="1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4158;p57">
              <a:extLst>
                <a:ext uri="{FF2B5EF4-FFF2-40B4-BE49-F238E27FC236}">
                  <a16:creationId xmlns:a16="http://schemas.microsoft.com/office/drawing/2014/main" id="{EA45BEF8-E231-4FBA-BA7A-A7E5F4A1D19A}"/>
                </a:ext>
              </a:extLst>
            </p:cNvPr>
            <p:cNvSpPr/>
            <p:nvPr/>
          </p:nvSpPr>
          <p:spPr>
            <a:xfrm>
              <a:off x="2974825" y="2562675"/>
              <a:ext cx="109775" cy="100000"/>
            </a:xfrm>
            <a:custGeom>
              <a:avLst/>
              <a:gdLst/>
              <a:ahLst/>
              <a:cxnLst/>
              <a:rect l="l" t="t" r="r" b="b"/>
              <a:pathLst>
                <a:path w="4391" h="4000" extrusionOk="0">
                  <a:moveTo>
                    <a:pt x="2196" y="0"/>
                  </a:moveTo>
                  <a:cubicBezTo>
                    <a:pt x="1684" y="0"/>
                    <a:pt x="1172" y="195"/>
                    <a:pt x="782" y="586"/>
                  </a:cubicBezTo>
                  <a:cubicBezTo>
                    <a:pt x="1" y="1367"/>
                    <a:pt x="1" y="2633"/>
                    <a:pt x="782" y="3414"/>
                  </a:cubicBezTo>
                  <a:cubicBezTo>
                    <a:pt x="1172" y="3804"/>
                    <a:pt x="1684" y="3999"/>
                    <a:pt x="2196" y="3999"/>
                  </a:cubicBezTo>
                  <a:cubicBezTo>
                    <a:pt x="2707" y="3999"/>
                    <a:pt x="3219" y="3804"/>
                    <a:pt x="3610" y="3414"/>
                  </a:cubicBezTo>
                  <a:cubicBezTo>
                    <a:pt x="4391" y="2633"/>
                    <a:pt x="4391" y="1367"/>
                    <a:pt x="3610" y="586"/>
                  </a:cubicBezTo>
                  <a:cubicBezTo>
                    <a:pt x="3219" y="195"/>
                    <a:pt x="2707" y="0"/>
                    <a:pt x="2196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4159;p57">
              <a:extLst>
                <a:ext uri="{FF2B5EF4-FFF2-40B4-BE49-F238E27FC236}">
                  <a16:creationId xmlns:a16="http://schemas.microsoft.com/office/drawing/2014/main" id="{1F21F37F-9EFF-4520-8099-45B451A84CE8}"/>
                </a:ext>
              </a:extLst>
            </p:cNvPr>
            <p:cNvSpPr/>
            <p:nvPr/>
          </p:nvSpPr>
          <p:spPr>
            <a:xfrm>
              <a:off x="2480775" y="2423950"/>
              <a:ext cx="142325" cy="102025"/>
            </a:xfrm>
            <a:custGeom>
              <a:avLst/>
              <a:gdLst/>
              <a:ahLst/>
              <a:cxnLst/>
              <a:rect l="l" t="t" r="r" b="b"/>
              <a:pathLst>
                <a:path w="5693" h="4081" extrusionOk="0">
                  <a:moveTo>
                    <a:pt x="2874" y="0"/>
                  </a:moveTo>
                  <a:cubicBezTo>
                    <a:pt x="1984" y="0"/>
                    <a:pt x="1159" y="560"/>
                    <a:pt x="661" y="1364"/>
                  </a:cubicBezTo>
                  <a:cubicBezTo>
                    <a:pt x="206" y="2094"/>
                    <a:pt x="9" y="2962"/>
                    <a:pt x="1" y="3815"/>
                  </a:cubicBezTo>
                  <a:cubicBezTo>
                    <a:pt x="1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50" y="3814"/>
                  </a:cubicBezTo>
                  <a:cubicBezTo>
                    <a:pt x="560" y="2670"/>
                    <a:pt x="976" y="1321"/>
                    <a:pt x="2050" y="742"/>
                  </a:cubicBezTo>
                  <a:cubicBezTo>
                    <a:pt x="2308" y="602"/>
                    <a:pt x="2568" y="540"/>
                    <a:pt x="2821" y="540"/>
                  </a:cubicBezTo>
                  <a:cubicBezTo>
                    <a:pt x="3543" y="540"/>
                    <a:pt x="4207" y="1044"/>
                    <a:pt x="4596" y="1697"/>
                  </a:cubicBezTo>
                  <a:cubicBezTo>
                    <a:pt x="4977" y="2335"/>
                    <a:pt x="5137" y="3076"/>
                    <a:pt x="5143" y="3815"/>
                  </a:cubicBezTo>
                  <a:cubicBezTo>
                    <a:pt x="5145" y="3991"/>
                    <a:pt x="5283" y="4080"/>
                    <a:pt x="5420" y="4080"/>
                  </a:cubicBezTo>
                  <a:cubicBezTo>
                    <a:pt x="5557" y="4080"/>
                    <a:pt x="5692" y="3992"/>
                    <a:pt x="5692" y="3815"/>
                  </a:cubicBezTo>
                  <a:cubicBezTo>
                    <a:pt x="5680" y="2464"/>
                    <a:pt x="5140" y="862"/>
                    <a:pt x="3840" y="228"/>
                  </a:cubicBezTo>
                  <a:cubicBezTo>
                    <a:pt x="3517" y="71"/>
                    <a:pt x="3192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4160;p57">
              <a:extLst>
                <a:ext uri="{FF2B5EF4-FFF2-40B4-BE49-F238E27FC236}">
                  <a16:creationId xmlns:a16="http://schemas.microsoft.com/office/drawing/2014/main" id="{6C314748-FEAC-4116-BDD7-6BFF30B5E9E6}"/>
                </a:ext>
              </a:extLst>
            </p:cNvPr>
            <p:cNvSpPr/>
            <p:nvPr/>
          </p:nvSpPr>
          <p:spPr>
            <a:xfrm>
              <a:off x="2889225" y="2423950"/>
              <a:ext cx="142275" cy="102025"/>
            </a:xfrm>
            <a:custGeom>
              <a:avLst/>
              <a:gdLst/>
              <a:ahLst/>
              <a:cxnLst/>
              <a:rect l="l" t="t" r="r" b="b"/>
              <a:pathLst>
                <a:path w="5691" h="4081" extrusionOk="0">
                  <a:moveTo>
                    <a:pt x="2874" y="0"/>
                  </a:moveTo>
                  <a:cubicBezTo>
                    <a:pt x="1983" y="0"/>
                    <a:pt x="1158" y="560"/>
                    <a:pt x="659" y="1364"/>
                  </a:cubicBezTo>
                  <a:cubicBezTo>
                    <a:pt x="204" y="2094"/>
                    <a:pt x="8" y="2962"/>
                    <a:pt x="1" y="3815"/>
                  </a:cubicBezTo>
                  <a:cubicBezTo>
                    <a:pt x="0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49" y="3814"/>
                  </a:cubicBezTo>
                  <a:cubicBezTo>
                    <a:pt x="558" y="2670"/>
                    <a:pt x="975" y="1321"/>
                    <a:pt x="2049" y="742"/>
                  </a:cubicBezTo>
                  <a:cubicBezTo>
                    <a:pt x="2307" y="602"/>
                    <a:pt x="2567" y="540"/>
                    <a:pt x="2820" y="540"/>
                  </a:cubicBezTo>
                  <a:cubicBezTo>
                    <a:pt x="3541" y="540"/>
                    <a:pt x="4206" y="1044"/>
                    <a:pt x="4594" y="1697"/>
                  </a:cubicBezTo>
                  <a:cubicBezTo>
                    <a:pt x="4975" y="2335"/>
                    <a:pt x="5135" y="3076"/>
                    <a:pt x="5141" y="3815"/>
                  </a:cubicBezTo>
                  <a:cubicBezTo>
                    <a:pt x="5143" y="3991"/>
                    <a:pt x="5281" y="4080"/>
                    <a:pt x="5418" y="4080"/>
                  </a:cubicBezTo>
                  <a:cubicBezTo>
                    <a:pt x="5555" y="4080"/>
                    <a:pt x="5690" y="3992"/>
                    <a:pt x="5690" y="3815"/>
                  </a:cubicBezTo>
                  <a:cubicBezTo>
                    <a:pt x="5680" y="2464"/>
                    <a:pt x="5140" y="862"/>
                    <a:pt x="3839" y="228"/>
                  </a:cubicBezTo>
                  <a:cubicBezTo>
                    <a:pt x="3517" y="71"/>
                    <a:pt x="3191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4161;p57">
            <a:extLst>
              <a:ext uri="{FF2B5EF4-FFF2-40B4-BE49-F238E27FC236}">
                <a16:creationId xmlns:a16="http://schemas.microsoft.com/office/drawing/2014/main" id="{987BB563-F5E8-4958-9E7C-96223EF3F624}"/>
              </a:ext>
            </a:extLst>
          </p:cNvPr>
          <p:cNvGrpSpPr/>
          <p:nvPr/>
        </p:nvGrpSpPr>
        <p:grpSpPr>
          <a:xfrm rot="-461358">
            <a:off x="1034969" y="1389036"/>
            <a:ext cx="2745377" cy="4598761"/>
            <a:chOff x="5238875" y="1507675"/>
            <a:chExt cx="2059050" cy="3449100"/>
          </a:xfrm>
        </p:grpSpPr>
        <p:sp>
          <p:nvSpPr>
            <p:cNvPr id="129" name="Google Shape;4162;p57">
              <a:extLst>
                <a:ext uri="{FF2B5EF4-FFF2-40B4-BE49-F238E27FC236}">
                  <a16:creationId xmlns:a16="http://schemas.microsoft.com/office/drawing/2014/main" id="{A3A509C1-BE58-4B80-9E0B-000178F58A80}"/>
                </a:ext>
              </a:extLst>
            </p:cNvPr>
            <p:cNvSpPr/>
            <p:nvPr/>
          </p:nvSpPr>
          <p:spPr>
            <a:xfrm>
              <a:off x="5238875" y="1507675"/>
              <a:ext cx="2059050" cy="3449100"/>
            </a:xfrm>
            <a:custGeom>
              <a:avLst/>
              <a:gdLst/>
              <a:ahLst/>
              <a:cxnLst/>
              <a:rect l="l" t="t" r="r" b="b"/>
              <a:pathLst>
                <a:path w="82362" h="137964" extrusionOk="0">
                  <a:moveTo>
                    <a:pt x="34987" y="0"/>
                  </a:moveTo>
                  <a:cubicBezTo>
                    <a:pt x="33730" y="0"/>
                    <a:pt x="32427" y="275"/>
                    <a:pt x="31238" y="402"/>
                  </a:cubicBezTo>
                  <a:cubicBezTo>
                    <a:pt x="30055" y="530"/>
                    <a:pt x="29026" y="835"/>
                    <a:pt x="27924" y="1267"/>
                  </a:cubicBezTo>
                  <a:cubicBezTo>
                    <a:pt x="27645" y="1451"/>
                    <a:pt x="3033" y="13933"/>
                    <a:pt x="3033" y="13933"/>
                  </a:cubicBezTo>
                  <a:cubicBezTo>
                    <a:pt x="1862" y="14518"/>
                    <a:pt x="958" y="15509"/>
                    <a:pt x="495" y="16722"/>
                  </a:cubicBezTo>
                  <a:cubicBezTo>
                    <a:pt x="1" y="17997"/>
                    <a:pt x="54" y="19431"/>
                    <a:pt x="629" y="20648"/>
                  </a:cubicBezTo>
                  <a:lnTo>
                    <a:pt x="7338" y="34797"/>
                  </a:lnTo>
                  <a:cubicBezTo>
                    <a:pt x="7310" y="34926"/>
                    <a:pt x="7288" y="35057"/>
                    <a:pt x="7263" y="35194"/>
                  </a:cubicBezTo>
                  <a:cubicBezTo>
                    <a:pt x="7246" y="35286"/>
                    <a:pt x="7232" y="35375"/>
                    <a:pt x="7218" y="35461"/>
                  </a:cubicBezTo>
                  <a:lnTo>
                    <a:pt x="6920" y="35526"/>
                  </a:lnTo>
                  <a:lnTo>
                    <a:pt x="7095" y="36443"/>
                  </a:lnTo>
                  <a:cubicBezTo>
                    <a:pt x="7056" y="36862"/>
                    <a:pt x="7042" y="37158"/>
                    <a:pt x="7042" y="37213"/>
                  </a:cubicBezTo>
                  <a:lnTo>
                    <a:pt x="7023" y="37766"/>
                  </a:lnTo>
                  <a:lnTo>
                    <a:pt x="7171" y="38293"/>
                  </a:lnTo>
                  <a:cubicBezTo>
                    <a:pt x="7185" y="38340"/>
                    <a:pt x="7422" y="39177"/>
                    <a:pt x="7835" y="40285"/>
                  </a:cubicBezTo>
                  <a:lnTo>
                    <a:pt x="8490" y="43691"/>
                  </a:lnTo>
                  <a:lnTo>
                    <a:pt x="9079" y="46127"/>
                  </a:lnTo>
                  <a:lnTo>
                    <a:pt x="9366" y="47310"/>
                  </a:lnTo>
                  <a:lnTo>
                    <a:pt x="9528" y="47979"/>
                  </a:lnTo>
                  <a:lnTo>
                    <a:pt x="9721" y="48638"/>
                  </a:lnTo>
                  <a:lnTo>
                    <a:pt x="10415" y="50987"/>
                  </a:lnTo>
                  <a:lnTo>
                    <a:pt x="10424" y="51020"/>
                  </a:lnTo>
                  <a:cubicBezTo>
                    <a:pt x="10460" y="51134"/>
                    <a:pt x="10493" y="51257"/>
                    <a:pt x="10532" y="51385"/>
                  </a:cubicBezTo>
                  <a:cubicBezTo>
                    <a:pt x="10613" y="51659"/>
                    <a:pt x="10703" y="51969"/>
                    <a:pt x="10811" y="52289"/>
                  </a:cubicBezTo>
                  <a:lnTo>
                    <a:pt x="10820" y="52306"/>
                  </a:lnTo>
                  <a:lnTo>
                    <a:pt x="11230" y="53481"/>
                  </a:lnTo>
                  <a:lnTo>
                    <a:pt x="12086" y="55894"/>
                  </a:lnTo>
                  <a:lnTo>
                    <a:pt x="13068" y="58293"/>
                  </a:lnTo>
                  <a:lnTo>
                    <a:pt x="13079" y="58318"/>
                  </a:lnTo>
                  <a:cubicBezTo>
                    <a:pt x="13805" y="60011"/>
                    <a:pt x="14550" y="61602"/>
                    <a:pt x="15325" y="63100"/>
                  </a:cubicBezTo>
                  <a:cubicBezTo>
                    <a:pt x="15186" y="63370"/>
                    <a:pt x="15077" y="63663"/>
                    <a:pt x="14999" y="63970"/>
                  </a:cubicBezTo>
                  <a:cubicBezTo>
                    <a:pt x="14776" y="64880"/>
                    <a:pt x="14879" y="65823"/>
                    <a:pt x="15283" y="66660"/>
                  </a:cubicBezTo>
                  <a:cubicBezTo>
                    <a:pt x="15387" y="66894"/>
                    <a:pt x="15573" y="67273"/>
                    <a:pt x="15830" y="67667"/>
                  </a:cubicBezTo>
                  <a:cubicBezTo>
                    <a:pt x="16201" y="68227"/>
                    <a:pt x="16603" y="68646"/>
                    <a:pt x="17013" y="68953"/>
                  </a:cubicBezTo>
                  <a:cubicBezTo>
                    <a:pt x="17786" y="69965"/>
                    <a:pt x="18966" y="71450"/>
                    <a:pt x="20324" y="72948"/>
                  </a:cubicBezTo>
                  <a:cubicBezTo>
                    <a:pt x="21535" y="74276"/>
                    <a:pt x="22690" y="75394"/>
                    <a:pt x="23764" y="76284"/>
                  </a:cubicBezTo>
                  <a:lnTo>
                    <a:pt x="21401" y="92033"/>
                  </a:lnTo>
                  <a:lnTo>
                    <a:pt x="22682" y="92744"/>
                  </a:lnTo>
                  <a:cubicBezTo>
                    <a:pt x="22565" y="93623"/>
                    <a:pt x="22431" y="94633"/>
                    <a:pt x="22291" y="95746"/>
                  </a:cubicBezTo>
                  <a:lnTo>
                    <a:pt x="22107" y="97166"/>
                  </a:lnTo>
                  <a:lnTo>
                    <a:pt x="22118" y="97169"/>
                  </a:lnTo>
                  <a:cubicBezTo>
                    <a:pt x="21577" y="101724"/>
                    <a:pt x="20991" y="107655"/>
                    <a:pt x="20729" y="113673"/>
                  </a:cubicBezTo>
                  <a:lnTo>
                    <a:pt x="20617" y="116234"/>
                  </a:lnTo>
                  <a:lnTo>
                    <a:pt x="21089" y="116404"/>
                  </a:lnTo>
                  <a:cubicBezTo>
                    <a:pt x="21083" y="116767"/>
                    <a:pt x="21075" y="117124"/>
                    <a:pt x="21072" y="117475"/>
                  </a:cubicBezTo>
                  <a:lnTo>
                    <a:pt x="21033" y="119342"/>
                  </a:lnTo>
                  <a:lnTo>
                    <a:pt x="21058" y="119347"/>
                  </a:lnTo>
                  <a:cubicBezTo>
                    <a:pt x="21058" y="120368"/>
                    <a:pt x="21072" y="121342"/>
                    <a:pt x="21100" y="122263"/>
                  </a:cubicBezTo>
                  <a:cubicBezTo>
                    <a:pt x="21011" y="122349"/>
                    <a:pt x="20927" y="122444"/>
                    <a:pt x="20849" y="122539"/>
                  </a:cubicBezTo>
                  <a:cubicBezTo>
                    <a:pt x="20570" y="122664"/>
                    <a:pt x="20308" y="122818"/>
                    <a:pt x="20062" y="123002"/>
                  </a:cubicBezTo>
                  <a:cubicBezTo>
                    <a:pt x="19150" y="123683"/>
                    <a:pt x="18561" y="124715"/>
                    <a:pt x="18444" y="125836"/>
                  </a:cubicBezTo>
                  <a:cubicBezTo>
                    <a:pt x="18324" y="126994"/>
                    <a:pt x="18701" y="128118"/>
                    <a:pt x="19488" y="129022"/>
                  </a:cubicBezTo>
                  <a:cubicBezTo>
                    <a:pt x="19309" y="128994"/>
                    <a:pt x="19128" y="128981"/>
                    <a:pt x="18952" y="128981"/>
                  </a:cubicBezTo>
                  <a:cubicBezTo>
                    <a:pt x="17836" y="128981"/>
                    <a:pt x="16768" y="129513"/>
                    <a:pt x="16101" y="130409"/>
                  </a:cubicBezTo>
                  <a:cubicBezTo>
                    <a:pt x="15085" y="131773"/>
                    <a:pt x="15395" y="133310"/>
                    <a:pt x="15498" y="133815"/>
                  </a:cubicBezTo>
                  <a:cubicBezTo>
                    <a:pt x="15576" y="134200"/>
                    <a:pt x="15674" y="134535"/>
                    <a:pt x="15691" y="134596"/>
                  </a:cubicBezTo>
                  <a:lnTo>
                    <a:pt x="16249" y="136491"/>
                  </a:lnTo>
                  <a:lnTo>
                    <a:pt x="18160" y="136987"/>
                  </a:lnTo>
                  <a:cubicBezTo>
                    <a:pt x="20654" y="137634"/>
                    <a:pt x="23695" y="137964"/>
                    <a:pt x="27190" y="137964"/>
                  </a:cubicBezTo>
                  <a:cubicBezTo>
                    <a:pt x="31590" y="137964"/>
                    <a:pt x="35205" y="137442"/>
                    <a:pt x="35359" y="137420"/>
                  </a:cubicBezTo>
                  <a:lnTo>
                    <a:pt x="38327" y="136987"/>
                  </a:lnTo>
                  <a:cubicBezTo>
                    <a:pt x="38564" y="136951"/>
                    <a:pt x="38522" y="131444"/>
                    <a:pt x="38550" y="130978"/>
                  </a:cubicBezTo>
                  <a:cubicBezTo>
                    <a:pt x="38623" y="129658"/>
                    <a:pt x="38748" y="128319"/>
                    <a:pt x="38918" y="126977"/>
                  </a:cubicBezTo>
                  <a:cubicBezTo>
                    <a:pt x="38936" y="126839"/>
                    <a:pt x="39042" y="126773"/>
                    <a:pt x="39149" y="126773"/>
                  </a:cubicBezTo>
                  <a:cubicBezTo>
                    <a:pt x="39266" y="126773"/>
                    <a:pt x="39384" y="126853"/>
                    <a:pt x="39384" y="127005"/>
                  </a:cubicBezTo>
                  <a:cubicBezTo>
                    <a:pt x="39384" y="127954"/>
                    <a:pt x="39407" y="128902"/>
                    <a:pt x="39449" y="129859"/>
                  </a:cubicBezTo>
                  <a:cubicBezTo>
                    <a:pt x="39479" y="130537"/>
                    <a:pt x="39507" y="136973"/>
                    <a:pt x="39599" y="136987"/>
                  </a:cubicBezTo>
                  <a:lnTo>
                    <a:pt x="42568" y="137420"/>
                  </a:lnTo>
                  <a:cubicBezTo>
                    <a:pt x="42721" y="137439"/>
                    <a:pt x="46334" y="137964"/>
                    <a:pt x="50733" y="137964"/>
                  </a:cubicBezTo>
                  <a:cubicBezTo>
                    <a:pt x="54232" y="137964"/>
                    <a:pt x="57273" y="137634"/>
                    <a:pt x="59767" y="136987"/>
                  </a:cubicBezTo>
                  <a:lnTo>
                    <a:pt x="61678" y="136491"/>
                  </a:lnTo>
                  <a:lnTo>
                    <a:pt x="62236" y="134596"/>
                  </a:lnTo>
                  <a:cubicBezTo>
                    <a:pt x="62252" y="134535"/>
                    <a:pt x="62350" y="134200"/>
                    <a:pt x="62428" y="133815"/>
                  </a:cubicBezTo>
                  <a:cubicBezTo>
                    <a:pt x="62528" y="133310"/>
                    <a:pt x="62841" y="131773"/>
                    <a:pt x="61823" y="130409"/>
                  </a:cubicBezTo>
                  <a:cubicBezTo>
                    <a:pt x="61153" y="129513"/>
                    <a:pt x="60090" y="128981"/>
                    <a:pt x="58974" y="128981"/>
                  </a:cubicBezTo>
                  <a:cubicBezTo>
                    <a:pt x="58793" y="128981"/>
                    <a:pt x="58612" y="128994"/>
                    <a:pt x="58433" y="129022"/>
                  </a:cubicBezTo>
                  <a:cubicBezTo>
                    <a:pt x="59225" y="128118"/>
                    <a:pt x="59599" y="126994"/>
                    <a:pt x="59479" y="125834"/>
                  </a:cubicBezTo>
                  <a:cubicBezTo>
                    <a:pt x="59362" y="124712"/>
                    <a:pt x="58768" y="123674"/>
                    <a:pt x="57856" y="122996"/>
                  </a:cubicBezTo>
                  <a:cubicBezTo>
                    <a:pt x="57694" y="122876"/>
                    <a:pt x="57526" y="122773"/>
                    <a:pt x="57353" y="122678"/>
                  </a:cubicBezTo>
                  <a:cubicBezTo>
                    <a:pt x="57426" y="121897"/>
                    <a:pt x="57496" y="121094"/>
                    <a:pt x="57565" y="120271"/>
                  </a:cubicBezTo>
                  <a:lnTo>
                    <a:pt x="57577" y="120268"/>
                  </a:lnTo>
                  <a:lnTo>
                    <a:pt x="57666" y="119015"/>
                  </a:lnTo>
                  <a:cubicBezTo>
                    <a:pt x="57736" y="118114"/>
                    <a:pt x="57803" y="117196"/>
                    <a:pt x="57867" y="116262"/>
                  </a:cubicBezTo>
                  <a:lnTo>
                    <a:pt x="58899" y="115548"/>
                  </a:lnTo>
                  <a:lnTo>
                    <a:pt x="58999" y="113852"/>
                  </a:lnTo>
                  <a:cubicBezTo>
                    <a:pt x="59309" y="108582"/>
                    <a:pt x="59340" y="103206"/>
                    <a:pt x="59278" y="98823"/>
                  </a:cubicBezTo>
                  <a:lnTo>
                    <a:pt x="59295" y="98817"/>
                  </a:lnTo>
                  <a:lnTo>
                    <a:pt x="59242" y="96845"/>
                  </a:lnTo>
                  <a:cubicBezTo>
                    <a:pt x="59228" y="96145"/>
                    <a:pt x="59211" y="95478"/>
                    <a:pt x="59192" y="94850"/>
                  </a:cubicBezTo>
                  <a:lnTo>
                    <a:pt x="59758" y="94638"/>
                  </a:lnTo>
                  <a:lnTo>
                    <a:pt x="59541" y="79816"/>
                  </a:lnTo>
                  <a:cubicBezTo>
                    <a:pt x="60007" y="79601"/>
                    <a:pt x="60484" y="79345"/>
                    <a:pt x="60977" y="79046"/>
                  </a:cubicBezTo>
                  <a:cubicBezTo>
                    <a:pt x="62252" y="78271"/>
                    <a:pt x="63678" y="77177"/>
                    <a:pt x="65218" y="75796"/>
                  </a:cubicBezTo>
                  <a:cubicBezTo>
                    <a:pt x="66646" y="74513"/>
                    <a:pt x="67910" y="73216"/>
                    <a:pt x="68741" y="72323"/>
                  </a:cubicBezTo>
                  <a:cubicBezTo>
                    <a:pt x="69179" y="72055"/>
                    <a:pt x="69626" y="71673"/>
                    <a:pt x="70050" y="71137"/>
                  </a:cubicBezTo>
                  <a:cubicBezTo>
                    <a:pt x="70309" y="70808"/>
                    <a:pt x="70507" y="70493"/>
                    <a:pt x="70622" y="70289"/>
                  </a:cubicBezTo>
                  <a:cubicBezTo>
                    <a:pt x="71375" y="69078"/>
                    <a:pt x="71417" y="67591"/>
                    <a:pt x="70806" y="66367"/>
                  </a:cubicBezTo>
                  <a:cubicBezTo>
                    <a:pt x="71643" y="65139"/>
                    <a:pt x="72351" y="63953"/>
                    <a:pt x="72960" y="62910"/>
                  </a:cubicBezTo>
                  <a:lnTo>
                    <a:pt x="72976" y="62879"/>
                  </a:lnTo>
                  <a:cubicBezTo>
                    <a:pt x="74619" y="59984"/>
                    <a:pt x="76062" y="56798"/>
                    <a:pt x="77387" y="53140"/>
                  </a:cubicBezTo>
                  <a:lnTo>
                    <a:pt x="77398" y="53115"/>
                  </a:lnTo>
                  <a:lnTo>
                    <a:pt x="78246" y="50663"/>
                  </a:lnTo>
                  <a:lnTo>
                    <a:pt x="78958" y="48219"/>
                  </a:lnTo>
                  <a:lnTo>
                    <a:pt x="79298" y="47031"/>
                  </a:lnTo>
                  <a:lnTo>
                    <a:pt x="79309" y="46992"/>
                  </a:lnTo>
                  <a:cubicBezTo>
                    <a:pt x="79398" y="46660"/>
                    <a:pt x="79474" y="46342"/>
                    <a:pt x="79538" y="46063"/>
                  </a:cubicBezTo>
                  <a:cubicBezTo>
                    <a:pt x="79566" y="45943"/>
                    <a:pt x="79594" y="45820"/>
                    <a:pt x="79627" y="45700"/>
                  </a:cubicBezTo>
                  <a:lnTo>
                    <a:pt x="80191" y="43301"/>
                  </a:lnTo>
                  <a:lnTo>
                    <a:pt x="80347" y="42623"/>
                  </a:lnTo>
                  <a:lnTo>
                    <a:pt x="80472" y="41948"/>
                  </a:lnTo>
                  <a:lnTo>
                    <a:pt x="80693" y="40754"/>
                  </a:lnTo>
                  <a:lnTo>
                    <a:pt x="81142" y="38287"/>
                  </a:lnTo>
                  <a:lnTo>
                    <a:pt x="81295" y="37102"/>
                  </a:lnTo>
                  <a:cubicBezTo>
                    <a:pt x="81407" y="36711"/>
                    <a:pt x="81460" y="36304"/>
                    <a:pt x="81454" y="35891"/>
                  </a:cubicBezTo>
                  <a:lnTo>
                    <a:pt x="81546" y="35168"/>
                  </a:lnTo>
                  <a:cubicBezTo>
                    <a:pt x="82007" y="34348"/>
                    <a:pt x="82269" y="33458"/>
                    <a:pt x="82300" y="32549"/>
                  </a:cubicBezTo>
                  <a:cubicBezTo>
                    <a:pt x="82361" y="30855"/>
                    <a:pt x="81719" y="28928"/>
                    <a:pt x="80283" y="26475"/>
                  </a:cubicBezTo>
                  <a:cubicBezTo>
                    <a:pt x="79393" y="24955"/>
                    <a:pt x="78489" y="23755"/>
                    <a:pt x="78450" y="23708"/>
                  </a:cubicBezTo>
                  <a:lnTo>
                    <a:pt x="78137" y="23292"/>
                  </a:lnTo>
                  <a:cubicBezTo>
                    <a:pt x="78126" y="23278"/>
                    <a:pt x="78112" y="23264"/>
                    <a:pt x="78096" y="23253"/>
                  </a:cubicBezTo>
                  <a:lnTo>
                    <a:pt x="77666" y="22955"/>
                  </a:lnTo>
                  <a:cubicBezTo>
                    <a:pt x="77605" y="22913"/>
                    <a:pt x="77035" y="22520"/>
                    <a:pt x="76316" y="22118"/>
                  </a:cubicBezTo>
                  <a:cubicBezTo>
                    <a:pt x="75995" y="21939"/>
                    <a:pt x="75694" y="21786"/>
                    <a:pt x="75395" y="21655"/>
                  </a:cubicBezTo>
                  <a:lnTo>
                    <a:pt x="69894" y="9522"/>
                  </a:lnTo>
                  <a:cubicBezTo>
                    <a:pt x="69366" y="8364"/>
                    <a:pt x="68490" y="7555"/>
                    <a:pt x="67854" y="7081"/>
                  </a:cubicBezTo>
                  <a:cubicBezTo>
                    <a:pt x="67249" y="6635"/>
                    <a:pt x="66278" y="6049"/>
                    <a:pt x="65053" y="5812"/>
                  </a:cubicBezTo>
                  <a:lnTo>
                    <a:pt x="45290" y="1978"/>
                  </a:lnTo>
                  <a:lnTo>
                    <a:pt x="42439" y="1423"/>
                  </a:lnTo>
                  <a:lnTo>
                    <a:pt x="37231" y="416"/>
                  </a:lnTo>
                  <a:cubicBezTo>
                    <a:pt x="36526" y="106"/>
                    <a:pt x="35766" y="0"/>
                    <a:pt x="34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85725" dir="3420000" algn="bl" rotWithShape="0">
                <a:srgbClr val="004468">
                  <a:alpha val="18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4163;p57">
              <a:extLst>
                <a:ext uri="{FF2B5EF4-FFF2-40B4-BE49-F238E27FC236}">
                  <a16:creationId xmlns:a16="http://schemas.microsoft.com/office/drawing/2014/main" id="{022C6609-E6EF-491C-8514-77F8607AD740}"/>
                </a:ext>
              </a:extLst>
            </p:cNvPr>
            <p:cNvSpPr/>
            <p:nvPr/>
          </p:nvSpPr>
          <p:spPr>
            <a:xfrm>
              <a:off x="6619650" y="2296700"/>
              <a:ext cx="577825" cy="962900"/>
            </a:xfrm>
            <a:custGeom>
              <a:avLst/>
              <a:gdLst/>
              <a:ahLst/>
              <a:cxnLst/>
              <a:rect l="l" t="t" r="r" b="b"/>
              <a:pathLst>
                <a:path w="23113" h="38516" extrusionOk="0">
                  <a:moveTo>
                    <a:pt x="64" y="28548"/>
                  </a:moveTo>
                  <a:cubicBezTo>
                    <a:pt x="44" y="28568"/>
                    <a:pt x="22" y="28584"/>
                    <a:pt x="2" y="28604"/>
                  </a:cubicBezTo>
                  <a:cubicBezTo>
                    <a:pt x="1" y="28605"/>
                    <a:pt x="1" y="28605"/>
                    <a:pt x="1" y="28605"/>
                  </a:cubicBezTo>
                  <a:cubicBezTo>
                    <a:pt x="2" y="28605"/>
                    <a:pt x="29" y="28583"/>
                    <a:pt x="41" y="28576"/>
                  </a:cubicBezTo>
                  <a:lnTo>
                    <a:pt x="70" y="28556"/>
                  </a:lnTo>
                  <a:lnTo>
                    <a:pt x="64" y="28548"/>
                  </a:lnTo>
                  <a:close/>
                  <a:moveTo>
                    <a:pt x="13845" y="0"/>
                  </a:moveTo>
                  <a:lnTo>
                    <a:pt x="12883" y="4227"/>
                  </a:lnTo>
                  <a:lnTo>
                    <a:pt x="12305" y="6300"/>
                  </a:lnTo>
                  <a:lnTo>
                    <a:pt x="12018" y="7337"/>
                  </a:lnTo>
                  <a:lnTo>
                    <a:pt x="11876" y="7856"/>
                  </a:lnTo>
                  <a:lnTo>
                    <a:pt x="11708" y="8361"/>
                  </a:lnTo>
                  <a:lnTo>
                    <a:pt x="11036" y="10384"/>
                  </a:lnTo>
                  <a:cubicBezTo>
                    <a:pt x="10919" y="10719"/>
                    <a:pt x="10818" y="11062"/>
                    <a:pt x="10693" y="11391"/>
                  </a:cubicBezTo>
                  <a:lnTo>
                    <a:pt x="10310" y="12376"/>
                  </a:lnTo>
                  <a:lnTo>
                    <a:pt x="9543" y="14343"/>
                  </a:lnTo>
                  <a:lnTo>
                    <a:pt x="8681" y="16251"/>
                  </a:lnTo>
                  <a:cubicBezTo>
                    <a:pt x="7507" y="18764"/>
                    <a:pt x="6184" y="21175"/>
                    <a:pt x="4667" y="23354"/>
                  </a:cubicBezTo>
                  <a:cubicBezTo>
                    <a:pt x="3900" y="24428"/>
                    <a:pt x="3116" y="25477"/>
                    <a:pt x="2279" y="26406"/>
                  </a:cubicBezTo>
                  <a:cubicBezTo>
                    <a:pt x="1871" y="26885"/>
                    <a:pt x="1442" y="27307"/>
                    <a:pt x="1026" y="27722"/>
                  </a:cubicBezTo>
                  <a:cubicBezTo>
                    <a:pt x="822" y="27904"/>
                    <a:pt x="608" y="28127"/>
                    <a:pt x="421" y="28275"/>
                  </a:cubicBezTo>
                  <a:lnTo>
                    <a:pt x="144" y="28503"/>
                  </a:lnTo>
                  <a:lnTo>
                    <a:pt x="70" y="28556"/>
                  </a:lnTo>
                  <a:lnTo>
                    <a:pt x="7828" y="38516"/>
                  </a:lnTo>
                  <a:lnTo>
                    <a:pt x="8109" y="38279"/>
                  </a:lnTo>
                  <a:lnTo>
                    <a:pt x="8288" y="38120"/>
                  </a:lnTo>
                  <a:lnTo>
                    <a:pt x="8611" y="37816"/>
                  </a:lnTo>
                  <a:cubicBezTo>
                    <a:pt x="8815" y="37620"/>
                    <a:pt x="8977" y="37445"/>
                    <a:pt x="9164" y="37258"/>
                  </a:cubicBezTo>
                  <a:cubicBezTo>
                    <a:pt x="9351" y="37068"/>
                    <a:pt x="9513" y="36892"/>
                    <a:pt x="9669" y="36714"/>
                  </a:cubicBezTo>
                  <a:lnTo>
                    <a:pt x="10149" y="36173"/>
                  </a:lnTo>
                  <a:cubicBezTo>
                    <a:pt x="10757" y="35456"/>
                    <a:pt x="11334" y="34739"/>
                    <a:pt x="11859" y="34011"/>
                  </a:cubicBezTo>
                  <a:cubicBezTo>
                    <a:pt x="12936" y="32563"/>
                    <a:pt x="13845" y="31081"/>
                    <a:pt x="14716" y="29589"/>
                  </a:cubicBezTo>
                  <a:cubicBezTo>
                    <a:pt x="16417" y="26590"/>
                    <a:pt x="17751" y="23501"/>
                    <a:pt x="18881" y="20382"/>
                  </a:cubicBezTo>
                  <a:lnTo>
                    <a:pt x="19690" y="18036"/>
                  </a:lnTo>
                  <a:lnTo>
                    <a:pt x="20382" y="15670"/>
                  </a:lnTo>
                  <a:lnTo>
                    <a:pt x="20719" y="14493"/>
                  </a:lnTo>
                  <a:cubicBezTo>
                    <a:pt x="20828" y="14097"/>
                    <a:pt x="20912" y="13701"/>
                    <a:pt x="21009" y="13308"/>
                  </a:cubicBezTo>
                  <a:lnTo>
                    <a:pt x="21567" y="10931"/>
                  </a:lnTo>
                  <a:lnTo>
                    <a:pt x="21704" y="10339"/>
                  </a:lnTo>
                  <a:lnTo>
                    <a:pt x="21816" y="9742"/>
                  </a:lnTo>
                  <a:lnTo>
                    <a:pt x="22033" y="8554"/>
                  </a:lnTo>
                  <a:lnTo>
                    <a:pt x="22471" y="6174"/>
                  </a:lnTo>
                  <a:lnTo>
                    <a:pt x="23113" y="1412"/>
                  </a:lnTo>
                  <a:lnTo>
                    <a:pt x="13845" y="0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4164;p57">
              <a:extLst>
                <a:ext uri="{FF2B5EF4-FFF2-40B4-BE49-F238E27FC236}">
                  <a16:creationId xmlns:a16="http://schemas.microsoft.com/office/drawing/2014/main" id="{289443BC-0F06-4CA8-846A-C18881204A1A}"/>
                </a:ext>
              </a:extLst>
            </p:cNvPr>
            <p:cNvSpPr/>
            <p:nvPr/>
          </p:nvSpPr>
          <p:spPr>
            <a:xfrm>
              <a:off x="5513600" y="2415250"/>
              <a:ext cx="615400" cy="952875"/>
            </a:xfrm>
            <a:custGeom>
              <a:avLst/>
              <a:gdLst/>
              <a:ahLst/>
              <a:cxnLst/>
              <a:rect l="l" t="t" r="r" b="b"/>
              <a:pathLst>
                <a:path w="24616" h="38115" extrusionOk="0">
                  <a:moveTo>
                    <a:pt x="24551" y="27720"/>
                  </a:moveTo>
                  <a:lnTo>
                    <a:pt x="24544" y="27730"/>
                  </a:lnTo>
                  <a:lnTo>
                    <a:pt x="24544" y="27730"/>
                  </a:lnTo>
                  <a:lnTo>
                    <a:pt x="24573" y="27748"/>
                  </a:lnTo>
                  <a:cubicBezTo>
                    <a:pt x="24585" y="27753"/>
                    <a:pt x="24612" y="27775"/>
                    <a:pt x="24616" y="27775"/>
                  </a:cubicBezTo>
                  <a:cubicBezTo>
                    <a:pt x="24616" y="27775"/>
                    <a:pt x="24616" y="27774"/>
                    <a:pt x="24615" y="27773"/>
                  </a:cubicBezTo>
                  <a:lnTo>
                    <a:pt x="24551" y="27720"/>
                  </a:lnTo>
                  <a:close/>
                  <a:moveTo>
                    <a:pt x="9174" y="1"/>
                  </a:moveTo>
                  <a:lnTo>
                    <a:pt x="1" y="1934"/>
                  </a:lnTo>
                  <a:lnTo>
                    <a:pt x="908" y="6657"/>
                  </a:lnTo>
                  <a:lnTo>
                    <a:pt x="1477" y="9009"/>
                  </a:lnTo>
                  <a:lnTo>
                    <a:pt x="1761" y="10184"/>
                  </a:lnTo>
                  <a:lnTo>
                    <a:pt x="1906" y="10772"/>
                  </a:lnTo>
                  <a:lnTo>
                    <a:pt x="2076" y="11355"/>
                  </a:lnTo>
                  <a:lnTo>
                    <a:pt x="2771" y="13693"/>
                  </a:lnTo>
                  <a:cubicBezTo>
                    <a:pt x="2888" y="14081"/>
                    <a:pt x="2994" y="14474"/>
                    <a:pt x="3125" y="14862"/>
                  </a:cubicBezTo>
                  <a:lnTo>
                    <a:pt x="3530" y="16020"/>
                  </a:lnTo>
                  <a:lnTo>
                    <a:pt x="4353" y="18344"/>
                  </a:lnTo>
                  <a:lnTo>
                    <a:pt x="5296" y="20637"/>
                  </a:lnTo>
                  <a:cubicBezTo>
                    <a:pt x="6599" y="23686"/>
                    <a:pt x="8105" y="26699"/>
                    <a:pt x="9974" y="29592"/>
                  </a:cubicBezTo>
                  <a:cubicBezTo>
                    <a:pt x="10926" y="31037"/>
                    <a:pt x="11916" y="32463"/>
                    <a:pt x="13074" y="33847"/>
                  </a:cubicBezTo>
                  <a:cubicBezTo>
                    <a:pt x="13637" y="34541"/>
                    <a:pt x="14257" y="35225"/>
                    <a:pt x="14901" y="35908"/>
                  </a:cubicBezTo>
                  <a:lnTo>
                    <a:pt x="15412" y="36416"/>
                  </a:lnTo>
                  <a:cubicBezTo>
                    <a:pt x="15579" y="36586"/>
                    <a:pt x="15752" y="36756"/>
                    <a:pt x="15947" y="36935"/>
                  </a:cubicBezTo>
                  <a:cubicBezTo>
                    <a:pt x="16143" y="37111"/>
                    <a:pt x="16318" y="37275"/>
                    <a:pt x="16530" y="37459"/>
                  </a:cubicBezTo>
                  <a:lnTo>
                    <a:pt x="16874" y="37747"/>
                  </a:lnTo>
                  <a:lnTo>
                    <a:pt x="17058" y="37895"/>
                  </a:lnTo>
                  <a:lnTo>
                    <a:pt x="17353" y="38115"/>
                  </a:lnTo>
                  <a:lnTo>
                    <a:pt x="24544" y="27730"/>
                  </a:lnTo>
                  <a:lnTo>
                    <a:pt x="24544" y="27730"/>
                  </a:lnTo>
                  <a:lnTo>
                    <a:pt x="24465" y="27681"/>
                  </a:lnTo>
                  <a:lnTo>
                    <a:pt x="24174" y="27469"/>
                  </a:lnTo>
                  <a:cubicBezTo>
                    <a:pt x="23979" y="27332"/>
                    <a:pt x="23750" y="27120"/>
                    <a:pt x="23536" y="26953"/>
                  </a:cubicBezTo>
                  <a:cubicBezTo>
                    <a:pt x="23100" y="26565"/>
                    <a:pt x="22651" y="26163"/>
                    <a:pt x="22216" y="25709"/>
                  </a:cubicBezTo>
                  <a:cubicBezTo>
                    <a:pt x="21329" y="24830"/>
                    <a:pt x="20486" y="23826"/>
                    <a:pt x="19658" y="22796"/>
                  </a:cubicBezTo>
                  <a:cubicBezTo>
                    <a:pt x="18023" y="20707"/>
                    <a:pt x="16569" y="18372"/>
                    <a:pt x="15250" y="15931"/>
                  </a:cubicBezTo>
                  <a:lnTo>
                    <a:pt x="14285" y="14075"/>
                  </a:lnTo>
                  <a:lnTo>
                    <a:pt x="13406" y="12156"/>
                  </a:lnTo>
                  <a:lnTo>
                    <a:pt x="12968" y="11193"/>
                  </a:lnTo>
                  <a:cubicBezTo>
                    <a:pt x="12823" y="10870"/>
                    <a:pt x="12703" y="10535"/>
                    <a:pt x="12569" y="10206"/>
                  </a:cubicBezTo>
                  <a:lnTo>
                    <a:pt x="11782" y="8222"/>
                  </a:lnTo>
                  <a:lnTo>
                    <a:pt x="11587" y="7729"/>
                  </a:lnTo>
                  <a:lnTo>
                    <a:pt x="11411" y="7218"/>
                  </a:lnTo>
                  <a:lnTo>
                    <a:pt x="11065" y="6205"/>
                  </a:lnTo>
                  <a:lnTo>
                    <a:pt x="10373" y="4166"/>
                  </a:lnTo>
                  <a:lnTo>
                    <a:pt x="9174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4165;p57">
              <a:extLst>
                <a:ext uri="{FF2B5EF4-FFF2-40B4-BE49-F238E27FC236}">
                  <a16:creationId xmlns:a16="http://schemas.microsoft.com/office/drawing/2014/main" id="{205F2406-67E4-40B5-92DB-C5AE2E0EA0B1}"/>
                </a:ext>
              </a:extLst>
            </p:cNvPr>
            <p:cNvSpPr/>
            <p:nvPr/>
          </p:nvSpPr>
          <p:spPr>
            <a:xfrm>
              <a:off x="5820775" y="3731050"/>
              <a:ext cx="805000" cy="1029900"/>
            </a:xfrm>
            <a:custGeom>
              <a:avLst/>
              <a:gdLst/>
              <a:ahLst/>
              <a:cxnLst/>
              <a:rect l="l" t="t" r="r" b="b"/>
              <a:pathLst>
                <a:path w="32200" h="41196" extrusionOk="0">
                  <a:moveTo>
                    <a:pt x="3415" y="1"/>
                  </a:moveTo>
                  <a:cubicBezTo>
                    <a:pt x="3415" y="1"/>
                    <a:pt x="0" y="27798"/>
                    <a:pt x="1811" y="39309"/>
                  </a:cubicBezTo>
                  <a:cubicBezTo>
                    <a:pt x="1811" y="39309"/>
                    <a:pt x="4121" y="41193"/>
                    <a:pt x="7446" y="41193"/>
                  </a:cubicBezTo>
                  <a:cubicBezTo>
                    <a:pt x="8730" y="41193"/>
                    <a:pt x="10166" y="40912"/>
                    <a:pt x="11678" y="40132"/>
                  </a:cubicBezTo>
                  <a:lnTo>
                    <a:pt x="16242" y="13986"/>
                  </a:lnTo>
                  <a:lnTo>
                    <a:pt x="16251" y="13629"/>
                  </a:lnTo>
                  <a:cubicBezTo>
                    <a:pt x="16539" y="13625"/>
                    <a:pt x="16824" y="13623"/>
                    <a:pt x="17106" y="13623"/>
                  </a:cubicBezTo>
                  <a:cubicBezTo>
                    <a:pt x="17890" y="13623"/>
                    <a:pt x="18648" y="13639"/>
                    <a:pt x="19364" y="13665"/>
                  </a:cubicBezTo>
                  <a:lnTo>
                    <a:pt x="19372" y="13986"/>
                  </a:lnTo>
                  <a:lnTo>
                    <a:pt x="20031" y="40135"/>
                  </a:lnTo>
                  <a:cubicBezTo>
                    <a:pt x="21543" y="40915"/>
                    <a:pt x="22979" y="41196"/>
                    <a:pt x="24263" y="41196"/>
                  </a:cubicBezTo>
                  <a:cubicBezTo>
                    <a:pt x="27588" y="41196"/>
                    <a:pt x="29898" y="39312"/>
                    <a:pt x="29898" y="39312"/>
                  </a:cubicBezTo>
                  <a:cubicBezTo>
                    <a:pt x="31709" y="27798"/>
                    <a:pt x="32200" y="4"/>
                    <a:pt x="32200" y="4"/>
                  </a:cubicBezTo>
                  <a:lnTo>
                    <a:pt x="32200" y="4"/>
                  </a:lnTo>
                  <a:lnTo>
                    <a:pt x="26436" y="1173"/>
                  </a:lnTo>
                  <a:lnTo>
                    <a:pt x="9555" y="1245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4166;p57">
              <a:extLst>
                <a:ext uri="{FF2B5EF4-FFF2-40B4-BE49-F238E27FC236}">
                  <a16:creationId xmlns:a16="http://schemas.microsoft.com/office/drawing/2014/main" id="{956DB1AA-DA07-4690-9799-011B55533C72}"/>
                </a:ext>
              </a:extLst>
            </p:cNvPr>
            <p:cNvSpPr/>
            <p:nvPr/>
          </p:nvSpPr>
          <p:spPr>
            <a:xfrm>
              <a:off x="5853625" y="3731125"/>
              <a:ext cx="772100" cy="740925"/>
            </a:xfrm>
            <a:custGeom>
              <a:avLst/>
              <a:gdLst/>
              <a:ahLst/>
              <a:cxnLst/>
              <a:rect l="l" t="t" r="r" b="b"/>
              <a:pathLst>
                <a:path w="30884" h="29637" extrusionOk="0">
                  <a:moveTo>
                    <a:pt x="2104" y="1"/>
                  </a:moveTo>
                  <a:cubicBezTo>
                    <a:pt x="2104" y="1"/>
                    <a:pt x="251" y="15088"/>
                    <a:pt x="0" y="27634"/>
                  </a:cubicBezTo>
                  <a:cubicBezTo>
                    <a:pt x="4419" y="28660"/>
                    <a:pt x="8520" y="29221"/>
                    <a:pt x="12228" y="29475"/>
                  </a:cubicBezTo>
                  <a:lnTo>
                    <a:pt x="14928" y="13983"/>
                  </a:lnTo>
                  <a:lnTo>
                    <a:pt x="14937" y="13626"/>
                  </a:lnTo>
                  <a:cubicBezTo>
                    <a:pt x="15225" y="13622"/>
                    <a:pt x="15510" y="13620"/>
                    <a:pt x="15792" y="13620"/>
                  </a:cubicBezTo>
                  <a:cubicBezTo>
                    <a:pt x="16576" y="13620"/>
                    <a:pt x="17334" y="13636"/>
                    <a:pt x="18050" y="13662"/>
                  </a:cubicBezTo>
                  <a:lnTo>
                    <a:pt x="18058" y="13983"/>
                  </a:lnTo>
                  <a:lnTo>
                    <a:pt x="18452" y="29637"/>
                  </a:lnTo>
                  <a:cubicBezTo>
                    <a:pt x="23295" y="29545"/>
                    <a:pt x="27131" y="28973"/>
                    <a:pt x="29695" y="28440"/>
                  </a:cubicBezTo>
                  <a:cubicBezTo>
                    <a:pt x="30604" y="15744"/>
                    <a:pt x="30883" y="1"/>
                    <a:pt x="30883" y="1"/>
                  </a:cubicBezTo>
                  <a:lnTo>
                    <a:pt x="30883" y="1"/>
                  </a:lnTo>
                  <a:lnTo>
                    <a:pt x="25119" y="1170"/>
                  </a:lnTo>
                  <a:lnTo>
                    <a:pt x="8238" y="1242"/>
                  </a:lnTo>
                  <a:lnTo>
                    <a:pt x="2104" y="1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4167;p57">
              <a:extLst>
                <a:ext uri="{FF2B5EF4-FFF2-40B4-BE49-F238E27FC236}">
                  <a16:creationId xmlns:a16="http://schemas.microsoft.com/office/drawing/2014/main" id="{3866F509-8302-49EC-A045-2FD643C19329}"/>
                </a:ext>
              </a:extLst>
            </p:cNvPr>
            <p:cNvSpPr/>
            <p:nvPr/>
          </p:nvSpPr>
          <p:spPr>
            <a:xfrm>
              <a:off x="5844475" y="3743550"/>
              <a:ext cx="799575" cy="654850"/>
            </a:xfrm>
            <a:custGeom>
              <a:avLst/>
              <a:gdLst/>
              <a:ahLst/>
              <a:cxnLst/>
              <a:rect l="l" t="t" r="r" b="b"/>
              <a:pathLst>
                <a:path w="31983" h="26194" extrusionOk="0">
                  <a:moveTo>
                    <a:pt x="2470" y="0"/>
                  </a:moveTo>
                  <a:cubicBezTo>
                    <a:pt x="2470" y="0"/>
                    <a:pt x="536" y="12125"/>
                    <a:pt x="1" y="24383"/>
                  </a:cubicBezTo>
                  <a:cubicBezTo>
                    <a:pt x="3864" y="25781"/>
                    <a:pt x="10013" y="25998"/>
                    <a:pt x="13897" y="26194"/>
                  </a:cubicBezTo>
                  <a:lnTo>
                    <a:pt x="15294" y="13980"/>
                  </a:lnTo>
                  <a:lnTo>
                    <a:pt x="15303" y="13626"/>
                  </a:lnTo>
                  <a:cubicBezTo>
                    <a:pt x="15601" y="13620"/>
                    <a:pt x="15896" y="13618"/>
                    <a:pt x="16188" y="13618"/>
                  </a:cubicBezTo>
                  <a:cubicBezTo>
                    <a:pt x="16961" y="13618"/>
                    <a:pt x="17709" y="13635"/>
                    <a:pt x="18416" y="13659"/>
                  </a:cubicBezTo>
                  <a:lnTo>
                    <a:pt x="18424" y="13980"/>
                  </a:lnTo>
                  <a:lnTo>
                    <a:pt x="18134" y="25862"/>
                  </a:lnTo>
                  <a:cubicBezTo>
                    <a:pt x="22110" y="25795"/>
                    <a:pt x="28663" y="26026"/>
                    <a:pt x="31291" y="24202"/>
                  </a:cubicBezTo>
                  <a:cubicBezTo>
                    <a:pt x="31983" y="12496"/>
                    <a:pt x="31249" y="0"/>
                    <a:pt x="31249" y="0"/>
                  </a:cubicBezTo>
                  <a:lnTo>
                    <a:pt x="25485" y="1169"/>
                  </a:lnTo>
                  <a:lnTo>
                    <a:pt x="8604" y="1242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4168;p57">
              <a:extLst>
                <a:ext uri="{FF2B5EF4-FFF2-40B4-BE49-F238E27FC236}">
                  <a16:creationId xmlns:a16="http://schemas.microsoft.com/office/drawing/2014/main" id="{7FF52B04-7F6E-4F67-BFCC-7BADEAD36C73}"/>
                </a:ext>
              </a:extLst>
            </p:cNvPr>
            <p:cNvSpPr/>
            <p:nvPr/>
          </p:nvSpPr>
          <p:spPr>
            <a:xfrm>
              <a:off x="5887650" y="3743550"/>
              <a:ext cx="744275" cy="187675"/>
            </a:xfrm>
            <a:custGeom>
              <a:avLst/>
              <a:gdLst/>
              <a:ahLst/>
              <a:cxnLst/>
              <a:rect l="l" t="t" r="r" b="b"/>
              <a:pathLst>
                <a:path w="29771" h="7507" extrusionOk="0">
                  <a:moveTo>
                    <a:pt x="743" y="0"/>
                  </a:moveTo>
                  <a:cubicBezTo>
                    <a:pt x="743" y="0"/>
                    <a:pt x="419" y="2029"/>
                    <a:pt x="1" y="5273"/>
                  </a:cubicBezTo>
                  <a:cubicBezTo>
                    <a:pt x="5092" y="6877"/>
                    <a:pt x="10599" y="7506"/>
                    <a:pt x="16129" y="7506"/>
                  </a:cubicBezTo>
                  <a:cubicBezTo>
                    <a:pt x="20737" y="7506"/>
                    <a:pt x="25360" y="7069"/>
                    <a:pt x="29770" y="6395"/>
                  </a:cubicBezTo>
                  <a:cubicBezTo>
                    <a:pt x="29670" y="2539"/>
                    <a:pt x="29522" y="0"/>
                    <a:pt x="29522" y="0"/>
                  </a:cubicBezTo>
                  <a:lnTo>
                    <a:pt x="23758" y="1169"/>
                  </a:lnTo>
                  <a:lnTo>
                    <a:pt x="6877" y="1242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4169;p57">
              <a:extLst>
                <a:ext uri="{FF2B5EF4-FFF2-40B4-BE49-F238E27FC236}">
                  <a16:creationId xmlns:a16="http://schemas.microsoft.com/office/drawing/2014/main" id="{1D713731-39CF-4DBE-82A1-07268B385B09}"/>
                </a:ext>
              </a:extLst>
            </p:cNvPr>
            <p:cNvSpPr/>
            <p:nvPr/>
          </p:nvSpPr>
          <p:spPr>
            <a:xfrm>
              <a:off x="6111600" y="4075350"/>
              <a:ext cx="306825" cy="10625"/>
            </a:xfrm>
            <a:custGeom>
              <a:avLst/>
              <a:gdLst/>
              <a:ahLst/>
              <a:cxnLst/>
              <a:rect l="l" t="t" r="r" b="b"/>
              <a:pathLst>
                <a:path w="12273" h="425" extrusionOk="0">
                  <a:moveTo>
                    <a:pt x="4638" y="1"/>
                  </a:moveTo>
                  <a:cubicBezTo>
                    <a:pt x="3121" y="1"/>
                    <a:pt x="1605" y="25"/>
                    <a:pt x="90" y="103"/>
                  </a:cubicBezTo>
                  <a:cubicBezTo>
                    <a:pt x="42" y="105"/>
                    <a:pt x="1" y="147"/>
                    <a:pt x="6" y="195"/>
                  </a:cubicBezTo>
                  <a:cubicBezTo>
                    <a:pt x="12" y="245"/>
                    <a:pt x="48" y="278"/>
                    <a:pt x="98" y="278"/>
                  </a:cubicBezTo>
                  <a:lnTo>
                    <a:pt x="6138" y="384"/>
                  </a:lnTo>
                  <a:lnTo>
                    <a:pt x="9157" y="423"/>
                  </a:lnTo>
                  <a:cubicBezTo>
                    <a:pt x="9409" y="424"/>
                    <a:pt x="9661" y="425"/>
                    <a:pt x="9914" y="425"/>
                  </a:cubicBezTo>
                  <a:cubicBezTo>
                    <a:pt x="10670" y="425"/>
                    <a:pt x="11425" y="420"/>
                    <a:pt x="12181" y="401"/>
                  </a:cubicBezTo>
                  <a:cubicBezTo>
                    <a:pt x="12231" y="398"/>
                    <a:pt x="12273" y="359"/>
                    <a:pt x="12273" y="306"/>
                  </a:cubicBezTo>
                  <a:cubicBezTo>
                    <a:pt x="12262" y="264"/>
                    <a:pt x="12225" y="228"/>
                    <a:pt x="12181" y="223"/>
                  </a:cubicBezTo>
                  <a:cubicBezTo>
                    <a:pt x="11176" y="147"/>
                    <a:pt x="10169" y="103"/>
                    <a:pt x="9159" y="66"/>
                  </a:cubicBezTo>
                  <a:cubicBezTo>
                    <a:pt x="8152" y="41"/>
                    <a:pt x="7145" y="10"/>
                    <a:pt x="6138" y="8"/>
                  </a:cubicBezTo>
                  <a:cubicBezTo>
                    <a:pt x="5638" y="4"/>
                    <a:pt x="5138" y="1"/>
                    <a:pt x="463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4170;p57">
              <a:extLst>
                <a:ext uri="{FF2B5EF4-FFF2-40B4-BE49-F238E27FC236}">
                  <a16:creationId xmlns:a16="http://schemas.microsoft.com/office/drawing/2014/main" id="{304ED508-8A24-4B3A-9B6E-81CB8EE3A074}"/>
                </a:ext>
              </a:extLst>
            </p:cNvPr>
            <p:cNvSpPr/>
            <p:nvPr/>
          </p:nvSpPr>
          <p:spPr>
            <a:xfrm>
              <a:off x="6262750" y="3703775"/>
              <a:ext cx="11300" cy="306450"/>
            </a:xfrm>
            <a:custGeom>
              <a:avLst/>
              <a:gdLst/>
              <a:ahLst/>
              <a:cxnLst/>
              <a:rect l="l" t="t" r="r" b="b"/>
              <a:pathLst>
                <a:path w="452" h="12258" extrusionOk="0">
                  <a:moveTo>
                    <a:pt x="224" y="1"/>
                  </a:moveTo>
                  <a:cubicBezTo>
                    <a:pt x="221" y="1"/>
                    <a:pt x="218" y="1"/>
                    <a:pt x="215" y="1"/>
                  </a:cubicBezTo>
                  <a:cubicBezTo>
                    <a:pt x="165" y="1"/>
                    <a:pt x="131" y="40"/>
                    <a:pt x="126" y="85"/>
                  </a:cubicBezTo>
                  <a:cubicBezTo>
                    <a:pt x="89" y="1092"/>
                    <a:pt x="78" y="2099"/>
                    <a:pt x="64" y="3109"/>
                  </a:cubicBezTo>
                  <a:lnTo>
                    <a:pt x="56" y="6128"/>
                  </a:lnTo>
                  <a:lnTo>
                    <a:pt x="50" y="9146"/>
                  </a:lnTo>
                  <a:cubicBezTo>
                    <a:pt x="39" y="10153"/>
                    <a:pt x="42" y="11160"/>
                    <a:pt x="6" y="12165"/>
                  </a:cubicBezTo>
                  <a:cubicBezTo>
                    <a:pt x="0" y="12212"/>
                    <a:pt x="39" y="12257"/>
                    <a:pt x="92" y="12257"/>
                  </a:cubicBezTo>
                  <a:cubicBezTo>
                    <a:pt x="95" y="12257"/>
                    <a:pt x="98" y="12257"/>
                    <a:pt x="101" y="12257"/>
                  </a:cubicBezTo>
                  <a:cubicBezTo>
                    <a:pt x="145" y="12257"/>
                    <a:pt x="182" y="12220"/>
                    <a:pt x="187" y="12179"/>
                  </a:cubicBezTo>
                  <a:cubicBezTo>
                    <a:pt x="385" y="10164"/>
                    <a:pt x="416" y="8147"/>
                    <a:pt x="438" y="6130"/>
                  </a:cubicBezTo>
                  <a:cubicBezTo>
                    <a:pt x="452" y="5123"/>
                    <a:pt x="438" y="4116"/>
                    <a:pt x="427" y="3106"/>
                  </a:cubicBezTo>
                  <a:cubicBezTo>
                    <a:pt x="402" y="2099"/>
                    <a:pt x="374" y="1092"/>
                    <a:pt x="312" y="85"/>
                  </a:cubicBezTo>
                  <a:cubicBezTo>
                    <a:pt x="307" y="38"/>
                    <a:pt x="270" y="1"/>
                    <a:pt x="22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4171;p57">
              <a:extLst>
                <a:ext uri="{FF2B5EF4-FFF2-40B4-BE49-F238E27FC236}">
                  <a16:creationId xmlns:a16="http://schemas.microsoft.com/office/drawing/2014/main" id="{E6A31902-45EA-4F91-9641-44AF3A21C038}"/>
                </a:ext>
              </a:extLst>
            </p:cNvPr>
            <p:cNvSpPr/>
            <p:nvPr/>
          </p:nvSpPr>
          <p:spPr>
            <a:xfrm>
              <a:off x="6215950" y="3799400"/>
              <a:ext cx="52400" cy="195325"/>
            </a:xfrm>
            <a:custGeom>
              <a:avLst/>
              <a:gdLst/>
              <a:ahLst/>
              <a:cxnLst/>
              <a:rect l="l" t="t" r="r" b="b"/>
              <a:pathLst>
                <a:path w="2096" h="7813" extrusionOk="0">
                  <a:moveTo>
                    <a:pt x="232" y="1"/>
                  </a:moveTo>
                  <a:cubicBezTo>
                    <a:pt x="184" y="1"/>
                    <a:pt x="142" y="40"/>
                    <a:pt x="140" y="85"/>
                  </a:cubicBezTo>
                  <a:cubicBezTo>
                    <a:pt x="28" y="1502"/>
                    <a:pt x="0" y="2925"/>
                    <a:pt x="81" y="4347"/>
                  </a:cubicBezTo>
                  <a:cubicBezTo>
                    <a:pt x="123" y="5059"/>
                    <a:pt x="190" y="5773"/>
                    <a:pt x="393" y="6484"/>
                  </a:cubicBezTo>
                  <a:cubicBezTo>
                    <a:pt x="502" y="6836"/>
                    <a:pt x="661" y="7187"/>
                    <a:pt x="932" y="7475"/>
                  </a:cubicBezTo>
                  <a:cubicBezTo>
                    <a:pt x="1120" y="7679"/>
                    <a:pt x="1403" y="7813"/>
                    <a:pt x="1685" y="7813"/>
                  </a:cubicBezTo>
                  <a:cubicBezTo>
                    <a:pt x="1804" y="7813"/>
                    <a:pt x="1922" y="7789"/>
                    <a:pt x="2034" y="7737"/>
                  </a:cubicBezTo>
                  <a:cubicBezTo>
                    <a:pt x="2078" y="7715"/>
                    <a:pt x="2095" y="7662"/>
                    <a:pt x="2076" y="7617"/>
                  </a:cubicBezTo>
                  <a:cubicBezTo>
                    <a:pt x="2058" y="7584"/>
                    <a:pt x="2028" y="7566"/>
                    <a:pt x="1995" y="7566"/>
                  </a:cubicBezTo>
                  <a:cubicBezTo>
                    <a:pt x="1987" y="7566"/>
                    <a:pt x="1978" y="7567"/>
                    <a:pt x="1970" y="7570"/>
                  </a:cubicBezTo>
                  <a:lnTo>
                    <a:pt x="1964" y="7570"/>
                  </a:lnTo>
                  <a:cubicBezTo>
                    <a:pt x="1904" y="7586"/>
                    <a:pt x="1843" y="7594"/>
                    <a:pt x="1782" y="7594"/>
                  </a:cubicBezTo>
                  <a:cubicBezTo>
                    <a:pt x="1540" y="7594"/>
                    <a:pt x="1304" y="7468"/>
                    <a:pt x="1152" y="7271"/>
                  </a:cubicBezTo>
                  <a:cubicBezTo>
                    <a:pt x="949" y="7028"/>
                    <a:pt x="831" y="6708"/>
                    <a:pt x="742" y="6384"/>
                  </a:cubicBezTo>
                  <a:cubicBezTo>
                    <a:pt x="566" y="5728"/>
                    <a:pt x="525" y="5020"/>
                    <a:pt x="460" y="4322"/>
                  </a:cubicBezTo>
                  <a:cubicBezTo>
                    <a:pt x="366" y="2919"/>
                    <a:pt x="346" y="1505"/>
                    <a:pt x="321" y="93"/>
                  </a:cubicBezTo>
                  <a:cubicBezTo>
                    <a:pt x="321" y="43"/>
                    <a:pt x="279" y="1"/>
                    <a:pt x="23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4172;p57">
              <a:extLst>
                <a:ext uri="{FF2B5EF4-FFF2-40B4-BE49-F238E27FC236}">
                  <a16:creationId xmlns:a16="http://schemas.microsoft.com/office/drawing/2014/main" id="{491AD060-9FBE-4F12-A192-F27A74DA3687}"/>
                </a:ext>
              </a:extLst>
            </p:cNvPr>
            <p:cNvSpPr/>
            <p:nvPr/>
          </p:nvSpPr>
          <p:spPr>
            <a:xfrm>
              <a:off x="6522050" y="3778825"/>
              <a:ext cx="92225" cy="154125"/>
            </a:xfrm>
            <a:custGeom>
              <a:avLst/>
              <a:gdLst/>
              <a:ahLst/>
              <a:cxnLst/>
              <a:rect l="l" t="t" r="r" b="b"/>
              <a:pathLst>
                <a:path w="3689" h="6165" extrusionOk="0">
                  <a:moveTo>
                    <a:pt x="131" y="1"/>
                  </a:moveTo>
                  <a:cubicBezTo>
                    <a:pt x="129" y="1"/>
                    <a:pt x="128" y="1"/>
                    <a:pt x="126" y="1"/>
                  </a:cubicBezTo>
                  <a:cubicBezTo>
                    <a:pt x="79" y="4"/>
                    <a:pt x="45" y="43"/>
                    <a:pt x="42" y="85"/>
                  </a:cubicBezTo>
                  <a:cubicBezTo>
                    <a:pt x="26" y="394"/>
                    <a:pt x="0" y="710"/>
                    <a:pt x="3" y="1019"/>
                  </a:cubicBezTo>
                  <a:lnTo>
                    <a:pt x="37" y="1491"/>
                  </a:lnTo>
                  <a:cubicBezTo>
                    <a:pt x="45" y="1647"/>
                    <a:pt x="65" y="1803"/>
                    <a:pt x="101" y="1957"/>
                  </a:cubicBezTo>
                  <a:lnTo>
                    <a:pt x="193" y="2425"/>
                  </a:lnTo>
                  <a:lnTo>
                    <a:pt x="335" y="2877"/>
                  </a:lnTo>
                  <a:cubicBezTo>
                    <a:pt x="377" y="3031"/>
                    <a:pt x="444" y="3176"/>
                    <a:pt x="514" y="3321"/>
                  </a:cubicBezTo>
                  <a:cubicBezTo>
                    <a:pt x="584" y="3463"/>
                    <a:pt x="634" y="3617"/>
                    <a:pt x="723" y="3750"/>
                  </a:cubicBezTo>
                  <a:cubicBezTo>
                    <a:pt x="1016" y="4320"/>
                    <a:pt x="1443" y="4808"/>
                    <a:pt x="1917" y="5226"/>
                  </a:cubicBezTo>
                  <a:cubicBezTo>
                    <a:pt x="2402" y="5636"/>
                    <a:pt x="2949" y="5968"/>
                    <a:pt x="3560" y="6161"/>
                  </a:cubicBezTo>
                  <a:cubicBezTo>
                    <a:pt x="3569" y="6163"/>
                    <a:pt x="3578" y="6164"/>
                    <a:pt x="3586" y="6164"/>
                  </a:cubicBezTo>
                  <a:cubicBezTo>
                    <a:pt x="3626" y="6164"/>
                    <a:pt x="3661" y="6139"/>
                    <a:pt x="3675" y="6099"/>
                  </a:cubicBezTo>
                  <a:cubicBezTo>
                    <a:pt x="3689" y="6058"/>
                    <a:pt x="3669" y="6013"/>
                    <a:pt x="3630" y="5993"/>
                  </a:cubicBezTo>
                  <a:lnTo>
                    <a:pt x="3624" y="5985"/>
                  </a:lnTo>
                  <a:cubicBezTo>
                    <a:pt x="3094" y="5717"/>
                    <a:pt x="2592" y="5366"/>
                    <a:pt x="2163" y="4953"/>
                  </a:cubicBezTo>
                  <a:cubicBezTo>
                    <a:pt x="1727" y="4548"/>
                    <a:pt x="1351" y="4077"/>
                    <a:pt x="1061" y="3561"/>
                  </a:cubicBezTo>
                  <a:cubicBezTo>
                    <a:pt x="974" y="3441"/>
                    <a:pt x="927" y="3296"/>
                    <a:pt x="857" y="3165"/>
                  </a:cubicBezTo>
                  <a:cubicBezTo>
                    <a:pt x="793" y="3031"/>
                    <a:pt x="729" y="2897"/>
                    <a:pt x="684" y="2752"/>
                  </a:cubicBezTo>
                  <a:lnTo>
                    <a:pt x="533" y="2330"/>
                  </a:lnTo>
                  <a:lnTo>
                    <a:pt x="425" y="1895"/>
                  </a:lnTo>
                  <a:cubicBezTo>
                    <a:pt x="335" y="1605"/>
                    <a:pt x="335" y="1301"/>
                    <a:pt x="279" y="1005"/>
                  </a:cubicBezTo>
                  <a:cubicBezTo>
                    <a:pt x="249" y="707"/>
                    <a:pt x="252" y="400"/>
                    <a:pt x="226" y="96"/>
                  </a:cubicBezTo>
                  <a:lnTo>
                    <a:pt x="224" y="85"/>
                  </a:lnTo>
                  <a:cubicBezTo>
                    <a:pt x="218" y="39"/>
                    <a:pt x="179" y="1"/>
                    <a:pt x="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4173;p57">
              <a:extLst>
                <a:ext uri="{FF2B5EF4-FFF2-40B4-BE49-F238E27FC236}">
                  <a16:creationId xmlns:a16="http://schemas.microsoft.com/office/drawing/2014/main" id="{8392EB34-D1D4-4927-A304-B112A1B8083B}"/>
                </a:ext>
              </a:extLst>
            </p:cNvPr>
            <p:cNvSpPr/>
            <p:nvPr/>
          </p:nvSpPr>
          <p:spPr>
            <a:xfrm>
              <a:off x="5904525" y="3778750"/>
              <a:ext cx="92150" cy="154075"/>
            </a:xfrm>
            <a:custGeom>
              <a:avLst/>
              <a:gdLst/>
              <a:ahLst/>
              <a:cxnLst/>
              <a:rect l="l" t="t" r="r" b="b"/>
              <a:pathLst>
                <a:path w="3686" h="6163" extrusionOk="0">
                  <a:moveTo>
                    <a:pt x="3561" y="1"/>
                  </a:moveTo>
                  <a:cubicBezTo>
                    <a:pt x="3558" y="1"/>
                    <a:pt x="3555" y="1"/>
                    <a:pt x="3552" y="1"/>
                  </a:cubicBezTo>
                  <a:cubicBezTo>
                    <a:pt x="3505" y="4"/>
                    <a:pt x="3471" y="37"/>
                    <a:pt x="3468" y="85"/>
                  </a:cubicBezTo>
                  <a:lnTo>
                    <a:pt x="3468" y="93"/>
                  </a:lnTo>
                  <a:cubicBezTo>
                    <a:pt x="3443" y="397"/>
                    <a:pt x="3446" y="704"/>
                    <a:pt x="3415" y="1005"/>
                  </a:cubicBezTo>
                  <a:cubicBezTo>
                    <a:pt x="3360" y="1301"/>
                    <a:pt x="3360" y="1608"/>
                    <a:pt x="3267" y="1893"/>
                  </a:cubicBezTo>
                  <a:lnTo>
                    <a:pt x="3161" y="2331"/>
                  </a:lnTo>
                  <a:lnTo>
                    <a:pt x="3011" y="2752"/>
                  </a:lnTo>
                  <a:cubicBezTo>
                    <a:pt x="2969" y="2894"/>
                    <a:pt x="2902" y="3031"/>
                    <a:pt x="2835" y="3162"/>
                  </a:cubicBezTo>
                  <a:cubicBezTo>
                    <a:pt x="2771" y="3296"/>
                    <a:pt x="2718" y="3438"/>
                    <a:pt x="2634" y="3561"/>
                  </a:cubicBezTo>
                  <a:cubicBezTo>
                    <a:pt x="2344" y="4080"/>
                    <a:pt x="1967" y="4549"/>
                    <a:pt x="1532" y="4953"/>
                  </a:cubicBezTo>
                  <a:cubicBezTo>
                    <a:pt x="1100" y="5363"/>
                    <a:pt x="600" y="5717"/>
                    <a:pt x="70" y="5985"/>
                  </a:cubicBezTo>
                  <a:lnTo>
                    <a:pt x="65" y="5988"/>
                  </a:lnTo>
                  <a:cubicBezTo>
                    <a:pt x="17" y="6013"/>
                    <a:pt x="1" y="6063"/>
                    <a:pt x="26" y="6111"/>
                  </a:cubicBezTo>
                  <a:cubicBezTo>
                    <a:pt x="37" y="6144"/>
                    <a:pt x="66" y="6163"/>
                    <a:pt x="99" y="6163"/>
                  </a:cubicBezTo>
                  <a:cubicBezTo>
                    <a:pt x="108" y="6163"/>
                    <a:pt x="117" y="6161"/>
                    <a:pt x="126" y="6158"/>
                  </a:cubicBezTo>
                  <a:cubicBezTo>
                    <a:pt x="737" y="5969"/>
                    <a:pt x="1284" y="5637"/>
                    <a:pt x="1769" y="5224"/>
                  </a:cubicBezTo>
                  <a:cubicBezTo>
                    <a:pt x="2244" y="4805"/>
                    <a:pt x="2673" y="4317"/>
                    <a:pt x="2966" y="3751"/>
                  </a:cubicBezTo>
                  <a:cubicBezTo>
                    <a:pt x="3053" y="3617"/>
                    <a:pt x="3106" y="3463"/>
                    <a:pt x="3175" y="3321"/>
                  </a:cubicBezTo>
                  <a:cubicBezTo>
                    <a:pt x="3240" y="3179"/>
                    <a:pt x="3307" y="3031"/>
                    <a:pt x="3351" y="2877"/>
                  </a:cubicBezTo>
                  <a:lnTo>
                    <a:pt x="3496" y="2425"/>
                  </a:lnTo>
                  <a:lnTo>
                    <a:pt x="3586" y="1957"/>
                  </a:lnTo>
                  <a:cubicBezTo>
                    <a:pt x="3622" y="1803"/>
                    <a:pt x="3641" y="1647"/>
                    <a:pt x="3650" y="1488"/>
                  </a:cubicBezTo>
                  <a:lnTo>
                    <a:pt x="3683" y="1019"/>
                  </a:lnTo>
                  <a:cubicBezTo>
                    <a:pt x="3686" y="704"/>
                    <a:pt x="3664" y="392"/>
                    <a:pt x="3644" y="85"/>
                  </a:cubicBezTo>
                  <a:cubicBezTo>
                    <a:pt x="3641" y="38"/>
                    <a:pt x="3605" y="1"/>
                    <a:pt x="35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4174;p57">
              <a:extLst>
                <a:ext uri="{FF2B5EF4-FFF2-40B4-BE49-F238E27FC236}">
                  <a16:creationId xmlns:a16="http://schemas.microsoft.com/office/drawing/2014/main" id="{236DF54C-9ABF-427D-8237-0F11C4221A33}"/>
                </a:ext>
              </a:extLst>
            </p:cNvPr>
            <p:cNvSpPr/>
            <p:nvPr/>
          </p:nvSpPr>
          <p:spPr>
            <a:xfrm>
              <a:off x="5711550" y="2901475"/>
              <a:ext cx="391425" cy="496150"/>
            </a:xfrm>
            <a:custGeom>
              <a:avLst/>
              <a:gdLst/>
              <a:ahLst/>
              <a:cxnLst/>
              <a:rect l="l" t="t" r="r" b="b"/>
              <a:pathLst>
                <a:path w="15657" h="19846" extrusionOk="0">
                  <a:moveTo>
                    <a:pt x="11239" y="1"/>
                  </a:moveTo>
                  <a:cubicBezTo>
                    <a:pt x="11185" y="1"/>
                    <a:pt x="11137" y="17"/>
                    <a:pt x="11095" y="52"/>
                  </a:cubicBezTo>
                  <a:cubicBezTo>
                    <a:pt x="5530" y="4815"/>
                    <a:pt x="0" y="9892"/>
                    <a:pt x="0" y="9892"/>
                  </a:cubicBezTo>
                  <a:cubicBezTo>
                    <a:pt x="0" y="9892"/>
                    <a:pt x="6983" y="19776"/>
                    <a:pt x="11062" y="19846"/>
                  </a:cubicBezTo>
                  <a:lnTo>
                    <a:pt x="15657" y="2653"/>
                  </a:lnTo>
                  <a:lnTo>
                    <a:pt x="15657" y="2653"/>
                  </a:lnTo>
                  <a:cubicBezTo>
                    <a:pt x="15638" y="2653"/>
                    <a:pt x="15620" y="2653"/>
                    <a:pt x="15602" y="2653"/>
                  </a:cubicBezTo>
                  <a:cubicBezTo>
                    <a:pt x="13694" y="2653"/>
                    <a:pt x="11937" y="1"/>
                    <a:pt x="1123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4175;p57">
              <a:extLst>
                <a:ext uri="{FF2B5EF4-FFF2-40B4-BE49-F238E27FC236}">
                  <a16:creationId xmlns:a16="http://schemas.microsoft.com/office/drawing/2014/main" id="{16E2AFDD-92C1-48D1-8FEC-EB48C4AF9BC0}"/>
                </a:ext>
              </a:extLst>
            </p:cNvPr>
            <p:cNvSpPr/>
            <p:nvPr/>
          </p:nvSpPr>
          <p:spPr>
            <a:xfrm>
              <a:off x="5696625" y="2889350"/>
              <a:ext cx="308700" cy="275975"/>
            </a:xfrm>
            <a:custGeom>
              <a:avLst/>
              <a:gdLst/>
              <a:ahLst/>
              <a:cxnLst/>
              <a:rect l="l" t="t" r="r" b="b"/>
              <a:pathLst>
                <a:path w="12348" h="11039" extrusionOk="0">
                  <a:moveTo>
                    <a:pt x="10792" y="1"/>
                  </a:moveTo>
                  <a:cubicBezTo>
                    <a:pt x="10594" y="1"/>
                    <a:pt x="10409" y="109"/>
                    <a:pt x="10314" y="289"/>
                  </a:cubicBezTo>
                  <a:cubicBezTo>
                    <a:pt x="8665" y="3528"/>
                    <a:pt x="1398" y="8544"/>
                    <a:pt x="310" y="9214"/>
                  </a:cubicBezTo>
                  <a:cubicBezTo>
                    <a:pt x="73" y="9359"/>
                    <a:pt x="0" y="9663"/>
                    <a:pt x="140" y="9908"/>
                  </a:cubicBezTo>
                  <a:cubicBezTo>
                    <a:pt x="140" y="9908"/>
                    <a:pt x="585" y="11039"/>
                    <a:pt x="1187" y="11039"/>
                  </a:cubicBezTo>
                  <a:cubicBezTo>
                    <a:pt x="1287" y="11039"/>
                    <a:pt x="1391" y="11008"/>
                    <a:pt x="1498" y="10935"/>
                  </a:cubicBezTo>
                  <a:cubicBezTo>
                    <a:pt x="2704" y="10120"/>
                    <a:pt x="10311" y="4951"/>
                    <a:pt x="12217" y="1171"/>
                  </a:cubicBezTo>
                  <a:cubicBezTo>
                    <a:pt x="12348" y="911"/>
                    <a:pt x="12217" y="585"/>
                    <a:pt x="11938" y="459"/>
                  </a:cubicBezTo>
                  <a:lnTo>
                    <a:pt x="11017" y="49"/>
                  </a:lnTo>
                  <a:cubicBezTo>
                    <a:pt x="10943" y="16"/>
                    <a:pt x="10866" y="1"/>
                    <a:pt x="10792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4176;p57">
              <a:extLst>
                <a:ext uri="{FF2B5EF4-FFF2-40B4-BE49-F238E27FC236}">
                  <a16:creationId xmlns:a16="http://schemas.microsoft.com/office/drawing/2014/main" id="{B84F4BC9-67E5-4AF3-8695-80B54BA917A2}"/>
                </a:ext>
              </a:extLst>
            </p:cNvPr>
            <p:cNvSpPr/>
            <p:nvPr/>
          </p:nvSpPr>
          <p:spPr>
            <a:xfrm>
              <a:off x="6587325" y="2944225"/>
              <a:ext cx="330475" cy="492250"/>
            </a:xfrm>
            <a:custGeom>
              <a:avLst/>
              <a:gdLst/>
              <a:ahLst/>
              <a:cxnLst/>
              <a:rect l="l" t="t" r="r" b="b"/>
              <a:pathLst>
                <a:path w="13219" h="19690" extrusionOk="0">
                  <a:moveTo>
                    <a:pt x="4309" y="1"/>
                  </a:moveTo>
                  <a:cubicBezTo>
                    <a:pt x="3677" y="1"/>
                    <a:pt x="1948" y="2025"/>
                    <a:pt x="335" y="2025"/>
                  </a:cubicBezTo>
                  <a:cubicBezTo>
                    <a:pt x="223" y="2025"/>
                    <a:pt x="111" y="2015"/>
                    <a:pt x="1" y="1994"/>
                  </a:cubicBezTo>
                  <a:lnTo>
                    <a:pt x="1" y="1994"/>
                  </a:lnTo>
                  <a:lnTo>
                    <a:pt x="1895" y="19668"/>
                  </a:lnTo>
                  <a:cubicBezTo>
                    <a:pt x="2001" y="19682"/>
                    <a:pt x="2110" y="19689"/>
                    <a:pt x="2221" y="19689"/>
                  </a:cubicBezTo>
                  <a:cubicBezTo>
                    <a:pt x="6024" y="19689"/>
                    <a:pt x="13219" y="11410"/>
                    <a:pt x="13219" y="11410"/>
                  </a:cubicBezTo>
                  <a:cubicBezTo>
                    <a:pt x="13219" y="11410"/>
                    <a:pt x="8883" y="5588"/>
                    <a:pt x="4473" y="75"/>
                  </a:cubicBezTo>
                  <a:cubicBezTo>
                    <a:pt x="4432" y="24"/>
                    <a:pt x="4377" y="1"/>
                    <a:pt x="430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4177;p57">
              <a:extLst>
                <a:ext uri="{FF2B5EF4-FFF2-40B4-BE49-F238E27FC236}">
                  <a16:creationId xmlns:a16="http://schemas.microsoft.com/office/drawing/2014/main" id="{A1541A76-15A0-4C3C-AB08-74F06D84AD14}"/>
                </a:ext>
              </a:extLst>
            </p:cNvPr>
            <p:cNvSpPr/>
            <p:nvPr/>
          </p:nvSpPr>
          <p:spPr>
            <a:xfrm>
              <a:off x="5869300" y="2967300"/>
              <a:ext cx="775325" cy="898700"/>
            </a:xfrm>
            <a:custGeom>
              <a:avLst/>
              <a:gdLst/>
              <a:ahLst/>
              <a:cxnLst/>
              <a:rect l="l" t="t" r="r" b="b"/>
              <a:pathLst>
                <a:path w="31013" h="35948" extrusionOk="0">
                  <a:moveTo>
                    <a:pt x="6827" y="1"/>
                  </a:moveTo>
                  <a:cubicBezTo>
                    <a:pt x="6501" y="1"/>
                    <a:pt x="6171" y="2"/>
                    <a:pt x="5840" y="6"/>
                  </a:cubicBezTo>
                  <a:cubicBezTo>
                    <a:pt x="4322" y="20"/>
                    <a:pt x="2241" y="16825"/>
                    <a:pt x="2241" y="16825"/>
                  </a:cubicBezTo>
                  <a:lnTo>
                    <a:pt x="1" y="31759"/>
                  </a:lnTo>
                  <a:cubicBezTo>
                    <a:pt x="1" y="31759"/>
                    <a:pt x="6205" y="35207"/>
                    <a:pt x="15055" y="35854"/>
                  </a:cubicBezTo>
                  <a:lnTo>
                    <a:pt x="15055" y="35860"/>
                  </a:lnTo>
                  <a:cubicBezTo>
                    <a:pt x="15096" y="35863"/>
                    <a:pt x="15135" y="35863"/>
                    <a:pt x="15177" y="35865"/>
                  </a:cubicBezTo>
                  <a:cubicBezTo>
                    <a:pt x="15219" y="35868"/>
                    <a:pt x="15258" y="35874"/>
                    <a:pt x="15300" y="35877"/>
                  </a:cubicBezTo>
                  <a:lnTo>
                    <a:pt x="15300" y="35874"/>
                  </a:lnTo>
                  <a:cubicBezTo>
                    <a:pt x="16140" y="35925"/>
                    <a:pt x="16961" y="35948"/>
                    <a:pt x="17761" y="35948"/>
                  </a:cubicBezTo>
                  <a:cubicBezTo>
                    <a:pt x="25400" y="35948"/>
                    <a:pt x="31012" y="33840"/>
                    <a:pt x="31012" y="33840"/>
                  </a:cubicBezTo>
                  <a:lnTo>
                    <a:pt x="30789" y="18745"/>
                  </a:lnTo>
                  <a:cubicBezTo>
                    <a:pt x="30524" y="11709"/>
                    <a:pt x="30446" y="890"/>
                    <a:pt x="30443" y="884"/>
                  </a:cubicBezTo>
                  <a:cubicBezTo>
                    <a:pt x="27959" y="477"/>
                    <a:pt x="25367" y="366"/>
                    <a:pt x="23151" y="366"/>
                  </a:cubicBezTo>
                  <a:cubicBezTo>
                    <a:pt x="20458" y="366"/>
                    <a:pt x="18320" y="530"/>
                    <a:pt x="17606" y="530"/>
                  </a:cubicBezTo>
                  <a:cubicBezTo>
                    <a:pt x="17587" y="530"/>
                    <a:pt x="17568" y="530"/>
                    <a:pt x="17551" y="530"/>
                  </a:cubicBezTo>
                  <a:cubicBezTo>
                    <a:pt x="16496" y="401"/>
                    <a:pt x="12060" y="1"/>
                    <a:pt x="6827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4178;p57">
              <a:extLst>
                <a:ext uri="{FF2B5EF4-FFF2-40B4-BE49-F238E27FC236}">
                  <a16:creationId xmlns:a16="http://schemas.microsoft.com/office/drawing/2014/main" id="{42BEB151-0C9D-4B36-B8D1-9E95F893BB7A}"/>
                </a:ext>
              </a:extLst>
            </p:cNvPr>
            <p:cNvSpPr/>
            <p:nvPr/>
          </p:nvSpPr>
          <p:spPr>
            <a:xfrm>
              <a:off x="6144525" y="3025875"/>
              <a:ext cx="354475" cy="184000"/>
            </a:xfrm>
            <a:custGeom>
              <a:avLst/>
              <a:gdLst/>
              <a:ahLst/>
              <a:cxnLst/>
              <a:rect l="l" t="t" r="r" b="b"/>
              <a:pathLst>
                <a:path w="14179" h="7360" extrusionOk="0">
                  <a:moveTo>
                    <a:pt x="1661" y="123"/>
                  </a:moveTo>
                  <a:cubicBezTo>
                    <a:pt x="182" y="123"/>
                    <a:pt x="215" y="1412"/>
                    <a:pt x="215" y="1412"/>
                  </a:cubicBezTo>
                  <a:cubicBezTo>
                    <a:pt x="0" y="4539"/>
                    <a:pt x="2425" y="6919"/>
                    <a:pt x="5549" y="7128"/>
                  </a:cubicBezTo>
                  <a:lnTo>
                    <a:pt x="8852" y="7349"/>
                  </a:lnTo>
                  <a:cubicBezTo>
                    <a:pt x="8964" y="7356"/>
                    <a:pt x="9075" y="7360"/>
                    <a:pt x="9186" y="7360"/>
                  </a:cubicBezTo>
                  <a:cubicBezTo>
                    <a:pt x="11751" y="7360"/>
                    <a:pt x="13912" y="5371"/>
                    <a:pt x="14086" y="2773"/>
                  </a:cubicBezTo>
                  <a:cubicBezTo>
                    <a:pt x="14086" y="2773"/>
                    <a:pt x="14178" y="1513"/>
                    <a:pt x="12610" y="1130"/>
                  </a:cubicBezTo>
                  <a:cubicBezTo>
                    <a:pt x="7987" y="0"/>
                    <a:pt x="3948" y="271"/>
                    <a:pt x="1842" y="129"/>
                  </a:cubicBezTo>
                  <a:cubicBezTo>
                    <a:pt x="1779" y="125"/>
                    <a:pt x="1719" y="123"/>
                    <a:pt x="1661" y="123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4179;p57">
              <a:extLst>
                <a:ext uri="{FF2B5EF4-FFF2-40B4-BE49-F238E27FC236}">
                  <a16:creationId xmlns:a16="http://schemas.microsoft.com/office/drawing/2014/main" id="{57D60E04-D745-417B-BEDB-F34E592CE025}"/>
                </a:ext>
              </a:extLst>
            </p:cNvPr>
            <p:cNvSpPr/>
            <p:nvPr/>
          </p:nvSpPr>
          <p:spPr>
            <a:xfrm>
              <a:off x="6683100" y="2936050"/>
              <a:ext cx="250525" cy="307975"/>
            </a:xfrm>
            <a:custGeom>
              <a:avLst/>
              <a:gdLst/>
              <a:ahLst/>
              <a:cxnLst/>
              <a:rect l="l" t="t" r="r" b="b"/>
              <a:pathLst>
                <a:path w="10021" h="12319" extrusionOk="0">
                  <a:moveTo>
                    <a:pt x="1457" y="1"/>
                  </a:moveTo>
                  <a:cubicBezTo>
                    <a:pt x="1411" y="1"/>
                    <a:pt x="1364" y="8"/>
                    <a:pt x="1317" y="23"/>
                  </a:cubicBezTo>
                  <a:lnTo>
                    <a:pt x="433" y="299"/>
                  </a:lnTo>
                  <a:cubicBezTo>
                    <a:pt x="159" y="382"/>
                    <a:pt x="0" y="684"/>
                    <a:pt x="87" y="963"/>
                  </a:cubicBezTo>
                  <a:cubicBezTo>
                    <a:pt x="1311" y="4977"/>
                    <a:pt x="7521" y="11187"/>
                    <a:pt x="8501" y="12169"/>
                  </a:cubicBezTo>
                  <a:cubicBezTo>
                    <a:pt x="8607" y="12275"/>
                    <a:pt x="8718" y="12318"/>
                    <a:pt x="8828" y="12318"/>
                  </a:cubicBezTo>
                  <a:cubicBezTo>
                    <a:pt x="9350" y="12318"/>
                    <a:pt x="9862" y="11341"/>
                    <a:pt x="9862" y="11341"/>
                  </a:cubicBezTo>
                  <a:cubicBezTo>
                    <a:pt x="10021" y="11123"/>
                    <a:pt x="9993" y="10808"/>
                    <a:pt x="9798" y="10629"/>
                  </a:cubicBezTo>
                  <a:cubicBezTo>
                    <a:pt x="8902" y="9812"/>
                    <a:pt x="2988" y="3803"/>
                    <a:pt x="1919" y="360"/>
                  </a:cubicBezTo>
                  <a:cubicBezTo>
                    <a:pt x="1856" y="143"/>
                    <a:pt x="1666" y="1"/>
                    <a:pt x="1457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4180;p57">
              <a:extLst>
                <a:ext uri="{FF2B5EF4-FFF2-40B4-BE49-F238E27FC236}">
                  <a16:creationId xmlns:a16="http://schemas.microsoft.com/office/drawing/2014/main" id="{F5C6DBFA-2E7A-42EB-8176-364A9A64279B}"/>
                </a:ext>
              </a:extLst>
            </p:cNvPr>
            <p:cNvSpPr/>
            <p:nvPr/>
          </p:nvSpPr>
          <p:spPr>
            <a:xfrm>
              <a:off x="6199400" y="2800050"/>
              <a:ext cx="263675" cy="374150"/>
            </a:xfrm>
            <a:custGeom>
              <a:avLst/>
              <a:gdLst/>
              <a:ahLst/>
              <a:cxnLst/>
              <a:rect l="l" t="t" r="r" b="b"/>
              <a:pathLst>
                <a:path w="10547" h="14966" extrusionOk="0">
                  <a:moveTo>
                    <a:pt x="5354" y="0"/>
                  </a:moveTo>
                  <a:cubicBezTo>
                    <a:pt x="2878" y="0"/>
                    <a:pt x="791" y="1928"/>
                    <a:pt x="623" y="4433"/>
                  </a:cubicBezTo>
                  <a:lnTo>
                    <a:pt x="174" y="11159"/>
                  </a:lnTo>
                  <a:cubicBezTo>
                    <a:pt x="1" y="13779"/>
                    <a:pt x="2068" y="14750"/>
                    <a:pt x="4682" y="14923"/>
                  </a:cubicBezTo>
                  <a:lnTo>
                    <a:pt x="4947" y="14939"/>
                  </a:lnTo>
                  <a:cubicBezTo>
                    <a:pt x="5202" y="14957"/>
                    <a:pt x="5453" y="14966"/>
                    <a:pt x="5698" y="14966"/>
                  </a:cubicBezTo>
                  <a:cubicBezTo>
                    <a:pt x="7969" y="14966"/>
                    <a:pt x="9760" y="14177"/>
                    <a:pt x="9919" y="11812"/>
                  </a:cubicBezTo>
                  <a:lnTo>
                    <a:pt x="10368" y="5086"/>
                  </a:lnTo>
                  <a:cubicBezTo>
                    <a:pt x="10546" y="2469"/>
                    <a:pt x="8560" y="204"/>
                    <a:pt x="5946" y="28"/>
                  </a:cubicBezTo>
                  <a:lnTo>
                    <a:pt x="5681" y="11"/>
                  </a:lnTo>
                  <a:cubicBezTo>
                    <a:pt x="5571" y="4"/>
                    <a:pt x="5462" y="0"/>
                    <a:pt x="535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4181;p57">
              <a:extLst>
                <a:ext uri="{FF2B5EF4-FFF2-40B4-BE49-F238E27FC236}">
                  <a16:creationId xmlns:a16="http://schemas.microsoft.com/office/drawing/2014/main" id="{EAFECD55-64BC-4082-801B-15D2581F7A5C}"/>
                </a:ext>
              </a:extLst>
            </p:cNvPr>
            <p:cNvSpPr/>
            <p:nvPr/>
          </p:nvSpPr>
          <p:spPr>
            <a:xfrm>
              <a:off x="6206175" y="2800050"/>
              <a:ext cx="256750" cy="280275"/>
            </a:xfrm>
            <a:custGeom>
              <a:avLst/>
              <a:gdLst/>
              <a:ahLst/>
              <a:cxnLst/>
              <a:rect l="l" t="t" r="r" b="b"/>
              <a:pathLst>
                <a:path w="10270" h="11211" extrusionOk="0">
                  <a:moveTo>
                    <a:pt x="5092" y="1"/>
                  </a:moveTo>
                  <a:cubicBezTo>
                    <a:pt x="2610" y="1"/>
                    <a:pt x="523" y="1926"/>
                    <a:pt x="352" y="4433"/>
                  </a:cubicBezTo>
                  <a:lnTo>
                    <a:pt x="0" y="9706"/>
                  </a:lnTo>
                  <a:cubicBezTo>
                    <a:pt x="3226" y="10892"/>
                    <a:pt x="6026" y="11210"/>
                    <a:pt x="8103" y="11210"/>
                  </a:cubicBezTo>
                  <a:cubicBezTo>
                    <a:pt x="8693" y="11210"/>
                    <a:pt x="9226" y="11184"/>
                    <a:pt x="9692" y="11145"/>
                  </a:cubicBezTo>
                  <a:lnTo>
                    <a:pt x="10097" y="5086"/>
                  </a:lnTo>
                  <a:cubicBezTo>
                    <a:pt x="10270" y="2466"/>
                    <a:pt x="8289" y="207"/>
                    <a:pt x="5675" y="28"/>
                  </a:cubicBezTo>
                  <a:lnTo>
                    <a:pt x="5410" y="11"/>
                  </a:lnTo>
                  <a:cubicBezTo>
                    <a:pt x="5303" y="4"/>
                    <a:pt x="5197" y="1"/>
                    <a:pt x="5092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4182;p57">
              <a:extLst>
                <a:ext uri="{FF2B5EF4-FFF2-40B4-BE49-F238E27FC236}">
                  <a16:creationId xmlns:a16="http://schemas.microsoft.com/office/drawing/2014/main" id="{49EE7981-DC40-467D-A8BD-7BF8979AC889}"/>
                </a:ext>
              </a:extLst>
            </p:cNvPr>
            <p:cNvSpPr/>
            <p:nvPr/>
          </p:nvSpPr>
          <p:spPr>
            <a:xfrm>
              <a:off x="6170325" y="1893175"/>
              <a:ext cx="121300" cy="172625"/>
            </a:xfrm>
            <a:custGeom>
              <a:avLst/>
              <a:gdLst/>
              <a:ahLst/>
              <a:cxnLst/>
              <a:rect l="l" t="t" r="r" b="b"/>
              <a:pathLst>
                <a:path w="4852" h="6905" extrusionOk="0">
                  <a:moveTo>
                    <a:pt x="4159" y="1"/>
                  </a:moveTo>
                  <a:cubicBezTo>
                    <a:pt x="3955" y="1"/>
                    <a:pt x="3747" y="101"/>
                    <a:pt x="3597" y="245"/>
                  </a:cubicBezTo>
                  <a:cubicBezTo>
                    <a:pt x="3399" y="438"/>
                    <a:pt x="3279" y="691"/>
                    <a:pt x="3167" y="942"/>
                  </a:cubicBezTo>
                  <a:cubicBezTo>
                    <a:pt x="2439" y="2616"/>
                    <a:pt x="1990" y="4410"/>
                    <a:pt x="1839" y="6229"/>
                  </a:cubicBezTo>
                  <a:cubicBezTo>
                    <a:pt x="1669" y="4834"/>
                    <a:pt x="1493" y="3445"/>
                    <a:pt x="1323" y="2053"/>
                  </a:cubicBezTo>
                  <a:cubicBezTo>
                    <a:pt x="1275" y="1662"/>
                    <a:pt x="1144" y="1180"/>
                    <a:pt x="759" y="1107"/>
                  </a:cubicBezTo>
                  <a:cubicBezTo>
                    <a:pt x="731" y="1102"/>
                    <a:pt x="702" y="1099"/>
                    <a:pt x="673" y="1099"/>
                  </a:cubicBezTo>
                  <a:cubicBezTo>
                    <a:pt x="429" y="1099"/>
                    <a:pt x="204" y="1293"/>
                    <a:pt x="107" y="1528"/>
                  </a:cubicBezTo>
                  <a:cubicBezTo>
                    <a:pt x="1" y="1791"/>
                    <a:pt x="23" y="2084"/>
                    <a:pt x="54" y="2362"/>
                  </a:cubicBezTo>
                  <a:cubicBezTo>
                    <a:pt x="238" y="3955"/>
                    <a:pt x="745" y="5509"/>
                    <a:pt x="1535" y="6904"/>
                  </a:cubicBezTo>
                  <a:lnTo>
                    <a:pt x="2327" y="6865"/>
                  </a:lnTo>
                  <a:cubicBezTo>
                    <a:pt x="3376" y="5211"/>
                    <a:pt x="4182" y="3398"/>
                    <a:pt x="4710" y="1509"/>
                  </a:cubicBezTo>
                  <a:cubicBezTo>
                    <a:pt x="4782" y="1241"/>
                    <a:pt x="4852" y="962"/>
                    <a:pt x="4819" y="683"/>
                  </a:cubicBezTo>
                  <a:cubicBezTo>
                    <a:pt x="4782" y="404"/>
                    <a:pt x="4615" y="125"/>
                    <a:pt x="4350" y="33"/>
                  </a:cubicBezTo>
                  <a:cubicBezTo>
                    <a:pt x="4288" y="11"/>
                    <a:pt x="4223" y="1"/>
                    <a:pt x="4159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4183;p57">
              <a:extLst>
                <a:ext uri="{FF2B5EF4-FFF2-40B4-BE49-F238E27FC236}">
                  <a16:creationId xmlns:a16="http://schemas.microsoft.com/office/drawing/2014/main" id="{9AA480FA-21EE-441A-8B02-319DFCD4DB99}"/>
                </a:ext>
              </a:extLst>
            </p:cNvPr>
            <p:cNvSpPr/>
            <p:nvPr/>
          </p:nvSpPr>
          <p:spPr>
            <a:xfrm>
              <a:off x="5821600" y="1930575"/>
              <a:ext cx="1285225" cy="1106725"/>
            </a:xfrm>
            <a:custGeom>
              <a:avLst/>
              <a:gdLst/>
              <a:ahLst/>
              <a:cxnLst/>
              <a:rect l="l" t="t" r="r" b="b"/>
              <a:pathLst>
                <a:path w="51409" h="44269" extrusionOk="0">
                  <a:moveTo>
                    <a:pt x="26932" y="1"/>
                  </a:moveTo>
                  <a:cubicBezTo>
                    <a:pt x="21510" y="1"/>
                    <a:pt x="18823" y="3238"/>
                    <a:pt x="18823" y="3238"/>
                  </a:cubicBezTo>
                  <a:cubicBezTo>
                    <a:pt x="15980" y="2158"/>
                    <a:pt x="13778" y="1699"/>
                    <a:pt x="12016" y="1699"/>
                  </a:cubicBezTo>
                  <a:cubicBezTo>
                    <a:pt x="7272" y="1699"/>
                    <a:pt x="5716" y="5023"/>
                    <a:pt x="3429" y="8508"/>
                  </a:cubicBezTo>
                  <a:cubicBezTo>
                    <a:pt x="294" y="13284"/>
                    <a:pt x="1" y="22339"/>
                    <a:pt x="2908" y="31487"/>
                  </a:cubicBezTo>
                  <a:cubicBezTo>
                    <a:pt x="5812" y="40635"/>
                    <a:pt x="19208" y="43818"/>
                    <a:pt x="29265" y="44248"/>
                  </a:cubicBezTo>
                  <a:cubicBezTo>
                    <a:pt x="29590" y="44261"/>
                    <a:pt x="29906" y="44268"/>
                    <a:pt x="30215" y="44268"/>
                  </a:cubicBezTo>
                  <a:cubicBezTo>
                    <a:pt x="39494" y="44268"/>
                    <a:pt x="42095" y="38059"/>
                    <a:pt x="46674" y="27651"/>
                  </a:cubicBezTo>
                  <a:cubicBezTo>
                    <a:pt x="51408" y="16899"/>
                    <a:pt x="48158" y="9877"/>
                    <a:pt x="37286" y="3335"/>
                  </a:cubicBezTo>
                  <a:cubicBezTo>
                    <a:pt x="33128" y="832"/>
                    <a:pt x="29679" y="1"/>
                    <a:pt x="26932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4184;p57">
              <a:extLst>
                <a:ext uri="{FF2B5EF4-FFF2-40B4-BE49-F238E27FC236}">
                  <a16:creationId xmlns:a16="http://schemas.microsoft.com/office/drawing/2014/main" id="{A65B6FF2-7D27-4CFB-8A98-81906B68FC29}"/>
                </a:ext>
              </a:extLst>
            </p:cNvPr>
            <p:cNvSpPr/>
            <p:nvPr/>
          </p:nvSpPr>
          <p:spPr>
            <a:xfrm>
              <a:off x="5819225" y="1981500"/>
              <a:ext cx="439500" cy="920400"/>
            </a:xfrm>
            <a:custGeom>
              <a:avLst/>
              <a:gdLst/>
              <a:ahLst/>
              <a:cxnLst/>
              <a:rect l="l" t="t" r="r" b="b"/>
              <a:pathLst>
                <a:path w="17580" h="36816" extrusionOk="0">
                  <a:moveTo>
                    <a:pt x="13574" y="0"/>
                  </a:moveTo>
                  <a:cubicBezTo>
                    <a:pt x="12404" y="0"/>
                    <a:pt x="11208" y="206"/>
                    <a:pt x="10052" y="618"/>
                  </a:cubicBezTo>
                  <a:cubicBezTo>
                    <a:pt x="7759" y="1441"/>
                    <a:pt x="5670" y="3039"/>
                    <a:pt x="4010" y="5232"/>
                  </a:cubicBezTo>
                  <a:cubicBezTo>
                    <a:pt x="1973" y="7927"/>
                    <a:pt x="695" y="11381"/>
                    <a:pt x="319" y="15217"/>
                  </a:cubicBezTo>
                  <a:cubicBezTo>
                    <a:pt x="1" y="18442"/>
                    <a:pt x="296" y="21929"/>
                    <a:pt x="1217" y="25888"/>
                  </a:cubicBezTo>
                  <a:cubicBezTo>
                    <a:pt x="1599" y="27545"/>
                    <a:pt x="2090" y="29288"/>
                    <a:pt x="3075" y="30798"/>
                  </a:cubicBezTo>
                  <a:cubicBezTo>
                    <a:pt x="5059" y="33852"/>
                    <a:pt x="8487" y="35331"/>
                    <a:pt x="12438" y="36815"/>
                  </a:cubicBezTo>
                  <a:lnTo>
                    <a:pt x="12507" y="36628"/>
                  </a:lnTo>
                  <a:cubicBezTo>
                    <a:pt x="8590" y="35155"/>
                    <a:pt x="5193" y="33691"/>
                    <a:pt x="3240" y="30686"/>
                  </a:cubicBezTo>
                  <a:cubicBezTo>
                    <a:pt x="2272" y="29199"/>
                    <a:pt x="1783" y="27478"/>
                    <a:pt x="1404" y="25837"/>
                  </a:cubicBezTo>
                  <a:cubicBezTo>
                    <a:pt x="486" y="21901"/>
                    <a:pt x="199" y="18431"/>
                    <a:pt x="511" y="15231"/>
                  </a:cubicBezTo>
                  <a:cubicBezTo>
                    <a:pt x="885" y="11434"/>
                    <a:pt x="2146" y="8016"/>
                    <a:pt x="4163" y="5346"/>
                  </a:cubicBezTo>
                  <a:cubicBezTo>
                    <a:pt x="5798" y="3179"/>
                    <a:pt x="7860" y="1608"/>
                    <a:pt x="10119" y="799"/>
                  </a:cubicBezTo>
                  <a:cubicBezTo>
                    <a:pt x="11250" y="395"/>
                    <a:pt x="12421" y="193"/>
                    <a:pt x="13566" y="193"/>
                  </a:cubicBezTo>
                  <a:cubicBezTo>
                    <a:pt x="14949" y="193"/>
                    <a:pt x="16295" y="487"/>
                    <a:pt x="17490" y="1070"/>
                  </a:cubicBezTo>
                  <a:lnTo>
                    <a:pt x="17579" y="894"/>
                  </a:lnTo>
                  <a:cubicBezTo>
                    <a:pt x="16359" y="299"/>
                    <a:pt x="14985" y="0"/>
                    <a:pt x="13574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4185;p57">
              <a:extLst>
                <a:ext uri="{FF2B5EF4-FFF2-40B4-BE49-F238E27FC236}">
                  <a16:creationId xmlns:a16="http://schemas.microsoft.com/office/drawing/2014/main" id="{FAA15688-715B-4537-8218-95D12E336B78}"/>
                </a:ext>
              </a:extLst>
            </p:cNvPr>
            <p:cNvSpPr/>
            <p:nvPr/>
          </p:nvSpPr>
          <p:spPr>
            <a:xfrm>
              <a:off x="6303400" y="1917875"/>
              <a:ext cx="813675" cy="1118900"/>
            </a:xfrm>
            <a:custGeom>
              <a:avLst/>
              <a:gdLst/>
              <a:ahLst/>
              <a:cxnLst/>
              <a:rect l="l" t="t" r="r" b="b"/>
              <a:pathLst>
                <a:path w="32547" h="44756" extrusionOk="0">
                  <a:moveTo>
                    <a:pt x="8343" y="0"/>
                  </a:moveTo>
                  <a:cubicBezTo>
                    <a:pt x="3303" y="0"/>
                    <a:pt x="48" y="2680"/>
                    <a:pt x="0" y="2722"/>
                  </a:cubicBezTo>
                  <a:lnTo>
                    <a:pt x="126" y="2867"/>
                  </a:lnTo>
                  <a:cubicBezTo>
                    <a:pt x="172" y="2829"/>
                    <a:pt x="3372" y="194"/>
                    <a:pt x="8338" y="194"/>
                  </a:cubicBezTo>
                  <a:cubicBezTo>
                    <a:pt x="10677" y="194"/>
                    <a:pt x="13406" y="778"/>
                    <a:pt x="16382" y="2493"/>
                  </a:cubicBezTo>
                  <a:cubicBezTo>
                    <a:pt x="24514" y="7180"/>
                    <a:pt x="32317" y="13510"/>
                    <a:pt x="28537" y="24945"/>
                  </a:cubicBezTo>
                  <a:cubicBezTo>
                    <a:pt x="24495" y="37167"/>
                    <a:pt x="20731" y="42853"/>
                    <a:pt x="15964" y="43955"/>
                  </a:cubicBezTo>
                  <a:cubicBezTo>
                    <a:pt x="13953" y="44419"/>
                    <a:pt x="12009" y="44562"/>
                    <a:pt x="10370" y="44562"/>
                  </a:cubicBezTo>
                  <a:cubicBezTo>
                    <a:pt x="7710" y="44562"/>
                    <a:pt x="5854" y="44183"/>
                    <a:pt x="5823" y="44178"/>
                  </a:cubicBezTo>
                  <a:lnTo>
                    <a:pt x="5786" y="44368"/>
                  </a:lnTo>
                  <a:cubicBezTo>
                    <a:pt x="5817" y="44373"/>
                    <a:pt x="7686" y="44756"/>
                    <a:pt x="10367" y="44756"/>
                  </a:cubicBezTo>
                  <a:cubicBezTo>
                    <a:pt x="12022" y="44756"/>
                    <a:pt x="13980" y="44611"/>
                    <a:pt x="16011" y="44145"/>
                  </a:cubicBezTo>
                  <a:cubicBezTo>
                    <a:pt x="20854" y="43026"/>
                    <a:pt x="24654" y="37304"/>
                    <a:pt x="28721" y="25007"/>
                  </a:cubicBezTo>
                  <a:cubicBezTo>
                    <a:pt x="32546" y="13440"/>
                    <a:pt x="24679" y="7052"/>
                    <a:pt x="16480" y="2326"/>
                  </a:cubicBezTo>
                  <a:cubicBezTo>
                    <a:pt x="13472" y="592"/>
                    <a:pt x="10711" y="0"/>
                    <a:pt x="8343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4186;p57">
              <a:extLst>
                <a:ext uri="{FF2B5EF4-FFF2-40B4-BE49-F238E27FC236}">
                  <a16:creationId xmlns:a16="http://schemas.microsoft.com/office/drawing/2014/main" id="{EECA8636-73F7-4FDC-B1D1-BF7F801073D7}"/>
                </a:ext>
              </a:extLst>
            </p:cNvPr>
            <p:cNvSpPr/>
            <p:nvPr/>
          </p:nvSpPr>
          <p:spPr>
            <a:xfrm>
              <a:off x="5697725" y="2416900"/>
              <a:ext cx="342550" cy="301875"/>
            </a:xfrm>
            <a:custGeom>
              <a:avLst/>
              <a:gdLst/>
              <a:ahLst/>
              <a:cxnLst/>
              <a:rect l="l" t="t" r="r" b="b"/>
              <a:pathLst>
                <a:path w="13702" h="12075" extrusionOk="0">
                  <a:moveTo>
                    <a:pt x="6889" y="0"/>
                  </a:moveTo>
                  <a:cubicBezTo>
                    <a:pt x="4622" y="0"/>
                    <a:pt x="2445" y="1295"/>
                    <a:pt x="1415" y="3495"/>
                  </a:cubicBezTo>
                  <a:cubicBezTo>
                    <a:pt x="1" y="6519"/>
                    <a:pt x="1290" y="10106"/>
                    <a:pt x="4292" y="11512"/>
                  </a:cubicBezTo>
                  <a:cubicBezTo>
                    <a:pt x="5108" y="11894"/>
                    <a:pt x="5967" y="12075"/>
                    <a:pt x="6814" y="12075"/>
                  </a:cubicBezTo>
                  <a:cubicBezTo>
                    <a:pt x="9081" y="12075"/>
                    <a:pt x="11259" y="10780"/>
                    <a:pt x="12287" y="8580"/>
                  </a:cubicBezTo>
                  <a:cubicBezTo>
                    <a:pt x="13702" y="5556"/>
                    <a:pt x="12415" y="1969"/>
                    <a:pt x="9411" y="563"/>
                  </a:cubicBezTo>
                  <a:cubicBezTo>
                    <a:pt x="8595" y="181"/>
                    <a:pt x="7735" y="0"/>
                    <a:pt x="6889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4187;p57">
              <a:extLst>
                <a:ext uri="{FF2B5EF4-FFF2-40B4-BE49-F238E27FC236}">
                  <a16:creationId xmlns:a16="http://schemas.microsoft.com/office/drawing/2014/main" id="{18AB803E-BBAC-4213-8AEB-9B51CF0E9237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4188;p57">
              <a:extLst>
                <a:ext uri="{FF2B5EF4-FFF2-40B4-BE49-F238E27FC236}">
                  <a16:creationId xmlns:a16="http://schemas.microsoft.com/office/drawing/2014/main" id="{A16356F4-693D-411C-AA55-54A7924158DF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4189;p57">
              <a:extLst>
                <a:ext uri="{FF2B5EF4-FFF2-40B4-BE49-F238E27FC236}">
                  <a16:creationId xmlns:a16="http://schemas.microsoft.com/office/drawing/2014/main" id="{E7BD29F9-2EF9-47E4-B1C0-07E50160FBEF}"/>
                </a:ext>
              </a:extLst>
            </p:cNvPr>
            <p:cNvSpPr/>
            <p:nvPr/>
          </p:nvSpPr>
          <p:spPr>
            <a:xfrm>
              <a:off x="5743350" y="2514975"/>
              <a:ext cx="251800" cy="101400"/>
            </a:xfrm>
            <a:custGeom>
              <a:avLst/>
              <a:gdLst/>
              <a:ahLst/>
              <a:cxnLst/>
              <a:rect l="l" t="t" r="r" b="b"/>
              <a:pathLst>
                <a:path w="10072" h="4056" extrusionOk="0">
                  <a:moveTo>
                    <a:pt x="3641" y="0"/>
                  </a:moveTo>
                  <a:cubicBezTo>
                    <a:pt x="3376" y="0"/>
                    <a:pt x="3111" y="14"/>
                    <a:pt x="2849" y="43"/>
                  </a:cubicBezTo>
                  <a:cubicBezTo>
                    <a:pt x="2377" y="93"/>
                    <a:pt x="1911" y="171"/>
                    <a:pt x="1457" y="303"/>
                  </a:cubicBezTo>
                  <a:cubicBezTo>
                    <a:pt x="1002" y="423"/>
                    <a:pt x="564" y="587"/>
                    <a:pt x="129" y="802"/>
                  </a:cubicBezTo>
                  <a:cubicBezTo>
                    <a:pt x="42" y="844"/>
                    <a:pt x="0" y="950"/>
                    <a:pt x="26" y="1039"/>
                  </a:cubicBezTo>
                  <a:cubicBezTo>
                    <a:pt x="52" y="1119"/>
                    <a:pt x="129" y="1169"/>
                    <a:pt x="209" y="1169"/>
                  </a:cubicBezTo>
                  <a:cubicBezTo>
                    <a:pt x="230" y="1169"/>
                    <a:pt x="251" y="1166"/>
                    <a:pt x="271" y="1159"/>
                  </a:cubicBezTo>
                  <a:lnTo>
                    <a:pt x="285" y="1151"/>
                  </a:lnTo>
                  <a:cubicBezTo>
                    <a:pt x="1119" y="861"/>
                    <a:pt x="2012" y="679"/>
                    <a:pt x="2893" y="601"/>
                  </a:cubicBezTo>
                  <a:cubicBezTo>
                    <a:pt x="3126" y="584"/>
                    <a:pt x="3359" y="574"/>
                    <a:pt x="3592" y="574"/>
                  </a:cubicBezTo>
                  <a:cubicBezTo>
                    <a:pt x="4247" y="574"/>
                    <a:pt x="4899" y="648"/>
                    <a:pt x="5524" y="819"/>
                  </a:cubicBezTo>
                  <a:cubicBezTo>
                    <a:pt x="6372" y="1050"/>
                    <a:pt x="7181" y="1438"/>
                    <a:pt x="7868" y="1999"/>
                  </a:cubicBezTo>
                  <a:cubicBezTo>
                    <a:pt x="8236" y="2250"/>
                    <a:pt x="8526" y="2590"/>
                    <a:pt x="8847" y="2903"/>
                  </a:cubicBezTo>
                  <a:cubicBezTo>
                    <a:pt x="9014" y="3053"/>
                    <a:pt x="9129" y="3246"/>
                    <a:pt x="9274" y="3422"/>
                  </a:cubicBezTo>
                  <a:lnTo>
                    <a:pt x="9681" y="3960"/>
                  </a:lnTo>
                  <a:lnTo>
                    <a:pt x="9698" y="3979"/>
                  </a:lnTo>
                  <a:cubicBezTo>
                    <a:pt x="9737" y="4029"/>
                    <a:pt x="9795" y="4055"/>
                    <a:pt x="9854" y="4055"/>
                  </a:cubicBezTo>
                  <a:cubicBezTo>
                    <a:pt x="9892" y="4055"/>
                    <a:pt x="9930" y="4044"/>
                    <a:pt x="9963" y="4021"/>
                  </a:cubicBezTo>
                  <a:cubicBezTo>
                    <a:pt x="10049" y="3957"/>
                    <a:pt x="10072" y="3840"/>
                    <a:pt x="10010" y="3748"/>
                  </a:cubicBezTo>
                  <a:lnTo>
                    <a:pt x="9614" y="3170"/>
                  </a:lnTo>
                  <a:cubicBezTo>
                    <a:pt x="9475" y="2984"/>
                    <a:pt x="9363" y="2769"/>
                    <a:pt x="9196" y="2604"/>
                  </a:cubicBezTo>
                  <a:cubicBezTo>
                    <a:pt x="8878" y="2255"/>
                    <a:pt x="8576" y="1890"/>
                    <a:pt x="8188" y="1608"/>
                  </a:cubicBezTo>
                  <a:cubicBezTo>
                    <a:pt x="7999" y="1466"/>
                    <a:pt x="7837" y="1287"/>
                    <a:pt x="7622" y="1176"/>
                  </a:cubicBezTo>
                  <a:lnTo>
                    <a:pt x="7008" y="802"/>
                  </a:lnTo>
                  <a:cubicBezTo>
                    <a:pt x="6576" y="601"/>
                    <a:pt x="6144" y="392"/>
                    <a:pt x="5678" y="283"/>
                  </a:cubicBezTo>
                  <a:cubicBezTo>
                    <a:pt x="5015" y="96"/>
                    <a:pt x="4327" y="0"/>
                    <a:pt x="3641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4190;p57">
              <a:extLst>
                <a:ext uri="{FF2B5EF4-FFF2-40B4-BE49-F238E27FC236}">
                  <a16:creationId xmlns:a16="http://schemas.microsoft.com/office/drawing/2014/main" id="{B5718CF6-869B-4713-AFFD-9B68F1A3D85F}"/>
                </a:ext>
              </a:extLst>
            </p:cNvPr>
            <p:cNvSpPr/>
            <p:nvPr/>
          </p:nvSpPr>
          <p:spPr>
            <a:xfrm>
              <a:off x="5828375" y="2590350"/>
              <a:ext cx="195375" cy="80125"/>
            </a:xfrm>
            <a:custGeom>
              <a:avLst/>
              <a:gdLst/>
              <a:ahLst/>
              <a:cxnLst/>
              <a:rect l="l" t="t" r="r" b="b"/>
              <a:pathLst>
                <a:path w="7815" h="3205" extrusionOk="0">
                  <a:moveTo>
                    <a:pt x="2780" y="0"/>
                  </a:moveTo>
                  <a:cubicBezTo>
                    <a:pt x="2585" y="0"/>
                    <a:pt x="2390" y="10"/>
                    <a:pt x="2196" y="30"/>
                  </a:cubicBezTo>
                  <a:cubicBezTo>
                    <a:pt x="1456" y="111"/>
                    <a:pt x="742" y="309"/>
                    <a:pt x="89" y="683"/>
                  </a:cubicBezTo>
                  <a:cubicBezTo>
                    <a:pt x="34" y="716"/>
                    <a:pt x="0" y="786"/>
                    <a:pt x="17" y="850"/>
                  </a:cubicBezTo>
                  <a:cubicBezTo>
                    <a:pt x="38" y="921"/>
                    <a:pt x="101" y="963"/>
                    <a:pt x="167" y="963"/>
                  </a:cubicBezTo>
                  <a:cubicBezTo>
                    <a:pt x="179" y="963"/>
                    <a:pt x="192" y="962"/>
                    <a:pt x="204" y="959"/>
                  </a:cubicBezTo>
                  <a:lnTo>
                    <a:pt x="218" y="953"/>
                  </a:lnTo>
                  <a:cubicBezTo>
                    <a:pt x="882" y="772"/>
                    <a:pt x="1571" y="646"/>
                    <a:pt x="2249" y="591"/>
                  </a:cubicBezTo>
                  <a:cubicBezTo>
                    <a:pt x="2434" y="577"/>
                    <a:pt x="2620" y="570"/>
                    <a:pt x="2806" y="570"/>
                  </a:cubicBezTo>
                  <a:cubicBezTo>
                    <a:pt x="3301" y="570"/>
                    <a:pt x="3794" y="623"/>
                    <a:pt x="4269" y="752"/>
                  </a:cubicBezTo>
                  <a:cubicBezTo>
                    <a:pt x="4919" y="925"/>
                    <a:pt x="5546" y="1213"/>
                    <a:pt x="6082" y="1642"/>
                  </a:cubicBezTo>
                  <a:cubicBezTo>
                    <a:pt x="6364" y="1832"/>
                    <a:pt x="6592" y="2094"/>
                    <a:pt x="6844" y="2329"/>
                  </a:cubicBezTo>
                  <a:cubicBezTo>
                    <a:pt x="7089" y="2571"/>
                    <a:pt x="7282" y="2864"/>
                    <a:pt x="7510" y="3129"/>
                  </a:cubicBezTo>
                  <a:lnTo>
                    <a:pt x="7527" y="3152"/>
                  </a:lnTo>
                  <a:cubicBezTo>
                    <a:pt x="7559" y="3187"/>
                    <a:pt x="7601" y="3205"/>
                    <a:pt x="7644" y="3205"/>
                  </a:cubicBezTo>
                  <a:cubicBezTo>
                    <a:pt x="7673" y="3205"/>
                    <a:pt x="7702" y="3196"/>
                    <a:pt x="7728" y="3180"/>
                  </a:cubicBezTo>
                  <a:cubicBezTo>
                    <a:pt x="7798" y="3129"/>
                    <a:pt x="7814" y="3040"/>
                    <a:pt x="7770" y="2970"/>
                  </a:cubicBezTo>
                  <a:cubicBezTo>
                    <a:pt x="7563" y="2669"/>
                    <a:pt x="7382" y="2348"/>
                    <a:pt x="7148" y="2066"/>
                  </a:cubicBezTo>
                  <a:cubicBezTo>
                    <a:pt x="6905" y="1796"/>
                    <a:pt x="6671" y="1503"/>
                    <a:pt x="6369" y="1280"/>
                  </a:cubicBezTo>
                  <a:cubicBezTo>
                    <a:pt x="6093" y="1023"/>
                    <a:pt x="5769" y="836"/>
                    <a:pt x="5454" y="641"/>
                  </a:cubicBezTo>
                  <a:cubicBezTo>
                    <a:pt x="5119" y="479"/>
                    <a:pt x="4776" y="317"/>
                    <a:pt x="4411" y="228"/>
                  </a:cubicBezTo>
                  <a:cubicBezTo>
                    <a:pt x="3880" y="78"/>
                    <a:pt x="3329" y="0"/>
                    <a:pt x="2780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4191;p57">
              <a:extLst>
                <a:ext uri="{FF2B5EF4-FFF2-40B4-BE49-F238E27FC236}">
                  <a16:creationId xmlns:a16="http://schemas.microsoft.com/office/drawing/2014/main" id="{73427D99-0F5F-4767-9614-D10974F2B3FB}"/>
                </a:ext>
              </a:extLst>
            </p:cNvPr>
            <p:cNvSpPr/>
            <p:nvPr/>
          </p:nvSpPr>
          <p:spPr>
            <a:xfrm>
              <a:off x="6719850" y="2664150"/>
              <a:ext cx="303750" cy="302150"/>
            </a:xfrm>
            <a:custGeom>
              <a:avLst/>
              <a:gdLst/>
              <a:ahLst/>
              <a:cxnLst/>
              <a:rect l="l" t="t" r="r" b="b"/>
              <a:pathLst>
                <a:path w="12150" h="12086" extrusionOk="0">
                  <a:moveTo>
                    <a:pt x="6072" y="0"/>
                  </a:moveTo>
                  <a:cubicBezTo>
                    <a:pt x="2820" y="0"/>
                    <a:pt x="147" y="2620"/>
                    <a:pt x="76" y="5910"/>
                  </a:cubicBezTo>
                  <a:cubicBezTo>
                    <a:pt x="0" y="9247"/>
                    <a:pt x="2628" y="12012"/>
                    <a:pt x="5940" y="12084"/>
                  </a:cubicBezTo>
                  <a:cubicBezTo>
                    <a:pt x="5986" y="12085"/>
                    <a:pt x="6032" y="12086"/>
                    <a:pt x="6078" y="12086"/>
                  </a:cubicBezTo>
                  <a:cubicBezTo>
                    <a:pt x="9330" y="12086"/>
                    <a:pt x="12003" y="9466"/>
                    <a:pt x="12075" y="6175"/>
                  </a:cubicBezTo>
                  <a:cubicBezTo>
                    <a:pt x="12150" y="2839"/>
                    <a:pt x="9522" y="74"/>
                    <a:pt x="6210" y="2"/>
                  </a:cubicBezTo>
                  <a:cubicBezTo>
                    <a:pt x="6164" y="1"/>
                    <a:pt x="6118" y="0"/>
                    <a:pt x="6072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4192;p57">
              <a:extLst>
                <a:ext uri="{FF2B5EF4-FFF2-40B4-BE49-F238E27FC236}">
                  <a16:creationId xmlns:a16="http://schemas.microsoft.com/office/drawing/2014/main" id="{402DF9D5-BA74-49DA-9C06-16B96E05D7BE}"/>
                </a:ext>
              </a:extLst>
            </p:cNvPr>
            <p:cNvSpPr/>
            <p:nvPr/>
          </p:nvSpPr>
          <p:spPr>
            <a:xfrm>
              <a:off x="6741750" y="2765125"/>
              <a:ext cx="236725" cy="197350"/>
            </a:xfrm>
            <a:custGeom>
              <a:avLst/>
              <a:gdLst/>
              <a:ahLst/>
              <a:cxnLst/>
              <a:rect l="l" t="t" r="r" b="b"/>
              <a:pathLst>
                <a:path w="9469" h="7894" extrusionOk="0">
                  <a:moveTo>
                    <a:pt x="4701" y="1"/>
                  </a:moveTo>
                  <a:cubicBezTo>
                    <a:pt x="2168" y="1"/>
                    <a:pt x="97" y="1697"/>
                    <a:pt x="48" y="3844"/>
                  </a:cubicBezTo>
                  <a:cubicBezTo>
                    <a:pt x="0" y="6023"/>
                    <a:pt x="2056" y="7836"/>
                    <a:pt x="4645" y="7892"/>
                  </a:cubicBezTo>
                  <a:cubicBezTo>
                    <a:pt x="4688" y="7893"/>
                    <a:pt x="4731" y="7893"/>
                    <a:pt x="4774" y="7893"/>
                  </a:cubicBezTo>
                  <a:cubicBezTo>
                    <a:pt x="7302" y="7893"/>
                    <a:pt x="9372" y="6196"/>
                    <a:pt x="9419" y="4053"/>
                  </a:cubicBezTo>
                  <a:cubicBezTo>
                    <a:pt x="9469" y="1871"/>
                    <a:pt x="7410" y="58"/>
                    <a:pt x="4824" y="2"/>
                  </a:cubicBezTo>
                  <a:cubicBezTo>
                    <a:pt x="4783" y="1"/>
                    <a:pt x="4742" y="1"/>
                    <a:pt x="47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4193;p57">
              <a:extLst>
                <a:ext uri="{FF2B5EF4-FFF2-40B4-BE49-F238E27FC236}">
                  <a16:creationId xmlns:a16="http://schemas.microsoft.com/office/drawing/2014/main" id="{E4EE928C-EFD6-4FF2-AC37-C2E52F287314}"/>
                </a:ext>
              </a:extLst>
            </p:cNvPr>
            <p:cNvSpPr/>
            <p:nvPr/>
          </p:nvSpPr>
          <p:spPr>
            <a:xfrm>
              <a:off x="6738400" y="2764750"/>
              <a:ext cx="259050" cy="84300"/>
            </a:xfrm>
            <a:custGeom>
              <a:avLst/>
              <a:gdLst/>
              <a:ahLst/>
              <a:cxnLst/>
              <a:rect l="l" t="t" r="r" b="b"/>
              <a:pathLst>
                <a:path w="10362" h="3372" extrusionOk="0">
                  <a:moveTo>
                    <a:pt x="4135" y="0"/>
                  </a:moveTo>
                  <a:lnTo>
                    <a:pt x="3418" y="59"/>
                  </a:lnTo>
                  <a:cubicBezTo>
                    <a:pt x="3178" y="67"/>
                    <a:pt x="2952" y="154"/>
                    <a:pt x="2718" y="196"/>
                  </a:cubicBezTo>
                  <a:cubicBezTo>
                    <a:pt x="2246" y="277"/>
                    <a:pt x="1811" y="475"/>
                    <a:pt x="1370" y="642"/>
                  </a:cubicBezTo>
                  <a:cubicBezTo>
                    <a:pt x="1144" y="715"/>
                    <a:pt x="952" y="857"/>
                    <a:pt x="742" y="963"/>
                  </a:cubicBezTo>
                  <a:lnTo>
                    <a:pt x="129" y="1306"/>
                  </a:lnTo>
                  <a:cubicBezTo>
                    <a:pt x="37" y="1356"/>
                    <a:pt x="0" y="1476"/>
                    <a:pt x="56" y="1571"/>
                  </a:cubicBezTo>
                  <a:cubicBezTo>
                    <a:pt x="91" y="1634"/>
                    <a:pt x="158" y="1669"/>
                    <a:pt x="228" y="1669"/>
                  </a:cubicBezTo>
                  <a:cubicBezTo>
                    <a:pt x="257" y="1669"/>
                    <a:pt x="287" y="1663"/>
                    <a:pt x="316" y="1649"/>
                  </a:cubicBezTo>
                  <a:lnTo>
                    <a:pt x="338" y="1641"/>
                  </a:lnTo>
                  <a:lnTo>
                    <a:pt x="946" y="1342"/>
                  </a:lnTo>
                  <a:cubicBezTo>
                    <a:pt x="1153" y="1253"/>
                    <a:pt x="1339" y="1122"/>
                    <a:pt x="1557" y="1066"/>
                  </a:cubicBezTo>
                  <a:cubicBezTo>
                    <a:pt x="1981" y="932"/>
                    <a:pt x="2394" y="754"/>
                    <a:pt x="2832" y="695"/>
                  </a:cubicBezTo>
                  <a:cubicBezTo>
                    <a:pt x="3266" y="596"/>
                    <a:pt x="3708" y="549"/>
                    <a:pt x="4149" y="549"/>
                  </a:cubicBezTo>
                  <a:cubicBezTo>
                    <a:pt x="4587" y="549"/>
                    <a:pt x="5025" y="595"/>
                    <a:pt x="5454" y="681"/>
                  </a:cubicBezTo>
                  <a:cubicBezTo>
                    <a:pt x="6319" y="843"/>
                    <a:pt x="7142" y="1200"/>
                    <a:pt x="7907" y="1649"/>
                  </a:cubicBezTo>
                  <a:cubicBezTo>
                    <a:pt x="8660" y="2115"/>
                    <a:pt x="9382" y="2673"/>
                    <a:pt x="9999" y="3304"/>
                  </a:cubicBezTo>
                  <a:lnTo>
                    <a:pt x="10010" y="3315"/>
                  </a:lnTo>
                  <a:cubicBezTo>
                    <a:pt x="10047" y="3353"/>
                    <a:pt x="10097" y="3372"/>
                    <a:pt x="10147" y="3372"/>
                  </a:cubicBezTo>
                  <a:cubicBezTo>
                    <a:pt x="10197" y="3372"/>
                    <a:pt x="10246" y="3353"/>
                    <a:pt x="10284" y="3318"/>
                  </a:cubicBezTo>
                  <a:cubicBezTo>
                    <a:pt x="10356" y="3245"/>
                    <a:pt x="10362" y="3133"/>
                    <a:pt x="10303" y="3055"/>
                  </a:cubicBezTo>
                  <a:cubicBezTo>
                    <a:pt x="10010" y="2668"/>
                    <a:pt x="9689" y="2330"/>
                    <a:pt x="9332" y="2020"/>
                  </a:cubicBezTo>
                  <a:cubicBezTo>
                    <a:pt x="8984" y="1702"/>
                    <a:pt x="8601" y="1423"/>
                    <a:pt x="8200" y="1169"/>
                  </a:cubicBezTo>
                  <a:cubicBezTo>
                    <a:pt x="7402" y="659"/>
                    <a:pt x="6498" y="307"/>
                    <a:pt x="5558" y="129"/>
                  </a:cubicBezTo>
                  <a:cubicBezTo>
                    <a:pt x="5089" y="17"/>
                    <a:pt x="4609" y="14"/>
                    <a:pt x="413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4194;p57">
              <a:extLst>
                <a:ext uri="{FF2B5EF4-FFF2-40B4-BE49-F238E27FC236}">
                  <a16:creationId xmlns:a16="http://schemas.microsoft.com/office/drawing/2014/main" id="{96650C69-5B4E-4A84-8369-95D26017180B}"/>
                </a:ext>
              </a:extLst>
            </p:cNvPr>
            <p:cNvSpPr/>
            <p:nvPr/>
          </p:nvSpPr>
          <p:spPr>
            <a:xfrm>
              <a:off x="6688675" y="2808200"/>
              <a:ext cx="200875" cy="66525"/>
            </a:xfrm>
            <a:custGeom>
              <a:avLst/>
              <a:gdLst/>
              <a:ahLst/>
              <a:cxnLst/>
              <a:rect l="l" t="t" r="r" b="b"/>
              <a:pathLst>
                <a:path w="8035" h="2661" extrusionOk="0">
                  <a:moveTo>
                    <a:pt x="3203" y="1"/>
                  </a:moveTo>
                  <a:cubicBezTo>
                    <a:pt x="2832" y="34"/>
                    <a:pt x="2458" y="59"/>
                    <a:pt x="2098" y="162"/>
                  </a:cubicBezTo>
                  <a:cubicBezTo>
                    <a:pt x="1730" y="229"/>
                    <a:pt x="1395" y="386"/>
                    <a:pt x="1052" y="525"/>
                  </a:cubicBezTo>
                  <a:cubicBezTo>
                    <a:pt x="717" y="676"/>
                    <a:pt x="410" y="882"/>
                    <a:pt x="98" y="1063"/>
                  </a:cubicBezTo>
                  <a:cubicBezTo>
                    <a:pt x="23" y="1105"/>
                    <a:pt x="0" y="1195"/>
                    <a:pt x="42" y="1270"/>
                  </a:cubicBezTo>
                  <a:cubicBezTo>
                    <a:pt x="68" y="1316"/>
                    <a:pt x="118" y="1344"/>
                    <a:pt x="170" y="1344"/>
                  </a:cubicBezTo>
                  <a:cubicBezTo>
                    <a:pt x="190" y="1344"/>
                    <a:pt x="210" y="1340"/>
                    <a:pt x="229" y="1331"/>
                  </a:cubicBezTo>
                  <a:lnTo>
                    <a:pt x="254" y="1320"/>
                  </a:lnTo>
                  <a:cubicBezTo>
                    <a:pt x="578" y="1186"/>
                    <a:pt x="882" y="1010"/>
                    <a:pt x="1205" y="899"/>
                  </a:cubicBezTo>
                  <a:cubicBezTo>
                    <a:pt x="1537" y="801"/>
                    <a:pt x="1855" y="670"/>
                    <a:pt x="2196" y="623"/>
                  </a:cubicBezTo>
                  <a:cubicBezTo>
                    <a:pt x="2513" y="554"/>
                    <a:pt x="2834" y="522"/>
                    <a:pt x="3156" y="522"/>
                  </a:cubicBezTo>
                  <a:cubicBezTo>
                    <a:pt x="3512" y="522"/>
                    <a:pt x="3867" y="561"/>
                    <a:pt x="4216" y="631"/>
                  </a:cubicBezTo>
                  <a:cubicBezTo>
                    <a:pt x="4877" y="759"/>
                    <a:pt x="5513" y="1036"/>
                    <a:pt x="6099" y="1384"/>
                  </a:cubicBezTo>
                  <a:cubicBezTo>
                    <a:pt x="6679" y="1736"/>
                    <a:pt x="7243" y="2154"/>
                    <a:pt x="7753" y="2612"/>
                  </a:cubicBezTo>
                  <a:lnTo>
                    <a:pt x="7764" y="2623"/>
                  </a:lnTo>
                  <a:cubicBezTo>
                    <a:pt x="7793" y="2648"/>
                    <a:pt x="7828" y="2660"/>
                    <a:pt x="7863" y="2660"/>
                  </a:cubicBezTo>
                  <a:cubicBezTo>
                    <a:pt x="7904" y="2660"/>
                    <a:pt x="7946" y="2643"/>
                    <a:pt x="7976" y="2609"/>
                  </a:cubicBezTo>
                  <a:cubicBezTo>
                    <a:pt x="8029" y="2553"/>
                    <a:pt x="8035" y="2475"/>
                    <a:pt x="7996" y="2419"/>
                  </a:cubicBezTo>
                  <a:cubicBezTo>
                    <a:pt x="7577" y="1800"/>
                    <a:pt x="7022" y="1301"/>
                    <a:pt x="6397" y="899"/>
                  </a:cubicBezTo>
                  <a:cubicBezTo>
                    <a:pt x="5770" y="503"/>
                    <a:pt x="5058" y="229"/>
                    <a:pt x="4324" y="93"/>
                  </a:cubicBezTo>
                  <a:cubicBezTo>
                    <a:pt x="3956" y="9"/>
                    <a:pt x="3580" y="3"/>
                    <a:pt x="3203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4195;p57">
              <a:extLst>
                <a:ext uri="{FF2B5EF4-FFF2-40B4-BE49-F238E27FC236}">
                  <a16:creationId xmlns:a16="http://schemas.microsoft.com/office/drawing/2014/main" id="{ECD2F67C-B891-4EF7-AF08-BA42F1611E35}"/>
                </a:ext>
              </a:extLst>
            </p:cNvPr>
            <p:cNvSpPr/>
            <p:nvPr/>
          </p:nvSpPr>
          <p:spPr>
            <a:xfrm>
              <a:off x="5885000" y="2042225"/>
              <a:ext cx="1101150" cy="1012150"/>
            </a:xfrm>
            <a:custGeom>
              <a:avLst/>
              <a:gdLst/>
              <a:ahLst/>
              <a:cxnLst/>
              <a:rect l="l" t="t" r="r" b="b"/>
              <a:pathLst>
                <a:path w="44046" h="40486" extrusionOk="0">
                  <a:moveTo>
                    <a:pt x="22282" y="0"/>
                  </a:moveTo>
                  <a:cubicBezTo>
                    <a:pt x="14516" y="0"/>
                    <a:pt x="7119" y="4759"/>
                    <a:pt x="4029" y="12539"/>
                  </a:cubicBezTo>
                  <a:cubicBezTo>
                    <a:pt x="0" y="22666"/>
                    <a:pt x="3064" y="34135"/>
                    <a:pt x="14675" y="38814"/>
                  </a:cubicBezTo>
                  <a:cubicBezTo>
                    <a:pt x="17528" y="39963"/>
                    <a:pt x="20198" y="40485"/>
                    <a:pt x="22665" y="40485"/>
                  </a:cubicBezTo>
                  <a:cubicBezTo>
                    <a:pt x="30922" y="40485"/>
                    <a:pt x="36923" y="34636"/>
                    <a:pt x="40020" y="26840"/>
                  </a:cubicBezTo>
                  <a:cubicBezTo>
                    <a:pt x="44046" y="16710"/>
                    <a:pt x="39250" y="5297"/>
                    <a:pt x="29310" y="1350"/>
                  </a:cubicBezTo>
                  <a:cubicBezTo>
                    <a:pt x="27006" y="434"/>
                    <a:pt x="24627" y="0"/>
                    <a:pt x="2228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4196;p57">
              <a:extLst>
                <a:ext uri="{FF2B5EF4-FFF2-40B4-BE49-F238E27FC236}">
                  <a16:creationId xmlns:a16="http://schemas.microsoft.com/office/drawing/2014/main" id="{1706D556-31BC-4D73-9501-CF44E8B68D9A}"/>
                </a:ext>
              </a:extLst>
            </p:cNvPr>
            <p:cNvSpPr/>
            <p:nvPr/>
          </p:nvSpPr>
          <p:spPr>
            <a:xfrm>
              <a:off x="6060594" y="2678964"/>
              <a:ext cx="225137" cy="151020"/>
            </a:xfrm>
            <a:custGeom>
              <a:avLst/>
              <a:gdLst/>
              <a:ahLst/>
              <a:cxnLst/>
              <a:rect l="l" t="t" r="r" b="b"/>
              <a:pathLst>
                <a:path w="13411" h="8996" extrusionOk="0">
                  <a:moveTo>
                    <a:pt x="4581" y="0"/>
                  </a:moveTo>
                  <a:cubicBezTo>
                    <a:pt x="2872" y="0"/>
                    <a:pt x="1477" y="620"/>
                    <a:pt x="926" y="1796"/>
                  </a:cubicBezTo>
                  <a:cubicBezTo>
                    <a:pt x="0" y="3782"/>
                    <a:pt x="1833" y="6600"/>
                    <a:pt x="5025" y="8093"/>
                  </a:cubicBezTo>
                  <a:cubicBezTo>
                    <a:pt x="6327" y="8701"/>
                    <a:pt x="7653" y="8996"/>
                    <a:pt x="8830" y="8996"/>
                  </a:cubicBezTo>
                  <a:cubicBezTo>
                    <a:pt x="10540" y="8996"/>
                    <a:pt x="11935" y="8376"/>
                    <a:pt x="12485" y="7200"/>
                  </a:cubicBezTo>
                  <a:cubicBezTo>
                    <a:pt x="13411" y="5214"/>
                    <a:pt x="11578" y="2396"/>
                    <a:pt x="8386" y="903"/>
                  </a:cubicBezTo>
                  <a:cubicBezTo>
                    <a:pt x="7084" y="295"/>
                    <a:pt x="5758" y="0"/>
                    <a:pt x="4581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4197;p57">
              <a:extLst>
                <a:ext uri="{FF2B5EF4-FFF2-40B4-BE49-F238E27FC236}">
                  <a16:creationId xmlns:a16="http://schemas.microsoft.com/office/drawing/2014/main" id="{30F0420D-340F-48E7-8DEF-F8B871416EB0}"/>
                </a:ext>
              </a:extLst>
            </p:cNvPr>
            <p:cNvSpPr/>
            <p:nvPr/>
          </p:nvSpPr>
          <p:spPr>
            <a:xfrm>
              <a:off x="6485386" y="2778987"/>
              <a:ext cx="256456" cy="156047"/>
            </a:xfrm>
            <a:custGeom>
              <a:avLst/>
              <a:gdLst/>
              <a:ahLst/>
              <a:cxnLst/>
              <a:rect l="l" t="t" r="r" b="b"/>
              <a:pathLst>
                <a:path w="13233" h="8053" extrusionOk="0">
                  <a:moveTo>
                    <a:pt x="5783" y="0"/>
                  </a:moveTo>
                  <a:cubicBezTo>
                    <a:pt x="2892" y="0"/>
                    <a:pt x="552" y="1284"/>
                    <a:pt x="296" y="3165"/>
                  </a:cubicBezTo>
                  <a:cubicBezTo>
                    <a:pt x="0" y="5339"/>
                    <a:pt x="2589" y="7484"/>
                    <a:pt x="6079" y="7958"/>
                  </a:cubicBezTo>
                  <a:cubicBezTo>
                    <a:pt x="6547" y="8022"/>
                    <a:pt x="7007" y="8053"/>
                    <a:pt x="7453" y="8053"/>
                  </a:cubicBezTo>
                  <a:cubicBezTo>
                    <a:pt x="10344" y="8053"/>
                    <a:pt x="12680" y="6769"/>
                    <a:pt x="12936" y="4887"/>
                  </a:cubicBezTo>
                  <a:cubicBezTo>
                    <a:pt x="13232" y="2716"/>
                    <a:pt x="10640" y="571"/>
                    <a:pt x="7150" y="94"/>
                  </a:cubicBezTo>
                  <a:cubicBezTo>
                    <a:pt x="6685" y="31"/>
                    <a:pt x="6228" y="0"/>
                    <a:pt x="5783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4198;p57">
              <a:extLst>
                <a:ext uri="{FF2B5EF4-FFF2-40B4-BE49-F238E27FC236}">
                  <a16:creationId xmlns:a16="http://schemas.microsoft.com/office/drawing/2014/main" id="{DCB7FA7F-C2F2-4397-87D8-53B060C83DB5}"/>
                </a:ext>
              </a:extLst>
            </p:cNvPr>
            <p:cNvSpPr/>
            <p:nvPr/>
          </p:nvSpPr>
          <p:spPr>
            <a:xfrm>
              <a:off x="6123450" y="2485850"/>
              <a:ext cx="159475" cy="140400"/>
            </a:xfrm>
            <a:custGeom>
              <a:avLst/>
              <a:gdLst/>
              <a:ahLst/>
              <a:cxnLst/>
              <a:rect l="l" t="t" r="r" b="b"/>
              <a:pathLst>
                <a:path w="6379" h="5616" extrusionOk="0">
                  <a:moveTo>
                    <a:pt x="3212" y="1"/>
                  </a:moveTo>
                  <a:cubicBezTo>
                    <a:pt x="2202" y="1"/>
                    <a:pt x="1222" y="553"/>
                    <a:pt x="718" y="1518"/>
                  </a:cubicBezTo>
                  <a:cubicBezTo>
                    <a:pt x="1" y="2896"/>
                    <a:pt x="522" y="4587"/>
                    <a:pt x="1887" y="5301"/>
                  </a:cubicBezTo>
                  <a:cubicBezTo>
                    <a:pt x="2296" y="5514"/>
                    <a:pt x="2734" y="5615"/>
                    <a:pt x="3167" y="5615"/>
                  </a:cubicBezTo>
                  <a:cubicBezTo>
                    <a:pt x="4177" y="5615"/>
                    <a:pt x="5157" y="5063"/>
                    <a:pt x="5661" y="4098"/>
                  </a:cubicBezTo>
                  <a:cubicBezTo>
                    <a:pt x="6378" y="2720"/>
                    <a:pt x="5859" y="1027"/>
                    <a:pt x="4492" y="315"/>
                  </a:cubicBezTo>
                  <a:cubicBezTo>
                    <a:pt x="4083" y="102"/>
                    <a:pt x="3645" y="1"/>
                    <a:pt x="3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4199;p57">
              <a:extLst>
                <a:ext uri="{FF2B5EF4-FFF2-40B4-BE49-F238E27FC236}">
                  <a16:creationId xmlns:a16="http://schemas.microsoft.com/office/drawing/2014/main" id="{8A015732-6059-479B-9A71-40A3ADF42207}"/>
                </a:ext>
              </a:extLst>
            </p:cNvPr>
            <p:cNvSpPr/>
            <p:nvPr/>
          </p:nvSpPr>
          <p:spPr>
            <a:xfrm>
              <a:off x="6540525" y="2573525"/>
              <a:ext cx="146150" cy="140675"/>
            </a:xfrm>
            <a:custGeom>
              <a:avLst/>
              <a:gdLst/>
              <a:ahLst/>
              <a:cxnLst/>
              <a:rect l="l" t="t" r="r" b="b"/>
              <a:pathLst>
                <a:path w="5846" h="5627" extrusionOk="0">
                  <a:moveTo>
                    <a:pt x="2926" y="0"/>
                  </a:moveTo>
                  <a:cubicBezTo>
                    <a:pt x="1512" y="0"/>
                    <a:pt x="296" y="1088"/>
                    <a:pt x="151" y="2541"/>
                  </a:cubicBezTo>
                  <a:cubicBezTo>
                    <a:pt x="1" y="4090"/>
                    <a:pt x="1117" y="5462"/>
                    <a:pt x="2648" y="5613"/>
                  </a:cubicBezTo>
                  <a:cubicBezTo>
                    <a:pt x="2740" y="5622"/>
                    <a:pt x="2831" y="5626"/>
                    <a:pt x="2922" y="5626"/>
                  </a:cubicBezTo>
                  <a:cubicBezTo>
                    <a:pt x="4337" y="5626"/>
                    <a:pt x="5553" y="4541"/>
                    <a:pt x="5695" y="3085"/>
                  </a:cubicBezTo>
                  <a:cubicBezTo>
                    <a:pt x="5845" y="1537"/>
                    <a:pt x="4729" y="162"/>
                    <a:pt x="3198" y="14"/>
                  </a:cubicBezTo>
                  <a:cubicBezTo>
                    <a:pt x="3106" y="5"/>
                    <a:pt x="3016" y="0"/>
                    <a:pt x="29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4200;p57">
              <a:extLst>
                <a:ext uri="{FF2B5EF4-FFF2-40B4-BE49-F238E27FC236}">
                  <a16:creationId xmlns:a16="http://schemas.microsoft.com/office/drawing/2014/main" id="{00330605-EECC-4BF3-9D63-D949B024399B}"/>
                </a:ext>
              </a:extLst>
            </p:cNvPr>
            <p:cNvSpPr/>
            <p:nvPr/>
          </p:nvSpPr>
          <p:spPr>
            <a:xfrm>
              <a:off x="6320625" y="2842675"/>
              <a:ext cx="57350" cy="40050"/>
            </a:xfrm>
            <a:custGeom>
              <a:avLst/>
              <a:gdLst/>
              <a:ahLst/>
              <a:cxnLst/>
              <a:rect l="l" t="t" r="r" b="b"/>
              <a:pathLst>
                <a:path w="2294" h="1602" extrusionOk="0">
                  <a:moveTo>
                    <a:pt x="65" y="0"/>
                  </a:moveTo>
                  <a:cubicBezTo>
                    <a:pt x="59" y="0"/>
                    <a:pt x="54" y="1"/>
                    <a:pt x="48" y="2"/>
                  </a:cubicBezTo>
                  <a:cubicBezTo>
                    <a:pt x="20" y="11"/>
                    <a:pt x="1" y="47"/>
                    <a:pt x="12" y="78"/>
                  </a:cubicBezTo>
                  <a:cubicBezTo>
                    <a:pt x="176" y="524"/>
                    <a:pt x="511" y="895"/>
                    <a:pt x="902" y="1160"/>
                  </a:cubicBezTo>
                  <a:cubicBezTo>
                    <a:pt x="1292" y="1425"/>
                    <a:pt x="1755" y="1584"/>
                    <a:pt x="2227" y="1601"/>
                  </a:cubicBezTo>
                  <a:cubicBezTo>
                    <a:pt x="2257" y="1601"/>
                    <a:pt x="2285" y="1581"/>
                    <a:pt x="2288" y="1551"/>
                  </a:cubicBezTo>
                  <a:cubicBezTo>
                    <a:pt x="2294" y="1517"/>
                    <a:pt x="2271" y="1487"/>
                    <a:pt x="2238" y="1484"/>
                  </a:cubicBezTo>
                  <a:cubicBezTo>
                    <a:pt x="1792" y="1428"/>
                    <a:pt x="1368" y="1258"/>
                    <a:pt x="1005" y="1007"/>
                  </a:cubicBezTo>
                  <a:cubicBezTo>
                    <a:pt x="642" y="750"/>
                    <a:pt x="349" y="413"/>
                    <a:pt x="120" y="30"/>
                  </a:cubicBezTo>
                  <a:cubicBezTo>
                    <a:pt x="109" y="13"/>
                    <a:pt x="87" y="0"/>
                    <a:pt x="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4201;p57">
              <a:extLst>
                <a:ext uri="{FF2B5EF4-FFF2-40B4-BE49-F238E27FC236}">
                  <a16:creationId xmlns:a16="http://schemas.microsoft.com/office/drawing/2014/main" id="{26F4E51D-BDCD-4DBC-BB03-A52B3CD9CD43}"/>
                </a:ext>
              </a:extLst>
            </p:cNvPr>
            <p:cNvSpPr/>
            <p:nvPr/>
          </p:nvSpPr>
          <p:spPr>
            <a:xfrm>
              <a:off x="6071325" y="2324075"/>
              <a:ext cx="290125" cy="108625"/>
            </a:xfrm>
            <a:custGeom>
              <a:avLst/>
              <a:gdLst/>
              <a:ahLst/>
              <a:cxnLst/>
              <a:rect l="l" t="t" r="r" b="b"/>
              <a:pathLst>
                <a:path w="11605" h="4345" extrusionOk="0">
                  <a:moveTo>
                    <a:pt x="8367" y="1"/>
                  </a:moveTo>
                  <a:cubicBezTo>
                    <a:pt x="5848" y="1"/>
                    <a:pt x="1851" y="2342"/>
                    <a:pt x="1851" y="2342"/>
                  </a:cubicBezTo>
                  <a:cubicBezTo>
                    <a:pt x="0" y="4007"/>
                    <a:pt x="2642" y="4345"/>
                    <a:pt x="3935" y="4345"/>
                  </a:cubicBezTo>
                  <a:cubicBezTo>
                    <a:pt x="4111" y="4345"/>
                    <a:pt x="4262" y="4339"/>
                    <a:pt x="4373" y="4329"/>
                  </a:cubicBezTo>
                  <a:cubicBezTo>
                    <a:pt x="5300" y="4239"/>
                    <a:pt x="11605" y="2950"/>
                    <a:pt x="10051" y="702"/>
                  </a:cubicBezTo>
                  <a:cubicBezTo>
                    <a:pt x="9701" y="197"/>
                    <a:pt x="9096" y="1"/>
                    <a:pt x="8367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4202;p57">
              <a:extLst>
                <a:ext uri="{FF2B5EF4-FFF2-40B4-BE49-F238E27FC236}">
                  <a16:creationId xmlns:a16="http://schemas.microsoft.com/office/drawing/2014/main" id="{7301E060-FDCC-4677-AD7D-85422FA9CB3B}"/>
                </a:ext>
              </a:extLst>
            </p:cNvPr>
            <p:cNvSpPr/>
            <p:nvPr/>
          </p:nvSpPr>
          <p:spPr>
            <a:xfrm>
              <a:off x="6571350" y="2430725"/>
              <a:ext cx="247175" cy="159175"/>
            </a:xfrm>
            <a:custGeom>
              <a:avLst/>
              <a:gdLst/>
              <a:ahLst/>
              <a:cxnLst/>
              <a:rect l="l" t="t" r="r" b="b"/>
              <a:pathLst>
                <a:path w="9887" h="6367" extrusionOk="0">
                  <a:moveTo>
                    <a:pt x="3120" y="0"/>
                  </a:moveTo>
                  <a:cubicBezTo>
                    <a:pt x="2816" y="0"/>
                    <a:pt x="2533" y="75"/>
                    <a:pt x="2280" y="244"/>
                  </a:cubicBezTo>
                  <a:cubicBezTo>
                    <a:pt x="1" y="1759"/>
                    <a:pt x="5382" y="5288"/>
                    <a:pt x="6214" y="5712"/>
                  </a:cubicBezTo>
                  <a:cubicBezTo>
                    <a:pt x="6647" y="5932"/>
                    <a:pt x="7814" y="6366"/>
                    <a:pt x="8646" y="6366"/>
                  </a:cubicBezTo>
                  <a:cubicBezTo>
                    <a:pt x="9404" y="6366"/>
                    <a:pt x="9886" y="6007"/>
                    <a:pt x="9288" y="4800"/>
                  </a:cubicBezTo>
                  <a:cubicBezTo>
                    <a:pt x="9288" y="4800"/>
                    <a:pt x="5549" y="0"/>
                    <a:pt x="3120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4203;p57">
              <a:extLst>
                <a:ext uri="{FF2B5EF4-FFF2-40B4-BE49-F238E27FC236}">
                  <a16:creationId xmlns:a16="http://schemas.microsoft.com/office/drawing/2014/main" id="{637E8C98-D7D8-4DB0-AAB9-F72E62A9EF62}"/>
                </a:ext>
              </a:extLst>
            </p:cNvPr>
            <p:cNvSpPr/>
            <p:nvPr/>
          </p:nvSpPr>
          <p:spPr>
            <a:xfrm>
              <a:off x="6415350" y="2674000"/>
              <a:ext cx="89075" cy="91675"/>
            </a:xfrm>
            <a:custGeom>
              <a:avLst/>
              <a:gdLst/>
              <a:ahLst/>
              <a:cxnLst/>
              <a:rect l="l" t="t" r="r" b="b"/>
              <a:pathLst>
                <a:path w="3563" h="3667" extrusionOk="0">
                  <a:moveTo>
                    <a:pt x="173" y="1"/>
                  </a:moveTo>
                  <a:lnTo>
                    <a:pt x="0" y="3667"/>
                  </a:lnTo>
                  <a:cubicBezTo>
                    <a:pt x="0" y="3667"/>
                    <a:pt x="0" y="3667"/>
                    <a:pt x="0" y="3667"/>
                  </a:cubicBezTo>
                  <a:cubicBezTo>
                    <a:pt x="32" y="3667"/>
                    <a:pt x="3337" y="3661"/>
                    <a:pt x="3487" y="1385"/>
                  </a:cubicBezTo>
                  <a:cubicBezTo>
                    <a:pt x="3563" y="236"/>
                    <a:pt x="3017" y="9"/>
                    <a:pt x="2309" y="9"/>
                  </a:cubicBezTo>
                  <a:cubicBezTo>
                    <a:pt x="1847" y="9"/>
                    <a:pt x="1315" y="105"/>
                    <a:pt x="842" y="105"/>
                  </a:cubicBezTo>
                  <a:cubicBezTo>
                    <a:pt x="597" y="105"/>
                    <a:pt x="369" y="80"/>
                    <a:pt x="17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4204;p57">
              <a:extLst>
                <a:ext uri="{FF2B5EF4-FFF2-40B4-BE49-F238E27FC236}">
                  <a16:creationId xmlns:a16="http://schemas.microsoft.com/office/drawing/2014/main" id="{5923C404-4828-429B-857C-AEED3A4B0995}"/>
                </a:ext>
              </a:extLst>
            </p:cNvPr>
            <p:cNvSpPr/>
            <p:nvPr/>
          </p:nvSpPr>
          <p:spPr>
            <a:xfrm>
              <a:off x="6407100" y="2507150"/>
              <a:ext cx="100050" cy="260500"/>
            </a:xfrm>
            <a:custGeom>
              <a:avLst/>
              <a:gdLst/>
              <a:ahLst/>
              <a:cxnLst/>
              <a:rect l="l" t="t" r="r" b="b"/>
              <a:pathLst>
                <a:path w="4002" h="10420" extrusionOk="0">
                  <a:moveTo>
                    <a:pt x="1726" y="1"/>
                  </a:moveTo>
                  <a:cubicBezTo>
                    <a:pt x="1695" y="1"/>
                    <a:pt x="1668" y="18"/>
                    <a:pt x="1655" y="49"/>
                  </a:cubicBezTo>
                  <a:cubicBezTo>
                    <a:pt x="1145" y="1268"/>
                    <a:pt x="701" y="2510"/>
                    <a:pt x="352" y="3793"/>
                  </a:cubicBezTo>
                  <a:cubicBezTo>
                    <a:pt x="182" y="4440"/>
                    <a:pt x="37" y="5088"/>
                    <a:pt x="9" y="5779"/>
                  </a:cubicBezTo>
                  <a:cubicBezTo>
                    <a:pt x="1" y="5952"/>
                    <a:pt x="15" y="6131"/>
                    <a:pt x="51" y="6315"/>
                  </a:cubicBezTo>
                  <a:cubicBezTo>
                    <a:pt x="87" y="6494"/>
                    <a:pt x="177" y="6728"/>
                    <a:pt x="417" y="6845"/>
                  </a:cubicBezTo>
                  <a:cubicBezTo>
                    <a:pt x="674" y="6952"/>
                    <a:pt x="926" y="6977"/>
                    <a:pt x="1170" y="6977"/>
                  </a:cubicBezTo>
                  <a:cubicBezTo>
                    <a:pt x="1275" y="6977"/>
                    <a:pt x="1378" y="6972"/>
                    <a:pt x="1479" y="6968"/>
                  </a:cubicBezTo>
                  <a:cubicBezTo>
                    <a:pt x="1817" y="6951"/>
                    <a:pt x="2143" y="6901"/>
                    <a:pt x="2459" y="6884"/>
                  </a:cubicBezTo>
                  <a:cubicBezTo>
                    <a:pt x="2521" y="6881"/>
                    <a:pt x="2584" y="6880"/>
                    <a:pt x="2646" y="6880"/>
                  </a:cubicBezTo>
                  <a:cubicBezTo>
                    <a:pt x="2895" y="6880"/>
                    <a:pt x="3135" y="6908"/>
                    <a:pt x="3307" y="7015"/>
                  </a:cubicBezTo>
                  <a:cubicBezTo>
                    <a:pt x="3527" y="7141"/>
                    <a:pt x="3622" y="7425"/>
                    <a:pt x="3639" y="7724"/>
                  </a:cubicBezTo>
                  <a:cubicBezTo>
                    <a:pt x="3644" y="7875"/>
                    <a:pt x="3650" y="8034"/>
                    <a:pt x="3616" y="8181"/>
                  </a:cubicBezTo>
                  <a:lnTo>
                    <a:pt x="3586" y="8405"/>
                  </a:lnTo>
                  <a:cubicBezTo>
                    <a:pt x="3569" y="8477"/>
                    <a:pt x="3541" y="8547"/>
                    <a:pt x="3516" y="8617"/>
                  </a:cubicBezTo>
                  <a:cubicBezTo>
                    <a:pt x="3483" y="8767"/>
                    <a:pt x="3385" y="8884"/>
                    <a:pt x="3315" y="9018"/>
                  </a:cubicBezTo>
                  <a:cubicBezTo>
                    <a:pt x="3212" y="9130"/>
                    <a:pt x="3128" y="9258"/>
                    <a:pt x="3003" y="9353"/>
                  </a:cubicBezTo>
                  <a:cubicBezTo>
                    <a:pt x="2777" y="9562"/>
                    <a:pt x="2495" y="9713"/>
                    <a:pt x="2205" y="9841"/>
                  </a:cubicBezTo>
                  <a:cubicBezTo>
                    <a:pt x="1619" y="10092"/>
                    <a:pt x="966" y="10218"/>
                    <a:pt x="327" y="10263"/>
                  </a:cubicBezTo>
                  <a:lnTo>
                    <a:pt x="319" y="10263"/>
                  </a:lnTo>
                  <a:cubicBezTo>
                    <a:pt x="277" y="10265"/>
                    <a:pt x="246" y="10299"/>
                    <a:pt x="246" y="10341"/>
                  </a:cubicBezTo>
                  <a:cubicBezTo>
                    <a:pt x="246" y="10385"/>
                    <a:pt x="277" y="10419"/>
                    <a:pt x="322" y="10419"/>
                  </a:cubicBezTo>
                  <a:cubicBezTo>
                    <a:pt x="346" y="10419"/>
                    <a:pt x="371" y="10419"/>
                    <a:pt x="396" y="10419"/>
                  </a:cubicBezTo>
                  <a:cubicBezTo>
                    <a:pt x="1045" y="10419"/>
                    <a:pt x="1684" y="10313"/>
                    <a:pt x="2302" y="10092"/>
                  </a:cubicBezTo>
                  <a:cubicBezTo>
                    <a:pt x="2620" y="9967"/>
                    <a:pt x="2933" y="9813"/>
                    <a:pt x="3198" y="9582"/>
                  </a:cubicBezTo>
                  <a:cubicBezTo>
                    <a:pt x="3343" y="9481"/>
                    <a:pt x="3446" y="9334"/>
                    <a:pt x="3569" y="9205"/>
                  </a:cubicBezTo>
                  <a:cubicBezTo>
                    <a:pt x="3658" y="9052"/>
                    <a:pt x="3775" y="8912"/>
                    <a:pt x="3826" y="8739"/>
                  </a:cubicBezTo>
                  <a:cubicBezTo>
                    <a:pt x="3859" y="8656"/>
                    <a:pt x="3895" y="8572"/>
                    <a:pt x="3921" y="8488"/>
                  </a:cubicBezTo>
                  <a:lnTo>
                    <a:pt x="3965" y="8223"/>
                  </a:lnTo>
                  <a:cubicBezTo>
                    <a:pt x="4001" y="8045"/>
                    <a:pt x="4001" y="7875"/>
                    <a:pt x="3996" y="7696"/>
                  </a:cubicBezTo>
                  <a:cubicBezTo>
                    <a:pt x="3985" y="7517"/>
                    <a:pt x="3957" y="7336"/>
                    <a:pt x="3884" y="7155"/>
                  </a:cubicBezTo>
                  <a:cubicBezTo>
                    <a:pt x="3809" y="6973"/>
                    <a:pt x="3678" y="6803"/>
                    <a:pt x="3502" y="6695"/>
                  </a:cubicBezTo>
                  <a:cubicBezTo>
                    <a:pt x="3219" y="6524"/>
                    <a:pt x="2918" y="6492"/>
                    <a:pt x="2637" y="6492"/>
                  </a:cubicBezTo>
                  <a:cubicBezTo>
                    <a:pt x="2569" y="6492"/>
                    <a:pt x="2502" y="6494"/>
                    <a:pt x="2436" y="6496"/>
                  </a:cubicBezTo>
                  <a:cubicBezTo>
                    <a:pt x="2093" y="6510"/>
                    <a:pt x="1767" y="6552"/>
                    <a:pt x="1449" y="6575"/>
                  </a:cubicBezTo>
                  <a:cubicBezTo>
                    <a:pt x="1350" y="6581"/>
                    <a:pt x="1249" y="6585"/>
                    <a:pt x="1151" y="6585"/>
                  </a:cubicBezTo>
                  <a:cubicBezTo>
                    <a:pt x="937" y="6585"/>
                    <a:pt x="731" y="6564"/>
                    <a:pt x="567" y="6494"/>
                  </a:cubicBezTo>
                  <a:cubicBezTo>
                    <a:pt x="503" y="6469"/>
                    <a:pt x="442" y="6368"/>
                    <a:pt x="408" y="6229"/>
                  </a:cubicBezTo>
                  <a:cubicBezTo>
                    <a:pt x="386" y="6089"/>
                    <a:pt x="369" y="5938"/>
                    <a:pt x="375" y="5782"/>
                  </a:cubicBezTo>
                  <a:cubicBezTo>
                    <a:pt x="389" y="5152"/>
                    <a:pt x="531" y="4510"/>
                    <a:pt x="676" y="3874"/>
                  </a:cubicBezTo>
                  <a:cubicBezTo>
                    <a:pt x="824" y="3241"/>
                    <a:pt x="1005" y="2607"/>
                    <a:pt x="1198" y="1980"/>
                  </a:cubicBezTo>
                  <a:cubicBezTo>
                    <a:pt x="1387" y="1349"/>
                    <a:pt x="1591" y="730"/>
                    <a:pt x="1800" y="105"/>
                  </a:cubicBezTo>
                  <a:cubicBezTo>
                    <a:pt x="1814" y="63"/>
                    <a:pt x="1795" y="21"/>
                    <a:pt x="1758" y="7"/>
                  </a:cubicBezTo>
                  <a:cubicBezTo>
                    <a:pt x="1748" y="3"/>
                    <a:pt x="1737" y="1"/>
                    <a:pt x="17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4205;p57">
              <a:extLst>
                <a:ext uri="{FF2B5EF4-FFF2-40B4-BE49-F238E27FC236}">
                  <a16:creationId xmlns:a16="http://schemas.microsoft.com/office/drawing/2014/main" id="{B1B4DB2C-51D8-421F-AE97-CB1F35A4B8F3}"/>
                </a:ext>
              </a:extLst>
            </p:cNvPr>
            <p:cNvSpPr/>
            <p:nvPr/>
          </p:nvSpPr>
          <p:spPr>
            <a:xfrm>
              <a:off x="5857300" y="1949875"/>
              <a:ext cx="1199425" cy="700450"/>
            </a:xfrm>
            <a:custGeom>
              <a:avLst/>
              <a:gdLst/>
              <a:ahLst/>
              <a:cxnLst/>
              <a:rect l="l" t="t" r="r" b="b"/>
              <a:pathLst>
                <a:path w="47977" h="28018" extrusionOk="0">
                  <a:moveTo>
                    <a:pt x="25365" y="0"/>
                  </a:moveTo>
                  <a:cubicBezTo>
                    <a:pt x="20058" y="0"/>
                    <a:pt x="16726" y="2399"/>
                    <a:pt x="16726" y="2399"/>
                  </a:cubicBezTo>
                  <a:cubicBezTo>
                    <a:pt x="16726" y="2399"/>
                    <a:pt x="15202" y="1187"/>
                    <a:pt x="12884" y="1187"/>
                  </a:cubicBezTo>
                  <a:cubicBezTo>
                    <a:pt x="11282" y="1187"/>
                    <a:pt x="9300" y="1766"/>
                    <a:pt x="7179" y="3724"/>
                  </a:cubicBezTo>
                  <a:cubicBezTo>
                    <a:pt x="1990" y="8517"/>
                    <a:pt x="1" y="20025"/>
                    <a:pt x="4161" y="20106"/>
                  </a:cubicBezTo>
                  <a:cubicBezTo>
                    <a:pt x="4176" y="20106"/>
                    <a:pt x="4192" y="20106"/>
                    <a:pt x="4208" y="20106"/>
                  </a:cubicBezTo>
                  <a:cubicBezTo>
                    <a:pt x="8375" y="20106"/>
                    <a:pt x="15643" y="9870"/>
                    <a:pt x="15643" y="9870"/>
                  </a:cubicBezTo>
                  <a:cubicBezTo>
                    <a:pt x="20065" y="13795"/>
                    <a:pt x="21733" y="15762"/>
                    <a:pt x="25544" y="18356"/>
                  </a:cubicBezTo>
                  <a:cubicBezTo>
                    <a:pt x="27101" y="19417"/>
                    <a:pt x="28290" y="19788"/>
                    <a:pt x="29205" y="19788"/>
                  </a:cubicBezTo>
                  <a:cubicBezTo>
                    <a:pt x="31318" y="19788"/>
                    <a:pt x="31965" y="17810"/>
                    <a:pt x="32301" y="17810"/>
                  </a:cubicBezTo>
                  <a:cubicBezTo>
                    <a:pt x="32344" y="17810"/>
                    <a:pt x="32383" y="17843"/>
                    <a:pt x="32418" y="17918"/>
                  </a:cubicBezTo>
                  <a:cubicBezTo>
                    <a:pt x="35412" y="24221"/>
                    <a:pt x="42183" y="28017"/>
                    <a:pt x="42183" y="28017"/>
                  </a:cubicBezTo>
                  <a:cubicBezTo>
                    <a:pt x="46747" y="20566"/>
                    <a:pt x="47977" y="10707"/>
                    <a:pt x="36575" y="3512"/>
                  </a:cubicBezTo>
                  <a:cubicBezTo>
                    <a:pt x="32335" y="840"/>
                    <a:pt x="28505" y="0"/>
                    <a:pt x="25365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4206;p57">
              <a:extLst>
                <a:ext uri="{FF2B5EF4-FFF2-40B4-BE49-F238E27FC236}">
                  <a16:creationId xmlns:a16="http://schemas.microsoft.com/office/drawing/2014/main" id="{18F79DEC-4461-47FA-A6A3-14656AD05613}"/>
                </a:ext>
              </a:extLst>
            </p:cNvPr>
            <p:cNvSpPr/>
            <p:nvPr/>
          </p:nvSpPr>
          <p:spPr>
            <a:xfrm>
              <a:off x="6253250" y="2163275"/>
              <a:ext cx="431750" cy="301175"/>
            </a:xfrm>
            <a:custGeom>
              <a:avLst/>
              <a:gdLst/>
              <a:ahLst/>
              <a:cxnLst/>
              <a:rect l="l" t="t" r="r" b="b"/>
              <a:pathLst>
                <a:path w="17270" h="12047" extrusionOk="0">
                  <a:moveTo>
                    <a:pt x="168" y="0"/>
                  </a:moveTo>
                  <a:lnTo>
                    <a:pt x="1" y="104"/>
                  </a:lnTo>
                  <a:cubicBezTo>
                    <a:pt x="2651" y="4598"/>
                    <a:pt x="6448" y="8336"/>
                    <a:pt x="10990" y="10914"/>
                  </a:cubicBezTo>
                  <a:cubicBezTo>
                    <a:pt x="12027" y="11505"/>
                    <a:pt x="13154" y="12047"/>
                    <a:pt x="14357" y="12047"/>
                  </a:cubicBezTo>
                  <a:cubicBezTo>
                    <a:pt x="14427" y="12047"/>
                    <a:pt x="14502" y="12047"/>
                    <a:pt x="14574" y="12036"/>
                  </a:cubicBezTo>
                  <a:cubicBezTo>
                    <a:pt x="15813" y="11966"/>
                    <a:pt x="17197" y="11056"/>
                    <a:pt x="17269" y="9709"/>
                  </a:cubicBezTo>
                  <a:lnTo>
                    <a:pt x="17074" y="9698"/>
                  </a:lnTo>
                  <a:cubicBezTo>
                    <a:pt x="17007" y="10939"/>
                    <a:pt x="15718" y="11776"/>
                    <a:pt x="14563" y="11840"/>
                  </a:cubicBezTo>
                  <a:cubicBezTo>
                    <a:pt x="14493" y="11844"/>
                    <a:pt x="14422" y="11846"/>
                    <a:pt x="14352" y="11846"/>
                  </a:cubicBezTo>
                  <a:cubicBezTo>
                    <a:pt x="13197" y="11846"/>
                    <a:pt x="12102" y="11320"/>
                    <a:pt x="11087" y="10741"/>
                  </a:cubicBezTo>
                  <a:cubicBezTo>
                    <a:pt x="6579" y="8183"/>
                    <a:pt x="2802" y="4467"/>
                    <a:pt x="168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4207;p57">
              <a:extLst>
                <a:ext uri="{FF2B5EF4-FFF2-40B4-BE49-F238E27FC236}">
                  <a16:creationId xmlns:a16="http://schemas.microsoft.com/office/drawing/2014/main" id="{708533D0-A2FF-4321-9FB9-9421AB645F60}"/>
                </a:ext>
              </a:extLst>
            </p:cNvPr>
            <p:cNvSpPr/>
            <p:nvPr/>
          </p:nvSpPr>
          <p:spPr>
            <a:xfrm>
              <a:off x="5886250" y="2163475"/>
              <a:ext cx="376450" cy="296375"/>
            </a:xfrm>
            <a:custGeom>
              <a:avLst/>
              <a:gdLst/>
              <a:ahLst/>
              <a:cxnLst/>
              <a:rect l="l" t="t" r="r" b="b"/>
              <a:pathLst>
                <a:path w="15058" h="11855" extrusionOk="0">
                  <a:moveTo>
                    <a:pt x="14873" y="1"/>
                  </a:moveTo>
                  <a:cubicBezTo>
                    <a:pt x="13339" y="4238"/>
                    <a:pt x="10407" y="7913"/>
                    <a:pt x="6613" y="10348"/>
                  </a:cubicBezTo>
                  <a:cubicBezTo>
                    <a:pt x="5697" y="10937"/>
                    <a:pt x="4478" y="11617"/>
                    <a:pt x="3153" y="11659"/>
                  </a:cubicBezTo>
                  <a:cubicBezTo>
                    <a:pt x="3132" y="11660"/>
                    <a:pt x="3111" y="11660"/>
                    <a:pt x="3089" y="11660"/>
                  </a:cubicBezTo>
                  <a:cubicBezTo>
                    <a:pt x="1963" y="11660"/>
                    <a:pt x="615" y="11085"/>
                    <a:pt x="185" y="9918"/>
                  </a:cubicBezTo>
                  <a:lnTo>
                    <a:pt x="1" y="9985"/>
                  </a:lnTo>
                  <a:cubicBezTo>
                    <a:pt x="475" y="11283"/>
                    <a:pt x="1889" y="11855"/>
                    <a:pt x="3047" y="11855"/>
                  </a:cubicBezTo>
                  <a:cubicBezTo>
                    <a:pt x="3083" y="11855"/>
                    <a:pt x="3120" y="11855"/>
                    <a:pt x="3156" y="11849"/>
                  </a:cubicBezTo>
                  <a:cubicBezTo>
                    <a:pt x="4529" y="11807"/>
                    <a:pt x="5781" y="11115"/>
                    <a:pt x="6716" y="10510"/>
                  </a:cubicBezTo>
                  <a:cubicBezTo>
                    <a:pt x="10546" y="8052"/>
                    <a:pt x="13506" y="4344"/>
                    <a:pt x="15057" y="68"/>
                  </a:cubicBezTo>
                  <a:lnTo>
                    <a:pt x="14873" y="1"/>
                  </a:ln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4208;p57">
              <a:extLst>
                <a:ext uri="{FF2B5EF4-FFF2-40B4-BE49-F238E27FC236}">
                  <a16:creationId xmlns:a16="http://schemas.microsoft.com/office/drawing/2014/main" id="{D213D979-DBDC-4C18-8DF2-1954BEB332D1}"/>
                </a:ext>
              </a:extLst>
            </p:cNvPr>
            <p:cNvSpPr/>
            <p:nvPr/>
          </p:nvSpPr>
          <p:spPr>
            <a:xfrm>
              <a:off x="6207500" y="2031750"/>
              <a:ext cx="401675" cy="332975"/>
            </a:xfrm>
            <a:custGeom>
              <a:avLst/>
              <a:gdLst/>
              <a:ahLst/>
              <a:cxnLst/>
              <a:rect l="l" t="t" r="r" b="b"/>
              <a:pathLst>
                <a:path w="16067" h="13319" extrusionOk="0">
                  <a:moveTo>
                    <a:pt x="201" y="1"/>
                  </a:moveTo>
                  <a:cubicBezTo>
                    <a:pt x="168" y="1"/>
                    <a:pt x="134" y="10"/>
                    <a:pt x="104" y="28"/>
                  </a:cubicBezTo>
                  <a:cubicBezTo>
                    <a:pt x="59" y="53"/>
                    <a:pt x="28" y="97"/>
                    <a:pt x="14" y="148"/>
                  </a:cubicBezTo>
                  <a:cubicBezTo>
                    <a:pt x="0" y="195"/>
                    <a:pt x="6" y="248"/>
                    <a:pt x="34" y="293"/>
                  </a:cubicBezTo>
                  <a:cubicBezTo>
                    <a:pt x="550" y="1144"/>
                    <a:pt x="1044" y="1911"/>
                    <a:pt x="1538" y="2633"/>
                  </a:cubicBezTo>
                  <a:cubicBezTo>
                    <a:pt x="2084" y="3426"/>
                    <a:pt x="2648" y="4173"/>
                    <a:pt x="3198" y="4865"/>
                  </a:cubicBezTo>
                  <a:cubicBezTo>
                    <a:pt x="4372" y="6333"/>
                    <a:pt x="5633" y="7716"/>
                    <a:pt x="6944" y="8983"/>
                  </a:cubicBezTo>
                  <a:cubicBezTo>
                    <a:pt x="7714" y="9725"/>
                    <a:pt x="8370" y="10319"/>
                    <a:pt x="9014" y="10849"/>
                  </a:cubicBezTo>
                  <a:cubicBezTo>
                    <a:pt x="9092" y="10911"/>
                    <a:pt x="9165" y="10972"/>
                    <a:pt x="9237" y="11033"/>
                  </a:cubicBezTo>
                  <a:cubicBezTo>
                    <a:pt x="9868" y="11555"/>
                    <a:pt x="10521" y="12096"/>
                    <a:pt x="11241" y="12551"/>
                  </a:cubicBezTo>
                  <a:cubicBezTo>
                    <a:pt x="11720" y="12847"/>
                    <a:pt x="12136" y="13042"/>
                    <a:pt x="12543" y="13159"/>
                  </a:cubicBezTo>
                  <a:cubicBezTo>
                    <a:pt x="12878" y="13265"/>
                    <a:pt x="13216" y="13318"/>
                    <a:pt x="13542" y="13318"/>
                  </a:cubicBezTo>
                  <a:cubicBezTo>
                    <a:pt x="13701" y="13318"/>
                    <a:pt x="13863" y="13307"/>
                    <a:pt x="14019" y="13276"/>
                  </a:cubicBezTo>
                  <a:cubicBezTo>
                    <a:pt x="14533" y="13182"/>
                    <a:pt x="14996" y="12961"/>
                    <a:pt x="15358" y="12643"/>
                  </a:cubicBezTo>
                  <a:cubicBezTo>
                    <a:pt x="15763" y="12306"/>
                    <a:pt x="16017" y="11820"/>
                    <a:pt x="16059" y="11315"/>
                  </a:cubicBezTo>
                  <a:cubicBezTo>
                    <a:pt x="16067" y="11212"/>
                    <a:pt x="15986" y="11117"/>
                    <a:pt x="15880" y="11109"/>
                  </a:cubicBezTo>
                  <a:cubicBezTo>
                    <a:pt x="15876" y="11109"/>
                    <a:pt x="15873" y="11108"/>
                    <a:pt x="15869" y="11108"/>
                  </a:cubicBezTo>
                  <a:cubicBezTo>
                    <a:pt x="15823" y="11108"/>
                    <a:pt x="15777" y="11125"/>
                    <a:pt x="15741" y="11156"/>
                  </a:cubicBezTo>
                  <a:cubicBezTo>
                    <a:pt x="15704" y="11187"/>
                    <a:pt x="15679" y="11234"/>
                    <a:pt x="15676" y="11285"/>
                  </a:cubicBezTo>
                  <a:cubicBezTo>
                    <a:pt x="15629" y="11686"/>
                    <a:pt x="15417" y="12066"/>
                    <a:pt x="15090" y="12328"/>
                  </a:cubicBezTo>
                  <a:cubicBezTo>
                    <a:pt x="15090" y="12331"/>
                    <a:pt x="15085" y="12331"/>
                    <a:pt x="15085" y="12331"/>
                  </a:cubicBezTo>
                  <a:cubicBezTo>
                    <a:pt x="14786" y="12585"/>
                    <a:pt x="14387" y="12763"/>
                    <a:pt x="13941" y="12844"/>
                  </a:cubicBezTo>
                  <a:cubicBezTo>
                    <a:pt x="13817" y="12864"/>
                    <a:pt x="13689" y="12875"/>
                    <a:pt x="13559" y="12875"/>
                  </a:cubicBezTo>
                  <a:cubicBezTo>
                    <a:pt x="13278" y="12875"/>
                    <a:pt x="12984" y="12828"/>
                    <a:pt x="12677" y="12732"/>
                  </a:cubicBezTo>
                  <a:cubicBezTo>
                    <a:pt x="12306" y="12618"/>
                    <a:pt x="11930" y="12434"/>
                    <a:pt x="11486" y="12161"/>
                  </a:cubicBezTo>
                  <a:cubicBezTo>
                    <a:pt x="10808" y="11723"/>
                    <a:pt x="10172" y="11190"/>
                    <a:pt x="9556" y="10674"/>
                  </a:cubicBezTo>
                  <a:cubicBezTo>
                    <a:pt x="9477" y="10612"/>
                    <a:pt x="9402" y="10545"/>
                    <a:pt x="9324" y="10484"/>
                  </a:cubicBezTo>
                  <a:cubicBezTo>
                    <a:pt x="8554" y="9828"/>
                    <a:pt x="7882" y="9223"/>
                    <a:pt x="7279" y="8643"/>
                  </a:cubicBezTo>
                  <a:cubicBezTo>
                    <a:pt x="5985" y="7407"/>
                    <a:pt x="4729" y="6043"/>
                    <a:pt x="3555" y="4589"/>
                  </a:cubicBezTo>
                  <a:cubicBezTo>
                    <a:pt x="2400" y="3152"/>
                    <a:pt x="1328" y="1643"/>
                    <a:pt x="366" y="95"/>
                  </a:cubicBezTo>
                  <a:cubicBezTo>
                    <a:pt x="363" y="95"/>
                    <a:pt x="363" y="92"/>
                    <a:pt x="363" y="92"/>
                  </a:cubicBezTo>
                  <a:cubicBezTo>
                    <a:pt x="326" y="33"/>
                    <a:pt x="264" y="1"/>
                    <a:pt x="2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4209;p57">
              <a:extLst>
                <a:ext uri="{FF2B5EF4-FFF2-40B4-BE49-F238E27FC236}">
                  <a16:creationId xmlns:a16="http://schemas.microsoft.com/office/drawing/2014/main" id="{8D1D921C-CA2B-425F-879B-9A6803F0AA9A}"/>
                </a:ext>
              </a:extLst>
            </p:cNvPr>
            <p:cNvSpPr/>
            <p:nvPr/>
          </p:nvSpPr>
          <p:spPr>
            <a:xfrm>
              <a:off x="6419600" y="2004425"/>
              <a:ext cx="527225" cy="556825"/>
            </a:xfrm>
            <a:custGeom>
              <a:avLst/>
              <a:gdLst/>
              <a:ahLst/>
              <a:cxnLst/>
              <a:rect l="l" t="t" r="r" b="b"/>
              <a:pathLst>
                <a:path w="21089" h="22273" extrusionOk="0">
                  <a:moveTo>
                    <a:pt x="1919" y="1"/>
                  </a:moveTo>
                  <a:cubicBezTo>
                    <a:pt x="1342" y="1"/>
                    <a:pt x="760" y="34"/>
                    <a:pt x="176" y="100"/>
                  </a:cubicBezTo>
                  <a:lnTo>
                    <a:pt x="170" y="100"/>
                  </a:lnTo>
                  <a:cubicBezTo>
                    <a:pt x="117" y="105"/>
                    <a:pt x="70" y="133"/>
                    <a:pt x="39" y="181"/>
                  </a:cubicBezTo>
                  <a:cubicBezTo>
                    <a:pt x="11" y="222"/>
                    <a:pt x="0" y="267"/>
                    <a:pt x="9" y="314"/>
                  </a:cubicBezTo>
                  <a:cubicBezTo>
                    <a:pt x="14" y="362"/>
                    <a:pt x="39" y="407"/>
                    <a:pt x="78" y="437"/>
                  </a:cubicBezTo>
                  <a:cubicBezTo>
                    <a:pt x="108" y="467"/>
                    <a:pt x="148" y="481"/>
                    <a:pt x="191" y="481"/>
                  </a:cubicBezTo>
                  <a:cubicBezTo>
                    <a:pt x="201" y="481"/>
                    <a:pt x="211" y="481"/>
                    <a:pt x="221" y="479"/>
                  </a:cubicBezTo>
                  <a:cubicBezTo>
                    <a:pt x="686" y="431"/>
                    <a:pt x="1159" y="407"/>
                    <a:pt x="1638" y="407"/>
                  </a:cubicBezTo>
                  <a:cubicBezTo>
                    <a:pt x="3860" y="407"/>
                    <a:pt x="6214" y="920"/>
                    <a:pt x="8523" y="1919"/>
                  </a:cubicBezTo>
                  <a:cubicBezTo>
                    <a:pt x="9831" y="2491"/>
                    <a:pt x="11090" y="3182"/>
                    <a:pt x="12273" y="3969"/>
                  </a:cubicBezTo>
                  <a:cubicBezTo>
                    <a:pt x="13561" y="4831"/>
                    <a:pt x="14658" y="5696"/>
                    <a:pt x="15620" y="6619"/>
                  </a:cubicBezTo>
                  <a:cubicBezTo>
                    <a:pt x="17858" y="8748"/>
                    <a:pt x="19417" y="11203"/>
                    <a:pt x="20126" y="13725"/>
                  </a:cubicBezTo>
                  <a:cubicBezTo>
                    <a:pt x="20313" y="14369"/>
                    <a:pt x="20452" y="15070"/>
                    <a:pt x="20541" y="15803"/>
                  </a:cubicBezTo>
                  <a:cubicBezTo>
                    <a:pt x="20628" y="16520"/>
                    <a:pt x="20653" y="17232"/>
                    <a:pt x="20611" y="17918"/>
                  </a:cubicBezTo>
                  <a:cubicBezTo>
                    <a:pt x="20541" y="19335"/>
                    <a:pt x="20182" y="20744"/>
                    <a:pt x="19573" y="21991"/>
                  </a:cubicBezTo>
                  <a:cubicBezTo>
                    <a:pt x="19554" y="22039"/>
                    <a:pt x="19551" y="22089"/>
                    <a:pt x="19565" y="22139"/>
                  </a:cubicBezTo>
                  <a:cubicBezTo>
                    <a:pt x="19579" y="22186"/>
                    <a:pt x="19612" y="22225"/>
                    <a:pt x="19654" y="22251"/>
                  </a:cubicBezTo>
                  <a:cubicBezTo>
                    <a:pt x="19682" y="22267"/>
                    <a:pt x="19713" y="22273"/>
                    <a:pt x="19746" y="22273"/>
                  </a:cubicBezTo>
                  <a:cubicBezTo>
                    <a:pt x="19766" y="22273"/>
                    <a:pt x="19783" y="22270"/>
                    <a:pt x="19802" y="22262"/>
                  </a:cubicBezTo>
                  <a:cubicBezTo>
                    <a:pt x="19852" y="22248"/>
                    <a:pt x="19891" y="22212"/>
                    <a:pt x="19917" y="22164"/>
                  </a:cubicBezTo>
                  <a:cubicBezTo>
                    <a:pt x="20561" y="20870"/>
                    <a:pt x="20949" y="19408"/>
                    <a:pt x="21035" y="17943"/>
                  </a:cubicBezTo>
                  <a:cubicBezTo>
                    <a:pt x="21088" y="17248"/>
                    <a:pt x="21066" y="16509"/>
                    <a:pt x="20979" y="15750"/>
                  </a:cubicBezTo>
                  <a:cubicBezTo>
                    <a:pt x="20893" y="14997"/>
                    <a:pt x="20754" y="14272"/>
                    <a:pt x="20558" y="13602"/>
                  </a:cubicBezTo>
                  <a:cubicBezTo>
                    <a:pt x="19833" y="10999"/>
                    <a:pt x="18240" y="8466"/>
                    <a:pt x="15949" y="6276"/>
                  </a:cubicBezTo>
                  <a:cubicBezTo>
                    <a:pt x="14928" y="5291"/>
                    <a:pt x="13782" y="4382"/>
                    <a:pt x="12538" y="3570"/>
                  </a:cubicBezTo>
                  <a:cubicBezTo>
                    <a:pt x="11324" y="2767"/>
                    <a:pt x="10032" y="2069"/>
                    <a:pt x="8704" y="1497"/>
                  </a:cubicBezTo>
                  <a:cubicBezTo>
                    <a:pt x="7231" y="878"/>
                    <a:pt x="5870" y="465"/>
                    <a:pt x="4534" y="236"/>
                  </a:cubicBezTo>
                  <a:cubicBezTo>
                    <a:pt x="3681" y="79"/>
                    <a:pt x="2806" y="1"/>
                    <a:pt x="1919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4210;p57">
              <a:extLst>
                <a:ext uri="{FF2B5EF4-FFF2-40B4-BE49-F238E27FC236}">
                  <a16:creationId xmlns:a16="http://schemas.microsoft.com/office/drawing/2014/main" id="{11C7E600-EA9B-434E-A16C-79A0936A7CAB}"/>
                </a:ext>
              </a:extLst>
            </p:cNvPr>
            <p:cNvSpPr/>
            <p:nvPr/>
          </p:nvSpPr>
          <p:spPr>
            <a:xfrm>
              <a:off x="5877675" y="2022325"/>
              <a:ext cx="237025" cy="338825"/>
            </a:xfrm>
            <a:custGeom>
              <a:avLst/>
              <a:gdLst/>
              <a:ahLst/>
              <a:cxnLst/>
              <a:rect l="l" t="t" r="r" b="b"/>
              <a:pathLst>
                <a:path w="9481" h="13553" extrusionOk="0">
                  <a:moveTo>
                    <a:pt x="9265" y="1"/>
                  </a:moveTo>
                  <a:cubicBezTo>
                    <a:pt x="9234" y="1"/>
                    <a:pt x="9204" y="8"/>
                    <a:pt x="9176" y="23"/>
                  </a:cubicBezTo>
                  <a:cubicBezTo>
                    <a:pt x="7965" y="653"/>
                    <a:pt x="6816" y="1462"/>
                    <a:pt x="5748" y="2427"/>
                  </a:cubicBezTo>
                  <a:cubicBezTo>
                    <a:pt x="4682" y="3390"/>
                    <a:pt x="3753" y="4453"/>
                    <a:pt x="2988" y="5580"/>
                  </a:cubicBezTo>
                  <a:cubicBezTo>
                    <a:pt x="2199" y="6738"/>
                    <a:pt x="1543" y="7982"/>
                    <a:pt x="1036" y="9279"/>
                  </a:cubicBezTo>
                  <a:cubicBezTo>
                    <a:pt x="525" y="10576"/>
                    <a:pt x="179" y="11943"/>
                    <a:pt x="9" y="13335"/>
                  </a:cubicBezTo>
                  <a:lnTo>
                    <a:pt x="9" y="13344"/>
                  </a:lnTo>
                  <a:cubicBezTo>
                    <a:pt x="1" y="13444"/>
                    <a:pt x="70" y="13531"/>
                    <a:pt x="168" y="13547"/>
                  </a:cubicBezTo>
                  <a:cubicBezTo>
                    <a:pt x="179" y="13553"/>
                    <a:pt x="193" y="13553"/>
                    <a:pt x="204" y="13553"/>
                  </a:cubicBezTo>
                  <a:cubicBezTo>
                    <a:pt x="240" y="13553"/>
                    <a:pt x="277" y="13542"/>
                    <a:pt x="316" y="13517"/>
                  </a:cubicBezTo>
                  <a:cubicBezTo>
                    <a:pt x="360" y="13486"/>
                    <a:pt x="388" y="13441"/>
                    <a:pt x="394" y="13388"/>
                  </a:cubicBezTo>
                  <a:cubicBezTo>
                    <a:pt x="796" y="10696"/>
                    <a:pt x="1831" y="8088"/>
                    <a:pt x="3390" y="5848"/>
                  </a:cubicBezTo>
                  <a:cubicBezTo>
                    <a:pt x="4202" y="4687"/>
                    <a:pt x="5103" y="3652"/>
                    <a:pt x="6063" y="2765"/>
                  </a:cubicBezTo>
                  <a:cubicBezTo>
                    <a:pt x="7067" y="1844"/>
                    <a:pt x="8175" y="1035"/>
                    <a:pt x="9360" y="360"/>
                  </a:cubicBezTo>
                  <a:cubicBezTo>
                    <a:pt x="9447" y="307"/>
                    <a:pt x="9480" y="198"/>
                    <a:pt x="9438" y="109"/>
                  </a:cubicBezTo>
                  <a:cubicBezTo>
                    <a:pt x="9416" y="64"/>
                    <a:pt x="9377" y="28"/>
                    <a:pt x="9330" y="11"/>
                  </a:cubicBezTo>
                  <a:cubicBezTo>
                    <a:pt x="9309" y="4"/>
                    <a:pt x="9287" y="1"/>
                    <a:pt x="926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4211;p57">
              <a:extLst>
                <a:ext uri="{FF2B5EF4-FFF2-40B4-BE49-F238E27FC236}">
                  <a16:creationId xmlns:a16="http://schemas.microsoft.com/office/drawing/2014/main" id="{F15D9C34-0ED6-4543-B702-E4C65D640ABF}"/>
                </a:ext>
              </a:extLst>
            </p:cNvPr>
            <p:cNvSpPr/>
            <p:nvPr/>
          </p:nvSpPr>
          <p:spPr>
            <a:xfrm>
              <a:off x="5955375" y="2113275"/>
              <a:ext cx="174525" cy="231500"/>
            </a:xfrm>
            <a:custGeom>
              <a:avLst/>
              <a:gdLst/>
              <a:ahLst/>
              <a:cxnLst/>
              <a:rect l="l" t="t" r="r" b="b"/>
              <a:pathLst>
                <a:path w="6981" h="9260" extrusionOk="0">
                  <a:moveTo>
                    <a:pt x="6780" y="1"/>
                  </a:moveTo>
                  <a:cubicBezTo>
                    <a:pt x="6697" y="1"/>
                    <a:pt x="6619" y="56"/>
                    <a:pt x="6595" y="140"/>
                  </a:cubicBezTo>
                  <a:cubicBezTo>
                    <a:pt x="6261" y="1275"/>
                    <a:pt x="5873" y="2344"/>
                    <a:pt x="5440" y="3312"/>
                  </a:cubicBezTo>
                  <a:cubicBezTo>
                    <a:pt x="5000" y="4285"/>
                    <a:pt x="4467" y="5287"/>
                    <a:pt x="3848" y="6283"/>
                  </a:cubicBezTo>
                  <a:cubicBezTo>
                    <a:pt x="3546" y="6763"/>
                    <a:pt x="3228" y="7231"/>
                    <a:pt x="2893" y="7678"/>
                  </a:cubicBezTo>
                  <a:cubicBezTo>
                    <a:pt x="2584" y="8116"/>
                    <a:pt x="2229" y="8542"/>
                    <a:pt x="1755" y="8746"/>
                  </a:cubicBezTo>
                  <a:cubicBezTo>
                    <a:pt x="1647" y="8794"/>
                    <a:pt x="1533" y="8818"/>
                    <a:pt x="1421" y="8818"/>
                  </a:cubicBezTo>
                  <a:cubicBezTo>
                    <a:pt x="1311" y="8818"/>
                    <a:pt x="1203" y="8795"/>
                    <a:pt x="1105" y="8749"/>
                  </a:cubicBezTo>
                  <a:cubicBezTo>
                    <a:pt x="915" y="8662"/>
                    <a:pt x="754" y="8484"/>
                    <a:pt x="642" y="8247"/>
                  </a:cubicBezTo>
                  <a:cubicBezTo>
                    <a:pt x="422" y="7772"/>
                    <a:pt x="519" y="7173"/>
                    <a:pt x="600" y="6693"/>
                  </a:cubicBezTo>
                  <a:cubicBezTo>
                    <a:pt x="611" y="6643"/>
                    <a:pt x="597" y="6590"/>
                    <a:pt x="570" y="6548"/>
                  </a:cubicBezTo>
                  <a:cubicBezTo>
                    <a:pt x="542" y="6511"/>
                    <a:pt x="500" y="6484"/>
                    <a:pt x="450" y="6472"/>
                  </a:cubicBezTo>
                  <a:cubicBezTo>
                    <a:pt x="436" y="6470"/>
                    <a:pt x="422" y="6468"/>
                    <a:pt x="409" y="6468"/>
                  </a:cubicBezTo>
                  <a:cubicBezTo>
                    <a:pt x="371" y="6468"/>
                    <a:pt x="336" y="6480"/>
                    <a:pt x="304" y="6500"/>
                  </a:cubicBezTo>
                  <a:cubicBezTo>
                    <a:pt x="263" y="6528"/>
                    <a:pt x="235" y="6570"/>
                    <a:pt x="224" y="6617"/>
                  </a:cubicBezTo>
                  <a:lnTo>
                    <a:pt x="224" y="6623"/>
                  </a:lnTo>
                  <a:lnTo>
                    <a:pt x="221" y="6640"/>
                  </a:lnTo>
                  <a:cubicBezTo>
                    <a:pt x="118" y="7195"/>
                    <a:pt x="0" y="7825"/>
                    <a:pt x="254" y="8417"/>
                  </a:cubicBezTo>
                  <a:cubicBezTo>
                    <a:pt x="394" y="8752"/>
                    <a:pt x="631" y="9011"/>
                    <a:pt x="921" y="9148"/>
                  </a:cubicBezTo>
                  <a:cubicBezTo>
                    <a:pt x="1077" y="9220"/>
                    <a:pt x="1256" y="9259"/>
                    <a:pt x="1434" y="9259"/>
                  </a:cubicBezTo>
                  <a:cubicBezTo>
                    <a:pt x="1602" y="9259"/>
                    <a:pt x="1772" y="9226"/>
                    <a:pt x="1931" y="9162"/>
                  </a:cubicBezTo>
                  <a:cubicBezTo>
                    <a:pt x="2536" y="8911"/>
                    <a:pt x="2944" y="8409"/>
                    <a:pt x="3273" y="7957"/>
                  </a:cubicBezTo>
                  <a:cubicBezTo>
                    <a:pt x="3616" y="7502"/>
                    <a:pt x="3948" y="7028"/>
                    <a:pt x="4255" y="6542"/>
                  </a:cubicBezTo>
                  <a:cubicBezTo>
                    <a:pt x="4843" y="5635"/>
                    <a:pt x="5371" y="4637"/>
                    <a:pt x="5865" y="3498"/>
                  </a:cubicBezTo>
                  <a:cubicBezTo>
                    <a:pt x="6107" y="2932"/>
                    <a:pt x="6308" y="2405"/>
                    <a:pt x="6487" y="1894"/>
                  </a:cubicBezTo>
                  <a:cubicBezTo>
                    <a:pt x="6651" y="1406"/>
                    <a:pt x="6810" y="865"/>
                    <a:pt x="6967" y="240"/>
                  </a:cubicBezTo>
                  <a:lnTo>
                    <a:pt x="6967" y="237"/>
                  </a:lnTo>
                  <a:cubicBezTo>
                    <a:pt x="6980" y="187"/>
                    <a:pt x="6972" y="131"/>
                    <a:pt x="6944" y="89"/>
                  </a:cubicBezTo>
                  <a:cubicBezTo>
                    <a:pt x="6916" y="45"/>
                    <a:pt x="6869" y="17"/>
                    <a:pt x="6821" y="6"/>
                  </a:cubicBezTo>
                  <a:cubicBezTo>
                    <a:pt x="6807" y="2"/>
                    <a:pt x="6793" y="1"/>
                    <a:pt x="6780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4212;p57">
              <a:extLst>
                <a:ext uri="{FF2B5EF4-FFF2-40B4-BE49-F238E27FC236}">
                  <a16:creationId xmlns:a16="http://schemas.microsoft.com/office/drawing/2014/main" id="{A7907322-0E93-49CD-BEF3-4AFE2B3F9F05}"/>
                </a:ext>
              </a:extLst>
            </p:cNvPr>
            <p:cNvSpPr/>
            <p:nvPr/>
          </p:nvSpPr>
          <p:spPr>
            <a:xfrm>
              <a:off x="5977750" y="2093800"/>
              <a:ext cx="95375" cy="142375"/>
            </a:xfrm>
            <a:custGeom>
              <a:avLst/>
              <a:gdLst/>
              <a:ahLst/>
              <a:cxnLst/>
              <a:rect l="l" t="t" r="r" b="b"/>
              <a:pathLst>
                <a:path w="3815" h="5695" extrusionOk="0">
                  <a:moveTo>
                    <a:pt x="3615" y="1"/>
                  </a:moveTo>
                  <a:cubicBezTo>
                    <a:pt x="3575" y="1"/>
                    <a:pt x="3537" y="11"/>
                    <a:pt x="3505" y="37"/>
                  </a:cubicBezTo>
                  <a:cubicBezTo>
                    <a:pt x="2634" y="656"/>
                    <a:pt x="1881" y="1465"/>
                    <a:pt x="1267" y="2431"/>
                  </a:cubicBezTo>
                  <a:cubicBezTo>
                    <a:pt x="659" y="3388"/>
                    <a:pt x="241" y="4409"/>
                    <a:pt x="23" y="5463"/>
                  </a:cubicBezTo>
                  <a:cubicBezTo>
                    <a:pt x="1" y="5561"/>
                    <a:pt x="57" y="5658"/>
                    <a:pt x="154" y="5689"/>
                  </a:cubicBezTo>
                  <a:cubicBezTo>
                    <a:pt x="157" y="5692"/>
                    <a:pt x="163" y="5692"/>
                    <a:pt x="166" y="5692"/>
                  </a:cubicBezTo>
                  <a:cubicBezTo>
                    <a:pt x="182" y="5695"/>
                    <a:pt x="196" y="5695"/>
                    <a:pt x="210" y="5695"/>
                  </a:cubicBezTo>
                  <a:cubicBezTo>
                    <a:pt x="294" y="5695"/>
                    <a:pt x="372" y="5639"/>
                    <a:pt x="400" y="5561"/>
                  </a:cubicBezTo>
                  <a:cubicBezTo>
                    <a:pt x="679" y="4545"/>
                    <a:pt x="1111" y="3583"/>
                    <a:pt x="1678" y="2701"/>
                  </a:cubicBezTo>
                  <a:cubicBezTo>
                    <a:pt x="2236" y="1839"/>
                    <a:pt x="2930" y="1047"/>
                    <a:pt x="3748" y="344"/>
                  </a:cubicBezTo>
                  <a:cubicBezTo>
                    <a:pt x="3784" y="310"/>
                    <a:pt x="3809" y="266"/>
                    <a:pt x="3812" y="218"/>
                  </a:cubicBezTo>
                  <a:cubicBezTo>
                    <a:pt x="3815" y="168"/>
                    <a:pt x="3803" y="121"/>
                    <a:pt x="3773" y="82"/>
                  </a:cubicBezTo>
                  <a:cubicBezTo>
                    <a:pt x="3742" y="40"/>
                    <a:pt x="3700" y="15"/>
                    <a:pt x="3653" y="4"/>
                  </a:cubicBezTo>
                  <a:cubicBezTo>
                    <a:pt x="3640" y="2"/>
                    <a:pt x="3628" y="1"/>
                    <a:pt x="361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4213;p57">
              <a:extLst>
                <a:ext uri="{FF2B5EF4-FFF2-40B4-BE49-F238E27FC236}">
                  <a16:creationId xmlns:a16="http://schemas.microsoft.com/office/drawing/2014/main" id="{AB9AA631-F559-4CF1-B5AC-E0015DD96EA9}"/>
                </a:ext>
              </a:extLst>
            </p:cNvPr>
            <p:cNvSpPr/>
            <p:nvPr/>
          </p:nvSpPr>
          <p:spPr>
            <a:xfrm>
              <a:off x="6753250" y="2222775"/>
              <a:ext cx="107775" cy="243225"/>
            </a:xfrm>
            <a:custGeom>
              <a:avLst/>
              <a:gdLst/>
              <a:ahLst/>
              <a:cxnLst/>
              <a:rect l="l" t="t" r="r" b="b"/>
              <a:pathLst>
                <a:path w="4311" h="9729" extrusionOk="0">
                  <a:moveTo>
                    <a:pt x="216" y="1"/>
                  </a:moveTo>
                  <a:cubicBezTo>
                    <a:pt x="162" y="1"/>
                    <a:pt x="109" y="24"/>
                    <a:pt x="70" y="67"/>
                  </a:cubicBezTo>
                  <a:cubicBezTo>
                    <a:pt x="70" y="70"/>
                    <a:pt x="68" y="70"/>
                    <a:pt x="68" y="73"/>
                  </a:cubicBezTo>
                  <a:cubicBezTo>
                    <a:pt x="1" y="156"/>
                    <a:pt x="12" y="276"/>
                    <a:pt x="90" y="340"/>
                  </a:cubicBezTo>
                  <a:cubicBezTo>
                    <a:pt x="1393" y="1451"/>
                    <a:pt x="2400" y="2879"/>
                    <a:pt x="3002" y="4483"/>
                  </a:cubicBezTo>
                  <a:cubicBezTo>
                    <a:pt x="3619" y="6101"/>
                    <a:pt x="3837" y="7839"/>
                    <a:pt x="3630" y="9510"/>
                  </a:cubicBezTo>
                  <a:cubicBezTo>
                    <a:pt x="3616" y="9600"/>
                    <a:pt x="3672" y="9686"/>
                    <a:pt x="3764" y="9720"/>
                  </a:cubicBezTo>
                  <a:cubicBezTo>
                    <a:pt x="3770" y="9722"/>
                    <a:pt x="3781" y="9725"/>
                    <a:pt x="3786" y="9725"/>
                  </a:cubicBezTo>
                  <a:cubicBezTo>
                    <a:pt x="3798" y="9728"/>
                    <a:pt x="3806" y="9728"/>
                    <a:pt x="3814" y="9728"/>
                  </a:cubicBezTo>
                  <a:cubicBezTo>
                    <a:pt x="3853" y="9728"/>
                    <a:pt x="3892" y="9714"/>
                    <a:pt x="3926" y="9695"/>
                  </a:cubicBezTo>
                  <a:cubicBezTo>
                    <a:pt x="3968" y="9667"/>
                    <a:pt x="4001" y="9622"/>
                    <a:pt x="4007" y="9569"/>
                  </a:cubicBezTo>
                  <a:cubicBezTo>
                    <a:pt x="4311" y="7870"/>
                    <a:pt x="4113" y="6004"/>
                    <a:pt x="3446" y="4313"/>
                  </a:cubicBezTo>
                  <a:cubicBezTo>
                    <a:pt x="3117" y="3473"/>
                    <a:pt x="2690" y="2684"/>
                    <a:pt x="2174" y="1970"/>
                  </a:cubicBezTo>
                  <a:cubicBezTo>
                    <a:pt x="1661" y="1247"/>
                    <a:pt x="1038" y="600"/>
                    <a:pt x="333" y="42"/>
                  </a:cubicBezTo>
                  <a:lnTo>
                    <a:pt x="327" y="39"/>
                  </a:lnTo>
                  <a:cubicBezTo>
                    <a:pt x="294" y="13"/>
                    <a:pt x="255" y="1"/>
                    <a:pt x="216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4214;p57">
              <a:extLst>
                <a:ext uri="{FF2B5EF4-FFF2-40B4-BE49-F238E27FC236}">
                  <a16:creationId xmlns:a16="http://schemas.microsoft.com/office/drawing/2014/main" id="{593AE906-ED16-4627-AFF9-64AA96ADE637}"/>
                </a:ext>
              </a:extLst>
            </p:cNvPr>
            <p:cNvSpPr/>
            <p:nvPr/>
          </p:nvSpPr>
          <p:spPr>
            <a:xfrm>
              <a:off x="6325375" y="2783925"/>
              <a:ext cx="122700" cy="84750"/>
            </a:xfrm>
            <a:custGeom>
              <a:avLst/>
              <a:gdLst/>
              <a:ahLst/>
              <a:cxnLst/>
              <a:rect l="l" t="t" r="r" b="b"/>
              <a:pathLst>
                <a:path w="4908" h="3390" extrusionOk="0">
                  <a:moveTo>
                    <a:pt x="753" y="1"/>
                  </a:moveTo>
                  <a:cubicBezTo>
                    <a:pt x="444" y="1"/>
                    <a:pt x="166" y="223"/>
                    <a:pt x="117" y="525"/>
                  </a:cubicBezTo>
                  <a:cubicBezTo>
                    <a:pt x="0" y="1301"/>
                    <a:pt x="193" y="2687"/>
                    <a:pt x="1674" y="3220"/>
                  </a:cubicBezTo>
                  <a:cubicBezTo>
                    <a:pt x="2001" y="3338"/>
                    <a:pt x="2310" y="3390"/>
                    <a:pt x="2599" y="3390"/>
                  </a:cubicBezTo>
                  <a:cubicBezTo>
                    <a:pt x="3614" y="3390"/>
                    <a:pt x="4373" y="2750"/>
                    <a:pt x="4721" y="2107"/>
                  </a:cubicBezTo>
                  <a:cubicBezTo>
                    <a:pt x="4907" y="1761"/>
                    <a:pt x="4902" y="1390"/>
                    <a:pt x="4545" y="1228"/>
                  </a:cubicBezTo>
                  <a:cubicBezTo>
                    <a:pt x="3836" y="907"/>
                    <a:pt x="2556" y="400"/>
                    <a:pt x="899" y="17"/>
                  </a:cubicBezTo>
                  <a:cubicBezTo>
                    <a:pt x="850" y="6"/>
                    <a:pt x="801" y="1"/>
                    <a:pt x="7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4215;p57">
              <a:extLst>
                <a:ext uri="{FF2B5EF4-FFF2-40B4-BE49-F238E27FC236}">
                  <a16:creationId xmlns:a16="http://schemas.microsoft.com/office/drawing/2014/main" id="{CFD6EB86-4555-492F-A8E8-6251D59CA4C1}"/>
                </a:ext>
              </a:extLst>
            </p:cNvPr>
            <p:cNvSpPr/>
            <p:nvPr/>
          </p:nvSpPr>
          <p:spPr>
            <a:xfrm>
              <a:off x="6301450" y="2074625"/>
              <a:ext cx="151925" cy="133575"/>
            </a:xfrm>
            <a:custGeom>
              <a:avLst/>
              <a:gdLst/>
              <a:ahLst/>
              <a:cxnLst/>
              <a:rect l="l" t="t" r="r" b="b"/>
              <a:pathLst>
                <a:path w="6077" h="5343" extrusionOk="0">
                  <a:moveTo>
                    <a:pt x="313" y="1"/>
                  </a:moveTo>
                  <a:lnTo>
                    <a:pt x="0" y="224"/>
                  </a:lnTo>
                  <a:cubicBezTo>
                    <a:pt x="1526" y="2366"/>
                    <a:pt x="3566" y="4138"/>
                    <a:pt x="5901" y="5343"/>
                  </a:cubicBezTo>
                  <a:lnTo>
                    <a:pt x="6077" y="5003"/>
                  </a:lnTo>
                  <a:cubicBezTo>
                    <a:pt x="3794" y="3823"/>
                    <a:pt x="1800" y="2093"/>
                    <a:pt x="313" y="1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4216;p57">
              <a:extLst>
                <a:ext uri="{FF2B5EF4-FFF2-40B4-BE49-F238E27FC236}">
                  <a16:creationId xmlns:a16="http://schemas.microsoft.com/office/drawing/2014/main" id="{4F8FBBA7-3A63-4CDE-8462-E340FE458555}"/>
                </a:ext>
              </a:extLst>
            </p:cNvPr>
            <p:cNvSpPr/>
            <p:nvPr/>
          </p:nvSpPr>
          <p:spPr>
            <a:xfrm>
              <a:off x="6611250" y="4731975"/>
              <a:ext cx="124600" cy="103725"/>
            </a:xfrm>
            <a:custGeom>
              <a:avLst/>
              <a:gdLst/>
              <a:ahLst/>
              <a:cxnLst/>
              <a:rect l="l" t="t" r="r" b="b"/>
              <a:pathLst>
                <a:path w="4984" h="4149" extrusionOk="0">
                  <a:moveTo>
                    <a:pt x="642" y="0"/>
                  </a:moveTo>
                  <a:lnTo>
                    <a:pt x="642" y="0"/>
                  </a:lnTo>
                  <a:cubicBezTo>
                    <a:pt x="1" y="1406"/>
                    <a:pt x="171" y="2823"/>
                    <a:pt x="812" y="4149"/>
                  </a:cubicBezTo>
                  <a:cubicBezTo>
                    <a:pt x="2308" y="4026"/>
                    <a:pt x="2961" y="3844"/>
                    <a:pt x="4222" y="3579"/>
                  </a:cubicBezTo>
                  <a:cubicBezTo>
                    <a:pt x="4219" y="3579"/>
                    <a:pt x="4983" y="857"/>
                    <a:pt x="642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4217;p57">
              <a:extLst>
                <a:ext uri="{FF2B5EF4-FFF2-40B4-BE49-F238E27FC236}">
                  <a16:creationId xmlns:a16="http://schemas.microsoft.com/office/drawing/2014/main" id="{61E51F1F-A1E6-4104-840C-6276AFD2DE40}"/>
                </a:ext>
              </a:extLst>
            </p:cNvPr>
            <p:cNvSpPr/>
            <p:nvPr/>
          </p:nvSpPr>
          <p:spPr>
            <a:xfrm>
              <a:off x="6315300" y="4631000"/>
              <a:ext cx="317800" cy="207575"/>
            </a:xfrm>
            <a:custGeom>
              <a:avLst/>
              <a:gdLst/>
              <a:ahLst/>
              <a:cxnLst/>
              <a:rect l="l" t="t" r="r" b="b"/>
              <a:pathLst>
                <a:path w="12712" h="8303" extrusionOk="0">
                  <a:moveTo>
                    <a:pt x="8131" y="1"/>
                  </a:moveTo>
                  <a:cubicBezTo>
                    <a:pt x="8009" y="1"/>
                    <a:pt x="7883" y="6"/>
                    <a:pt x="7752" y="16"/>
                  </a:cubicBezTo>
                  <a:cubicBezTo>
                    <a:pt x="5799" y="170"/>
                    <a:pt x="4845" y="1821"/>
                    <a:pt x="4942" y="2658"/>
                  </a:cubicBezTo>
                  <a:cubicBezTo>
                    <a:pt x="4940" y="2648"/>
                    <a:pt x="4937" y="2641"/>
                    <a:pt x="4934" y="2638"/>
                  </a:cubicBezTo>
                  <a:lnTo>
                    <a:pt x="4934" y="2638"/>
                  </a:lnTo>
                  <a:cubicBezTo>
                    <a:pt x="4776" y="2218"/>
                    <a:pt x="4456" y="1652"/>
                    <a:pt x="3422" y="1202"/>
                  </a:cubicBezTo>
                  <a:cubicBezTo>
                    <a:pt x="3099" y="1062"/>
                    <a:pt x="2770" y="997"/>
                    <a:pt x="2449" y="997"/>
                  </a:cubicBezTo>
                  <a:cubicBezTo>
                    <a:pt x="1155" y="997"/>
                    <a:pt x="0" y="2047"/>
                    <a:pt x="18" y="3462"/>
                  </a:cubicBezTo>
                  <a:lnTo>
                    <a:pt x="74" y="7928"/>
                  </a:lnTo>
                  <a:cubicBezTo>
                    <a:pt x="74" y="7928"/>
                    <a:pt x="3111" y="8303"/>
                    <a:pt x="7360" y="8303"/>
                  </a:cubicBezTo>
                  <a:cubicBezTo>
                    <a:pt x="8998" y="8303"/>
                    <a:pt x="10817" y="8247"/>
                    <a:pt x="12712" y="8093"/>
                  </a:cubicBezTo>
                  <a:cubicBezTo>
                    <a:pt x="12067" y="6770"/>
                    <a:pt x="11897" y="5350"/>
                    <a:pt x="12539" y="3950"/>
                  </a:cubicBezTo>
                  <a:cubicBezTo>
                    <a:pt x="11523" y="3752"/>
                    <a:pt x="11493" y="3735"/>
                    <a:pt x="11063" y="3716"/>
                  </a:cubicBezTo>
                  <a:cubicBezTo>
                    <a:pt x="11063" y="3716"/>
                    <a:pt x="11439" y="1"/>
                    <a:pt x="8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4218;p57">
              <a:extLst>
                <a:ext uri="{FF2B5EF4-FFF2-40B4-BE49-F238E27FC236}">
                  <a16:creationId xmlns:a16="http://schemas.microsoft.com/office/drawing/2014/main" id="{F405E2C3-29E0-41DB-86E4-F743096A6369}"/>
                </a:ext>
              </a:extLst>
            </p:cNvPr>
            <p:cNvSpPr/>
            <p:nvPr/>
          </p:nvSpPr>
          <p:spPr>
            <a:xfrm>
              <a:off x="631560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15907" y="0"/>
                  </a:moveTo>
                  <a:cubicBezTo>
                    <a:pt x="15902" y="0"/>
                    <a:pt x="15897" y="1"/>
                    <a:pt x="15891" y="2"/>
                  </a:cubicBezTo>
                  <a:cubicBezTo>
                    <a:pt x="12327" y="582"/>
                    <a:pt x="8751" y="742"/>
                    <a:pt x="5896" y="742"/>
                  </a:cubicBezTo>
                  <a:cubicBezTo>
                    <a:pt x="2411" y="742"/>
                    <a:pt x="1" y="504"/>
                    <a:pt x="1" y="504"/>
                  </a:cubicBezTo>
                  <a:lnTo>
                    <a:pt x="1" y="504"/>
                  </a:lnTo>
                  <a:lnTo>
                    <a:pt x="6" y="1506"/>
                  </a:lnTo>
                  <a:cubicBezTo>
                    <a:pt x="6" y="1506"/>
                    <a:pt x="3471" y="2010"/>
                    <a:pt x="7666" y="2010"/>
                  </a:cubicBezTo>
                  <a:cubicBezTo>
                    <a:pt x="10324" y="2010"/>
                    <a:pt x="13275" y="1808"/>
                    <a:pt x="15824" y="1146"/>
                  </a:cubicBezTo>
                  <a:cubicBezTo>
                    <a:pt x="15824" y="1146"/>
                    <a:pt x="16165" y="0"/>
                    <a:pt x="15907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4219;p57">
              <a:extLst>
                <a:ext uri="{FF2B5EF4-FFF2-40B4-BE49-F238E27FC236}">
                  <a16:creationId xmlns:a16="http://schemas.microsoft.com/office/drawing/2014/main" id="{B6ED1FBC-BA4C-4A79-80F2-651761021FEB}"/>
                </a:ext>
              </a:extLst>
            </p:cNvPr>
            <p:cNvSpPr/>
            <p:nvPr/>
          </p:nvSpPr>
          <p:spPr>
            <a:xfrm>
              <a:off x="6361700" y="4727375"/>
              <a:ext cx="57425" cy="57200"/>
            </a:xfrm>
            <a:custGeom>
              <a:avLst/>
              <a:gdLst/>
              <a:ahLst/>
              <a:cxnLst/>
              <a:rect l="l" t="t" r="r" b="b"/>
              <a:pathLst>
                <a:path w="2297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11" y="3"/>
                    <a:pt x="1" y="519"/>
                    <a:pt x="4" y="1149"/>
                  </a:cubicBezTo>
                  <a:cubicBezTo>
                    <a:pt x="9" y="1781"/>
                    <a:pt x="520" y="2288"/>
                    <a:pt x="1151" y="2288"/>
                  </a:cubicBezTo>
                  <a:cubicBezTo>
                    <a:pt x="1152" y="2288"/>
                    <a:pt x="1154" y="2288"/>
                    <a:pt x="1156" y="2288"/>
                  </a:cubicBezTo>
                  <a:cubicBezTo>
                    <a:pt x="1786" y="2285"/>
                    <a:pt x="2297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4220;p57">
              <a:extLst>
                <a:ext uri="{FF2B5EF4-FFF2-40B4-BE49-F238E27FC236}">
                  <a16:creationId xmlns:a16="http://schemas.microsoft.com/office/drawing/2014/main" id="{4E0C3D2D-BAEE-4F5C-8902-16EB23A36360}"/>
                </a:ext>
              </a:extLst>
            </p:cNvPr>
            <p:cNvSpPr/>
            <p:nvPr/>
          </p:nvSpPr>
          <p:spPr>
            <a:xfrm>
              <a:off x="6485575" y="4720450"/>
              <a:ext cx="110625" cy="18025"/>
            </a:xfrm>
            <a:custGeom>
              <a:avLst/>
              <a:gdLst/>
              <a:ahLst/>
              <a:cxnLst/>
              <a:rect l="l" t="t" r="r" b="b"/>
              <a:pathLst>
                <a:path w="4425" h="721" extrusionOk="0">
                  <a:moveTo>
                    <a:pt x="4195" y="0"/>
                  </a:moveTo>
                  <a:cubicBezTo>
                    <a:pt x="4190" y="0"/>
                    <a:pt x="4185" y="0"/>
                    <a:pt x="4180" y="1"/>
                  </a:cubicBezTo>
                  <a:lnTo>
                    <a:pt x="221" y="266"/>
                  </a:lnTo>
                  <a:cubicBezTo>
                    <a:pt x="95" y="277"/>
                    <a:pt x="0" y="383"/>
                    <a:pt x="9" y="506"/>
                  </a:cubicBezTo>
                  <a:cubicBezTo>
                    <a:pt x="20" y="629"/>
                    <a:pt x="118" y="721"/>
                    <a:pt x="235" y="721"/>
                  </a:cubicBezTo>
                  <a:lnTo>
                    <a:pt x="249" y="721"/>
                  </a:lnTo>
                  <a:lnTo>
                    <a:pt x="4207" y="456"/>
                  </a:lnTo>
                  <a:cubicBezTo>
                    <a:pt x="4333" y="444"/>
                    <a:pt x="4425" y="338"/>
                    <a:pt x="4419" y="216"/>
                  </a:cubicBezTo>
                  <a:cubicBezTo>
                    <a:pt x="4414" y="90"/>
                    <a:pt x="4314" y="0"/>
                    <a:pt x="4195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4221;p57">
              <a:extLst>
                <a:ext uri="{FF2B5EF4-FFF2-40B4-BE49-F238E27FC236}">
                  <a16:creationId xmlns:a16="http://schemas.microsoft.com/office/drawing/2014/main" id="{1D860113-00AE-41B2-9DC1-582D6A2E8BFE}"/>
                </a:ext>
              </a:extLst>
            </p:cNvPr>
            <p:cNvSpPr/>
            <p:nvPr/>
          </p:nvSpPr>
          <p:spPr>
            <a:xfrm>
              <a:off x="6478175" y="4621525"/>
              <a:ext cx="161900" cy="95400"/>
            </a:xfrm>
            <a:custGeom>
              <a:avLst/>
              <a:gdLst/>
              <a:ahLst/>
              <a:cxnLst/>
              <a:rect l="l" t="t" r="r" b="b"/>
              <a:pathLst>
                <a:path w="6476" h="3816" extrusionOk="0">
                  <a:moveTo>
                    <a:pt x="4392" y="454"/>
                  </a:moveTo>
                  <a:cubicBezTo>
                    <a:pt x="4417" y="454"/>
                    <a:pt x="4436" y="459"/>
                    <a:pt x="4450" y="471"/>
                  </a:cubicBezTo>
                  <a:cubicBezTo>
                    <a:pt x="4503" y="512"/>
                    <a:pt x="4501" y="660"/>
                    <a:pt x="4439" y="844"/>
                  </a:cubicBezTo>
                  <a:cubicBezTo>
                    <a:pt x="4241" y="1450"/>
                    <a:pt x="3937" y="2016"/>
                    <a:pt x="3547" y="2518"/>
                  </a:cubicBezTo>
                  <a:lnTo>
                    <a:pt x="3474" y="2591"/>
                  </a:lnTo>
                  <a:cubicBezTo>
                    <a:pt x="3516" y="2432"/>
                    <a:pt x="3552" y="2267"/>
                    <a:pt x="3586" y="2111"/>
                  </a:cubicBezTo>
                  <a:cubicBezTo>
                    <a:pt x="3694" y="1634"/>
                    <a:pt x="3798" y="1179"/>
                    <a:pt x="4049" y="761"/>
                  </a:cubicBezTo>
                  <a:cubicBezTo>
                    <a:pt x="4110" y="660"/>
                    <a:pt x="4183" y="546"/>
                    <a:pt x="4277" y="487"/>
                  </a:cubicBezTo>
                  <a:cubicBezTo>
                    <a:pt x="4311" y="465"/>
                    <a:pt x="4353" y="454"/>
                    <a:pt x="4392" y="454"/>
                  </a:cubicBezTo>
                  <a:close/>
                  <a:moveTo>
                    <a:pt x="5759" y="1536"/>
                  </a:moveTo>
                  <a:cubicBezTo>
                    <a:pt x="5868" y="1536"/>
                    <a:pt x="5979" y="1606"/>
                    <a:pt x="5988" y="1679"/>
                  </a:cubicBezTo>
                  <a:cubicBezTo>
                    <a:pt x="5996" y="1732"/>
                    <a:pt x="5960" y="1824"/>
                    <a:pt x="5776" y="1974"/>
                  </a:cubicBezTo>
                  <a:cubicBezTo>
                    <a:pt x="5187" y="2457"/>
                    <a:pt x="4467" y="2795"/>
                    <a:pt x="3795" y="2926"/>
                  </a:cubicBezTo>
                  <a:cubicBezTo>
                    <a:pt x="3825" y="2892"/>
                    <a:pt x="3853" y="2853"/>
                    <a:pt x="3887" y="2814"/>
                  </a:cubicBezTo>
                  <a:cubicBezTo>
                    <a:pt x="4314" y="2401"/>
                    <a:pt x="4785" y="2030"/>
                    <a:pt x="5296" y="1720"/>
                  </a:cubicBezTo>
                  <a:cubicBezTo>
                    <a:pt x="5444" y="1626"/>
                    <a:pt x="5605" y="1536"/>
                    <a:pt x="5759" y="1536"/>
                  </a:cubicBezTo>
                  <a:close/>
                  <a:moveTo>
                    <a:pt x="4391" y="1"/>
                  </a:moveTo>
                  <a:cubicBezTo>
                    <a:pt x="4272" y="1"/>
                    <a:pt x="4148" y="36"/>
                    <a:pt x="4035" y="105"/>
                  </a:cubicBezTo>
                  <a:cubicBezTo>
                    <a:pt x="3867" y="214"/>
                    <a:pt x="3756" y="373"/>
                    <a:pt x="3664" y="526"/>
                  </a:cubicBezTo>
                  <a:cubicBezTo>
                    <a:pt x="3374" y="1006"/>
                    <a:pt x="3256" y="1514"/>
                    <a:pt x="3142" y="2011"/>
                  </a:cubicBezTo>
                  <a:cubicBezTo>
                    <a:pt x="3053" y="2401"/>
                    <a:pt x="2969" y="2769"/>
                    <a:pt x="2804" y="3107"/>
                  </a:cubicBezTo>
                  <a:lnTo>
                    <a:pt x="218" y="3364"/>
                  </a:lnTo>
                  <a:cubicBezTo>
                    <a:pt x="93" y="3378"/>
                    <a:pt x="1" y="3484"/>
                    <a:pt x="15" y="3609"/>
                  </a:cubicBezTo>
                  <a:cubicBezTo>
                    <a:pt x="26" y="3729"/>
                    <a:pt x="126" y="3816"/>
                    <a:pt x="241" y="3816"/>
                  </a:cubicBezTo>
                  <a:cubicBezTo>
                    <a:pt x="249" y="3816"/>
                    <a:pt x="255" y="3816"/>
                    <a:pt x="263" y="3813"/>
                  </a:cubicBezTo>
                  <a:lnTo>
                    <a:pt x="3025" y="3539"/>
                  </a:lnTo>
                  <a:cubicBezTo>
                    <a:pt x="3053" y="3551"/>
                    <a:pt x="3081" y="3559"/>
                    <a:pt x="3109" y="3559"/>
                  </a:cubicBezTo>
                  <a:cubicBezTo>
                    <a:pt x="3148" y="3559"/>
                    <a:pt x="3184" y="3545"/>
                    <a:pt x="3220" y="3523"/>
                  </a:cubicBezTo>
                  <a:lnTo>
                    <a:pt x="4409" y="3405"/>
                  </a:lnTo>
                  <a:cubicBezTo>
                    <a:pt x="4534" y="3392"/>
                    <a:pt x="4626" y="3283"/>
                    <a:pt x="4612" y="3157"/>
                  </a:cubicBezTo>
                  <a:cubicBezTo>
                    <a:pt x="5173" y="2940"/>
                    <a:pt x="5681" y="2630"/>
                    <a:pt x="6063" y="2323"/>
                  </a:cubicBezTo>
                  <a:cubicBezTo>
                    <a:pt x="6166" y="2239"/>
                    <a:pt x="6476" y="1985"/>
                    <a:pt x="6440" y="1628"/>
                  </a:cubicBezTo>
                  <a:cubicBezTo>
                    <a:pt x="6403" y="1290"/>
                    <a:pt x="6070" y="1084"/>
                    <a:pt x="5765" y="1084"/>
                  </a:cubicBezTo>
                  <a:cubicBezTo>
                    <a:pt x="5763" y="1084"/>
                    <a:pt x="5761" y="1084"/>
                    <a:pt x="5759" y="1084"/>
                  </a:cubicBezTo>
                  <a:cubicBezTo>
                    <a:pt x="5485" y="1090"/>
                    <a:pt x="5257" y="1215"/>
                    <a:pt x="5059" y="1335"/>
                  </a:cubicBezTo>
                  <a:cubicBezTo>
                    <a:pt x="4908" y="1430"/>
                    <a:pt x="4760" y="1525"/>
                    <a:pt x="4618" y="1626"/>
                  </a:cubicBezTo>
                  <a:cubicBezTo>
                    <a:pt x="4715" y="1416"/>
                    <a:pt x="4799" y="1204"/>
                    <a:pt x="4869" y="984"/>
                  </a:cubicBezTo>
                  <a:cubicBezTo>
                    <a:pt x="5033" y="490"/>
                    <a:pt x="4886" y="239"/>
                    <a:pt x="4732" y="116"/>
                  </a:cubicBezTo>
                  <a:cubicBezTo>
                    <a:pt x="4636" y="39"/>
                    <a:pt x="4517" y="1"/>
                    <a:pt x="4391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4222;p57">
              <a:extLst>
                <a:ext uri="{FF2B5EF4-FFF2-40B4-BE49-F238E27FC236}">
                  <a16:creationId xmlns:a16="http://schemas.microsoft.com/office/drawing/2014/main" id="{30296B8D-58FF-4580-A846-86B15BF53FCF}"/>
                </a:ext>
              </a:extLst>
            </p:cNvPr>
            <p:cNvSpPr/>
            <p:nvPr/>
          </p:nvSpPr>
          <p:spPr>
            <a:xfrm>
              <a:off x="5690350" y="4731975"/>
              <a:ext cx="124650" cy="103725"/>
            </a:xfrm>
            <a:custGeom>
              <a:avLst/>
              <a:gdLst/>
              <a:ahLst/>
              <a:cxnLst/>
              <a:rect l="l" t="t" r="r" b="b"/>
              <a:pathLst>
                <a:path w="4986" h="4149" extrusionOk="0">
                  <a:moveTo>
                    <a:pt x="4344" y="0"/>
                  </a:moveTo>
                  <a:lnTo>
                    <a:pt x="4344" y="0"/>
                  </a:lnTo>
                  <a:cubicBezTo>
                    <a:pt x="0" y="857"/>
                    <a:pt x="765" y="3579"/>
                    <a:pt x="765" y="3579"/>
                  </a:cubicBezTo>
                  <a:cubicBezTo>
                    <a:pt x="2026" y="3844"/>
                    <a:pt x="2678" y="4026"/>
                    <a:pt x="4174" y="4149"/>
                  </a:cubicBezTo>
                  <a:cubicBezTo>
                    <a:pt x="4815" y="2823"/>
                    <a:pt x="4986" y="1406"/>
                    <a:pt x="4344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4223;p57">
              <a:extLst>
                <a:ext uri="{FF2B5EF4-FFF2-40B4-BE49-F238E27FC236}">
                  <a16:creationId xmlns:a16="http://schemas.microsoft.com/office/drawing/2014/main" id="{3EC40F1E-850A-4284-83A1-B3B7BECBA9EC}"/>
                </a:ext>
              </a:extLst>
            </p:cNvPr>
            <p:cNvSpPr/>
            <p:nvPr/>
          </p:nvSpPr>
          <p:spPr>
            <a:xfrm>
              <a:off x="5793000" y="4631000"/>
              <a:ext cx="317875" cy="207575"/>
            </a:xfrm>
            <a:custGeom>
              <a:avLst/>
              <a:gdLst/>
              <a:ahLst/>
              <a:cxnLst/>
              <a:rect l="l" t="t" r="r" b="b"/>
              <a:pathLst>
                <a:path w="12715" h="8303" extrusionOk="0">
                  <a:moveTo>
                    <a:pt x="4585" y="1"/>
                  </a:moveTo>
                  <a:cubicBezTo>
                    <a:pt x="1276" y="1"/>
                    <a:pt x="1652" y="3716"/>
                    <a:pt x="1652" y="3716"/>
                  </a:cubicBezTo>
                  <a:cubicBezTo>
                    <a:pt x="1223" y="3735"/>
                    <a:pt x="1192" y="3752"/>
                    <a:pt x="177" y="3950"/>
                  </a:cubicBezTo>
                  <a:cubicBezTo>
                    <a:pt x="818" y="5350"/>
                    <a:pt x="642" y="6770"/>
                    <a:pt x="1" y="8093"/>
                  </a:cubicBezTo>
                  <a:cubicBezTo>
                    <a:pt x="1895" y="8247"/>
                    <a:pt x="3714" y="8303"/>
                    <a:pt x="5353" y="8303"/>
                  </a:cubicBezTo>
                  <a:cubicBezTo>
                    <a:pt x="9602" y="8303"/>
                    <a:pt x="12639" y="7928"/>
                    <a:pt x="12639" y="7928"/>
                  </a:cubicBezTo>
                  <a:lnTo>
                    <a:pt x="12694" y="3462"/>
                  </a:lnTo>
                  <a:cubicBezTo>
                    <a:pt x="12714" y="2047"/>
                    <a:pt x="11560" y="997"/>
                    <a:pt x="10265" y="997"/>
                  </a:cubicBezTo>
                  <a:cubicBezTo>
                    <a:pt x="9944" y="997"/>
                    <a:pt x="9614" y="1062"/>
                    <a:pt x="9291" y="1202"/>
                  </a:cubicBezTo>
                  <a:cubicBezTo>
                    <a:pt x="8255" y="1654"/>
                    <a:pt x="7937" y="2223"/>
                    <a:pt x="7776" y="2643"/>
                  </a:cubicBezTo>
                  <a:lnTo>
                    <a:pt x="7776" y="2643"/>
                  </a:lnTo>
                  <a:cubicBezTo>
                    <a:pt x="7774" y="2646"/>
                    <a:pt x="7772" y="2652"/>
                    <a:pt x="7770" y="2658"/>
                  </a:cubicBezTo>
                  <a:cubicBezTo>
                    <a:pt x="7868" y="1821"/>
                    <a:pt x="6917" y="170"/>
                    <a:pt x="4964" y="16"/>
                  </a:cubicBezTo>
                  <a:cubicBezTo>
                    <a:pt x="4832" y="6"/>
                    <a:pt x="4706" y="1"/>
                    <a:pt x="458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4224;p57">
              <a:extLst>
                <a:ext uri="{FF2B5EF4-FFF2-40B4-BE49-F238E27FC236}">
                  <a16:creationId xmlns:a16="http://schemas.microsoft.com/office/drawing/2014/main" id="{D290FDFF-DC20-4529-BCBD-F91E1E5D0A3B}"/>
                </a:ext>
              </a:extLst>
            </p:cNvPr>
            <p:cNvSpPr/>
            <p:nvPr/>
          </p:nvSpPr>
          <p:spPr>
            <a:xfrm>
              <a:off x="6015350" y="4727375"/>
              <a:ext cx="57350" cy="57200"/>
            </a:xfrm>
            <a:custGeom>
              <a:avLst/>
              <a:gdLst/>
              <a:ahLst/>
              <a:cxnLst/>
              <a:rect l="l" t="t" r="r" b="b"/>
              <a:pathLst>
                <a:path w="2294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08" y="3"/>
                    <a:pt x="1" y="519"/>
                    <a:pt x="3" y="1149"/>
                  </a:cubicBezTo>
                  <a:cubicBezTo>
                    <a:pt x="6" y="1781"/>
                    <a:pt x="519" y="2288"/>
                    <a:pt x="1148" y="2288"/>
                  </a:cubicBezTo>
                  <a:cubicBezTo>
                    <a:pt x="1149" y="2288"/>
                    <a:pt x="1151" y="2288"/>
                    <a:pt x="1153" y="2288"/>
                  </a:cubicBezTo>
                  <a:cubicBezTo>
                    <a:pt x="1786" y="2285"/>
                    <a:pt x="2294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4225;p57">
              <a:extLst>
                <a:ext uri="{FF2B5EF4-FFF2-40B4-BE49-F238E27FC236}">
                  <a16:creationId xmlns:a16="http://schemas.microsoft.com/office/drawing/2014/main" id="{751F6BE8-7B97-4729-AB4E-0B40650BCA9E}"/>
                </a:ext>
              </a:extLst>
            </p:cNvPr>
            <p:cNvSpPr/>
            <p:nvPr/>
          </p:nvSpPr>
          <p:spPr>
            <a:xfrm>
              <a:off x="570645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258" y="0"/>
                  </a:moveTo>
                  <a:cubicBezTo>
                    <a:pt x="0" y="0"/>
                    <a:pt x="338" y="1146"/>
                    <a:pt x="338" y="1146"/>
                  </a:cubicBezTo>
                  <a:cubicBezTo>
                    <a:pt x="2888" y="1808"/>
                    <a:pt x="5840" y="2010"/>
                    <a:pt x="8498" y="2010"/>
                  </a:cubicBezTo>
                  <a:cubicBezTo>
                    <a:pt x="12693" y="2010"/>
                    <a:pt x="16156" y="1506"/>
                    <a:pt x="16156" y="1506"/>
                  </a:cubicBezTo>
                  <a:lnTo>
                    <a:pt x="16165" y="504"/>
                  </a:lnTo>
                  <a:lnTo>
                    <a:pt x="16165" y="504"/>
                  </a:lnTo>
                  <a:cubicBezTo>
                    <a:pt x="16164" y="504"/>
                    <a:pt x="13754" y="742"/>
                    <a:pt x="10269" y="742"/>
                  </a:cubicBezTo>
                  <a:cubicBezTo>
                    <a:pt x="7414" y="742"/>
                    <a:pt x="3838" y="582"/>
                    <a:pt x="274" y="2"/>
                  </a:cubicBezTo>
                  <a:cubicBezTo>
                    <a:pt x="268" y="1"/>
                    <a:pt x="263" y="0"/>
                    <a:pt x="258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4226;p57">
              <a:extLst>
                <a:ext uri="{FF2B5EF4-FFF2-40B4-BE49-F238E27FC236}">
                  <a16:creationId xmlns:a16="http://schemas.microsoft.com/office/drawing/2014/main" id="{1D5669ED-9709-4830-8160-4A7092B6FA9B}"/>
                </a:ext>
              </a:extLst>
            </p:cNvPr>
            <p:cNvSpPr/>
            <p:nvPr/>
          </p:nvSpPr>
          <p:spPr>
            <a:xfrm>
              <a:off x="5829825" y="4720450"/>
              <a:ext cx="110725" cy="18025"/>
            </a:xfrm>
            <a:custGeom>
              <a:avLst/>
              <a:gdLst/>
              <a:ahLst/>
              <a:cxnLst/>
              <a:rect l="l" t="t" r="r" b="b"/>
              <a:pathLst>
                <a:path w="4429" h="721" extrusionOk="0">
                  <a:moveTo>
                    <a:pt x="236" y="0"/>
                  </a:moveTo>
                  <a:cubicBezTo>
                    <a:pt x="120" y="0"/>
                    <a:pt x="17" y="90"/>
                    <a:pt x="6" y="216"/>
                  </a:cubicBezTo>
                  <a:cubicBezTo>
                    <a:pt x="1" y="338"/>
                    <a:pt x="96" y="444"/>
                    <a:pt x="221" y="456"/>
                  </a:cubicBezTo>
                  <a:lnTo>
                    <a:pt x="4177" y="721"/>
                  </a:lnTo>
                  <a:lnTo>
                    <a:pt x="4191" y="721"/>
                  </a:lnTo>
                  <a:cubicBezTo>
                    <a:pt x="4311" y="721"/>
                    <a:pt x="4409" y="629"/>
                    <a:pt x="4420" y="506"/>
                  </a:cubicBezTo>
                  <a:cubicBezTo>
                    <a:pt x="4428" y="383"/>
                    <a:pt x="4336" y="277"/>
                    <a:pt x="4211" y="266"/>
                  </a:cubicBezTo>
                  <a:lnTo>
                    <a:pt x="252" y="1"/>
                  </a:lnTo>
                  <a:cubicBezTo>
                    <a:pt x="247" y="0"/>
                    <a:pt x="242" y="0"/>
                    <a:pt x="236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4227;p57">
              <a:extLst>
                <a:ext uri="{FF2B5EF4-FFF2-40B4-BE49-F238E27FC236}">
                  <a16:creationId xmlns:a16="http://schemas.microsoft.com/office/drawing/2014/main" id="{7672E186-6A13-4D03-BDD4-558FDA2380AC}"/>
                </a:ext>
              </a:extLst>
            </p:cNvPr>
            <p:cNvSpPr/>
            <p:nvPr/>
          </p:nvSpPr>
          <p:spPr>
            <a:xfrm>
              <a:off x="5786025" y="4621600"/>
              <a:ext cx="161975" cy="95400"/>
            </a:xfrm>
            <a:custGeom>
              <a:avLst/>
              <a:gdLst/>
              <a:ahLst/>
              <a:cxnLst/>
              <a:rect l="l" t="t" r="r" b="b"/>
              <a:pathLst>
                <a:path w="6479" h="3816" extrusionOk="0">
                  <a:moveTo>
                    <a:pt x="2090" y="448"/>
                  </a:moveTo>
                  <a:cubicBezTo>
                    <a:pt x="2124" y="448"/>
                    <a:pt x="2166" y="462"/>
                    <a:pt x="2205" y="482"/>
                  </a:cubicBezTo>
                  <a:cubicBezTo>
                    <a:pt x="2300" y="543"/>
                    <a:pt x="2369" y="657"/>
                    <a:pt x="2431" y="755"/>
                  </a:cubicBezTo>
                  <a:cubicBezTo>
                    <a:pt x="2682" y="1173"/>
                    <a:pt x="2788" y="1625"/>
                    <a:pt x="2897" y="2105"/>
                  </a:cubicBezTo>
                  <a:cubicBezTo>
                    <a:pt x="2927" y="2264"/>
                    <a:pt x="2964" y="2429"/>
                    <a:pt x="3008" y="2585"/>
                  </a:cubicBezTo>
                  <a:lnTo>
                    <a:pt x="2933" y="2513"/>
                  </a:lnTo>
                  <a:cubicBezTo>
                    <a:pt x="2545" y="2010"/>
                    <a:pt x="2241" y="1444"/>
                    <a:pt x="2040" y="839"/>
                  </a:cubicBezTo>
                  <a:cubicBezTo>
                    <a:pt x="1982" y="655"/>
                    <a:pt x="1979" y="509"/>
                    <a:pt x="2032" y="465"/>
                  </a:cubicBezTo>
                  <a:cubicBezTo>
                    <a:pt x="2046" y="454"/>
                    <a:pt x="2065" y="448"/>
                    <a:pt x="2090" y="448"/>
                  </a:cubicBezTo>
                  <a:close/>
                  <a:moveTo>
                    <a:pt x="721" y="1536"/>
                  </a:moveTo>
                  <a:cubicBezTo>
                    <a:pt x="874" y="1539"/>
                    <a:pt x="1033" y="1625"/>
                    <a:pt x="1184" y="1720"/>
                  </a:cubicBezTo>
                  <a:cubicBezTo>
                    <a:pt x="1694" y="2035"/>
                    <a:pt x="2168" y="2404"/>
                    <a:pt x="2592" y="2817"/>
                  </a:cubicBezTo>
                  <a:cubicBezTo>
                    <a:pt x="2620" y="2853"/>
                    <a:pt x="2651" y="2889"/>
                    <a:pt x="2685" y="2925"/>
                  </a:cubicBezTo>
                  <a:cubicBezTo>
                    <a:pt x="2015" y="2794"/>
                    <a:pt x="1292" y="2457"/>
                    <a:pt x="704" y="1974"/>
                  </a:cubicBezTo>
                  <a:cubicBezTo>
                    <a:pt x="517" y="1821"/>
                    <a:pt x="483" y="1729"/>
                    <a:pt x="489" y="1678"/>
                  </a:cubicBezTo>
                  <a:cubicBezTo>
                    <a:pt x="497" y="1606"/>
                    <a:pt x="612" y="1536"/>
                    <a:pt x="721" y="1536"/>
                  </a:cubicBezTo>
                  <a:close/>
                  <a:moveTo>
                    <a:pt x="2088" y="1"/>
                  </a:moveTo>
                  <a:cubicBezTo>
                    <a:pt x="1963" y="1"/>
                    <a:pt x="1842" y="39"/>
                    <a:pt x="1744" y="116"/>
                  </a:cubicBezTo>
                  <a:cubicBezTo>
                    <a:pt x="1591" y="239"/>
                    <a:pt x="1446" y="490"/>
                    <a:pt x="1610" y="984"/>
                  </a:cubicBezTo>
                  <a:cubicBezTo>
                    <a:pt x="1680" y="1204"/>
                    <a:pt x="1767" y="1416"/>
                    <a:pt x="1862" y="1625"/>
                  </a:cubicBezTo>
                  <a:cubicBezTo>
                    <a:pt x="1717" y="1525"/>
                    <a:pt x="1571" y="1427"/>
                    <a:pt x="1421" y="1335"/>
                  </a:cubicBezTo>
                  <a:cubicBezTo>
                    <a:pt x="1226" y="1215"/>
                    <a:pt x="991" y="1090"/>
                    <a:pt x="723" y="1084"/>
                  </a:cubicBezTo>
                  <a:lnTo>
                    <a:pt x="721" y="1084"/>
                  </a:lnTo>
                  <a:cubicBezTo>
                    <a:pt x="717" y="1084"/>
                    <a:pt x="712" y="1084"/>
                    <a:pt x="708" y="1084"/>
                  </a:cubicBezTo>
                  <a:cubicBezTo>
                    <a:pt x="405" y="1084"/>
                    <a:pt x="76" y="1290"/>
                    <a:pt x="40" y="1631"/>
                  </a:cubicBezTo>
                  <a:cubicBezTo>
                    <a:pt x="1" y="1985"/>
                    <a:pt x="316" y="2239"/>
                    <a:pt x="416" y="2323"/>
                  </a:cubicBezTo>
                  <a:cubicBezTo>
                    <a:pt x="796" y="2632"/>
                    <a:pt x="1306" y="2945"/>
                    <a:pt x="1867" y="3157"/>
                  </a:cubicBezTo>
                  <a:cubicBezTo>
                    <a:pt x="1853" y="3283"/>
                    <a:pt x="1945" y="3391"/>
                    <a:pt x="2071" y="3405"/>
                  </a:cubicBezTo>
                  <a:lnTo>
                    <a:pt x="3259" y="3522"/>
                  </a:lnTo>
                  <a:cubicBezTo>
                    <a:pt x="3293" y="3545"/>
                    <a:pt x="3332" y="3559"/>
                    <a:pt x="3371" y="3559"/>
                  </a:cubicBezTo>
                  <a:cubicBezTo>
                    <a:pt x="3399" y="3559"/>
                    <a:pt x="3427" y="3550"/>
                    <a:pt x="3455" y="3539"/>
                  </a:cubicBezTo>
                  <a:lnTo>
                    <a:pt x="6216" y="3813"/>
                  </a:lnTo>
                  <a:cubicBezTo>
                    <a:pt x="6222" y="3813"/>
                    <a:pt x="6230" y="3815"/>
                    <a:pt x="6236" y="3815"/>
                  </a:cubicBezTo>
                  <a:cubicBezTo>
                    <a:pt x="6353" y="3815"/>
                    <a:pt x="6454" y="3729"/>
                    <a:pt x="6465" y="3612"/>
                  </a:cubicBezTo>
                  <a:cubicBezTo>
                    <a:pt x="6479" y="3483"/>
                    <a:pt x="6387" y="3377"/>
                    <a:pt x="6261" y="3363"/>
                  </a:cubicBezTo>
                  <a:lnTo>
                    <a:pt x="3675" y="3107"/>
                  </a:lnTo>
                  <a:cubicBezTo>
                    <a:pt x="3510" y="2769"/>
                    <a:pt x="3427" y="2401"/>
                    <a:pt x="3335" y="2010"/>
                  </a:cubicBezTo>
                  <a:cubicBezTo>
                    <a:pt x="3223" y="1517"/>
                    <a:pt x="3106" y="1009"/>
                    <a:pt x="2816" y="526"/>
                  </a:cubicBezTo>
                  <a:cubicBezTo>
                    <a:pt x="2721" y="370"/>
                    <a:pt x="2609" y="211"/>
                    <a:pt x="2442" y="105"/>
                  </a:cubicBezTo>
                  <a:cubicBezTo>
                    <a:pt x="2332" y="35"/>
                    <a:pt x="2208" y="1"/>
                    <a:pt x="2088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4228;p57">
              <a:extLst>
                <a:ext uri="{FF2B5EF4-FFF2-40B4-BE49-F238E27FC236}">
                  <a16:creationId xmlns:a16="http://schemas.microsoft.com/office/drawing/2014/main" id="{3FCED952-3A95-4C6E-999E-0E7CF4B731F6}"/>
                </a:ext>
              </a:extLst>
            </p:cNvPr>
            <p:cNvSpPr/>
            <p:nvPr/>
          </p:nvSpPr>
          <p:spPr>
            <a:xfrm>
              <a:off x="6083150" y="1657775"/>
              <a:ext cx="977700" cy="804300"/>
            </a:xfrm>
            <a:custGeom>
              <a:avLst/>
              <a:gdLst/>
              <a:ahLst/>
              <a:cxnLst/>
              <a:rect l="l" t="t" r="r" b="b"/>
              <a:pathLst>
                <a:path w="39108" h="32172" extrusionOk="0">
                  <a:moveTo>
                    <a:pt x="0" y="0"/>
                  </a:moveTo>
                  <a:cubicBezTo>
                    <a:pt x="0" y="0"/>
                    <a:pt x="10362" y="23936"/>
                    <a:pt x="10680" y="24469"/>
                  </a:cubicBezTo>
                  <a:cubicBezTo>
                    <a:pt x="22341" y="28944"/>
                    <a:pt x="39108" y="32172"/>
                    <a:pt x="39108" y="32172"/>
                  </a:cubicBezTo>
                  <a:lnTo>
                    <a:pt x="28679" y="67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4229;p57">
              <a:extLst>
                <a:ext uri="{FF2B5EF4-FFF2-40B4-BE49-F238E27FC236}">
                  <a16:creationId xmlns:a16="http://schemas.microsoft.com/office/drawing/2014/main" id="{7BE15AE2-5A3C-4566-824F-AF00C03D574B}"/>
                </a:ext>
              </a:extLst>
            </p:cNvPr>
            <p:cNvSpPr/>
            <p:nvPr/>
          </p:nvSpPr>
          <p:spPr>
            <a:xfrm>
              <a:off x="6079450" y="1647925"/>
              <a:ext cx="1022350" cy="809900"/>
            </a:xfrm>
            <a:custGeom>
              <a:avLst/>
              <a:gdLst/>
              <a:ahLst/>
              <a:cxnLst/>
              <a:rect l="l" t="t" r="r" b="b"/>
              <a:pathLst>
                <a:path w="40894" h="32396" extrusionOk="0">
                  <a:moveTo>
                    <a:pt x="0" y="1"/>
                  </a:moveTo>
                  <a:cubicBezTo>
                    <a:pt x="1" y="1"/>
                    <a:pt x="10663" y="24428"/>
                    <a:pt x="10649" y="24470"/>
                  </a:cubicBezTo>
                  <a:cubicBezTo>
                    <a:pt x="23011" y="29026"/>
                    <a:pt x="40893" y="32396"/>
                    <a:pt x="40893" y="32396"/>
                  </a:cubicBezTo>
                  <a:lnTo>
                    <a:pt x="30549" y="6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4230;p57">
              <a:extLst>
                <a:ext uri="{FF2B5EF4-FFF2-40B4-BE49-F238E27FC236}">
                  <a16:creationId xmlns:a16="http://schemas.microsoft.com/office/drawing/2014/main" id="{1A06A715-5945-4D6C-A9B5-D91D5F8A7202}"/>
                </a:ext>
              </a:extLst>
            </p:cNvPr>
            <p:cNvSpPr/>
            <p:nvPr/>
          </p:nvSpPr>
          <p:spPr>
            <a:xfrm>
              <a:off x="6076300" y="1638800"/>
              <a:ext cx="1061050" cy="813175"/>
            </a:xfrm>
            <a:custGeom>
              <a:avLst/>
              <a:gdLst/>
              <a:ahLst/>
              <a:cxnLst/>
              <a:rect l="l" t="t" r="r" b="b"/>
              <a:pathLst>
                <a:path w="42442" h="3252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0661" y="24422"/>
                    <a:pt x="10650" y="24467"/>
                  </a:cubicBezTo>
                  <a:cubicBezTo>
                    <a:pt x="21608" y="28445"/>
                    <a:pt x="42442" y="32526"/>
                    <a:pt x="42442" y="32526"/>
                  </a:cubicBezTo>
                  <a:lnTo>
                    <a:pt x="30549" y="69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4231;p57">
              <a:extLst>
                <a:ext uri="{FF2B5EF4-FFF2-40B4-BE49-F238E27FC236}">
                  <a16:creationId xmlns:a16="http://schemas.microsoft.com/office/drawing/2014/main" id="{EEFB4085-0195-4CC3-B57B-2BE53B762E40}"/>
                </a:ext>
              </a:extLst>
            </p:cNvPr>
            <p:cNvSpPr/>
            <p:nvPr/>
          </p:nvSpPr>
          <p:spPr>
            <a:xfrm>
              <a:off x="5480825" y="1669750"/>
              <a:ext cx="894375" cy="944450"/>
            </a:xfrm>
            <a:custGeom>
              <a:avLst/>
              <a:gdLst/>
              <a:ahLst/>
              <a:cxnLst/>
              <a:rect l="l" t="t" r="r" b="b"/>
              <a:pathLst>
                <a:path w="35775" h="37778" extrusionOk="0">
                  <a:moveTo>
                    <a:pt x="23940" y="1"/>
                  </a:moveTo>
                  <a:lnTo>
                    <a:pt x="1" y="13124"/>
                  </a:lnTo>
                  <a:lnTo>
                    <a:pt x="12998" y="37777"/>
                  </a:lnTo>
                  <a:cubicBezTo>
                    <a:pt x="12998" y="37777"/>
                    <a:pt x="27673" y="30730"/>
                    <a:pt x="35774" y="23898"/>
                  </a:cubicBezTo>
                  <a:cubicBezTo>
                    <a:pt x="35724" y="23865"/>
                    <a:pt x="23940" y="1"/>
                    <a:pt x="239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4232;p57">
              <a:extLst>
                <a:ext uri="{FF2B5EF4-FFF2-40B4-BE49-F238E27FC236}">
                  <a16:creationId xmlns:a16="http://schemas.microsoft.com/office/drawing/2014/main" id="{E3555497-3CF6-44CF-99B2-B105A6C7D927}"/>
                </a:ext>
              </a:extLst>
            </p:cNvPr>
            <p:cNvSpPr/>
            <p:nvPr/>
          </p:nvSpPr>
          <p:spPr>
            <a:xfrm>
              <a:off x="5431600" y="1660425"/>
              <a:ext cx="939050" cy="960400"/>
            </a:xfrm>
            <a:custGeom>
              <a:avLst/>
              <a:gdLst/>
              <a:ahLst/>
              <a:cxnLst/>
              <a:rect l="l" t="t" r="r" b="b"/>
              <a:pathLst>
                <a:path w="37562" h="38416" extrusionOk="0">
                  <a:moveTo>
                    <a:pt x="25697" y="0"/>
                  </a:moveTo>
                  <a:lnTo>
                    <a:pt x="0" y="13793"/>
                  </a:lnTo>
                  <a:lnTo>
                    <a:pt x="13073" y="38415"/>
                  </a:lnTo>
                  <a:cubicBezTo>
                    <a:pt x="13073" y="38415"/>
                    <a:pt x="28796" y="30964"/>
                    <a:pt x="37562" y="23881"/>
                  </a:cubicBezTo>
                  <a:cubicBezTo>
                    <a:pt x="37509" y="23853"/>
                    <a:pt x="25697" y="0"/>
                    <a:pt x="256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4233;p57">
              <a:extLst>
                <a:ext uri="{FF2B5EF4-FFF2-40B4-BE49-F238E27FC236}">
                  <a16:creationId xmlns:a16="http://schemas.microsoft.com/office/drawing/2014/main" id="{DDA5E0F7-82D5-4CF1-BC9D-50B7504B7DF4}"/>
                </a:ext>
              </a:extLst>
            </p:cNvPr>
            <p:cNvSpPr/>
            <p:nvPr/>
          </p:nvSpPr>
          <p:spPr>
            <a:xfrm>
              <a:off x="5426350" y="1651700"/>
              <a:ext cx="939075" cy="973175"/>
            </a:xfrm>
            <a:custGeom>
              <a:avLst/>
              <a:gdLst/>
              <a:ahLst/>
              <a:cxnLst/>
              <a:rect l="l" t="t" r="r" b="b"/>
              <a:pathLst>
                <a:path w="37563" h="38927" extrusionOk="0">
                  <a:moveTo>
                    <a:pt x="25698" y="0"/>
                  </a:moveTo>
                  <a:lnTo>
                    <a:pt x="1" y="13793"/>
                  </a:lnTo>
                  <a:lnTo>
                    <a:pt x="11565" y="38926"/>
                  </a:lnTo>
                  <a:cubicBezTo>
                    <a:pt x="11565" y="38926"/>
                    <a:pt x="29740" y="30108"/>
                    <a:pt x="37563" y="23886"/>
                  </a:cubicBezTo>
                  <a:cubicBezTo>
                    <a:pt x="37510" y="23853"/>
                    <a:pt x="25698" y="0"/>
                    <a:pt x="256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4234;p57">
              <a:extLst>
                <a:ext uri="{FF2B5EF4-FFF2-40B4-BE49-F238E27FC236}">
                  <a16:creationId xmlns:a16="http://schemas.microsoft.com/office/drawing/2014/main" id="{4F24AB7E-3896-4AD2-98AA-45D242643A77}"/>
                </a:ext>
              </a:extLst>
            </p:cNvPr>
            <p:cNvSpPr/>
            <p:nvPr/>
          </p:nvSpPr>
          <p:spPr>
            <a:xfrm>
              <a:off x="6087100" y="1596550"/>
              <a:ext cx="1105350" cy="826050"/>
            </a:xfrm>
            <a:custGeom>
              <a:avLst/>
              <a:gdLst/>
              <a:ahLst/>
              <a:cxnLst/>
              <a:rect l="l" t="t" r="r" b="b"/>
              <a:pathLst>
                <a:path w="44214" h="33042" extrusionOk="0">
                  <a:moveTo>
                    <a:pt x="989" y="0"/>
                  </a:moveTo>
                  <a:cubicBezTo>
                    <a:pt x="307" y="0"/>
                    <a:pt x="1" y="448"/>
                    <a:pt x="300" y="1116"/>
                  </a:cubicBezTo>
                  <a:lnTo>
                    <a:pt x="11426" y="25632"/>
                  </a:lnTo>
                  <a:cubicBezTo>
                    <a:pt x="11777" y="26405"/>
                    <a:pt x="12823" y="27183"/>
                    <a:pt x="13758" y="27365"/>
                  </a:cubicBezTo>
                  <a:lnTo>
                    <a:pt x="42855" y="33003"/>
                  </a:lnTo>
                  <a:cubicBezTo>
                    <a:pt x="42989" y="33029"/>
                    <a:pt x="43114" y="33041"/>
                    <a:pt x="43228" y="33041"/>
                  </a:cubicBezTo>
                  <a:cubicBezTo>
                    <a:pt x="43909" y="33041"/>
                    <a:pt x="44214" y="32596"/>
                    <a:pt x="43913" y="31929"/>
                  </a:cubicBezTo>
                  <a:lnTo>
                    <a:pt x="32787" y="7415"/>
                  </a:lnTo>
                  <a:cubicBezTo>
                    <a:pt x="32435" y="6639"/>
                    <a:pt x="31389" y="5861"/>
                    <a:pt x="30455" y="5680"/>
                  </a:cubicBezTo>
                  <a:lnTo>
                    <a:pt x="1360" y="39"/>
                  </a:lnTo>
                  <a:cubicBezTo>
                    <a:pt x="1227" y="13"/>
                    <a:pt x="1103" y="0"/>
                    <a:pt x="98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4235;p57">
              <a:extLst>
                <a:ext uri="{FF2B5EF4-FFF2-40B4-BE49-F238E27FC236}">
                  <a16:creationId xmlns:a16="http://schemas.microsoft.com/office/drawing/2014/main" id="{187FB599-8A2C-477E-A071-64B2349C5CBC}"/>
                </a:ext>
              </a:extLst>
            </p:cNvPr>
            <p:cNvSpPr/>
            <p:nvPr/>
          </p:nvSpPr>
          <p:spPr>
            <a:xfrm>
              <a:off x="6087050" y="1596550"/>
              <a:ext cx="1095650" cy="818775"/>
            </a:xfrm>
            <a:custGeom>
              <a:avLst/>
              <a:gdLst/>
              <a:ahLst/>
              <a:cxnLst/>
              <a:rect l="l" t="t" r="r" b="b"/>
              <a:pathLst>
                <a:path w="43826" h="32751" extrusionOk="0">
                  <a:moveTo>
                    <a:pt x="979" y="0"/>
                  </a:moveTo>
                  <a:cubicBezTo>
                    <a:pt x="303" y="0"/>
                    <a:pt x="1" y="445"/>
                    <a:pt x="302" y="1104"/>
                  </a:cubicBezTo>
                  <a:lnTo>
                    <a:pt x="11330" y="25403"/>
                  </a:lnTo>
                  <a:cubicBezTo>
                    <a:pt x="11679" y="26173"/>
                    <a:pt x="12714" y="26941"/>
                    <a:pt x="13640" y="27125"/>
                  </a:cubicBezTo>
                  <a:lnTo>
                    <a:pt x="42481" y="32713"/>
                  </a:lnTo>
                  <a:cubicBezTo>
                    <a:pt x="42612" y="32738"/>
                    <a:pt x="42735" y="32750"/>
                    <a:pt x="42847" y="32750"/>
                  </a:cubicBezTo>
                  <a:cubicBezTo>
                    <a:pt x="43524" y="32750"/>
                    <a:pt x="43826" y="32307"/>
                    <a:pt x="43527" y="31647"/>
                  </a:cubicBezTo>
                  <a:lnTo>
                    <a:pt x="32499" y="7348"/>
                  </a:lnTo>
                  <a:cubicBezTo>
                    <a:pt x="32150" y="6578"/>
                    <a:pt x="31115" y="5811"/>
                    <a:pt x="30189" y="5629"/>
                  </a:cubicBezTo>
                  <a:lnTo>
                    <a:pt x="1348" y="39"/>
                  </a:lnTo>
                  <a:cubicBezTo>
                    <a:pt x="1215" y="13"/>
                    <a:pt x="1092" y="0"/>
                    <a:pt x="97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4236;p57">
              <a:extLst>
                <a:ext uri="{FF2B5EF4-FFF2-40B4-BE49-F238E27FC236}">
                  <a16:creationId xmlns:a16="http://schemas.microsoft.com/office/drawing/2014/main" id="{4CEBD6B5-0A2B-4D44-92B1-963F4443B5AF}"/>
                </a:ext>
              </a:extLst>
            </p:cNvPr>
            <p:cNvSpPr/>
            <p:nvPr/>
          </p:nvSpPr>
          <p:spPr>
            <a:xfrm>
              <a:off x="6108525" y="1609850"/>
              <a:ext cx="1052750" cy="792250"/>
            </a:xfrm>
            <a:custGeom>
              <a:avLst/>
              <a:gdLst/>
              <a:ahLst/>
              <a:cxnLst/>
              <a:rect l="l" t="t" r="r" b="b"/>
              <a:pathLst>
                <a:path w="42110" h="31690" extrusionOk="0">
                  <a:moveTo>
                    <a:pt x="1175" y="586"/>
                  </a:moveTo>
                  <a:cubicBezTo>
                    <a:pt x="1267" y="586"/>
                    <a:pt x="1365" y="597"/>
                    <a:pt x="1468" y="617"/>
                  </a:cubicBezTo>
                  <a:lnTo>
                    <a:pt x="28856" y="5929"/>
                  </a:lnTo>
                  <a:cubicBezTo>
                    <a:pt x="29640" y="6082"/>
                    <a:pt x="30549" y="6752"/>
                    <a:pt x="30839" y="7393"/>
                  </a:cubicBezTo>
                  <a:lnTo>
                    <a:pt x="41306" y="30470"/>
                  </a:lnTo>
                  <a:cubicBezTo>
                    <a:pt x="41404" y="30685"/>
                    <a:pt x="41418" y="30867"/>
                    <a:pt x="41337" y="30967"/>
                  </a:cubicBezTo>
                  <a:cubicBezTo>
                    <a:pt x="41266" y="31057"/>
                    <a:pt x="41119" y="31102"/>
                    <a:pt x="40926" y="31102"/>
                  </a:cubicBezTo>
                  <a:cubicBezTo>
                    <a:pt x="40837" y="31102"/>
                    <a:pt x="40739" y="31092"/>
                    <a:pt x="40634" y="31073"/>
                  </a:cubicBezTo>
                  <a:lnTo>
                    <a:pt x="13250" y="25761"/>
                  </a:lnTo>
                  <a:cubicBezTo>
                    <a:pt x="12463" y="25608"/>
                    <a:pt x="11553" y="24938"/>
                    <a:pt x="11266" y="24297"/>
                  </a:cubicBezTo>
                  <a:lnTo>
                    <a:pt x="796" y="1222"/>
                  </a:lnTo>
                  <a:cubicBezTo>
                    <a:pt x="698" y="1005"/>
                    <a:pt x="684" y="823"/>
                    <a:pt x="765" y="723"/>
                  </a:cubicBezTo>
                  <a:cubicBezTo>
                    <a:pt x="835" y="634"/>
                    <a:pt x="986" y="586"/>
                    <a:pt x="1175" y="586"/>
                  </a:cubicBezTo>
                  <a:close/>
                  <a:moveTo>
                    <a:pt x="1173" y="0"/>
                  </a:moveTo>
                  <a:cubicBezTo>
                    <a:pt x="793" y="0"/>
                    <a:pt x="493" y="123"/>
                    <a:pt x="308" y="360"/>
                  </a:cubicBezTo>
                  <a:cubicBezTo>
                    <a:pt x="179" y="525"/>
                    <a:pt x="1" y="885"/>
                    <a:pt x="266" y="1465"/>
                  </a:cubicBezTo>
                  <a:lnTo>
                    <a:pt x="10736" y="24542"/>
                  </a:lnTo>
                  <a:cubicBezTo>
                    <a:pt x="11104" y="25357"/>
                    <a:pt x="12161" y="26149"/>
                    <a:pt x="13141" y="26336"/>
                  </a:cubicBezTo>
                  <a:lnTo>
                    <a:pt x="40525" y="31648"/>
                  </a:lnTo>
                  <a:cubicBezTo>
                    <a:pt x="40668" y="31676"/>
                    <a:pt x="40804" y="31690"/>
                    <a:pt x="40935" y="31690"/>
                  </a:cubicBezTo>
                  <a:cubicBezTo>
                    <a:pt x="41315" y="31690"/>
                    <a:pt x="41613" y="31564"/>
                    <a:pt x="41803" y="31330"/>
                  </a:cubicBezTo>
                  <a:cubicBezTo>
                    <a:pt x="41931" y="31168"/>
                    <a:pt x="42110" y="30808"/>
                    <a:pt x="41845" y="30225"/>
                  </a:cubicBezTo>
                  <a:lnTo>
                    <a:pt x="31375" y="7151"/>
                  </a:lnTo>
                  <a:cubicBezTo>
                    <a:pt x="31007" y="6333"/>
                    <a:pt x="29946" y="5544"/>
                    <a:pt x="28970" y="5354"/>
                  </a:cubicBezTo>
                  <a:lnTo>
                    <a:pt x="1585" y="42"/>
                  </a:lnTo>
                  <a:cubicBezTo>
                    <a:pt x="1440" y="14"/>
                    <a:pt x="1302" y="0"/>
                    <a:pt x="11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4237;p57">
              <a:extLst>
                <a:ext uri="{FF2B5EF4-FFF2-40B4-BE49-F238E27FC236}">
                  <a16:creationId xmlns:a16="http://schemas.microsoft.com/office/drawing/2014/main" id="{D9114EB8-95D6-4A89-8135-AE2EC17AF1D2}"/>
                </a:ext>
              </a:extLst>
            </p:cNvPr>
            <p:cNvSpPr/>
            <p:nvPr/>
          </p:nvSpPr>
          <p:spPr>
            <a:xfrm>
              <a:off x="5324325" y="1617275"/>
              <a:ext cx="1003500" cy="991300"/>
            </a:xfrm>
            <a:custGeom>
              <a:avLst/>
              <a:gdLst/>
              <a:ahLst/>
              <a:cxnLst/>
              <a:rect l="l" t="t" r="r" b="b"/>
              <a:pathLst>
                <a:path w="40140" h="39652" extrusionOk="0">
                  <a:moveTo>
                    <a:pt x="27015" y="0"/>
                  </a:moveTo>
                  <a:cubicBezTo>
                    <a:pt x="26764" y="0"/>
                    <a:pt x="26506" y="58"/>
                    <a:pt x="26261" y="180"/>
                  </a:cubicBezTo>
                  <a:lnTo>
                    <a:pt x="1169" y="12670"/>
                  </a:lnTo>
                  <a:cubicBezTo>
                    <a:pt x="363" y="13069"/>
                    <a:pt x="0" y="14012"/>
                    <a:pt x="360" y="14771"/>
                  </a:cubicBezTo>
                  <a:lnTo>
                    <a:pt x="11768" y="38822"/>
                  </a:lnTo>
                  <a:cubicBezTo>
                    <a:pt x="12020" y="39349"/>
                    <a:pt x="12553" y="39651"/>
                    <a:pt x="13124" y="39651"/>
                  </a:cubicBezTo>
                  <a:cubicBezTo>
                    <a:pt x="13375" y="39651"/>
                    <a:pt x="13634" y="39593"/>
                    <a:pt x="13880" y="39469"/>
                  </a:cubicBezTo>
                  <a:lnTo>
                    <a:pt x="38971" y="26982"/>
                  </a:lnTo>
                  <a:cubicBezTo>
                    <a:pt x="39777" y="26580"/>
                    <a:pt x="40140" y="25640"/>
                    <a:pt x="39780" y="24878"/>
                  </a:cubicBezTo>
                  <a:lnTo>
                    <a:pt x="28373" y="831"/>
                  </a:lnTo>
                  <a:cubicBezTo>
                    <a:pt x="28120" y="303"/>
                    <a:pt x="27587" y="0"/>
                    <a:pt x="270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4238;p57">
              <a:extLst>
                <a:ext uri="{FF2B5EF4-FFF2-40B4-BE49-F238E27FC236}">
                  <a16:creationId xmlns:a16="http://schemas.microsoft.com/office/drawing/2014/main" id="{923782AB-5880-47A7-99E2-B7EFE4EDBA8A}"/>
                </a:ext>
              </a:extLst>
            </p:cNvPr>
            <p:cNvSpPr/>
            <p:nvPr/>
          </p:nvSpPr>
          <p:spPr>
            <a:xfrm>
              <a:off x="5330450" y="1617200"/>
              <a:ext cx="994725" cy="982650"/>
            </a:xfrm>
            <a:custGeom>
              <a:avLst/>
              <a:gdLst/>
              <a:ahLst/>
              <a:cxnLst/>
              <a:rect l="l" t="t" r="r" b="b"/>
              <a:pathLst>
                <a:path w="39789" h="39306" extrusionOk="0">
                  <a:moveTo>
                    <a:pt x="26777" y="0"/>
                  </a:moveTo>
                  <a:cubicBezTo>
                    <a:pt x="26529" y="0"/>
                    <a:pt x="26273" y="57"/>
                    <a:pt x="26030" y="178"/>
                  </a:cubicBezTo>
                  <a:lnTo>
                    <a:pt x="1159" y="12559"/>
                  </a:lnTo>
                  <a:cubicBezTo>
                    <a:pt x="361" y="12955"/>
                    <a:pt x="1" y="13890"/>
                    <a:pt x="355" y="14643"/>
                  </a:cubicBezTo>
                  <a:lnTo>
                    <a:pt x="11665" y="38482"/>
                  </a:lnTo>
                  <a:cubicBezTo>
                    <a:pt x="11915" y="39005"/>
                    <a:pt x="12445" y="39305"/>
                    <a:pt x="13012" y="39305"/>
                  </a:cubicBezTo>
                  <a:cubicBezTo>
                    <a:pt x="13261" y="39305"/>
                    <a:pt x="13517" y="39248"/>
                    <a:pt x="13760" y="39126"/>
                  </a:cubicBezTo>
                  <a:lnTo>
                    <a:pt x="38631" y="26748"/>
                  </a:lnTo>
                  <a:cubicBezTo>
                    <a:pt x="39432" y="26349"/>
                    <a:pt x="39789" y="25414"/>
                    <a:pt x="39435" y="24661"/>
                  </a:cubicBezTo>
                  <a:lnTo>
                    <a:pt x="28128" y="822"/>
                  </a:lnTo>
                  <a:cubicBezTo>
                    <a:pt x="27875" y="299"/>
                    <a:pt x="27345" y="0"/>
                    <a:pt x="2677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4239;p57">
              <a:extLst>
                <a:ext uri="{FF2B5EF4-FFF2-40B4-BE49-F238E27FC236}">
                  <a16:creationId xmlns:a16="http://schemas.microsoft.com/office/drawing/2014/main" id="{9EF7B604-1571-41A6-94DE-19ACD27B3C82}"/>
                </a:ext>
              </a:extLst>
            </p:cNvPr>
            <p:cNvSpPr/>
            <p:nvPr/>
          </p:nvSpPr>
          <p:spPr>
            <a:xfrm>
              <a:off x="5342325" y="1629875"/>
              <a:ext cx="970650" cy="957250"/>
            </a:xfrm>
            <a:custGeom>
              <a:avLst/>
              <a:gdLst/>
              <a:ahLst/>
              <a:cxnLst/>
              <a:rect l="l" t="t" r="r" b="b"/>
              <a:pathLst>
                <a:path w="38826" h="38290" extrusionOk="0">
                  <a:moveTo>
                    <a:pt x="26021" y="591"/>
                  </a:moveTo>
                  <a:cubicBezTo>
                    <a:pt x="26158" y="591"/>
                    <a:pt x="26295" y="613"/>
                    <a:pt x="26425" y="658"/>
                  </a:cubicBezTo>
                  <a:cubicBezTo>
                    <a:pt x="26704" y="756"/>
                    <a:pt x="26927" y="951"/>
                    <a:pt x="27050" y="1211"/>
                  </a:cubicBezTo>
                  <a:lnTo>
                    <a:pt x="37897" y="24079"/>
                  </a:lnTo>
                  <a:cubicBezTo>
                    <a:pt x="38170" y="24656"/>
                    <a:pt x="37888" y="25379"/>
                    <a:pt x="37263" y="25688"/>
                  </a:cubicBezTo>
                  <a:lnTo>
                    <a:pt x="13408" y="37565"/>
                  </a:lnTo>
                  <a:cubicBezTo>
                    <a:pt x="13219" y="37659"/>
                    <a:pt x="13019" y="37706"/>
                    <a:pt x="12822" y="37706"/>
                  </a:cubicBezTo>
                  <a:cubicBezTo>
                    <a:pt x="12688" y="37706"/>
                    <a:pt x="12554" y="37684"/>
                    <a:pt x="12426" y="37640"/>
                  </a:cubicBezTo>
                  <a:cubicBezTo>
                    <a:pt x="12141" y="37542"/>
                    <a:pt x="11918" y="37344"/>
                    <a:pt x="11793" y="37082"/>
                  </a:cubicBezTo>
                  <a:lnTo>
                    <a:pt x="949" y="14217"/>
                  </a:lnTo>
                  <a:cubicBezTo>
                    <a:pt x="672" y="13637"/>
                    <a:pt x="954" y="12917"/>
                    <a:pt x="1579" y="12604"/>
                  </a:cubicBezTo>
                  <a:lnTo>
                    <a:pt x="25432" y="731"/>
                  </a:lnTo>
                  <a:cubicBezTo>
                    <a:pt x="25619" y="638"/>
                    <a:pt x="25821" y="591"/>
                    <a:pt x="26021" y="591"/>
                  </a:cubicBezTo>
                  <a:close/>
                  <a:moveTo>
                    <a:pt x="26018" y="0"/>
                  </a:moveTo>
                  <a:cubicBezTo>
                    <a:pt x="25728" y="0"/>
                    <a:pt x="25435" y="68"/>
                    <a:pt x="25167" y="201"/>
                  </a:cubicBezTo>
                  <a:lnTo>
                    <a:pt x="1314" y="12074"/>
                  </a:lnTo>
                  <a:cubicBezTo>
                    <a:pt x="405" y="12526"/>
                    <a:pt x="0" y="13600"/>
                    <a:pt x="410" y="14465"/>
                  </a:cubicBezTo>
                  <a:lnTo>
                    <a:pt x="11257" y="37330"/>
                  </a:lnTo>
                  <a:cubicBezTo>
                    <a:pt x="11449" y="37738"/>
                    <a:pt x="11793" y="38042"/>
                    <a:pt x="12225" y="38192"/>
                  </a:cubicBezTo>
                  <a:cubicBezTo>
                    <a:pt x="12415" y="38256"/>
                    <a:pt x="12613" y="38290"/>
                    <a:pt x="12811" y="38290"/>
                  </a:cubicBezTo>
                  <a:cubicBezTo>
                    <a:pt x="13104" y="38290"/>
                    <a:pt x="13397" y="38220"/>
                    <a:pt x="13659" y="38083"/>
                  </a:cubicBezTo>
                  <a:lnTo>
                    <a:pt x="37512" y="26210"/>
                  </a:lnTo>
                  <a:cubicBezTo>
                    <a:pt x="38421" y="25758"/>
                    <a:pt x="38826" y="24684"/>
                    <a:pt x="38416" y="23819"/>
                  </a:cubicBezTo>
                  <a:lnTo>
                    <a:pt x="27569" y="954"/>
                  </a:lnTo>
                  <a:cubicBezTo>
                    <a:pt x="27382" y="550"/>
                    <a:pt x="27036" y="246"/>
                    <a:pt x="26606" y="98"/>
                  </a:cubicBezTo>
                  <a:cubicBezTo>
                    <a:pt x="26418" y="33"/>
                    <a:pt x="26219" y="0"/>
                    <a:pt x="2601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4240;p57">
              <a:extLst>
                <a:ext uri="{FF2B5EF4-FFF2-40B4-BE49-F238E27FC236}">
                  <a16:creationId xmlns:a16="http://schemas.microsoft.com/office/drawing/2014/main" id="{CEB7A980-3272-4FBA-967E-96A540B9A007}"/>
                </a:ext>
              </a:extLst>
            </p:cNvPr>
            <p:cNvSpPr/>
            <p:nvPr/>
          </p:nvSpPr>
          <p:spPr>
            <a:xfrm>
              <a:off x="5976025" y="1594825"/>
              <a:ext cx="485800" cy="696775"/>
            </a:xfrm>
            <a:custGeom>
              <a:avLst/>
              <a:gdLst/>
              <a:ahLst/>
              <a:cxnLst/>
              <a:rect l="l" t="t" r="r" b="b"/>
              <a:pathLst>
                <a:path w="19432" h="27871" extrusionOk="0">
                  <a:moveTo>
                    <a:pt x="5764" y="0"/>
                  </a:moveTo>
                  <a:cubicBezTo>
                    <a:pt x="5720" y="0"/>
                    <a:pt x="5676" y="2"/>
                    <a:pt x="5633" y="7"/>
                  </a:cubicBezTo>
                  <a:lnTo>
                    <a:pt x="767" y="551"/>
                  </a:lnTo>
                  <a:cubicBezTo>
                    <a:pt x="260" y="607"/>
                    <a:pt x="0" y="978"/>
                    <a:pt x="193" y="1380"/>
                  </a:cubicBezTo>
                  <a:lnTo>
                    <a:pt x="12529" y="27238"/>
                  </a:lnTo>
                  <a:cubicBezTo>
                    <a:pt x="12705" y="27606"/>
                    <a:pt x="13196" y="27870"/>
                    <a:pt x="13667" y="27870"/>
                  </a:cubicBezTo>
                  <a:cubicBezTo>
                    <a:pt x="13711" y="27870"/>
                    <a:pt x="13755" y="27868"/>
                    <a:pt x="13798" y="27863"/>
                  </a:cubicBezTo>
                  <a:lnTo>
                    <a:pt x="18664" y="27319"/>
                  </a:lnTo>
                  <a:cubicBezTo>
                    <a:pt x="19174" y="27263"/>
                    <a:pt x="19431" y="26890"/>
                    <a:pt x="19239" y="26488"/>
                  </a:cubicBezTo>
                  <a:lnTo>
                    <a:pt x="6902" y="629"/>
                  </a:lnTo>
                  <a:cubicBezTo>
                    <a:pt x="6726" y="265"/>
                    <a:pt x="6235" y="0"/>
                    <a:pt x="576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4241;p57">
              <a:extLst>
                <a:ext uri="{FF2B5EF4-FFF2-40B4-BE49-F238E27FC236}">
                  <a16:creationId xmlns:a16="http://schemas.microsoft.com/office/drawing/2014/main" id="{C6231A9F-0C37-4BEC-BEB2-45988CB22685}"/>
                </a:ext>
              </a:extLst>
            </p:cNvPr>
            <p:cNvSpPr/>
            <p:nvPr/>
          </p:nvSpPr>
          <p:spPr>
            <a:xfrm>
              <a:off x="6596050" y="2037400"/>
              <a:ext cx="310650" cy="210900"/>
            </a:xfrm>
            <a:custGeom>
              <a:avLst/>
              <a:gdLst/>
              <a:ahLst/>
              <a:cxnLst/>
              <a:rect l="l" t="t" r="r" b="b"/>
              <a:pathLst>
                <a:path w="12426" h="8436" extrusionOk="0">
                  <a:moveTo>
                    <a:pt x="1601" y="316"/>
                  </a:moveTo>
                  <a:cubicBezTo>
                    <a:pt x="1692" y="316"/>
                    <a:pt x="1787" y="324"/>
                    <a:pt x="1886" y="340"/>
                  </a:cubicBezTo>
                  <a:lnTo>
                    <a:pt x="8693" y="1428"/>
                  </a:lnTo>
                  <a:cubicBezTo>
                    <a:pt x="9675" y="1584"/>
                    <a:pt x="10683" y="2488"/>
                    <a:pt x="10948" y="3445"/>
                  </a:cubicBezTo>
                  <a:lnTo>
                    <a:pt x="11829" y="6648"/>
                  </a:lnTo>
                  <a:cubicBezTo>
                    <a:pt x="12068" y="7513"/>
                    <a:pt x="11623" y="8124"/>
                    <a:pt x="10811" y="8124"/>
                  </a:cubicBezTo>
                  <a:cubicBezTo>
                    <a:pt x="10723" y="8124"/>
                    <a:pt x="10629" y="8117"/>
                    <a:pt x="10532" y="8101"/>
                  </a:cubicBezTo>
                  <a:lnTo>
                    <a:pt x="3725" y="7013"/>
                  </a:lnTo>
                  <a:cubicBezTo>
                    <a:pt x="2746" y="6857"/>
                    <a:pt x="1738" y="5953"/>
                    <a:pt x="1473" y="4994"/>
                  </a:cubicBezTo>
                  <a:lnTo>
                    <a:pt x="589" y="1794"/>
                  </a:lnTo>
                  <a:cubicBezTo>
                    <a:pt x="351" y="929"/>
                    <a:pt x="798" y="316"/>
                    <a:pt x="1601" y="316"/>
                  </a:cubicBezTo>
                  <a:close/>
                  <a:moveTo>
                    <a:pt x="1473" y="0"/>
                  </a:moveTo>
                  <a:cubicBezTo>
                    <a:pt x="527" y="0"/>
                    <a:pt x="1" y="724"/>
                    <a:pt x="279" y="1741"/>
                  </a:cubicBezTo>
                  <a:lnTo>
                    <a:pt x="1161" y="4941"/>
                  </a:lnTo>
                  <a:cubicBezTo>
                    <a:pt x="1473" y="6068"/>
                    <a:pt x="2662" y="7136"/>
                    <a:pt x="3817" y="7320"/>
                  </a:cubicBezTo>
                  <a:lnTo>
                    <a:pt x="10624" y="8408"/>
                  </a:lnTo>
                  <a:cubicBezTo>
                    <a:pt x="10739" y="8427"/>
                    <a:pt x="10849" y="8436"/>
                    <a:pt x="10954" y="8436"/>
                  </a:cubicBezTo>
                  <a:cubicBezTo>
                    <a:pt x="11900" y="8436"/>
                    <a:pt x="12426" y="7712"/>
                    <a:pt x="12147" y="6695"/>
                  </a:cubicBezTo>
                  <a:lnTo>
                    <a:pt x="11266" y="3495"/>
                  </a:lnTo>
                  <a:cubicBezTo>
                    <a:pt x="10953" y="2368"/>
                    <a:pt x="9765" y="1303"/>
                    <a:pt x="8610" y="1116"/>
                  </a:cubicBezTo>
                  <a:lnTo>
                    <a:pt x="1803" y="28"/>
                  </a:lnTo>
                  <a:cubicBezTo>
                    <a:pt x="1688" y="9"/>
                    <a:pt x="1578" y="0"/>
                    <a:pt x="14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4242;p57">
              <a:extLst>
                <a:ext uri="{FF2B5EF4-FFF2-40B4-BE49-F238E27FC236}">
                  <a16:creationId xmlns:a16="http://schemas.microsoft.com/office/drawing/2014/main" id="{7FC8BE99-9078-449F-B0F8-A8614062486B}"/>
                </a:ext>
              </a:extLst>
            </p:cNvPr>
            <p:cNvSpPr/>
            <p:nvPr/>
          </p:nvSpPr>
          <p:spPr>
            <a:xfrm>
              <a:off x="6604925" y="2045300"/>
              <a:ext cx="292775" cy="195225"/>
            </a:xfrm>
            <a:custGeom>
              <a:avLst/>
              <a:gdLst/>
              <a:ahLst/>
              <a:cxnLst/>
              <a:rect l="l" t="t" r="r" b="b"/>
              <a:pathLst>
                <a:path w="11711" h="7809" extrusionOk="0">
                  <a:moveTo>
                    <a:pt x="1246" y="0"/>
                  </a:moveTo>
                  <a:cubicBezTo>
                    <a:pt x="444" y="0"/>
                    <a:pt x="1" y="613"/>
                    <a:pt x="234" y="1478"/>
                  </a:cubicBezTo>
                  <a:lnTo>
                    <a:pt x="1118" y="4678"/>
                  </a:lnTo>
                  <a:cubicBezTo>
                    <a:pt x="1383" y="5637"/>
                    <a:pt x="2391" y="6541"/>
                    <a:pt x="3370" y="6697"/>
                  </a:cubicBezTo>
                  <a:lnTo>
                    <a:pt x="10177" y="7785"/>
                  </a:lnTo>
                  <a:cubicBezTo>
                    <a:pt x="10275" y="7801"/>
                    <a:pt x="10369" y="7809"/>
                    <a:pt x="10459" y="7809"/>
                  </a:cubicBezTo>
                  <a:cubicBezTo>
                    <a:pt x="11264" y="7809"/>
                    <a:pt x="11710" y="7198"/>
                    <a:pt x="11474" y="6332"/>
                  </a:cubicBezTo>
                  <a:lnTo>
                    <a:pt x="10593" y="3129"/>
                  </a:lnTo>
                  <a:cubicBezTo>
                    <a:pt x="10328" y="2172"/>
                    <a:pt x="9320" y="1268"/>
                    <a:pt x="8338" y="1112"/>
                  </a:cubicBezTo>
                  <a:lnTo>
                    <a:pt x="1531" y="24"/>
                  </a:lnTo>
                  <a:cubicBezTo>
                    <a:pt x="1432" y="8"/>
                    <a:pt x="1337" y="0"/>
                    <a:pt x="1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4243;p57">
              <a:extLst>
                <a:ext uri="{FF2B5EF4-FFF2-40B4-BE49-F238E27FC236}">
                  <a16:creationId xmlns:a16="http://schemas.microsoft.com/office/drawing/2014/main" id="{4E36D1C5-B3EE-4578-9633-16C0563F7994}"/>
                </a:ext>
              </a:extLst>
            </p:cNvPr>
            <p:cNvSpPr/>
            <p:nvPr/>
          </p:nvSpPr>
          <p:spPr>
            <a:xfrm>
              <a:off x="6662175" y="2184550"/>
              <a:ext cx="212950" cy="35250"/>
            </a:xfrm>
            <a:custGeom>
              <a:avLst/>
              <a:gdLst/>
              <a:ahLst/>
              <a:cxnLst/>
              <a:rect l="l" t="t" r="r" b="b"/>
              <a:pathLst>
                <a:path w="8518" h="1410" extrusionOk="0">
                  <a:moveTo>
                    <a:pt x="0" y="0"/>
                  </a:moveTo>
                  <a:lnTo>
                    <a:pt x="14" y="48"/>
                  </a:lnTo>
                  <a:lnTo>
                    <a:pt x="201" y="78"/>
                  </a:lnTo>
                  <a:lnTo>
                    <a:pt x="187" y="34"/>
                  </a:lnTo>
                  <a:lnTo>
                    <a:pt x="0" y="0"/>
                  </a:lnTo>
                  <a:close/>
                  <a:moveTo>
                    <a:pt x="377" y="62"/>
                  </a:moveTo>
                  <a:lnTo>
                    <a:pt x="388" y="106"/>
                  </a:lnTo>
                  <a:lnTo>
                    <a:pt x="578" y="137"/>
                  </a:lnTo>
                  <a:lnTo>
                    <a:pt x="564" y="92"/>
                  </a:lnTo>
                  <a:lnTo>
                    <a:pt x="377" y="62"/>
                  </a:lnTo>
                  <a:close/>
                  <a:moveTo>
                    <a:pt x="756" y="120"/>
                  </a:moveTo>
                  <a:lnTo>
                    <a:pt x="770" y="165"/>
                  </a:lnTo>
                  <a:lnTo>
                    <a:pt x="957" y="196"/>
                  </a:lnTo>
                  <a:lnTo>
                    <a:pt x="943" y="151"/>
                  </a:lnTo>
                  <a:lnTo>
                    <a:pt x="756" y="120"/>
                  </a:lnTo>
                  <a:close/>
                  <a:moveTo>
                    <a:pt x="1133" y="182"/>
                  </a:moveTo>
                  <a:lnTo>
                    <a:pt x="1147" y="229"/>
                  </a:lnTo>
                  <a:lnTo>
                    <a:pt x="1334" y="260"/>
                  </a:lnTo>
                  <a:lnTo>
                    <a:pt x="1334" y="260"/>
                  </a:lnTo>
                  <a:lnTo>
                    <a:pt x="1320" y="215"/>
                  </a:lnTo>
                  <a:lnTo>
                    <a:pt x="1133" y="182"/>
                  </a:lnTo>
                  <a:close/>
                  <a:moveTo>
                    <a:pt x="1509" y="243"/>
                  </a:moveTo>
                  <a:lnTo>
                    <a:pt x="1523" y="288"/>
                  </a:lnTo>
                  <a:lnTo>
                    <a:pt x="1710" y="318"/>
                  </a:lnTo>
                  <a:lnTo>
                    <a:pt x="1710" y="318"/>
                  </a:lnTo>
                  <a:lnTo>
                    <a:pt x="1696" y="274"/>
                  </a:lnTo>
                  <a:lnTo>
                    <a:pt x="1509" y="243"/>
                  </a:lnTo>
                  <a:close/>
                  <a:moveTo>
                    <a:pt x="1889" y="304"/>
                  </a:moveTo>
                  <a:lnTo>
                    <a:pt x="1903" y="349"/>
                  </a:lnTo>
                  <a:lnTo>
                    <a:pt x="2092" y="382"/>
                  </a:lnTo>
                  <a:lnTo>
                    <a:pt x="2079" y="335"/>
                  </a:lnTo>
                  <a:lnTo>
                    <a:pt x="1889" y="304"/>
                  </a:lnTo>
                  <a:close/>
                  <a:moveTo>
                    <a:pt x="2265" y="363"/>
                  </a:moveTo>
                  <a:lnTo>
                    <a:pt x="2279" y="410"/>
                  </a:lnTo>
                  <a:lnTo>
                    <a:pt x="2469" y="441"/>
                  </a:lnTo>
                  <a:lnTo>
                    <a:pt x="2455" y="396"/>
                  </a:lnTo>
                  <a:lnTo>
                    <a:pt x="2265" y="363"/>
                  </a:lnTo>
                  <a:close/>
                  <a:moveTo>
                    <a:pt x="2645" y="424"/>
                  </a:moveTo>
                  <a:lnTo>
                    <a:pt x="2659" y="469"/>
                  </a:lnTo>
                  <a:lnTo>
                    <a:pt x="2849" y="500"/>
                  </a:lnTo>
                  <a:lnTo>
                    <a:pt x="2849" y="500"/>
                  </a:lnTo>
                  <a:lnTo>
                    <a:pt x="2835" y="455"/>
                  </a:lnTo>
                  <a:lnTo>
                    <a:pt x="2645" y="424"/>
                  </a:lnTo>
                  <a:close/>
                  <a:moveTo>
                    <a:pt x="3021" y="486"/>
                  </a:moveTo>
                  <a:lnTo>
                    <a:pt x="3035" y="530"/>
                  </a:lnTo>
                  <a:lnTo>
                    <a:pt x="3225" y="564"/>
                  </a:lnTo>
                  <a:lnTo>
                    <a:pt x="3225" y="564"/>
                  </a:lnTo>
                  <a:lnTo>
                    <a:pt x="3211" y="516"/>
                  </a:lnTo>
                  <a:lnTo>
                    <a:pt x="3021" y="486"/>
                  </a:lnTo>
                  <a:close/>
                  <a:moveTo>
                    <a:pt x="3404" y="544"/>
                  </a:moveTo>
                  <a:lnTo>
                    <a:pt x="3418" y="592"/>
                  </a:lnTo>
                  <a:lnTo>
                    <a:pt x="3605" y="622"/>
                  </a:lnTo>
                  <a:lnTo>
                    <a:pt x="3591" y="578"/>
                  </a:lnTo>
                  <a:lnTo>
                    <a:pt x="3404" y="544"/>
                  </a:lnTo>
                  <a:close/>
                  <a:moveTo>
                    <a:pt x="3780" y="608"/>
                  </a:moveTo>
                  <a:lnTo>
                    <a:pt x="3794" y="653"/>
                  </a:lnTo>
                  <a:lnTo>
                    <a:pt x="3981" y="684"/>
                  </a:lnTo>
                  <a:lnTo>
                    <a:pt x="3967" y="639"/>
                  </a:lnTo>
                  <a:lnTo>
                    <a:pt x="3780" y="608"/>
                  </a:lnTo>
                  <a:close/>
                  <a:moveTo>
                    <a:pt x="4157" y="667"/>
                  </a:moveTo>
                  <a:lnTo>
                    <a:pt x="4171" y="712"/>
                  </a:lnTo>
                  <a:lnTo>
                    <a:pt x="4358" y="745"/>
                  </a:lnTo>
                  <a:lnTo>
                    <a:pt x="4344" y="698"/>
                  </a:lnTo>
                  <a:lnTo>
                    <a:pt x="4157" y="667"/>
                  </a:lnTo>
                  <a:close/>
                  <a:moveTo>
                    <a:pt x="4536" y="731"/>
                  </a:moveTo>
                  <a:lnTo>
                    <a:pt x="4550" y="776"/>
                  </a:lnTo>
                  <a:lnTo>
                    <a:pt x="4737" y="807"/>
                  </a:lnTo>
                  <a:lnTo>
                    <a:pt x="4723" y="762"/>
                  </a:lnTo>
                  <a:lnTo>
                    <a:pt x="4536" y="731"/>
                  </a:lnTo>
                  <a:close/>
                  <a:moveTo>
                    <a:pt x="4913" y="790"/>
                  </a:moveTo>
                  <a:lnTo>
                    <a:pt x="4927" y="834"/>
                  </a:lnTo>
                  <a:lnTo>
                    <a:pt x="5114" y="865"/>
                  </a:lnTo>
                  <a:lnTo>
                    <a:pt x="5100" y="820"/>
                  </a:lnTo>
                  <a:lnTo>
                    <a:pt x="4913" y="790"/>
                  </a:lnTo>
                  <a:close/>
                  <a:moveTo>
                    <a:pt x="5292" y="848"/>
                  </a:moveTo>
                  <a:lnTo>
                    <a:pt x="5306" y="893"/>
                  </a:lnTo>
                  <a:lnTo>
                    <a:pt x="5493" y="926"/>
                  </a:lnTo>
                  <a:lnTo>
                    <a:pt x="5493" y="926"/>
                  </a:lnTo>
                  <a:lnTo>
                    <a:pt x="5479" y="879"/>
                  </a:lnTo>
                  <a:lnTo>
                    <a:pt x="5292" y="848"/>
                  </a:lnTo>
                  <a:close/>
                  <a:moveTo>
                    <a:pt x="5669" y="913"/>
                  </a:moveTo>
                  <a:lnTo>
                    <a:pt x="5683" y="957"/>
                  </a:lnTo>
                  <a:lnTo>
                    <a:pt x="5870" y="988"/>
                  </a:lnTo>
                  <a:lnTo>
                    <a:pt x="5859" y="943"/>
                  </a:lnTo>
                  <a:lnTo>
                    <a:pt x="5669" y="913"/>
                  </a:lnTo>
                  <a:close/>
                  <a:moveTo>
                    <a:pt x="6048" y="971"/>
                  </a:moveTo>
                  <a:lnTo>
                    <a:pt x="6062" y="1016"/>
                  </a:lnTo>
                  <a:lnTo>
                    <a:pt x="6252" y="1046"/>
                  </a:lnTo>
                  <a:lnTo>
                    <a:pt x="6238" y="1002"/>
                  </a:lnTo>
                  <a:lnTo>
                    <a:pt x="6048" y="971"/>
                  </a:lnTo>
                  <a:close/>
                  <a:moveTo>
                    <a:pt x="6425" y="1030"/>
                  </a:moveTo>
                  <a:lnTo>
                    <a:pt x="6439" y="1074"/>
                  </a:lnTo>
                  <a:lnTo>
                    <a:pt x="6629" y="1108"/>
                  </a:lnTo>
                  <a:lnTo>
                    <a:pt x="6629" y="1108"/>
                  </a:lnTo>
                  <a:lnTo>
                    <a:pt x="6615" y="1060"/>
                  </a:lnTo>
                  <a:lnTo>
                    <a:pt x="6425" y="1030"/>
                  </a:lnTo>
                  <a:close/>
                  <a:moveTo>
                    <a:pt x="6807" y="1094"/>
                  </a:moveTo>
                  <a:lnTo>
                    <a:pt x="6821" y="1138"/>
                  </a:lnTo>
                  <a:lnTo>
                    <a:pt x="7008" y="1169"/>
                  </a:lnTo>
                  <a:lnTo>
                    <a:pt x="7008" y="1169"/>
                  </a:lnTo>
                  <a:lnTo>
                    <a:pt x="6994" y="1125"/>
                  </a:lnTo>
                  <a:lnTo>
                    <a:pt x="6807" y="1094"/>
                  </a:lnTo>
                  <a:close/>
                  <a:moveTo>
                    <a:pt x="7184" y="1152"/>
                  </a:moveTo>
                  <a:lnTo>
                    <a:pt x="7198" y="1197"/>
                  </a:lnTo>
                  <a:lnTo>
                    <a:pt x="7385" y="1228"/>
                  </a:lnTo>
                  <a:lnTo>
                    <a:pt x="7371" y="1183"/>
                  </a:lnTo>
                  <a:lnTo>
                    <a:pt x="7184" y="1152"/>
                  </a:lnTo>
                  <a:close/>
                  <a:moveTo>
                    <a:pt x="7560" y="1211"/>
                  </a:moveTo>
                  <a:lnTo>
                    <a:pt x="7572" y="1256"/>
                  </a:lnTo>
                  <a:lnTo>
                    <a:pt x="7761" y="1289"/>
                  </a:lnTo>
                  <a:lnTo>
                    <a:pt x="7761" y="1289"/>
                  </a:lnTo>
                  <a:lnTo>
                    <a:pt x="7747" y="1242"/>
                  </a:lnTo>
                  <a:lnTo>
                    <a:pt x="7560" y="1211"/>
                  </a:lnTo>
                  <a:close/>
                  <a:moveTo>
                    <a:pt x="7940" y="1275"/>
                  </a:moveTo>
                  <a:lnTo>
                    <a:pt x="7954" y="1320"/>
                  </a:lnTo>
                  <a:lnTo>
                    <a:pt x="8141" y="1351"/>
                  </a:lnTo>
                  <a:lnTo>
                    <a:pt x="8141" y="1351"/>
                  </a:lnTo>
                  <a:lnTo>
                    <a:pt x="8127" y="1306"/>
                  </a:lnTo>
                  <a:lnTo>
                    <a:pt x="7940" y="1275"/>
                  </a:lnTo>
                  <a:close/>
                  <a:moveTo>
                    <a:pt x="8317" y="1334"/>
                  </a:moveTo>
                  <a:lnTo>
                    <a:pt x="8330" y="1378"/>
                  </a:lnTo>
                  <a:lnTo>
                    <a:pt x="8517" y="1409"/>
                  </a:lnTo>
                  <a:lnTo>
                    <a:pt x="8517" y="1409"/>
                  </a:lnTo>
                  <a:lnTo>
                    <a:pt x="8503" y="1364"/>
                  </a:lnTo>
                  <a:lnTo>
                    <a:pt x="8317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4244;p57">
              <a:extLst>
                <a:ext uri="{FF2B5EF4-FFF2-40B4-BE49-F238E27FC236}">
                  <a16:creationId xmlns:a16="http://schemas.microsoft.com/office/drawing/2014/main" id="{2D100B5E-70F7-4C53-B41D-B8726756F479}"/>
                </a:ext>
              </a:extLst>
            </p:cNvPr>
            <p:cNvSpPr/>
            <p:nvPr/>
          </p:nvSpPr>
          <p:spPr>
            <a:xfrm>
              <a:off x="6652050" y="2148125"/>
              <a:ext cx="213100" cy="35325"/>
            </a:xfrm>
            <a:custGeom>
              <a:avLst/>
              <a:gdLst/>
              <a:ahLst/>
              <a:cxnLst/>
              <a:rect l="l" t="t" r="r" b="b"/>
              <a:pathLst>
                <a:path w="8524" h="1413" extrusionOk="0">
                  <a:moveTo>
                    <a:pt x="1" y="1"/>
                  </a:moveTo>
                  <a:lnTo>
                    <a:pt x="15" y="46"/>
                  </a:lnTo>
                  <a:lnTo>
                    <a:pt x="201" y="76"/>
                  </a:lnTo>
                  <a:lnTo>
                    <a:pt x="188" y="32"/>
                  </a:lnTo>
                  <a:lnTo>
                    <a:pt x="1" y="1"/>
                  </a:lnTo>
                  <a:close/>
                  <a:moveTo>
                    <a:pt x="380" y="62"/>
                  </a:moveTo>
                  <a:lnTo>
                    <a:pt x="394" y="110"/>
                  </a:lnTo>
                  <a:lnTo>
                    <a:pt x="581" y="140"/>
                  </a:lnTo>
                  <a:lnTo>
                    <a:pt x="567" y="96"/>
                  </a:lnTo>
                  <a:lnTo>
                    <a:pt x="380" y="62"/>
                  </a:lnTo>
                  <a:close/>
                  <a:moveTo>
                    <a:pt x="757" y="124"/>
                  </a:moveTo>
                  <a:lnTo>
                    <a:pt x="771" y="168"/>
                  </a:lnTo>
                  <a:lnTo>
                    <a:pt x="958" y="199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7" y="124"/>
                  </a:lnTo>
                  <a:close/>
                  <a:moveTo>
                    <a:pt x="1136" y="182"/>
                  </a:moveTo>
                  <a:lnTo>
                    <a:pt x="1150" y="227"/>
                  </a:lnTo>
                  <a:lnTo>
                    <a:pt x="1340" y="258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4"/>
                  </a:moveTo>
                  <a:lnTo>
                    <a:pt x="1527" y="291"/>
                  </a:lnTo>
                  <a:lnTo>
                    <a:pt x="1714" y="322"/>
                  </a:lnTo>
                  <a:lnTo>
                    <a:pt x="1714" y="322"/>
                  </a:lnTo>
                  <a:lnTo>
                    <a:pt x="1700" y="277"/>
                  </a:lnTo>
                  <a:lnTo>
                    <a:pt x="1513" y="244"/>
                  </a:lnTo>
                  <a:close/>
                  <a:moveTo>
                    <a:pt x="1892" y="305"/>
                  </a:moveTo>
                  <a:lnTo>
                    <a:pt x="1906" y="350"/>
                  </a:lnTo>
                  <a:lnTo>
                    <a:pt x="2096" y="380"/>
                  </a:lnTo>
                  <a:lnTo>
                    <a:pt x="2096" y="380"/>
                  </a:lnTo>
                  <a:lnTo>
                    <a:pt x="2082" y="336"/>
                  </a:lnTo>
                  <a:lnTo>
                    <a:pt x="1892" y="305"/>
                  </a:lnTo>
                  <a:close/>
                  <a:moveTo>
                    <a:pt x="2269" y="364"/>
                  </a:moveTo>
                  <a:lnTo>
                    <a:pt x="2283" y="408"/>
                  </a:lnTo>
                  <a:lnTo>
                    <a:pt x="2472" y="439"/>
                  </a:lnTo>
                  <a:lnTo>
                    <a:pt x="2458" y="394"/>
                  </a:lnTo>
                  <a:lnTo>
                    <a:pt x="2269" y="364"/>
                  </a:lnTo>
                  <a:close/>
                  <a:moveTo>
                    <a:pt x="2651" y="425"/>
                  </a:moveTo>
                  <a:lnTo>
                    <a:pt x="2665" y="472"/>
                  </a:lnTo>
                  <a:lnTo>
                    <a:pt x="2852" y="503"/>
                  </a:lnTo>
                  <a:lnTo>
                    <a:pt x="2838" y="459"/>
                  </a:lnTo>
                  <a:lnTo>
                    <a:pt x="2651" y="425"/>
                  </a:lnTo>
                  <a:close/>
                  <a:moveTo>
                    <a:pt x="3028" y="486"/>
                  </a:moveTo>
                  <a:lnTo>
                    <a:pt x="3042" y="531"/>
                  </a:lnTo>
                  <a:lnTo>
                    <a:pt x="3228" y="562"/>
                  </a:lnTo>
                  <a:lnTo>
                    <a:pt x="3214" y="517"/>
                  </a:lnTo>
                  <a:lnTo>
                    <a:pt x="3028" y="486"/>
                  </a:lnTo>
                  <a:close/>
                  <a:moveTo>
                    <a:pt x="3404" y="545"/>
                  </a:moveTo>
                  <a:lnTo>
                    <a:pt x="3418" y="590"/>
                  </a:lnTo>
                  <a:lnTo>
                    <a:pt x="3605" y="620"/>
                  </a:lnTo>
                  <a:lnTo>
                    <a:pt x="3591" y="576"/>
                  </a:lnTo>
                  <a:lnTo>
                    <a:pt x="3404" y="545"/>
                  </a:lnTo>
                  <a:close/>
                  <a:moveTo>
                    <a:pt x="3784" y="606"/>
                  </a:moveTo>
                  <a:lnTo>
                    <a:pt x="3798" y="654"/>
                  </a:lnTo>
                  <a:lnTo>
                    <a:pt x="3984" y="684"/>
                  </a:lnTo>
                  <a:lnTo>
                    <a:pt x="3971" y="640"/>
                  </a:lnTo>
                  <a:lnTo>
                    <a:pt x="3784" y="606"/>
                  </a:lnTo>
                  <a:close/>
                  <a:moveTo>
                    <a:pt x="4160" y="668"/>
                  </a:moveTo>
                  <a:lnTo>
                    <a:pt x="4174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60" y="668"/>
                  </a:lnTo>
                  <a:close/>
                  <a:moveTo>
                    <a:pt x="4540" y="726"/>
                  </a:moveTo>
                  <a:lnTo>
                    <a:pt x="4554" y="771"/>
                  </a:lnTo>
                  <a:lnTo>
                    <a:pt x="4740" y="802"/>
                  </a:lnTo>
                  <a:lnTo>
                    <a:pt x="4729" y="757"/>
                  </a:lnTo>
                  <a:lnTo>
                    <a:pt x="4540" y="726"/>
                  </a:lnTo>
                  <a:close/>
                  <a:moveTo>
                    <a:pt x="4916" y="788"/>
                  </a:moveTo>
                  <a:lnTo>
                    <a:pt x="4930" y="835"/>
                  </a:lnTo>
                  <a:lnTo>
                    <a:pt x="5117" y="866"/>
                  </a:lnTo>
                  <a:lnTo>
                    <a:pt x="5106" y="821"/>
                  </a:lnTo>
                  <a:lnTo>
                    <a:pt x="4916" y="788"/>
                  </a:lnTo>
                  <a:close/>
                  <a:moveTo>
                    <a:pt x="5296" y="852"/>
                  </a:moveTo>
                  <a:lnTo>
                    <a:pt x="5310" y="897"/>
                  </a:lnTo>
                  <a:lnTo>
                    <a:pt x="5499" y="927"/>
                  </a:lnTo>
                  <a:lnTo>
                    <a:pt x="5499" y="927"/>
                  </a:lnTo>
                  <a:lnTo>
                    <a:pt x="5485" y="883"/>
                  </a:lnTo>
                  <a:lnTo>
                    <a:pt x="5296" y="852"/>
                  </a:lnTo>
                  <a:close/>
                  <a:moveTo>
                    <a:pt x="5672" y="910"/>
                  </a:moveTo>
                  <a:lnTo>
                    <a:pt x="5686" y="955"/>
                  </a:lnTo>
                  <a:lnTo>
                    <a:pt x="5876" y="989"/>
                  </a:lnTo>
                  <a:lnTo>
                    <a:pt x="5876" y="989"/>
                  </a:lnTo>
                  <a:lnTo>
                    <a:pt x="5862" y="941"/>
                  </a:lnTo>
                  <a:lnTo>
                    <a:pt x="5672" y="910"/>
                  </a:lnTo>
                  <a:close/>
                  <a:moveTo>
                    <a:pt x="6054" y="969"/>
                  </a:moveTo>
                  <a:lnTo>
                    <a:pt x="6068" y="1016"/>
                  </a:lnTo>
                  <a:lnTo>
                    <a:pt x="6255" y="1047"/>
                  </a:lnTo>
                  <a:lnTo>
                    <a:pt x="6241" y="1003"/>
                  </a:lnTo>
                  <a:lnTo>
                    <a:pt x="6054" y="969"/>
                  </a:lnTo>
                  <a:close/>
                  <a:moveTo>
                    <a:pt x="6431" y="1033"/>
                  </a:moveTo>
                  <a:lnTo>
                    <a:pt x="6442" y="1078"/>
                  </a:lnTo>
                  <a:lnTo>
                    <a:pt x="6632" y="1109"/>
                  </a:lnTo>
                  <a:lnTo>
                    <a:pt x="6618" y="1064"/>
                  </a:lnTo>
                  <a:lnTo>
                    <a:pt x="6431" y="1033"/>
                  </a:lnTo>
                  <a:close/>
                  <a:moveTo>
                    <a:pt x="6811" y="1092"/>
                  </a:moveTo>
                  <a:lnTo>
                    <a:pt x="6824" y="1136"/>
                  </a:lnTo>
                  <a:lnTo>
                    <a:pt x="7011" y="1170"/>
                  </a:lnTo>
                  <a:lnTo>
                    <a:pt x="7011" y="1170"/>
                  </a:lnTo>
                  <a:lnTo>
                    <a:pt x="6997" y="1122"/>
                  </a:lnTo>
                  <a:lnTo>
                    <a:pt x="6811" y="1092"/>
                  </a:lnTo>
                  <a:close/>
                  <a:moveTo>
                    <a:pt x="7187" y="1150"/>
                  </a:moveTo>
                  <a:lnTo>
                    <a:pt x="7201" y="1198"/>
                  </a:lnTo>
                  <a:lnTo>
                    <a:pt x="7388" y="1229"/>
                  </a:lnTo>
                  <a:lnTo>
                    <a:pt x="7388" y="1229"/>
                  </a:lnTo>
                  <a:lnTo>
                    <a:pt x="7374" y="1184"/>
                  </a:lnTo>
                  <a:lnTo>
                    <a:pt x="7187" y="1150"/>
                  </a:lnTo>
                  <a:close/>
                  <a:moveTo>
                    <a:pt x="7564" y="1215"/>
                  </a:moveTo>
                  <a:lnTo>
                    <a:pt x="7578" y="1259"/>
                  </a:lnTo>
                  <a:lnTo>
                    <a:pt x="7765" y="1290"/>
                  </a:lnTo>
                  <a:lnTo>
                    <a:pt x="7765" y="1290"/>
                  </a:lnTo>
                  <a:lnTo>
                    <a:pt x="7751" y="1245"/>
                  </a:lnTo>
                  <a:lnTo>
                    <a:pt x="7564" y="1215"/>
                  </a:lnTo>
                  <a:close/>
                  <a:moveTo>
                    <a:pt x="7943" y="1273"/>
                  </a:moveTo>
                  <a:lnTo>
                    <a:pt x="7957" y="1318"/>
                  </a:lnTo>
                  <a:lnTo>
                    <a:pt x="8147" y="1351"/>
                  </a:lnTo>
                  <a:lnTo>
                    <a:pt x="8133" y="1304"/>
                  </a:lnTo>
                  <a:lnTo>
                    <a:pt x="7943" y="1273"/>
                  </a:lnTo>
                  <a:close/>
                  <a:moveTo>
                    <a:pt x="8320" y="1337"/>
                  </a:moveTo>
                  <a:lnTo>
                    <a:pt x="8334" y="1382"/>
                  </a:lnTo>
                  <a:lnTo>
                    <a:pt x="8523" y="1413"/>
                  </a:lnTo>
                  <a:lnTo>
                    <a:pt x="8509" y="1368"/>
                  </a:lnTo>
                  <a:lnTo>
                    <a:pt x="8320" y="1337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4245;p57">
              <a:extLst>
                <a:ext uri="{FF2B5EF4-FFF2-40B4-BE49-F238E27FC236}">
                  <a16:creationId xmlns:a16="http://schemas.microsoft.com/office/drawing/2014/main" id="{C5D925FE-4097-4829-9206-C974CBDF3DB7}"/>
                </a:ext>
              </a:extLst>
            </p:cNvPr>
            <p:cNvSpPr/>
            <p:nvPr/>
          </p:nvSpPr>
          <p:spPr>
            <a:xfrm>
              <a:off x="6642000" y="2111800"/>
              <a:ext cx="213100" cy="35250"/>
            </a:xfrm>
            <a:custGeom>
              <a:avLst/>
              <a:gdLst/>
              <a:ahLst/>
              <a:cxnLst/>
              <a:rect l="l" t="t" r="r" b="b"/>
              <a:pathLst>
                <a:path w="8524" h="1410" extrusionOk="0">
                  <a:moveTo>
                    <a:pt x="1" y="1"/>
                  </a:moveTo>
                  <a:lnTo>
                    <a:pt x="15" y="45"/>
                  </a:lnTo>
                  <a:lnTo>
                    <a:pt x="202" y="76"/>
                  </a:lnTo>
                  <a:lnTo>
                    <a:pt x="188" y="31"/>
                  </a:lnTo>
                  <a:lnTo>
                    <a:pt x="1" y="1"/>
                  </a:lnTo>
                  <a:close/>
                  <a:moveTo>
                    <a:pt x="380" y="59"/>
                  </a:moveTo>
                  <a:lnTo>
                    <a:pt x="394" y="104"/>
                  </a:lnTo>
                  <a:lnTo>
                    <a:pt x="581" y="134"/>
                  </a:lnTo>
                  <a:lnTo>
                    <a:pt x="567" y="90"/>
                  </a:lnTo>
                  <a:lnTo>
                    <a:pt x="380" y="59"/>
                  </a:lnTo>
                  <a:close/>
                  <a:moveTo>
                    <a:pt x="757" y="118"/>
                  </a:moveTo>
                  <a:lnTo>
                    <a:pt x="771" y="162"/>
                  </a:lnTo>
                  <a:lnTo>
                    <a:pt x="958" y="196"/>
                  </a:lnTo>
                  <a:lnTo>
                    <a:pt x="958" y="196"/>
                  </a:lnTo>
                  <a:lnTo>
                    <a:pt x="947" y="148"/>
                  </a:lnTo>
                  <a:lnTo>
                    <a:pt x="757" y="118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40" y="257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0"/>
                  </a:moveTo>
                  <a:lnTo>
                    <a:pt x="1527" y="285"/>
                  </a:lnTo>
                  <a:lnTo>
                    <a:pt x="1717" y="316"/>
                  </a:lnTo>
                  <a:lnTo>
                    <a:pt x="1703" y="271"/>
                  </a:lnTo>
                  <a:lnTo>
                    <a:pt x="1513" y="240"/>
                  </a:lnTo>
                  <a:close/>
                  <a:moveTo>
                    <a:pt x="1890" y="299"/>
                  </a:moveTo>
                  <a:lnTo>
                    <a:pt x="1904" y="344"/>
                  </a:lnTo>
                  <a:lnTo>
                    <a:pt x="2093" y="377"/>
                  </a:lnTo>
                  <a:lnTo>
                    <a:pt x="2079" y="330"/>
                  </a:lnTo>
                  <a:lnTo>
                    <a:pt x="1890" y="299"/>
                  </a:lnTo>
                  <a:close/>
                  <a:moveTo>
                    <a:pt x="2272" y="363"/>
                  </a:moveTo>
                  <a:lnTo>
                    <a:pt x="2286" y="408"/>
                  </a:lnTo>
                  <a:lnTo>
                    <a:pt x="2473" y="439"/>
                  </a:lnTo>
                  <a:lnTo>
                    <a:pt x="2459" y="394"/>
                  </a:lnTo>
                  <a:lnTo>
                    <a:pt x="2272" y="363"/>
                  </a:lnTo>
                  <a:close/>
                  <a:moveTo>
                    <a:pt x="2648" y="422"/>
                  </a:moveTo>
                  <a:lnTo>
                    <a:pt x="2660" y="466"/>
                  </a:lnTo>
                  <a:lnTo>
                    <a:pt x="2849" y="497"/>
                  </a:lnTo>
                  <a:lnTo>
                    <a:pt x="2835" y="452"/>
                  </a:lnTo>
                  <a:lnTo>
                    <a:pt x="2648" y="422"/>
                  </a:lnTo>
                  <a:close/>
                  <a:moveTo>
                    <a:pt x="3028" y="483"/>
                  </a:moveTo>
                  <a:lnTo>
                    <a:pt x="3042" y="53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8" y="483"/>
                  </a:lnTo>
                  <a:close/>
                  <a:moveTo>
                    <a:pt x="3404" y="545"/>
                  </a:moveTo>
                  <a:lnTo>
                    <a:pt x="3418" y="589"/>
                  </a:lnTo>
                  <a:lnTo>
                    <a:pt x="3605" y="620"/>
                  </a:lnTo>
                  <a:lnTo>
                    <a:pt x="3591" y="575"/>
                  </a:lnTo>
                  <a:lnTo>
                    <a:pt x="3404" y="545"/>
                  </a:lnTo>
                  <a:close/>
                  <a:moveTo>
                    <a:pt x="3784" y="603"/>
                  </a:moveTo>
                  <a:lnTo>
                    <a:pt x="3798" y="648"/>
                  </a:lnTo>
                  <a:lnTo>
                    <a:pt x="3985" y="678"/>
                  </a:lnTo>
                  <a:lnTo>
                    <a:pt x="3974" y="634"/>
                  </a:lnTo>
                  <a:lnTo>
                    <a:pt x="3784" y="603"/>
                  </a:lnTo>
                  <a:close/>
                  <a:moveTo>
                    <a:pt x="4160" y="664"/>
                  </a:moveTo>
                  <a:lnTo>
                    <a:pt x="4174" y="712"/>
                  </a:lnTo>
                  <a:lnTo>
                    <a:pt x="4364" y="743"/>
                  </a:lnTo>
                  <a:lnTo>
                    <a:pt x="4364" y="743"/>
                  </a:lnTo>
                  <a:lnTo>
                    <a:pt x="4350" y="698"/>
                  </a:lnTo>
                  <a:lnTo>
                    <a:pt x="4160" y="664"/>
                  </a:lnTo>
                  <a:close/>
                  <a:moveTo>
                    <a:pt x="4537" y="726"/>
                  </a:moveTo>
                  <a:lnTo>
                    <a:pt x="4551" y="771"/>
                  </a:lnTo>
                  <a:lnTo>
                    <a:pt x="4741" y="801"/>
                  </a:lnTo>
                  <a:lnTo>
                    <a:pt x="4727" y="757"/>
                  </a:lnTo>
                  <a:lnTo>
                    <a:pt x="4537" y="726"/>
                  </a:lnTo>
                  <a:close/>
                  <a:moveTo>
                    <a:pt x="4917" y="784"/>
                  </a:moveTo>
                  <a:lnTo>
                    <a:pt x="4930" y="829"/>
                  </a:lnTo>
                  <a:lnTo>
                    <a:pt x="5120" y="860"/>
                  </a:lnTo>
                  <a:lnTo>
                    <a:pt x="5106" y="815"/>
                  </a:lnTo>
                  <a:lnTo>
                    <a:pt x="4917" y="784"/>
                  </a:lnTo>
                  <a:close/>
                  <a:moveTo>
                    <a:pt x="5293" y="846"/>
                  </a:moveTo>
                  <a:lnTo>
                    <a:pt x="5307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3" y="846"/>
                  </a:lnTo>
                  <a:close/>
                  <a:moveTo>
                    <a:pt x="5675" y="907"/>
                  </a:moveTo>
                  <a:lnTo>
                    <a:pt x="5689" y="952"/>
                  </a:lnTo>
                  <a:lnTo>
                    <a:pt x="5876" y="983"/>
                  </a:lnTo>
                  <a:lnTo>
                    <a:pt x="5862" y="938"/>
                  </a:lnTo>
                  <a:lnTo>
                    <a:pt x="5675" y="907"/>
                  </a:lnTo>
                  <a:close/>
                  <a:moveTo>
                    <a:pt x="6052" y="966"/>
                  </a:moveTo>
                  <a:lnTo>
                    <a:pt x="6066" y="1010"/>
                  </a:lnTo>
                  <a:lnTo>
                    <a:pt x="6253" y="1041"/>
                  </a:lnTo>
                  <a:lnTo>
                    <a:pt x="6239" y="996"/>
                  </a:lnTo>
                  <a:lnTo>
                    <a:pt x="6052" y="966"/>
                  </a:lnTo>
                  <a:close/>
                  <a:moveTo>
                    <a:pt x="6431" y="1027"/>
                  </a:moveTo>
                  <a:lnTo>
                    <a:pt x="6445" y="1075"/>
                  </a:lnTo>
                  <a:lnTo>
                    <a:pt x="6632" y="1105"/>
                  </a:lnTo>
                  <a:lnTo>
                    <a:pt x="6618" y="1061"/>
                  </a:lnTo>
                  <a:lnTo>
                    <a:pt x="6431" y="1027"/>
                  </a:lnTo>
                  <a:close/>
                  <a:moveTo>
                    <a:pt x="6808" y="1089"/>
                  </a:moveTo>
                  <a:lnTo>
                    <a:pt x="6822" y="1133"/>
                  </a:lnTo>
                  <a:lnTo>
                    <a:pt x="7009" y="1164"/>
                  </a:lnTo>
                  <a:lnTo>
                    <a:pt x="6995" y="1119"/>
                  </a:lnTo>
                  <a:lnTo>
                    <a:pt x="6808" y="1089"/>
                  </a:lnTo>
                  <a:close/>
                  <a:moveTo>
                    <a:pt x="7187" y="1150"/>
                  </a:moveTo>
                  <a:lnTo>
                    <a:pt x="7201" y="1195"/>
                  </a:lnTo>
                  <a:lnTo>
                    <a:pt x="7391" y="1228"/>
                  </a:lnTo>
                  <a:lnTo>
                    <a:pt x="7377" y="1181"/>
                  </a:lnTo>
                  <a:lnTo>
                    <a:pt x="7187" y="1150"/>
                  </a:lnTo>
                  <a:close/>
                  <a:moveTo>
                    <a:pt x="7564" y="1208"/>
                  </a:moveTo>
                  <a:lnTo>
                    <a:pt x="7578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4" y="1208"/>
                  </a:lnTo>
                  <a:close/>
                  <a:moveTo>
                    <a:pt x="7943" y="1273"/>
                  </a:moveTo>
                  <a:lnTo>
                    <a:pt x="7957" y="1317"/>
                  </a:lnTo>
                  <a:lnTo>
                    <a:pt x="8147" y="1348"/>
                  </a:lnTo>
                  <a:lnTo>
                    <a:pt x="8133" y="1303"/>
                  </a:lnTo>
                  <a:lnTo>
                    <a:pt x="7943" y="1273"/>
                  </a:lnTo>
                  <a:close/>
                  <a:moveTo>
                    <a:pt x="8320" y="1331"/>
                  </a:moveTo>
                  <a:lnTo>
                    <a:pt x="8334" y="1376"/>
                  </a:lnTo>
                  <a:lnTo>
                    <a:pt x="8524" y="1409"/>
                  </a:lnTo>
                  <a:lnTo>
                    <a:pt x="8524" y="1409"/>
                  </a:lnTo>
                  <a:lnTo>
                    <a:pt x="8510" y="1362"/>
                  </a:lnTo>
                  <a:lnTo>
                    <a:pt x="8320" y="133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4246;p57">
              <a:extLst>
                <a:ext uri="{FF2B5EF4-FFF2-40B4-BE49-F238E27FC236}">
                  <a16:creationId xmlns:a16="http://schemas.microsoft.com/office/drawing/2014/main" id="{05B5E07C-04A0-42A9-876F-9E39BC57211D}"/>
                </a:ext>
              </a:extLst>
            </p:cNvPr>
            <p:cNvSpPr/>
            <p:nvPr/>
          </p:nvSpPr>
          <p:spPr>
            <a:xfrm>
              <a:off x="6632025" y="2075325"/>
              <a:ext cx="213025" cy="35250"/>
            </a:xfrm>
            <a:custGeom>
              <a:avLst/>
              <a:gdLst/>
              <a:ahLst/>
              <a:cxnLst/>
              <a:rect l="l" t="t" r="r" b="b"/>
              <a:pathLst>
                <a:path w="8521" h="1410" extrusionOk="0">
                  <a:moveTo>
                    <a:pt x="1" y="0"/>
                  </a:moveTo>
                  <a:lnTo>
                    <a:pt x="15" y="45"/>
                  </a:lnTo>
                  <a:lnTo>
                    <a:pt x="205" y="79"/>
                  </a:lnTo>
                  <a:lnTo>
                    <a:pt x="205" y="79"/>
                  </a:lnTo>
                  <a:lnTo>
                    <a:pt x="191" y="31"/>
                  </a:lnTo>
                  <a:lnTo>
                    <a:pt x="1" y="0"/>
                  </a:lnTo>
                  <a:close/>
                  <a:moveTo>
                    <a:pt x="378" y="65"/>
                  </a:moveTo>
                  <a:lnTo>
                    <a:pt x="392" y="109"/>
                  </a:lnTo>
                  <a:lnTo>
                    <a:pt x="581" y="140"/>
                  </a:lnTo>
                  <a:lnTo>
                    <a:pt x="567" y="95"/>
                  </a:lnTo>
                  <a:lnTo>
                    <a:pt x="378" y="65"/>
                  </a:lnTo>
                  <a:close/>
                  <a:moveTo>
                    <a:pt x="754" y="123"/>
                  </a:moveTo>
                  <a:lnTo>
                    <a:pt x="768" y="168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4" y="123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37" y="260"/>
                  </a:lnTo>
                  <a:lnTo>
                    <a:pt x="1323" y="212"/>
                  </a:lnTo>
                  <a:lnTo>
                    <a:pt x="1136" y="182"/>
                  </a:lnTo>
                  <a:close/>
                  <a:moveTo>
                    <a:pt x="1513" y="246"/>
                  </a:moveTo>
                  <a:lnTo>
                    <a:pt x="1524" y="291"/>
                  </a:lnTo>
                  <a:lnTo>
                    <a:pt x="1714" y="321"/>
                  </a:lnTo>
                  <a:lnTo>
                    <a:pt x="1714" y="321"/>
                  </a:lnTo>
                  <a:lnTo>
                    <a:pt x="1700" y="277"/>
                  </a:lnTo>
                  <a:lnTo>
                    <a:pt x="1513" y="246"/>
                  </a:lnTo>
                  <a:close/>
                  <a:moveTo>
                    <a:pt x="1892" y="305"/>
                  </a:moveTo>
                  <a:lnTo>
                    <a:pt x="1906" y="349"/>
                  </a:lnTo>
                  <a:lnTo>
                    <a:pt x="2093" y="380"/>
                  </a:lnTo>
                  <a:lnTo>
                    <a:pt x="2079" y="335"/>
                  </a:lnTo>
                  <a:lnTo>
                    <a:pt x="1892" y="305"/>
                  </a:lnTo>
                  <a:close/>
                  <a:moveTo>
                    <a:pt x="2269" y="363"/>
                  </a:moveTo>
                  <a:lnTo>
                    <a:pt x="2283" y="408"/>
                  </a:lnTo>
                  <a:lnTo>
                    <a:pt x="2470" y="441"/>
                  </a:lnTo>
                  <a:lnTo>
                    <a:pt x="2456" y="394"/>
                  </a:lnTo>
                  <a:lnTo>
                    <a:pt x="2269" y="363"/>
                  </a:lnTo>
                  <a:close/>
                  <a:moveTo>
                    <a:pt x="2648" y="427"/>
                  </a:moveTo>
                  <a:lnTo>
                    <a:pt x="2662" y="472"/>
                  </a:lnTo>
                  <a:lnTo>
                    <a:pt x="2849" y="503"/>
                  </a:lnTo>
                  <a:lnTo>
                    <a:pt x="2849" y="503"/>
                  </a:lnTo>
                  <a:lnTo>
                    <a:pt x="2838" y="458"/>
                  </a:lnTo>
                  <a:lnTo>
                    <a:pt x="2648" y="427"/>
                  </a:lnTo>
                  <a:close/>
                  <a:moveTo>
                    <a:pt x="3025" y="486"/>
                  </a:moveTo>
                  <a:lnTo>
                    <a:pt x="3039" y="531"/>
                  </a:lnTo>
                  <a:lnTo>
                    <a:pt x="3229" y="56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5" y="486"/>
                  </a:lnTo>
                  <a:close/>
                  <a:moveTo>
                    <a:pt x="3402" y="544"/>
                  </a:moveTo>
                  <a:lnTo>
                    <a:pt x="3416" y="589"/>
                  </a:lnTo>
                  <a:lnTo>
                    <a:pt x="3605" y="623"/>
                  </a:lnTo>
                  <a:lnTo>
                    <a:pt x="3591" y="575"/>
                  </a:lnTo>
                  <a:lnTo>
                    <a:pt x="3402" y="544"/>
                  </a:lnTo>
                  <a:close/>
                  <a:moveTo>
                    <a:pt x="3781" y="609"/>
                  </a:moveTo>
                  <a:lnTo>
                    <a:pt x="3795" y="653"/>
                  </a:lnTo>
                  <a:lnTo>
                    <a:pt x="3985" y="684"/>
                  </a:lnTo>
                  <a:lnTo>
                    <a:pt x="3985" y="684"/>
                  </a:lnTo>
                  <a:lnTo>
                    <a:pt x="3971" y="639"/>
                  </a:lnTo>
                  <a:lnTo>
                    <a:pt x="3781" y="609"/>
                  </a:lnTo>
                  <a:close/>
                  <a:moveTo>
                    <a:pt x="4158" y="667"/>
                  </a:moveTo>
                  <a:lnTo>
                    <a:pt x="4172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58" y="667"/>
                  </a:lnTo>
                  <a:close/>
                  <a:moveTo>
                    <a:pt x="4540" y="726"/>
                  </a:moveTo>
                  <a:lnTo>
                    <a:pt x="4554" y="770"/>
                  </a:lnTo>
                  <a:lnTo>
                    <a:pt x="4741" y="804"/>
                  </a:lnTo>
                  <a:lnTo>
                    <a:pt x="4741" y="804"/>
                  </a:lnTo>
                  <a:lnTo>
                    <a:pt x="4727" y="756"/>
                  </a:lnTo>
                  <a:lnTo>
                    <a:pt x="4540" y="726"/>
                  </a:lnTo>
                  <a:close/>
                  <a:moveTo>
                    <a:pt x="4917" y="790"/>
                  </a:moveTo>
                  <a:lnTo>
                    <a:pt x="4931" y="835"/>
                  </a:lnTo>
                  <a:lnTo>
                    <a:pt x="5117" y="865"/>
                  </a:lnTo>
                  <a:lnTo>
                    <a:pt x="5103" y="821"/>
                  </a:lnTo>
                  <a:lnTo>
                    <a:pt x="4917" y="790"/>
                  </a:lnTo>
                  <a:close/>
                  <a:moveTo>
                    <a:pt x="5296" y="849"/>
                  </a:moveTo>
                  <a:lnTo>
                    <a:pt x="5310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6" y="849"/>
                  </a:lnTo>
                  <a:close/>
                  <a:moveTo>
                    <a:pt x="5673" y="907"/>
                  </a:moveTo>
                  <a:lnTo>
                    <a:pt x="5687" y="952"/>
                  </a:lnTo>
                  <a:lnTo>
                    <a:pt x="5873" y="985"/>
                  </a:lnTo>
                  <a:lnTo>
                    <a:pt x="5860" y="938"/>
                  </a:lnTo>
                  <a:lnTo>
                    <a:pt x="5673" y="907"/>
                  </a:lnTo>
                  <a:close/>
                  <a:moveTo>
                    <a:pt x="6052" y="971"/>
                  </a:moveTo>
                  <a:lnTo>
                    <a:pt x="6066" y="1016"/>
                  </a:lnTo>
                  <a:lnTo>
                    <a:pt x="6256" y="1047"/>
                  </a:lnTo>
                  <a:lnTo>
                    <a:pt x="6242" y="1002"/>
                  </a:lnTo>
                  <a:lnTo>
                    <a:pt x="6052" y="971"/>
                  </a:lnTo>
                  <a:close/>
                  <a:moveTo>
                    <a:pt x="6429" y="1030"/>
                  </a:moveTo>
                  <a:lnTo>
                    <a:pt x="6443" y="1075"/>
                  </a:lnTo>
                  <a:lnTo>
                    <a:pt x="6630" y="1105"/>
                  </a:lnTo>
                  <a:lnTo>
                    <a:pt x="6616" y="1061"/>
                  </a:lnTo>
                  <a:lnTo>
                    <a:pt x="6429" y="1030"/>
                  </a:lnTo>
                  <a:close/>
                  <a:moveTo>
                    <a:pt x="6805" y="1091"/>
                  </a:moveTo>
                  <a:lnTo>
                    <a:pt x="6819" y="1139"/>
                  </a:lnTo>
                  <a:lnTo>
                    <a:pt x="7006" y="1169"/>
                  </a:lnTo>
                  <a:lnTo>
                    <a:pt x="6995" y="1125"/>
                  </a:lnTo>
                  <a:lnTo>
                    <a:pt x="6805" y="1091"/>
                  </a:lnTo>
                  <a:close/>
                  <a:moveTo>
                    <a:pt x="7185" y="1153"/>
                  </a:moveTo>
                  <a:lnTo>
                    <a:pt x="7199" y="1197"/>
                  </a:lnTo>
                  <a:lnTo>
                    <a:pt x="7388" y="1228"/>
                  </a:lnTo>
                  <a:lnTo>
                    <a:pt x="7374" y="1183"/>
                  </a:lnTo>
                  <a:lnTo>
                    <a:pt x="7185" y="1153"/>
                  </a:lnTo>
                  <a:close/>
                  <a:moveTo>
                    <a:pt x="7561" y="1211"/>
                  </a:moveTo>
                  <a:lnTo>
                    <a:pt x="7575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1" y="1211"/>
                  </a:lnTo>
                  <a:close/>
                  <a:moveTo>
                    <a:pt x="7944" y="1273"/>
                  </a:moveTo>
                  <a:lnTo>
                    <a:pt x="7957" y="1320"/>
                  </a:lnTo>
                  <a:lnTo>
                    <a:pt x="8144" y="1351"/>
                  </a:lnTo>
                  <a:lnTo>
                    <a:pt x="8144" y="1351"/>
                  </a:lnTo>
                  <a:lnTo>
                    <a:pt x="8130" y="1306"/>
                  </a:lnTo>
                  <a:lnTo>
                    <a:pt x="7944" y="1273"/>
                  </a:lnTo>
                  <a:close/>
                  <a:moveTo>
                    <a:pt x="8320" y="1334"/>
                  </a:moveTo>
                  <a:lnTo>
                    <a:pt x="8334" y="1379"/>
                  </a:lnTo>
                  <a:lnTo>
                    <a:pt x="8521" y="1409"/>
                  </a:lnTo>
                  <a:lnTo>
                    <a:pt x="8507" y="1365"/>
                  </a:lnTo>
                  <a:lnTo>
                    <a:pt x="8320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4247;p57">
              <a:extLst>
                <a:ext uri="{FF2B5EF4-FFF2-40B4-BE49-F238E27FC236}">
                  <a16:creationId xmlns:a16="http://schemas.microsoft.com/office/drawing/2014/main" id="{2BCE62D9-26D2-4A71-9EB7-F15DBCA3E08E}"/>
                </a:ext>
              </a:extLst>
            </p:cNvPr>
            <p:cNvSpPr/>
            <p:nvPr/>
          </p:nvSpPr>
          <p:spPr>
            <a:xfrm>
              <a:off x="5502025" y="2359325"/>
              <a:ext cx="220575" cy="253775"/>
            </a:xfrm>
            <a:custGeom>
              <a:avLst/>
              <a:gdLst/>
              <a:ahLst/>
              <a:cxnLst/>
              <a:rect l="l" t="t" r="r" b="b"/>
              <a:pathLst>
                <a:path w="8823" h="10151" extrusionOk="0">
                  <a:moveTo>
                    <a:pt x="1114" y="0"/>
                  </a:moveTo>
                  <a:cubicBezTo>
                    <a:pt x="1077" y="0"/>
                    <a:pt x="1038" y="6"/>
                    <a:pt x="997" y="17"/>
                  </a:cubicBezTo>
                  <a:cubicBezTo>
                    <a:pt x="112" y="254"/>
                    <a:pt x="1" y="3273"/>
                    <a:pt x="1" y="3273"/>
                  </a:cubicBezTo>
                  <a:cubicBezTo>
                    <a:pt x="1" y="3273"/>
                    <a:pt x="1465" y="8423"/>
                    <a:pt x="3388" y="9773"/>
                  </a:cubicBezTo>
                  <a:cubicBezTo>
                    <a:pt x="3765" y="10039"/>
                    <a:pt x="4206" y="10151"/>
                    <a:pt x="4669" y="10151"/>
                  </a:cubicBezTo>
                  <a:cubicBezTo>
                    <a:pt x="6560" y="10151"/>
                    <a:pt x="8823" y="8286"/>
                    <a:pt x="8688" y="7399"/>
                  </a:cubicBezTo>
                  <a:cubicBezTo>
                    <a:pt x="8647" y="7123"/>
                    <a:pt x="8389" y="7020"/>
                    <a:pt x="8023" y="7020"/>
                  </a:cubicBezTo>
                  <a:cubicBezTo>
                    <a:pt x="7025" y="7020"/>
                    <a:pt x="5229" y="7794"/>
                    <a:pt x="4910" y="7935"/>
                  </a:cubicBezTo>
                  <a:lnTo>
                    <a:pt x="4910" y="7935"/>
                  </a:lnTo>
                  <a:cubicBezTo>
                    <a:pt x="5348" y="7738"/>
                    <a:pt x="8550" y="6252"/>
                    <a:pt x="8111" y="5215"/>
                  </a:cubicBezTo>
                  <a:cubicBezTo>
                    <a:pt x="8004" y="4964"/>
                    <a:pt x="7722" y="4866"/>
                    <a:pt x="7350" y="4866"/>
                  </a:cubicBezTo>
                  <a:cubicBezTo>
                    <a:pt x="6068" y="4866"/>
                    <a:pt x="3708" y="6021"/>
                    <a:pt x="3708" y="6021"/>
                  </a:cubicBezTo>
                  <a:cubicBezTo>
                    <a:pt x="3708" y="6021"/>
                    <a:pt x="7302" y="4160"/>
                    <a:pt x="6627" y="2893"/>
                  </a:cubicBezTo>
                  <a:cubicBezTo>
                    <a:pt x="6486" y="2631"/>
                    <a:pt x="6220" y="2527"/>
                    <a:pt x="5885" y="2527"/>
                  </a:cubicBezTo>
                  <a:cubicBezTo>
                    <a:pt x="4992" y="2527"/>
                    <a:pt x="3615" y="3271"/>
                    <a:pt x="2867" y="3719"/>
                  </a:cubicBezTo>
                  <a:lnTo>
                    <a:pt x="2867" y="3719"/>
                  </a:lnTo>
                  <a:cubicBezTo>
                    <a:pt x="3956" y="3017"/>
                    <a:pt x="6308" y="1394"/>
                    <a:pt x="5689" y="832"/>
                  </a:cubicBezTo>
                  <a:cubicBezTo>
                    <a:pt x="5573" y="726"/>
                    <a:pt x="5408" y="681"/>
                    <a:pt x="5210" y="681"/>
                  </a:cubicBezTo>
                  <a:cubicBezTo>
                    <a:pt x="4042" y="681"/>
                    <a:pt x="1744" y="2255"/>
                    <a:pt x="1744" y="2255"/>
                  </a:cubicBezTo>
                  <a:cubicBezTo>
                    <a:pt x="1744" y="2255"/>
                    <a:pt x="1871" y="0"/>
                    <a:pt x="111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4248;p57">
              <a:extLst>
                <a:ext uri="{FF2B5EF4-FFF2-40B4-BE49-F238E27FC236}">
                  <a16:creationId xmlns:a16="http://schemas.microsoft.com/office/drawing/2014/main" id="{7ACBD249-84B2-4D6D-8F67-200166C74D14}"/>
                </a:ext>
              </a:extLst>
            </p:cNvPr>
            <p:cNvSpPr/>
            <p:nvPr/>
          </p:nvSpPr>
          <p:spPr>
            <a:xfrm>
              <a:off x="6993800" y="2120825"/>
              <a:ext cx="217500" cy="273450"/>
            </a:xfrm>
            <a:custGeom>
              <a:avLst/>
              <a:gdLst/>
              <a:ahLst/>
              <a:cxnLst/>
              <a:rect l="l" t="t" r="r" b="b"/>
              <a:pathLst>
                <a:path w="8700" h="10938" extrusionOk="0">
                  <a:moveTo>
                    <a:pt x="2668" y="1"/>
                  </a:moveTo>
                  <a:cubicBezTo>
                    <a:pt x="2510" y="1"/>
                    <a:pt x="2375" y="35"/>
                    <a:pt x="2274" y="114"/>
                  </a:cubicBezTo>
                  <a:cubicBezTo>
                    <a:pt x="1549" y="675"/>
                    <a:pt x="3608" y="2055"/>
                    <a:pt x="3608" y="2055"/>
                  </a:cubicBezTo>
                  <a:cubicBezTo>
                    <a:pt x="3608" y="2055"/>
                    <a:pt x="1" y="3266"/>
                    <a:pt x="98" y="4343"/>
                  </a:cubicBezTo>
                  <a:cubicBezTo>
                    <a:pt x="121" y="4590"/>
                    <a:pt x="373" y="4685"/>
                    <a:pt x="750" y="4685"/>
                  </a:cubicBezTo>
                  <a:cubicBezTo>
                    <a:pt x="1645" y="4685"/>
                    <a:pt x="3240" y="4147"/>
                    <a:pt x="4097" y="3832"/>
                  </a:cubicBezTo>
                  <a:lnTo>
                    <a:pt x="4097" y="3832"/>
                  </a:lnTo>
                  <a:cubicBezTo>
                    <a:pt x="2986" y="4282"/>
                    <a:pt x="716" y="5344"/>
                    <a:pt x="1175" y="6338"/>
                  </a:cubicBezTo>
                  <a:cubicBezTo>
                    <a:pt x="1339" y="6690"/>
                    <a:pt x="1726" y="6819"/>
                    <a:pt x="2205" y="6819"/>
                  </a:cubicBezTo>
                  <a:cubicBezTo>
                    <a:pt x="3490" y="6819"/>
                    <a:pt x="5428" y="5892"/>
                    <a:pt x="5430" y="5891"/>
                  </a:cubicBezTo>
                  <a:lnTo>
                    <a:pt x="5430" y="5891"/>
                  </a:lnTo>
                  <a:cubicBezTo>
                    <a:pt x="5428" y="5892"/>
                    <a:pt x="1530" y="7872"/>
                    <a:pt x="2135" y="8921"/>
                  </a:cubicBezTo>
                  <a:cubicBezTo>
                    <a:pt x="2261" y="9140"/>
                    <a:pt x="2514" y="9227"/>
                    <a:pt x="2837" y="9227"/>
                  </a:cubicBezTo>
                  <a:cubicBezTo>
                    <a:pt x="3945" y="9227"/>
                    <a:pt x="5866" y="8207"/>
                    <a:pt x="6223" y="8013"/>
                  </a:cubicBezTo>
                  <a:lnTo>
                    <a:pt x="6223" y="8013"/>
                  </a:lnTo>
                  <a:cubicBezTo>
                    <a:pt x="5768" y="8266"/>
                    <a:pt x="2803" y="9958"/>
                    <a:pt x="3530" y="10695"/>
                  </a:cubicBezTo>
                  <a:cubicBezTo>
                    <a:pt x="3690" y="10859"/>
                    <a:pt x="3994" y="10937"/>
                    <a:pt x="4377" y="10937"/>
                  </a:cubicBezTo>
                  <a:cubicBezTo>
                    <a:pt x="5867" y="10937"/>
                    <a:pt x="8551" y="9763"/>
                    <a:pt x="8615" y="7897"/>
                  </a:cubicBezTo>
                  <a:cubicBezTo>
                    <a:pt x="8699" y="5554"/>
                    <a:pt x="5471" y="1280"/>
                    <a:pt x="5471" y="1280"/>
                  </a:cubicBezTo>
                  <a:cubicBezTo>
                    <a:pt x="5471" y="1280"/>
                    <a:pt x="3637" y="1"/>
                    <a:pt x="2668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4250;p57">
            <a:extLst>
              <a:ext uri="{FF2B5EF4-FFF2-40B4-BE49-F238E27FC236}">
                <a16:creationId xmlns:a16="http://schemas.microsoft.com/office/drawing/2014/main" id="{7F5EED5A-8063-4516-BA34-27B4736369A9}"/>
              </a:ext>
            </a:extLst>
          </p:cNvPr>
          <p:cNvGrpSpPr/>
          <p:nvPr/>
        </p:nvGrpSpPr>
        <p:grpSpPr>
          <a:xfrm rot="-1541473">
            <a:off x="7354702" y="3770513"/>
            <a:ext cx="4049217" cy="2998711"/>
            <a:chOff x="75004" y="2532151"/>
            <a:chExt cx="3037060" cy="2249141"/>
          </a:xfrm>
        </p:grpSpPr>
        <p:grpSp>
          <p:nvGrpSpPr>
            <p:cNvPr id="246" name="Google Shape;4251;p57">
              <a:extLst>
                <a:ext uri="{FF2B5EF4-FFF2-40B4-BE49-F238E27FC236}">
                  <a16:creationId xmlns:a16="http://schemas.microsoft.com/office/drawing/2014/main" id="{353C96D9-1149-4F40-8A20-355F6AEA61B2}"/>
                </a:ext>
              </a:extLst>
            </p:cNvPr>
            <p:cNvGrpSpPr/>
            <p:nvPr/>
          </p:nvGrpSpPr>
          <p:grpSpPr>
            <a:xfrm rot="925807">
              <a:off x="236870" y="2864556"/>
              <a:ext cx="2713328" cy="1584332"/>
              <a:chOff x="1677050" y="1326500"/>
              <a:chExt cx="2265900" cy="1323075"/>
            </a:xfrm>
          </p:grpSpPr>
          <p:sp>
            <p:nvSpPr>
              <p:cNvPr id="254" name="Google Shape;4252;p57">
                <a:extLst>
                  <a:ext uri="{FF2B5EF4-FFF2-40B4-BE49-F238E27FC236}">
                    <a16:creationId xmlns:a16="http://schemas.microsoft.com/office/drawing/2014/main" id="{981E7162-6DAD-43FD-A0F9-99F6FC5E3B61}"/>
                  </a:ext>
                </a:extLst>
              </p:cNvPr>
              <p:cNvSpPr/>
              <p:nvPr/>
            </p:nvSpPr>
            <p:spPr>
              <a:xfrm>
                <a:off x="1677050" y="1326500"/>
                <a:ext cx="2265900" cy="1323075"/>
              </a:xfrm>
              <a:custGeom>
                <a:avLst/>
                <a:gdLst/>
                <a:ahLst/>
                <a:cxnLst/>
                <a:rect l="l" t="t" r="r" b="b"/>
                <a:pathLst>
                  <a:path w="90636" h="52923" extrusionOk="0">
                    <a:moveTo>
                      <a:pt x="41008" y="0"/>
                    </a:moveTo>
                    <a:cubicBezTo>
                      <a:pt x="40985" y="0"/>
                      <a:pt x="40962" y="4"/>
                      <a:pt x="40939" y="11"/>
                    </a:cubicBezTo>
                    <a:cubicBezTo>
                      <a:pt x="40013" y="291"/>
                      <a:pt x="39082" y="592"/>
                      <a:pt x="38168" y="905"/>
                    </a:cubicBezTo>
                    <a:cubicBezTo>
                      <a:pt x="38043" y="949"/>
                      <a:pt x="37976" y="1085"/>
                      <a:pt x="38019" y="1210"/>
                    </a:cubicBezTo>
                    <a:cubicBezTo>
                      <a:pt x="38054" y="1310"/>
                      <a:pt x="38145" y="1373"/>
                      <a:pt x="38246" y="1373"/>
                    </a:cubicBezTo>
                    <a:cubicBezTo>
                      <a:pt x="38271" y="1373"/>
                      <a:pt x="38298" y="1368"/>
                      <a:pt x="38325" y="1358"/>
                    </a:cubicBezTo>
                    <a:cubicBezTo>
                      <a:pt x="39233" y="1047"/>
                      <a:pt x="40159" y="748"/>
                      <a:pt x="41079" y="469"/>
                    </a:cubicBezTo>
                    <a:cubicBezTo>
                      <a:pt x="41204" y="431"/>
                      <a:pt x="41277" y="296"/>
                      <a:pt x="41238" y="170"/>
                    </a:cubicBezTo>
                    <a:cubicBezTo>
                      <a:pt x="41207" y="67"/>
                      <a:pt x="41111" y="0"/>
                      <a:pt x="41008" y="0"/>
                    </a:cubicBezTo>
                    <a:close/>
                    <a:moveTo>
                      <a:pt x="35515" y="1880"/>
                    </a:moveTo>
                    <a:cubicBezTo>
                      <a:pt x="35487" y="1880"/>
                      <a:pt x="35458" y="1885"/>
                      <a:pt x="35430" y="1895"/>
                    </a:cubicBezTo>
                    <a:cubicBezTo>
                      <a:pt x="34525" y="2242"/>
                      <a:pt x="33617" y="2607"/>
                      <a:pt x="32730" y="2982"/>
                    </a:cubicBezTo>
                    <a:cubicBezTo>
                      <a:pt x="32608" y="3034"/>
                      <a:pt x="32551" y="3175"/>
                      <a:pt x="32602" y="3297"/>
                    </a:cubicBezTo>
                    <a:cubicBezTo>
                      <a:pt x="32641" y="3388"/>
                      <a:pt x="32730" y="3444"/>
                      <a:pt x="32822" y="3444"/>
                    </a:cubicBezTo>
                    <a:cubicBezTo>
                      <a:pt x="32854" y="3444"/>
                      <a:pt x="32887" y="3438"/>
                      <a:pt x="32915" y="3423"/>
                    </a:cubicBezTo>
                    <a:cubicBezTo>
                      <a:pt x="33798" y="3051"/>
                      <a:pt x="34701" y="2688"/>
                      <a:pt x="35600" y="2344"/>
                    </a:cubicBezTo>
                    <a:cubicBezTo>
                      <a:pt x="35724" y="2296"/>
                      <a:pt x="35785" y="2159"/>
                      <a:pt x="35739" y="2034"/>
                    </a:cubicBezTo>
                    <a:cubicBezTo>
                      <a:pt x="35703" y="1938"/>
                      <a:pt x="35612" y="1880"/>
                      <a:pt x="35515" y="1880"/>
                    </a:cubicBezTo>
                    <a:close/>
                    <a:moveTo>
                      <a:pt x="30170" y="4140"/>
                    </a:moveTo>
                    <a:cubicBezTo>
                      <a:pt x="30136" y="4140"/>
                      <a:pt x="30102" y="4148"/>
                      <a:pt x="30069" y="4163"/>
                    </a:cubicBezTo>
                    <a:cubicBezTo>
                      <a:pt x="29195" y="4568"/>
                      <a:pt x="28315" y="4996"/>
                      <a:pt x="27451" y="5433"/>
                    </a:cubicBezTo>
                    <a:cubicBezTo>
                      <a:pt x="27332" y="5494"/>
                      <a:pt x="27286" y="5638"/>
                      <a:pt x="27345" y="5756"/>
                    </a:cubicBezTo>
                    <a:cubicBezTo>
                      <a:pt x="27388" y="5840"/>
                      <a:pt x="27472" y="5888"/>
                      <a:pt x="27559" y="5888"/>
                    </a:cubicBezTo>
                    <a:cubicBezTo>
                      <a:pt x="27596" y="5888"/>
                      <a:pt x="27633" y="5879"/>
                      <a:pt x="27666" y="5862"/>
                    </a:cubicBezTo>
                    <a:cubicBezTo>
                      <a:pt x="28526" y="5426"/>
                      <a:pt x="29401" y="5001"/>
                      <a:pt x="30270" y="4598"/>
                    </a:cubicBezTo>
                    <a:cubicBezTo>
                      <a:pt x="30391" y="4541"/>
                      <a:pt x="30443" y="4399"/>
                      <a:pt x="30388" y="4278"/>
                    </a:cubicBezTo>
                    <a:cubicBezTo>
                      <a:pt x="30347" y="4192"/>
                      <a:pt x="30260" y="4140"/>
                      <a:pt x="30170" y="4140"/>
                    </a:cubicBezTo>
                    <a:close/>
                    <a:moveTo>
                      <a:pt x="82832" y="7504"/>
                    </a:moveTo>
                    <a:cubicBezTo>
                      <a:pt x="82704" y="7505"/>
                      <a:pt x="82587" y="7605"/>
                      <a:pt x="82583" y="7736"/>
                    </a:cubicBezTo>
                    <a:cubicBezTo>
                      <a:pt x="82579" y="7868"/>
                      <a:pt x="82681" y="7980"/>
                      <a:pt x="82815" y="7984"/>
                    </a:cubicBezTo>
                    <a:cubicBezTo>
                      <a:pt x="83120" y="7994"/>
                      <a:pt x="83427" y="8018"/>
                      <a:pt x="83732" y="8056"/>
                    </a:cubicBezTo>
                    <a:cubicBezTo>
                      <a:pt x="84396" y="8138"/>
                      <a:pt x="85022" y="8280"/>
                      <a:pt x="85590" y="8478"/>
                    </a:cubicBezTo>
                    <a:cubicBezTo>
                      <a:pt x="85617" y="8487"/>
                      <a:pt x="85643" y="8491"/>
                      <a:pt x="85669" y="8491"/>
                    </a:cubicBezTo>
                    <a:cubicBezTo>
                      <a:pt x="85770" y="8491"/>
                      <a:pt x="85861" y="8427"/>
                      <a:pt x="85897" y="8330"/>
                    </a:cubicBezTo>
                    <a:cubicBezTo>
                      <a:pt x="85939" y="8205"/>
                      <a:pt x="85875" y="8069"/>
                      <a:pt x="85748" y="8025"/>
                    </a:cubicBezTo>
                    <a:cubicBezTo>
                      <a:pt x="85148" y="7816"/>
                      <a:pt x="84489" y="7667"/>
                      <a:pt x="83791" y="7580"/>
                    </a:cubicBezTo>
                    <a:cubicBezTo>
                      <a:pt x="83472" y="7540"/>
                      <a:pt x="83150" y="7516"/>
                      <a:pt x="82832" y="7504"/>
                    </a:cubicBezTo>
                    <a:close/>
                    <a:moveTo>
                      <a:pt x="24992" y="6765"/>
                    </a:moveTo>
                    <a:cubicBezTo>
                      <a:pt x="24953" y="6765"/>
                      <a:pt x="24914" y="6775"/>
                      <a:pt x="24877" y="6795"/>
                    </a:cubicBezTo>
                    <a:cubicBezTo>
                      <a:pt x="24041" y="7258"/>
                      <a:pt x="23190" y="7745"/>
                      <a:pt x="22354" y="8245"/>
                    </a:cubicBezTo>
                    <a:cubicBezTo>
                      <a:pt x="22239" y="8313"/>
                      <a:pt x="22202" y="8461"/>
                      <a:pt x="22270" y="8574"/>
                    </a:cubicBezTo>
                    <a:cubicBezTo>
                      <a:pt x="22315" y="8649"/>
                      <a:pt x="22394" y="8691"/>
                      <a:pt x="22477" y="8691"/>
                    </a:cubicBezTo>
                    <a:cubicBezTo>
                      <a:pt x="22518" y="8691"/>
                      <a:pt x="22560" y="8680"/>
                      <a:pt x="22600" y="8657"/>
                    </a:cubicBezTo>
                    <a:cubicBezTo>
                      <a:pt x="23432" y="8160"/>
                      <a:pt x="24277" y="7675"/>
                      <a:pt x="25109" y="7216"/>
                    </a:cubicBezTo>
                    <a:cubicBezTo>
                      <a:pt x="25225" y="7151"/>
                      <a:pt x="25267" y="7005"/>
                      <a:pt x="25204" y="6890"/>
                    </a:cubicBezTo>
                    <a:cubicBezTo>
                      <a:pt x="25159" y="6811"/>
                      <a:pt x="25077" y="6765"/>
                      <a:pt x="24992" y="6765"/>
                    </a:cubicBezTo>
                    <a:close/>
                    <a:moveTo>
                      <a:pt x="79941" y="7774"/>
                    </a:moveTo>
                    <a:cubicBezTo>
                      <a:pt x="79924" y="7774"/>
                      <a:pt x="79907" y="7776"/>
                      <a:pt x="79890" y="7780"/>
                    </a:cubicBezTo>
                    <a:cubicBezTo>
                      <a:pt x="78950" y="7989"/>
                      <a:pt x="78013" y="8314"/>
                      <a:pt x="77103" y="8746"/>
                    </a:cubicBezTo>
                    <a:cubicBezTo>
                      <a:pt x="76983" y="8803"/>
                      <a:pt x="76933" y="8945"/>
                      <a:pt x="76989" y="9065"/>
                    </a:cubicBezTo>
                    <a:cubicBezTo>
                      <a:pt x="77030" y="9152"/>
                      <a:pt x="77116" y="9203"/>
                      <a:pt x="77206" y="9203"/>
                    </a:cubicBezTo>
                    <a:cubicBezTo>
                      <a:pt x="77240" y="9203"/>
                      <a:pt x="77276" y="9195"/>
                      <a:pt x="77310" y="9180"/>
                    </a:cubicBezTo>
                    <a:cubicBezTo>
                      <a:pt x="78187" y="8763"/>
                      <a:pt x="79090" y="8449"/>
                      <a:pt x="79994" y="8248"/>
                    </a:cubicBezTo>
                    <a:cubicBezTo>
                      <a:pt x="80124" y="8218"/>
                      <a:pt x="80204" y="8091"/>
                      <a:pt x="80176" y="7962"/>
                    </a:cubicBezTo>
                    <a:cubicBezTo>
                      <a:pt x="80150" y="7849"/>
                      <a:pt x="80052" y="7774"/>
                      <a:pt x="79941" y="7774"/>
                    </a:cubicBezTo>
                    <a:close/>
                    <a:moveTo>
                      <a:pt x="20011" y="9744"/>
                    </a:moveTo>
                    <a:cubicBezTo>
                      <a:pt x="19967" y="9744"/>
                      <a:pt x="19922" y="9756"/>
                      <a:pt x="19882" y="9782"/>
                    </a:cubicBezTo>
                    <a:cubicBezTo>
                      <a:pt x="19075" y="10304"/>
                      <a:pt x="18261" y="10848"/>
                      <a:pt x="17464" y="11405"/>
                    </a:cubicBezTo>
                    <a:cubicBezTo>
                      <a:pt x="17356" y="11479"/>
                      <a:pt x="17329" y="11628"/>
                      <a:pt x="17404" y="11738"/>
                    </a:cubicBezTo>
                    <a:cubicBezTo>
                      <a:pt x="17452" y="11803"/>
                      <a:pt x="17525" y="11840"/>
                      <a:pt x="17601" y="11840"/>
                    </a:cubicBezTo>
                    <a:cubicBezTo>
                      <a:pt x="17648" y="11840"/>
                      <a:pt x="17696" y="11826"/>
                      <a:pt x="17737" y="11796"/>
                    </a:cubicBezTo>
                    <a:cubicBezTo>
                      <a:pt x="18531" y="11244"/>
                      <a:pt x="19340" y="10702"/>
                      <a:pt x="20141" y="10185"/>
                    </a:cubicBezTo>
                    <a:cubicBezTo>
                      <a:pt x="20253" y="10113"/>
                      <a:pt x="20286" y="9965"/>
                      <a:pt x="20214" y="9853"/>
                    </a:cubicBezTo>
                    <a:cubicBezTo>
                      <a:pt x="20168" y="9782"/>
                      <a:pt x="20090" y="9744"/>
                      <a:pt x="20011" y="9744"/>
                    </a:cubicBezTo>
                    <a:close/>
                    <a:moveTo>
                      <a:pt x="88132" y="9499"/>
                    </a:moveTo>
                    <a:cubicBezTo>
                      <a:pt x="88070" y="9499"/>
                      <a:pt x="88008" y="9523"/>
                      <a:pt x="87962" y="9571"/>
                    </a:cubicBezTo>
                    <a:cubicBezTo>
                      <a:pt x="87869" y="9666"/>
                      <a:pt x="87871" y="9818"/>
                      <a:pt x="87966" y="9909"/>
                    </a:cubicBezTo>
                    <a:cubicBezTo>
                      <a:pt x="88613" y="10537"/>
                      <a:pt x="89123" y="11320"/>
                      <a:pt x="89488" y="12237"/>
                    </a:cubicBezTo>
                    <a:cubicBezTo>
                      <a:pt x="89525" y="12332"/>
                      <a:pt x="89615" y="12388"/>
                      <a:pt x="89711" y="12388"/>
                    </a:cubicBezTo>
                    <a:cubicBezTo>
                      <a:pt x="89740" y="12388"/>
                      <a:pt x="89772" y="12382"/>
                      <a:pt x="89800" y="12372"/>
                    </a:cubicBezTo>
                    <a:cubicBezTo>
                      <a:pt x="89922" y="12323"/>
                      <a:pt x="89982" y="12183"/>
                      <a:pt x="89933" y="12061"/>
                    </a:cubicBezTo>
                    <a:cubicBezTo>
                      <a:pt x="89545" y="11079"/>
                      <a:pt x="88995" y="10241"/>
                      <a:pt x="88300" y="9566"/>
                    </a:cubicBezTo>
                    <a:cubicBezTo>
                      <a:pt x="88254" y="9521"/>
                      <a:pt x="88193" y="9499"/>
                      <a:pt x="88132" y="9499"/>
                    </a:cubicBezTo>
                    <a:close/>
                    <a:moveTo>
                      <a:pt x="74727" y="10225"/>
                    </a:moveTo>
                    <a:cubicBezTo>
                      <a:pt x="74677" y="10225"/>
                      <a:pt x="74627" y="10241"/>
                      <a:pt x="74584" y="10273"/>
                    </a:cubicBezTo>
                    <a:cubicBezTo>
                      <a:pt x="73804" y="10858"/>
                      <a:pt x="73067" y="11521"/>
                      <a:pt x="72400" y="12247"/>
                    </a:cubicBezTo>
                    <a:cubicBezTo>
                      <a:pt x="72311" y="12344"/>
                      <a:pt x="72316" y="12495"/>
                      <a:pt x="72415" y="12586"/>
                    </a:cubicBezTo>
                    <a:cubicBezTo>
                      <a:pt x="72461" y="12627"/>
                      <a:pt x="72519" y="12649"/>
                      <a:pt x="72576" y="12649"/>
                    </a:cubicBezTo>
                    <a:cubicBezTo>
                      <a:pt x="72642" y="12649"/>
                      <a:pt x="72706" y="12624"/>
                      <a:pt x="72755" y="12573"/>
                    </a:cubicBezTo>
                    <a:cubicBezTo>
                      <a:pt x="73403" y="11869"/>
                      <a:pt x="74115" y="11224"/>
                      <a:pt x="74872" y="10657"/>
                    </a:cubicBezTo>
                    <a:cubicBezTo>
                      <a:pt x="74978" y="10578"/>
                      <a:pt x="74998" y="10428"/>
                      <a:pt x="74919" y="10322"/>
                    </a:cubicBezTo>
                    <a:cubicBezTo>
                      <a:pt x="74872" y="10259"/>
                      <a:pt x="74800" y="10225"/>
                      <a:pt x="74727" y="10225"/>
                    </a:cubicBezTo>
                    <a:close/>
                    <a:moveTo>
                      <a:pt x="15249" y="13063"/>
                    </a:moveTo>
                    <a:cubicBezTo>
                      <a:pt x="15199" y="13063"/>
                      <a:pt x="15148" y="13079"/>
                      <a:pt x="15105" y="13111"/>
                    </a:cubicBezTo>
                    <a:cubicBezTo>
                      <a:pt x="14335" y="13689"/>
                      <a:pt x="13562" y="14291"/>
                      <a:pt x="12807" y="14897"/>
                    </a:cubicBezTo>
                    <a:cubicBezTo>
                      <a:pt x="12704" y="14981"/>
                      <a:pt x="12688" y="15132"/>
                      <a:pt x="12771" y="15235"/>
                    </a:cubicBezTo>
                    <a:cubicBezTo>
                      <a:pt x="12817" y="15292"/>
                      <a:pt x="12886" y="15324"/>
                      <a:pt x="12957" y="15324"/>
                    </a:cubicBezTo>
                    <a:cubicBezTo>
                      <a:pt x="13009" y="15324"/>
                      <a:pt x="13062" y="15306"/>
                      <a:pt x="13110" y="15272"/>
                    </a:cubicBezTo>
                    <a:cubicBezTo>
                      <a:pt x="13857" y="14666"/>
                      <a:pt x="14627" y="14069"/>
                      <a:pt x="15393" y="13495"/>
                    </a:cubicBezTo>
                    <a:cubicBezTo>
                      <a:pt x="15499" y="13415"/>
                      <a:pt x="15521" y="13264"/>
                      <a:pt x="15442" y="13158"/>
                    </a:cubicBezTo>
                    <a:cubicBezTo>
                      <a:pt x="15394" y="13096"/>
                      <a:pt x="15322" y="13063"/>
                      <a:pt x="15249" y="13063"/>
                    </a:cubicBezTo>
                    <a:close/>
                    <a:moveTo>
                      <a:pt x="70814" y="14473"/>
                    </a:moveTo>
                    <a:cubicBezTo>
                      <a:pt x="70735" y="14473"/>
                      <a:pt x="70657" y="14512"/>
                      <a:pt x="70611" y="14584"/>
                    </a:cubicBezTo>
                    <a:cubicBezTo>
                      <a:pt x="70445" y="14849"/>
                      <a:pt x="70287" y="15117"/>
                      <a:pt x="70137" y="15391"/>
                    </a:cubicBezTo>
                    <a:cubicBezTo>
                      <a:pt x="69821" y="15968"/>
                      <a:pt x="69530" y="16576"/>
                      <a:pt x="69271" y="17200"/>
                    </a:cubicBezTo>
                    <a:cubicBezTo>
                      <a:pt x="69220" y="17323"/>
                      <a:pt x="69278" y="17462"/>
                      <a:pt x="69401" y="17514"/>
                    </a:cubicBezTo>
                    <a:cubicBezTo>
                      <a:pt x="69430" y="17526"/>
                      <a:pt x="69462" y="17532"/>
                      <a:pt x="69492" y="17532"/>
                    </a:cubicBezTo>
                    <a:cubicBezTo>
                      <a:pt x="69586" y="17532"/>
                      <a:pt x="69674" y="17476"/>
                      <a:pt x="69712" y="17385"/>
                    </a:cubicBezTo>
                    <a:cubicBezTo>
                      <a:pt x="69965" y="16777"/>
                      <a:pt x="70249" y="16183"/>
                      <a:pt x="70557" y="15621"/>
                    </a:cubicBezTo>
                    <a:cubicBezTo>
                      <a:pt x="70702" y="15357"/>
                      <a:pt x="70856" y="15095"/>
                      <a:pt x="71017" y="14840"/>
                    </a:cubicBezTo>
                    <a:cubicBezTo>
                      <a:pt x="71088" y="14728"/>
                      <a:pt x="71054" y="14580"/>
                      <a:pt x="70942" y="14510"/>
                    </a:cubicBezTo>
                    <a:cubicBezTo>
                      <a:pt x="70902" y="14485"/>
                      <a:pt x="70858" y="14473"/>
                      <a:pt x="70814" y="14473"/>
                    </a:cubicBezTo>
                    <a:close/>
                    <a:moveTo>
                      <a:pt x="90341" y="14730"/>
                    </a:moveTo>
                    <a:cubicBezTo>
                      <a:pt x="90336" y="14730"/>
                      <a:pt x="90331" y="14730"/>
                      <a:pt x="90326" y="14730"/>
                    </a:cubicBezTo>
                    <a:cubicBezTo>
                      <a:pt x="90194" y="14740"/>
                      <a:pt x="90096" y="14858"/>
                      <a:pt x="90107" y="14990"/>
                    </a:cubicBezTo>
                    <a:cubicBezTo>
                      <a:pt x="90140" y="15351"/>
                      <a:pt x="90156" y="15728"/>
                      <a:pt x="90156" y="16111"/>
                    </a:cubicBezTo>
                    <a:cubicBezTo>
                      <a:pt x="90156" y="16675"/>
                      <a:pt x="90122" y="17256"/>
                      <a:pt x="90054" y="17841"/>
                    </a:cubicBezTo>
                    <a:cubicBezTo>
                      <a:pt x="90039" y="17972"/>
                      <a:pt x="90134" y="18091"/>
                      <a:pt x="90265" y="18106"/>
                    </a:cubicBezTo>
                    <a:cubicBezTo>
                      <a:pt x="90275" y="18108"/>
                      <a:pt x="90284" y="18108"/>
                      <a:pt x="90293" y="18108"/>
                    </a:cubicBezTo>
                    <a:cubicBezTo>
                      <a:pt x="90414" y="18108"/>
                      <a:pt x="90518" y="18018"/>
                      <a:pt x="90530" y="17894"/>
                    </a:cubicBezTo>
                    <a:cubicBezTo>
                      <a:pt x="90601" y="17291"/>
                      <a:pt x="90636" y="16693"/>
                      <a:pt x="90636" y="16111"/>
                    </a:cubicBezTo>
                    <a:cubicBezTo>
                      <a:pt x="90636" y="15715"/>
                      <a:pt x="90619" y="15324"/>
                      <a:pt x="90586" y="14948"/>
                    </a:cubicBezTo>
                    <a:cubicBezTo>
                      <a:pt x="90574" y="14821"/>
                      <a:pt x="90465" y="14730"/>
                      <a:pt x="90341" y="14730"/>
                    </a:cubicBezTo>
                    <a:close/>
                    <a:moveTo>
                      <a:pt x="10730" y="16706"/>
                    </a:moveTo>
                    <a:cubicBezTo>
                      <a:pt x="10674" y="16706"/>
                      <a:pt x="10617" y="16726"/>
                      <a:pt x="10571" y="16765"/>
                    </a:cubicBezTo>
                    <a:cubicBezTo>
                      <a:pt x="10226" y="17066"/>
                      <a:pt x="9880" y="17370"/>
                      <a:pt x="9538" y="17676"/>
                    </a:cubicBezTo>
                    <a:cubicBezTo>
                      <a:pt x="9159" y="18017"/>
                      <a:pt x="8782" y="18363"/>
                      <a:pt x="8408" y="18714"/>
                    </a:cubicBezTo>
                    <a:cubicBezTo>
                      <a:pt x="8312" y="18804"/>
                      <a:pt x="8307" y="18957"/>
                      <a:pt x="8398" y="19053"/>
                    </a:cubicBezTo>
                    <a:cubicBezTo>
                      <a:pt x="8446" y="19102"/>
                      <a:pt x="8509" y="19127"/>
                      <a:pt x="8573" y="19127"/>
                    </a:cubicBezTo>
                    <a:cubicBezTo>
                      <a:pt x="8633" y="19127"/>
                      <a:pt x="8691" y="19107"/>
                      <a:pt x="8736" y="19063"/>
                    </a:cubicBezTo>
                    <a:cubicBezTo>
                      <a:pt x="9108" y="18714"/>
                      <a:pt x="9484" y="18369"/>
                      <a:pt x="9859" y="18032"/>
                    </a:cubicBezTo>
                    <a:cubicBezTo>
                      <a:pt x="10199" y="17727"/>
                      <a:pt x="10541" y="17425"/>
                      <a:pt x="10886" y="17126"/>
                    </a:cubicBezTo>
                    <a:cubicBezTo>
                      <a:pt x="10987" y="17040"/>
                      <a:pt x="10996" y="16889"/>
                      <a:pt x="10910" y="16789"/>
                    </a:cubicBezTo>
                    <a:cubicBezTo>
                      <a:pt x="10863" y="16734"/>
                      <a:pt x="10797" y="16706"/>
                      <a:pt x="10730" y="16706"/>
                    </a:cubicBezTo>
                    <a:close/>
                    <a:moveTo>
                      <a:pt x="68578" y="19806"/>
                    </a:moveTo>
                    <a:cubicBezTo>
                      <a:pt x="68471" y="19806"/>
                      <a:pt x="68375" y="19878"/>
                      <a:pt x="68347" y="19987"/>
                    </a:cubicBezTo>
                    <a:cubicBezTo>
                      <a:pt x="68113" y="20905"/>
                      <a:pt x="67932" y="21873"/>
                      <a:pt x="67804" y="22866"/>
                    </a:cubicBezTo>
                    <a:cubicBezTo>
                      <a:pt x="67787" y="22997"/>
                      <a:pt x="67881" y="23117"/>
                      <a:pt x="68012" y="23134"/>
                    </a:cubicBezTo>
                    <a:cubicBezTo>
                      <a:pt x="68023" y="23135"/>
                      <a:pt x="68033" y="23135"/>
                      <a:pt x="68042" y="23135"/>
                    </a:cubicBezTo>
                    <a:cubicBezTo>
                      <a:pt x="68161" y="23135"/>
                      <a:pt x="68265" y="23048"/>
                      <a:pt x="68279" y="22927"/>
                    </a:cubicBezTo>
                    <a:cubicBezTo>
                      <a:pt x="68403" y="21954"/>
                      <a:pt x="68582" y="21005"/>
                      <a:pt x="68812" y="20106"/>
                    </a:cubicBezTo>
                    <a:cubicBezTo>
                      <a:pt x="68844" y="19977"/>
                      <a:pt x="68767" y="19847"/>
                      <a:pt x="68639" y="19814"/>
                    </a:cubicBezTo>
                    <a:cubicBezTo>
                      <a:pt x="68618" y="19808"/>
                      <a:pt x="68598" y="19806"/>
                      <a:pt x="68578" y="19806"/>
                    </a:cubicBezTo>
                    <a:close/>
                    <a:moveTo>
                      <a:pt x="6519" y="20700"/>
                    </a:moveTo>
                    <a:cubicBezTo>
                      <a:pt x="6455" y="20700"/>
                      <a:pt x="6392" y="20725"/>
                      <a:pt x="6345" y="20776"/>
                    </a:cubicBezTo>
                    <a:cubicBezTo>
                      <a:pt x="5647" y="21519"/>
                      <a:pt x="5003" y="22261"/>
                      <a:pt x="4432" y="22987"/>
                    </a:cubicBezTo>
                    <a:cubicBezTo>
                      <a:pt x="4349" y="23090"/>
                      <a:pt x="4366" y="23241"/>
                      <a:pt x="4471" y="23322"/>
                    </a:cubicBezTo>
                    <a:cubicBezTo>
                      <a:pt x="4515" y="23357"/>
                      <a:pt x="4567" y="23374"/>
                      <a:pt x="4619" y="23374"/>
                    </a:cubicBezTo>
                    <a:cubicBezTo>
                      <a:pt x="4690" y="23374"/>
                      <a:pt x="4760" y="23341"/>
                      <a:pt x="4809" y="23283"/>
                    </a:cubicBezTo>
                    <a:cubicBezTo>
                      <a:pt x="5374" y="22569"/>
                      <a:pt x="6007" y="21836"/>
                      <a:pt x="6695" y="21103"/>
                    </a:cubicBezTo>
                    <a:cubicBezTo>
                      <a:pt x="6785" y="21006"/>
                      <a:pt x="6780" y="20855"/>
                      <a:pt x="6684" y="20765"/>
                    </a:cubicBezTo>
                    <a:cubicBezTo>
                      <a:pt x="6636" y="20721"/>
                      <a:pt x="6578" y="20700"/>
                      <a:pt x="6519" y="20700"/>
                    </a:cubicBezTo>
                    <a:close/>
                    <a:moveTo>
                      <a:pt x="89726" y="20472"/>
                    </a:moveTo>
                    <a:cubicBezTo>
                      <a:pt x="89620" y="20472"/>
                      <a:pt x="89523" y="20541"/>
                      <a:pt x="89493" y="20648"/>
                    </a:cubicBezTo>
                    <a:cubicBezTo>
                      <a:pt x="89245" y="21556"/>
                      <a:pt x="88942" y="22476"/>
                      <a:pt x="88594" y="23382"/>
                    </a:cubicBezTo>
                    <a:cubicBezTo>
                      <a:pt x="88548" y="23505"/>
                      <a:pt x="88609" y="23643"/>
                      <a:pt x="88733" y="23691"/>
                    </a:cubicBezTo>
                    <a:cubicBezTo>
                      <a:pt x="88761" y="23702"/>
                      <a:pt x="88790" y="23707"/>
                      <a:pt x="88819" y="23707"/>
                    </a:cubicBezTo>
                    <a:cubicBezTo>
                      <a:pt x="88915" y="23707"/>
                      <a:pt x="89006" y="23649"/>
                      <a:pt x="89043" y="23553"/>
                    </a:cubicBezTo>
                    <a:cubicBezTo>
                      <a:pt x="89396" y="22632"/>
                      <a:pt x="89704" y="21698"/>
                      <a:pt x="89956" y="20775"/>
                    </a:cubicBezTo>
                    <a:cubicBezTo>
                      <a:pt x="89992" y="20647"/>
                      <a:pt x="89916" y="20515"/>
                      <a:pt x="89789" y="20480"/>
                    </a:cubicBezTo>
                    <a:cubicBezTo>
                      <a:pt x="89768" y="20474"/>
                      <a:pt x="89747" y="20472"/>
                      <a:pt x="89726" y="20472"/>
                    </a:cubicBezTo>
                    <a:close/>
                    <a:moveTo>
                      <a:pt x="28468" y="25752"/>
                    </a:moveTo>
                    <a:cubicBezTo>
                      <a:pt x="28394" y="25752"/>
                      <a:pt x="28319" y="25754"/>
                      <a:pt x="28243" y="25758"/>
                    </a:cubicBezTo>
                    <a:cubicBezTo>
                      <a:pt x="28111" y="25765"/>
                      <a:pt x="28011" y="25878"/>
                      <a:pt x="28018" y="26011"/>
                    </a:cubicBezTo>
                    <a:cubicBezTo>
                      <a:pt x="28024" y="26135"/>
                      <a:pt x="28126" y="26238"/>
                      <a:pt x="28250" y="26238"/>
                    </a:cubicBezTo>
                    <a:cubicBezTo>
                      <a:pt x="28256" y="26238"/>
                      <a:pt x="28263" y="26237"/>
                      <a:pt x="28271" y="26237"/>
                    </a:cubicBezTo>
                    <a:cubicBezTo>
                      <a:pt x="28333" y="26234"/>
                      <a:pt x="28395" y="26232"/>
                      <a:pt x="28456" y="26232"/>
                    </a:cubicBezTo>
                    <a:cubicBezTo>
                      <a:pt x="28982" y="26232"/>
                      <a:pt x="29480" y="26348"/>
                      <a:pt x="29926" y="26580"/>
                    </a:cubicBezTo>
                    <a:cubicBezTo>
                      <a:pt x="30220" y="26735"/>
                      <a:pt x="30483" y="26932"/>
                      <a:pt x="30709" y="27168"/>
                    </a:cubicBezTo>
                    <a:cubicBezTo>
                      <a:pt x="30755" y="27217"/>
                      <a:pt x="30818" y="27243"/>
                      <a:pt x="30882" y="27243"/>
                    </a:cubicBezTo>
                    <a:cubicBezTo>
                      <a:pt x="30941" y="27243"/>
                      <a:pt x="31001" y="27220"/>
                      <a:pt x="31047" y="27176"/>
                    </a:cubicBezTo>
                    <a:cubicBezTo>
                      <a:pt x="31143" y="27085"/>
                      <a:pt x="31147" y="26933"/>
                      <a:pt x="31055" y="26837"/>
                    </a:cubicBezTo>
                    <a:cubicBezTo>
                      <a:pt x="30794" y="26564"/>
                      <a:pt x="30488" y="26334"/>
                      <a:pt x="30147" y="26155"/>
                    </a:cubicBezTo>
                    <a:cubicBezTo>
                      <a:pt x="29635" y="25888"/>
                      <a:pt x="29067" y="25752"/>
                      <a:pt x="28468" y="25752"/>
                    </a:cubicBezTo>
                    <a:close/>
                    <a:moveTo>
                      <a:pt x="2945" y="25263"/>
                    </a:moveTo>
                    <a:cubicBezTo>
                      <a:pt x="2866" y="25263"/>
                      <a:pt x="2788" y="25303"/>
                      <a:pt x="2743" y="25376"/>
                    </a:cubicBezTo>
                    <a:cubicBezTo>
                      <a:pt x="2210" y="26233"/>
                      <a:pt x="1747" y="27106"/>
                      <a:pt x="1367" y="27968"/>
                    </a:cubicBezTo>
                    <a:cubicBezTo>
                      <a:pt x="1314" y="28090"/>
                      <a:pt x="1368" y="28231"/>
                      <a:pt x="1490" y="28284"/>
                    </a:cubicBezTo>
                    <a:cubicBezTo>
                      <a:pt x="1521" y="28298"/>
                      <a:pt x="1554" y="28304"/>
                      <a:pt x="1586" y="28304"/>
                    </a:cubicBezTo>
                    <a:cubicBezTo>
                      <a:pt x="1679" y="28304"/>
                      <a:pt x="1767" y="28250"/>
                      <a:pt x="1806" y="28160"/>
                    </a:cubicBezTo>
                    <a:cubicBezTo>
                      <a:pt x="2176" y="27318"/>
                      <a:pt x="2630" y="26467"/>
                      <a:pt x="3150" y="25629"/>
                    </a:cubicBezTo>
                    <a:cubicBezTo>
                      <a:pt x="3219" y="25516"/>
                      <a:pt x="3185" y="25369"/>
                      <a:pt x="3072" y="25299"/>
                    </a:cubicBezTo>
                    <a:cubicBezTo>
                      <a:pt x="3033" y="25275"/>
                      <a:pt x="2989" y="25263"/>
                      <a:pt x="2945" y="25263"/>
                    </a:cubicBezTo>
                    <a:close/>
                    <a:moveTo>
                      <a:pt x="87656" y="25887"/>
                    </a:moveTo>
                    <a:cubicBezTo>
                      <a:pt x="87567" y="25887"/>
                      <a:pt x="87481" y="25935"/>
                      <a:pt x="87440" y="26020"/>
                    </a:cubicBezTo>
                    <a:cubicBezTo>
                      <a:pt x="87030" y="26859"/>
                      <a:pt x="86569" y="27711"/>
                      <a:pt x="86068" y="28555"/>
                    </a:cubicBezTo>
                    <a:cubicBezTo>
                      <a:pt x="86001" y="28670"/>
                      <a:pt x="86039" y="28817"/>
                      <a:pt x="86153" y="28885"/>
                    </a:cubicBezTo>
                    <a:cubicBezTo>
                      <a:pt x="86192" y="28907"/>
                      <a:pt x="86233" y="28919"/>
                      <a:pt x="86276" y="28919"/>
                    </a:cubicBezTo>
                    <a:cubicBezTo>
                      <a:pt x="86356" y="28919"/>
                      <a:pt x="86436" y="28876"/>
                      <a:pt x="86480" y="28799"/>
                    </a:cubicBezTo>
                    <a:cubicBezTo>
                      <a:pt x="86985" y="27944"/>
                      <a:pt x="87453" y="27080"/>
                      <a:pt x="87870" y="26230"/>
                    </a:cubicBezTo>
                    <a:cubicBezTo>
                      <a:pt x="87928" y="26112"/>
                      <a:pt x="87879" y="25968"/>
                      <a:pt x="87761" y="25910"/>
                    </a:cubicBezTo>
                    <a:cubicBezTo>
                      <a:pt x="87727" y="25894"/>
                      <a:pt x="87691" y="25887"/>
                      <a:pt x="87656" y="25887"/>
                    </a:cubicBezTo>
                    <a:close/>
                    <a:moveTo>
                      <a:pt x="67837" y="25550"/>
                    </a:moveTo>
                    <a:cubicBezTo>
                      <a:pt x="67708" y="25560"/>
                      <a:pt x="67595" y="25652"/>
                      <a:pt x="67593" y="25785"/>
                    </a:cubicBezTo>
                    <a:cubicBezTo>
                      <a:pt x="67588" y="26011"/>
                      <a:pt x="67585" y="26237"/>
                      <a:pt x="67585" y="26463"/>
                    </a:cubicBezTo>
                    <a:cubicBezTo>
                      <a:pt x="67585" y="27192"/>
                      <a:pt x="67611" y="27947"/>
                      <a:pt x="67662" y="28706"/>
                    </a:cubicBezTo>
                    <a:cubicBezTo>
                      <a:pt x="67670" y="28834"/>
                      <a:pt x="67775" y="28931"/>
                      <a:pt x="67900" y="28931"/>
                    </a:cubicBezTo>
                    <a:cubicBezTo>
                      <a:pt x="67906" y="28931"/>
                      <a:pt x="67911" y="28931"/>
                      <a:pt x="67917" y="28930"/>
                    </a:cubicBezTo>
                    <a:cubicBezTo>
                      <a:pt x="68048" y="28920"/>
                      <a:pt x="68148" y="28807"/>
                      <a:pt x="68141" y="28674"/>
                    </a:cubicBezTo>
                    <a:cubicBezTo>
                      <a:pt x="68090" y="27926"/>
                      <a:pt x="68064" y="27181"/>
                      <a:pt x="68064" y="26463"/>
                    </a:cubicBezTo>
                    <a:cubicBezTo>
                      <a:pt x="68064" y="26239"/>
                      <a:pt x="68067" y="26018"/>
                      <a:pt x="68071" y="25794"/>
                    </a:cubicBezTo>
                    <a:cubicBezTo>
                      <a:pt x="68074" y="25663"/>
                      <a:pt x="67969" y="25552"/>
                      <a:pt x="67837" y="25550"/>
                    </a:cubicBezTo>
                    <a:close/>
                    <a:moveTo>
                      <a:pt x="25555" y="26725"/>
                    </a:moveTo>
                    <a:cubicBezTo>
                      <a:pt x="25511" y="26725"/>
                      <a:pt x="25465" y="26738"/>
                      <a:pt x="25425" y="26764"/>
                    </a:cubicBezTo>
                    <a:cubicBezTo>
                      <a:pt x="24939" y="27079"/>
                      <a:pt x="24483" y="27452"/>
                      <a:pt x="24070" y="27871"/>
                    </a:cubicBezTo>
                    <a:cubicBezTo>
                      <a:pt x="23783" y="28160"/>
                      <a:pt x="23511" y="28469"/>
                      <a:pt x="23257" y="28791"/>
                    </a:cubicBezTo>
                    <a:cubicBezTo>
                      <a:pt x="23176" y="28894"/>
                      <a:pt x="23193" y="29045"/>
                      <a:pt x="23296" y="29126"/>
                    </a:cubicBezTo>
                    <a:cubicBezTo>
                      <a:pt x="23340" y="29161"/>
                      <a:pt x="23392" y="29177"/>
                      <a:pt x="23444" y="29177"/>
                    </a:cubicBezTo>
                    <a:cubicBezTo>
                      <a:pt x="23515" y="29177"/>
                      <a:pt x="23585" y="29147"/>
                      <a:pt x="23634" y="29089"/>
                    </a:cubicBezTo>
                    <a:cubicBezTo>
                      <a:pt x="23877" y="28781"/>
                      <a:pt x="24139" y="28485"/>
                      <a:pt x="24411" y="28208"/>
                    </a:cubicBezTo>
                    <a:cubicBezTo>
                      <a:pt x="24802" y="27813"/>
                      <a:pt x="25230" y="27463"/>
                      <a:pt x="25686" y="27166"/>
                    </a:cubicBezTo>
                    <a:cubicBezTo>
                      <a:pt x="25798" y="27094"/>
                      <a:pt x="25828" y="26946"/>
                      <a:pt x="25757" y="26834"/>
                    </a:cubicBezTo>
                    <a:cubicBezTo>
                      <a:pt x="25711" y="26764"/>
                      <a:pt x="25634" y="26725"/>
                      <a:pt x="25555" y="26725"/>
                    </a:cubicBezTo>
                    <a:close/>
                    <a:moveTo>
                      <a:pt x="31937" y="29402"/>
                    </a:moveTo>
                    <a:cubicBezTo>
                      <a:pt x="31936" y="29402"/>
                      <a:pt x="31934" y="29402"/>
                      <a:pt x="31933" y="29402"/>
                    </a:cubicBezTo>
                    <a:cubicBezTo>
                      <a:pt x="31799" y="29413"/>
                      <a:pt x="31702" y="29528"/>
                      <a:pt x="31714" y="29660"/>
                    </a:cubicBezTo>
                    <a:cubicBezTo>
                      <a:pt x="31727" y="29834"/>
                      <a:pt x="31735" y="30009"/>
                      <a:pt x="31735" y="30186"/>
                    </a:cubicBezTo>
                    <a:cubicBezTo>
                      <a:pt x="31735" y="30920"/>
                      <a:pt x="31611" y="31698"/>
                      <a:pt x="31376" y="32432"/>
                    </a:cubicBezTo>
                    <a:cubicBezTo>
                      <a:pt x="31335" y="32558"/>
                      <a:pt x="31405" y="32692"/>
                      <a:pt x="31532" y="32733"/>
                    </a:cubicBezTo>
                    <a:cubicBezTo>
                      <a:pt x="31557" y="32741"/>
                      <a:pt x="31580" y="32744"/>
                      <a:pt x="31605" y="32744"/>
                    </a:cubicBezTo>
                    <a:cubicBezTo>
                      <a:pt x="31707" y="32744"/>
                      <a:pt x="31800" y="32680"/>
                      <a:pt x="31833" y="32577"/>
                    </a:cubicBezTo>
                    <a:cubicBezTo>
                      <a:pt x="32083" y="31796"/>
                      <a:pt x="32215" y="30969"/>
                      <a:pt x="32215" y="30186"/>
                    </a:cubicBezTo>
                    <a:cubicBezTo>
                      <a:pt x="32215" y="29997"/>
                      <a:pt x="32206" y="29807"/>
                      <a:pt x="32190" y="29621"/>
                    </a:cubicBezTo>
                    <a:cubicBezTo>
                      <a:pt x="32181" y="29490"/>
                      <a:pt x="32066" y="29402"/>
                      <a:pt x="31937" y="29402"/>
                    </a:cubicBezTo>
                    <a:close/>
                    <a:moveTo>
                      <a:pt x="84705" y="30882"/>
                    </a:moveTo>
                    <a:cubicBezTo>
                      <a:pt x="84630" y="30882"/>
                      <a:pt x="84555" y="30918"/>
                      <a:pt x="84510" y="30986"/>
                    </a:cubicBezTo>
                    <a:cubicBezTo>
                      <a:pt x="83978" y="31756"/>
                      <a:pt x="83402" y="32539"/>
                      <a:pt x="82795" y="33311"/>
                    </a:cubicBezTo>
                    <a:cubicBezTo>
                      <a:pt x="82714" y="33414"/>
                      <a:pt x="82732" y="33565"/>
                      <a:pt x="82837" y="33647"/>
                    </a:cubicBezTo>
                    <a:cubicBezTo>
                      <a:pt x="82880" y="33680"/>
                      <a:pt x="82933" y="33697"/>
                      <a:pt x="82985" y="33697"/>
                    </a:cubicBezTo>
                    <a:cubicBezTo>
                      <a:pt x="83057" y="33697"/>
                      <a:pt x="83126" y="33667"/>
                      <a:pt x="83173" y="33607"/>
                    </a:cubicBezTo>
                    <a:cubicBezTo>
                      <a:pt x="83783" y="32827"/>
                      <a:pt x="84367" y="32036"/>
                      <a:pt x="84904" y="31258"/>
                    </a:cubicBezTo>
                    <a:cubicBezTo>
                      <a:pt x="84979" y="31150"/>
                      <a:pt x="84951" y="31000"/>
                      <a:pt x="84843" y="30925"/>
                    </a:cubicBezTo>
                    <a:cubicBezTo>
                      <a:pt x="84801" y="30896"/>
                      <a:pt x="84753" y="30882"/>
                      <a:pt x="84705" y="30882"/>
                    </a:cubicBezTo>
                    <a:close/>
                    <a:moveTo>
                      <a:pt x="638" y="30566"/>
                    </a:moveTo>
                    <a:cubicBezTo>
                      <a:pt x="530" y="30566"/>
                      <a:pt x="432" y="30639"/>
                      <a:pt x="406" y="30748"/>
                    </a:cubicBezTo>
                    <a:cubicBezTo>
                      <a:pt x="171" y="31689"/>
                      <a:pt x="38" y="32671"/>
                      <a:pt x="5" y="33668"/>
                    </a:cubicBezTo>
                    <a:cubicBezTo>
                      <a:pt x="1" y="33799"/>
                      <a:pt x="104" y="33911"/>
                      <a:pt x="237" y="33915"/>
                    </a:cubicBezTo>
                    <a:lnTo>
                      <a:pt x="245" y="33915"/>
                    </a:lnTo>
                    <a:cubicBezTo>
                      <a:pt x="374" y="33915"/>
                      <a:pt x="481" y="33814"/>
                      <a:pt x="484" y="33684"/>
                    </a:cubicBezTo>
                    <a:cubicBezTo>
                      <a:pt x="515" y="32721"/>
                      <a:pt x="646" y="31772"/>
                      <a:pt x="871" y="30863"/>
                    </a:cubicBezTo>
                    <a:cubicBezTo>
                      <a:pt x="903" y="30734"/>
                      <a:pt x="825" y="30605"/>
                      <a:pt x="696" y="30573"/>
                    </a:cubicBezTo>
                    <a:cubicBezTo>
                      <a:pt x="677" y="30568"/>
                      <a:pt x="657" y="30566"/>
                      <a:pt x="638" y="30566"/>
                    </a:cubicBezTo>
                    <a:close/>
                    <a:moveTo>
                      <a:pt x="21951" y="31179"/>
                    </a:moveTo>
                    <a:cubicBezTo>
                      <a:pt x="21859" y="31179"/>
                      <a:pt x="21772" y="31231"/>
                      <a:pt x="21732" y="31320"/>
                    </a:cubicBezTo>
                    <a:cubicBezTo>
                      <a:pt x="21333" y="32216"/>
                      <a:pt x="21039" y="33163"/>
                      <a:pt x="20856" y="34139"/>
                    </a:cubicBezTo>
                    <a:cubicBezTo>
                      <a:pt x="20830" y="34269"/>
                      <a:pt x="20917" y="34395"/>
                      <a:pt x="21047" y="34419"/>
                    </a:cubicBezTo>
                    <a:cubicBezTo>
                      <a:pt x="21062" y="34421"/>
                      <a:pt x="21078" y="34423"/>
                      <a:pt x="21092" y="34423"/>
                    </a:cubicBezTo>
                    <a:cubicBezTo>
                      <a:pt x="21205" y="34423"/>
                      <a:pt x="21304" y="34342"/>
                      <a:pt x="21326" y="34227"/>
                    </a:cubicBezTo>
                    <a:cubicBezTo>
                      <a:pt x="21502" y="33290"/>
                      <a:pt x="21787" y="32376"/>
                      <a:pt x="22171" y="31515"/>
                    </a:cubicBezTo>
                    <a:cubicBezTo>
                      <a:pt x="22224" y="31395"/>
                      <a:pt x="22171" y="31253"/>
                      <a:pt x="22049" y="31200"/>
                    </a:cubicBezTo>
                    <a:cubicBezTo>
                      <a:pt x="22017" y="31185"/>
                      <a:pt x="21984" y="31179"/>
                      <a:pt x="21951" y="31179"/>
                    </a:cubicBezTo>
                    <a:close/>
                    <a:moveTo>
                      <a:pt x="68207" y="31338"/>
                    </a:moveTo>
                    <a:cubicBezTo>
                      <a:pt x="68196" y="31338"/>
                      <a:pt x="68184" y="31339"/>
                      <a:pt x="68172" y="31341"/>
                    </a:cubicBezTo>
                    <a:cubicBezTo>
                      <a:pt x="68041" y="31359"/>
                      <a:pt x="67951" y="31480"/>
                      <a:pt x="67969" y="31612"/>
                    </a:cubicBezTo>
                    <a:cubicBezTo>
                      <a:pt x="68106" y="32567"/>
                      <a:pt x="68279" y="33533"/>
                      <a:pt x="68482" y="34483"/>
                    </a:cubicBezTo>
                    <a:cubicBezTo>
                      <a:pt x="68505" y="34595"/>
                      <a:pt x="68606" y="34673"/>
                      <a:pt x="68716" y="34673"/>
                    </a:cubicBezTo>
                    <a:cubicBezTo>
                      <a:pt x="68733" y="34673"/>
                      <a:pt x="68748" y="34672"/>
                      <a:pt x="68765" y="34670"/>
                    </a:cubicBezTo>
                    <a:cubicBezTo>
                      <a:pt x="68895" y="34641"/>
                      <a:pt x="68978" y="34515"/>
                      <a:pt x="68950" y="34385"/>
                    </a:cubicBezTo>
                    <a:cubicBezTo>
                      <a:pt x="68749" y="33444"/>
                      <a:pt x="68579" y="32489"/>
                      <a:pt x="68443" y="31544"/>
                    </a:cubicBezTo>
                    <a:cubicBezTo>
                      <a:pt x="68427" y="31424"/>
                      <a:pt x="68324" y="31338"/>
                      <a:pt x="68207" y="31338"/>
                    </a:cubicBezTo>
                    <a:close/>
                    <a:moveTo>
                      <a:pt x="30323" y="34859"/>
                    </a:moveTo>
                    <a:cubicBezTo>
                      <a:pt x="30245" y="34859"/>
                      <a:pt x="30168" y="34897"/>
                      <a:pt x="30122" y="34968"/>
                    </a:cubicBezTo>
                    <a:cubicBezTo>
                      <a:pt x="29624" y="35737"/>
                      <a:pt x="29024" y="36485"/>
                      <a:pt x="28338" y="37192"/>
                    </a:cubicBezTo>
                    <a:cubicBezTo>
                      <a:pt x="28247" y="37287"/>
                      <a:pt x="28249" y="37440"/>
                      <a:pt x="28344" y="37531"/>
                    </a:cubicBezTo>
                    <a:cubicBezTo>
                      <a:pt x="28390" y="37576"/>
                      <a:pt x="28450" y="37599"/>
                      <a:pt x="28511" y="37599"/>
                    </a:cubicBezTo>
                    <a:cubicBezTo>
                      <a:pt x="28573" y="37599"/>
                      <a:pt x="28635" y="37575"/>
                      <a:pt x="28683" y="37525"/>
                    </a:cubicBezTo>
                    <a:cubicBezTo>
                      <a:pt x="29390" y="36796"/>
                      <a:pt x="30010" y="36022"/>
                      <a:pt x="30524" y="35229"/>
                    </a:cubicBezTo>
                    <a:cubicBezTo>
                      <a:pt x="30597" y="35118"/>
                      <a:pt x="30566" y="34969"/>
                      <a:pt x="30454" y="34898"/>
                    </a:cubicBezTo>
                    <a:cubicBezTo>
                      <a:pt x="30414" y="34872"/>
                      <a:pt x="30368" y="34859"/>
                      <a:pt x="30323" y="34859"/>
                    </a:cubicBezTo>
                    <a:close/>
                    <a:moveTo>
                      <a:pt x="81135" y="35454"/>
                    </a:moveTo>
                    <a:cubicBezTo>
                      <a:pt x="81068" y="35454"/>
                      <a:pt x="81002" y="35481"/>
                      <a:pt x="80954" y="35535"/>
                    </a:cubicBezTo>
                    <a:cubicBezTo>
                      <a:pt x="80320" y="36261"/>
                      <a:pt x="79662" y="36977"/>
                      <a:pt x="78998" y="37664"/>
                    </a:cubicBezTo>
                    <a:cubicBezTo>
                      <a:pt x="78905" y="37758"/>
                      <a:pt x="78909" y="37910"/>
                      <a:pt x="79004" y="38003"/>
                    </a:cubicBezTo>
                    <a:cubicBezTo>
                      <a:pt x="79050" y="38047"/>
                      <a:pt x="79109" y="38071"/>
                      <a:pt x="79170" y="38071"/>
                    </a:cubicBezTo>
                    <a:cubicBezTo>
                      <a:pt x="79233" y="38071"/>
                      <a:pt x="79295" y="38046"/>
                      <a:pt x="79340" y="37996"/>
                    </a:cubicBezTo>
                    <a:cubicBezTo>
                      <a:pt x="80011" y="37305"/>
                      <a:pt x="80676" y="36583"/>
                      <a:pt x="81314" y="35851"/>
                    </a:cubicBezTo>
                    <a:cubicBezTo>
                      <a:pt x="81401" y="35751"/>
                      <a:pt x="81392" y="35600"/>
                      <a:pt x="81291" y="35512"/>
                    </a:cubicBezTo>
                    <a:cubicBezTo>
                      <a:pt x="81246" y="35473"/>
                      <a:pt x="81190" y="35454"/>
                      <a:pt x="81135" y="35454"/>
                    </a:cubicBezTo>
                    <a:close/>
                    <a:moveTo>
                      <a:pt x="455" y="36324"/>
                    </a:moveTo>
                    <a:cubicBezTo>
                      <a:pt x="439" y="36324"/>
                      <a:pt x="424" y="36325"/>
                      <a:pt x="409" y="36328"/>
                    </a:cubicBezTo>
                    <a:cubicBezTo>
                      <a:pt x="278" y="36352"/>
                      <a:pt x="192" y="36475"/>
                      <a:pt x="214" y="36606"/>
                    </a:cubicBezTo>
                    <a:cubicBezTo>
                      <a:pt x="388" y="37600"/>
                      <a:pt x="667" y="38552"/>
                      <a:pt x="1041" y="39439"/>
                    </a:cubicBezTo>
                    <a:cubicBezTo>
                      <a:pt x="1079" y="39531"/>
                      <a:pt x="1168" y="39586"/>
                      <a:pt x="1261" y="39586"/>
                    </a:cubicBezTo>
                    <a:cubicBezTo>
                      <a:pt x="1294" y="39586"/>
                      <a:pt x="1325" y="39581"/>
                      <a:pt x="1357" y="39568"/>
                    </a:cubicBezTo>
                    <a:cubicBezTo>
                      <a:pt x="1479" y="39516"/>
                      <a:pt x="1535" y="39375"/>
                      <a:pt x="1485" y="39253"/>
                    </a:cubicBezTo>
                    <a:cubicBezTo>
                      <a:pt x="1124" y="38399"/>
                      <a:pt x="857" y="37480"/>
                      <a:pt x="687" y="36524"/>
                    </a:cubicBezTo>
                    <a:cubicBezTo>
                      <a:pt x="666" y="36408"/>
                      <a:pt x="566" y="36324"/>
                      <a:pt x="455" y="36324"/>
                    </a:cubicBezTo>
                    <a:close/>
                    <a:moveTo>
                      <a:pt x="20899" y="36832"/>
                    </a:moveTo>
                    <a:cubicBezTo>
                      <a:pt x="20892" y="36832"/>
                      <a:pt x="20885" y="36833"/>
                      <a:pt x="20879" y="36833"/>
                    </a:cubicBezTo>
                    <a:cubicBezTo>
                      <a:pt x="20748" y="36841"/>
                      <a:pt x="20646" y="36953"/>
                      <a:pt x="20652" y="37085"/>
                    </a:cubicBezTo>
                    <a:cubicBezTo>
                      <a:pt x="20700" y="38084"/>
                      <a:pt x="20870" y="39063"/>
                      <a:pt x="21155" y="39997"/>
                    </a:cubicBezTo>
                    <a:cubicBezTo>
                      <a:pt x="21186" y="40100"/>
                      <a:pt x="21281" y="40167"/>
                      <a:pt x="21384" y="40167"/>
                    </a:cubicBezTo>
                    <a:cubicBezTo>
                      <a:pt x="21408" y="40167"/>
                      <a:pt x="21431" y="40163"/>
                      <a:pt x="21454" y="40155"/>
                    </a:cubicBezTo>
                    <a:cubicBezTo>
                      <a:pt x="21580" y="40117"/>
                      <a:pt x="21652" y="39983"/>
                      <a:pt x="21613" y="39856"/>
                    </a:cubicBezTo>
                    <a:cubicBezTo>
                      <a:pt x="21338" y="38961"/>
                      <a:pt x="21177" y="38021"/>
                      <a:pt x="21129" y="37061"/>
                    </a:cubicBezTo>
                    <a:cubicBezTo>
                      <a:pt x="21123" y="36935"/>
                      <a:pt x="21017" y="36832"/>
                      <a:pt x="20899" y="36832"/>
                    </a:cubicBezTo>
                    <a:close/>
                    <a:moveTo>
                      <a:pt x="69413" y="37010"/>
                    </a:moveTo>
                    <a:cubicBezTo>
                      <a:pt x="69392" y="37010"/>
                      <a:pt x="69370" y="37013"/>
                      <a:pt x="69349" y="37018"/>
                    </a:cubicBezTo>
                    <a:cubicBezTo>
                      <a:pt x="69221" y="37056"/>
                      <a:pt x="69147" y="37188"/>
                      <a:pt x="69183" y="37315"/>
                    </a:cubicBezTo>
                    <a:cubicBezTo>
                      <a:pt x="69446" y="38247"/>
                      <a:pt x="69744" y="39183"/>
                      <a:pt x="70068" y="40096"/>
                    </a:cubicBezTo>
                    <a:cubicBezTo>
                      <a:pt x="70103" y="40195"/>
                      <a:pt x="70196" y="40256"/>
                      <a:pt x="70294" y="40256"/>
                    </a:cubicBezTo>
                    <a:cubicBezTo>
                      <a:pt x="70321" y="40256"/>
                      <a:pt x="70348" y="40251"/>
                      <a:pt x="70376" y="40241"/>
                    </a:cubicBezTo>
                    <a:cubicBezTo>
                      <a:pt x="70501" y="40196"/>
                      <a:pt x="70565" y="40059"/>
                      <a:pt x="70521" y="39935"/>
                    </a:cubicBezTo>
                    <a:cubicBezTo>
                      <a:pt x="70199" y="39031"/>
                      <a:pt x="69906" y="38104"/>
                      <a:pt x="69645" y="37184"/>
                    </a:cubicBezTo>
                    <a:cubicBezTo>
                      <a:pt x="69615" y="37078"/>
                      <a:pt x="69517" y="37010"/>
                      <a:pt x="69413" y="37010"/>
                    </a:cubicBezTo>
                    <a:close/>
                    <a:moveTo>
                      <a:pt x="26334" y="39037"/>
                    </a:moveTo>
                    <a:cubicBezTo>
                      <a:pt x="26284" y="39037"/>
                      <a:pt x="26232" y="39054"/>
                      <a:pt x="26188" y="39087"/>
                    </a:cubicBezTo>
                    <a:cubicBezTo>
                      <a:pt x="25469" y="39635"/>
                      <a:pt x="24667" y="40173"/>
                      <a:pt x="23803" y="40692"/>
                    </a:cubicBezTo>
                    <a:cubicBezTo>
                      <a:pt x="23690" y="40759"/>
                      <a:pt x="23653" y="40907"/>
                      <a:pt x="23721" y="41020"/>
                    </a:cubicBezTo>
                    <a:cubicBezTo>
                      <a:pt x="23766" y="41095"/>
                      <a:pt x="23845" y="41138"/>
                      <a:pt x="23928" y="41138"/>
                    </a:cubicBezTo>
                    <a:cubicBezTo>
                      <a:pt x="23968" y="41138"/>
                      <a:pt x="24011" y="41126"/>
                      <a:pt x="24051" y="41104"/>
                    </a:cubicBezTo>
                    <a:cubicBezTo>
                      <a:pt x="24929" y="40575"/>
                      <a:pt x="25747" y="40027"/>
                      <a:pt x="26480" y="39468"/>
                    </a:cubicBezTo>
                    <a:cubicBezTo>
                      <a:pt x="26584" y="39388"/>
                      <a:pt x="26605" y="39237"/>
                      <a:pt x="26525" y="39132"/>
                    </a:cubicBezTo>
                    <a:cubicBezTo>
                      <a:pt x="26478" y="39070"/>
                      <a:pt x="26407" y="39037"/>
                      <a:pt x="26334" y="39037"/>
                    </a:cubicBezTo>
                    <a:close/>
                    <a:moveTo>
                      <a:pt x="77097" y="39623"/>
                    </a:moveTo>
                    <a:cubicBezTo>
                      <a:pt x="77038" y="39623"/>
                      <a:pt x="76980" y="39644"/>
                      <a:pt x="76934" y="39687"/>
                    </a:cubicBezTo>
                    <a:cubicBezTo>
                      <a:pt x="76229" y="40342"/>
                      <a:pt x="75500" y="40984"/>
                      <a:pt x="74766" y="41596"/>
                    </a:cubicBezTo>
                    <a:cubicBezTo>
                      <a:pt x="74664" y="41681"/>
                      <a:pt x="74650" y="41832"/>
                      <a:pt x="74735" y="41934"/>
                    </a:cubicBezTo>
                    <a:cubicBezTo>
                      <a:pt x="74783" y="41990"/>
                      <a:pt x="74850" y="42020"/>
                      <a:pt x="74919" y="42020"/>
                    </a:cubicBezTo>
                    <a:cubicBezTo>
                      <a:pt x="74973" y="42020"/>
                      <a:pt x="75026" y="42002"/>
                      <a:pt x="75072" y="41964"/>
                    </a:cubicBezTo>
                    <a:cubicBezTo>
                      <a:pt x="75814" y="41348"/>
                      <a:pt x="76550" y="40699"/>
                      <a:pt x="77260" y="40038"/>
                    </a:cubicBezTo>
                    <a:cubicBezTo>
                      <a:pt x="77357" y="39948"/>
                      <a:pt x="77363" y="39796"/>
                      <a:pt x="77272" y="39699"/>
                    </a:cubicBezTo>
                    <a:cubicBezTo>
                      <a:pt x="77225" y="39648"/>
                      <a:pt x="77161" y="39623"/>
                      <a:pt x="77097" y="39623"/>
                    </a:cubicBezTo>
                    <a:close/>
                    <a:moveTo>
                      <a:pt x="21377" y="42045"/>
                    </a:moveTo>
                    <a:cubicBezTo>
                      <a:pt x="21341" y="42045"/>
                      <a:pt x="21305" y="42053"/>
                      <a:pt x="21271" y="42069"/>
                    </a:cubicBezTo>
                    <a:cubicBezTo>
                      <a:pt x="20770" y="42318"/>
                      <a:pt x="20235" y="42571"/>
                      <a:pt x="19677" y="42823"/>
                    </a:cubicBezTo>
                    <a:cubicBezTo>
                      <a:pt x="19339" y="42977"/>
                      <a:pt x="18994" y="43127"/>
                      <a:pt x="18645" y="43273"/>
                    </a:cubicBezTo>
                    <a:cubicBezTo>
                      <a:pt x="18523" y="43324"/>
                      <a:pt x="18467" y="43464"/>
                      <a:pt x="18518" y="43587"/>
                    </a:cubicBezTo>
                    <a:cubicBezTo>
                      <a:pt x="18557" y="43679"/>
                      <a:pt x="18645" y="43734"/>
                      <a:pt x="18739" y="43734"/>
                    </a:cubicBezTo>
                    <a:cubicBezTo>
                      <a:pt x="18769" y="43734"/>
                      <a:pt x="18801" y="43728"/>
                      <a:pt x="18832" y="43717"/>
                    </a:cubicBezTo>
                    <a:cubicBezTo>
                      <a:pt x="19184" y="43568"/>
                      <a:pt x="19532" y="43415"/>
                      <a:pt x="19875" y="43261"/>
                    </a:cubicBezTo>
                    <a:cubicBezTo>
                      <a:pt x="20438" y="43007"/>
                      <a:pt x="20979" y="42749"/>
                      <a:pt x="21484" y="42500"/>
                    </a:cubicBezTo>
                    <a:cubicBezTo>
                      <a:pt x="21603" y="42441"/>
                      <a:pt x="21652" y="42297"/>
                      <a:pt x="21592" y="42178"/>
                    </a:cubicBezTo>
                    <a:cubicBezTo>
                      <a:pt x="21551" y="42093"/>
                      <a:pt x="21466" y="42045"/>
                      <a:pt x="21377" y="42045"/>
                    </a:cubicBezTo>
                    <a:close/>
                    <a:moveTo>
                      <a:pt x="2719" y="41609"/>
                    </a:moveTo>
                    <a:cubicBezTo>
                      <a:pt x="2667" y="41609"/>
                      <a:pt x="2615" y="41625"/>
                      <a:pt x="2571" y="41659"/>
                    </a:cubicBezTo>
                    <a:cubicBezTo>
                      <a:pt x="2467" y="41741"/>
                      <a:pt x="2449" y="41891"/>
                      <a:pt x="2530" y="41996"/>
                    </a:cubicBezTo>
                    <a:cubicBezTo>
                      <a:pt x="3157" y="42794"/>
                      <a:pt x="3884" y="43478"/>
                      <a:pt x="4693" y="44024"/>
                    </a:cubicBezTo>
                    <a:cubicBezTo>
                      <a:pt x="4733" y="44052"/>
                      <a:pt x="4781" y="44065"/>
                      <a:pt x="4827" y="44065"/>
                    </a:cubicBezTo>
                    <a:cubicBezTo>
                      <a:pt x="4905" y="44065"/>
                      <a:pt x="4980" y="44029"/>
                      <a:pt x="5026" y="43961"/>
                    </a:cubicBezTo>
                    <a:cubicBezTo>
                      <a:pt x="5099" y="43850"/>
                      <a:pt x="5071" y="43701"/>
                      <a:pt x="4961" y="43628"/>
                    </a:cubicBezTo>
                    <a:cubicBezTo>
                      <a:pt x="4194" y="43109"/>
                      <a:pt x="3503" y="42461"/>
                      <a:pt x="2907" y="41701"/>
                    </a:cubicBezTo>
                    <a:cubicBezTo>
                      <a:pt x="2861" y="41640"/>
                      <a:pt x="2791" y="41609"/>
                      <a:pt x="2719" y="41609"/>
                    </a:cubicBezTo>
                    <a:close/>
                    <a:moveTo>
                      <a:pt x="22579" y="42323"/>
                    </a:moveTo>
                    <a:cubicBezTo>
                      <a:pt x="22536" y="42323"/>
                      <a:pt x="22493" y="42335"/>
                      <a:pt x="22454" y="42358"/>
                    </a:cubicBezTo>
                    <a:cubicBezTo>
                      <a:pt x="22341" y="42427"/>
                      <a:pt x="22304" y="42574"/>
                      <a:pt x="22374" y="42687"/>
                    </a:cubicBezTo>
                    <a:cubicBezTo>
                      <a:pt x="22867" y="43500"/>
                      <a:pt x="23470" y="44286"/>
                      <a:pt x="24167" y="45025"/>
                    </a:cubicBezTo>
                    <a:cubicBezTo>
                      <a:pt x="24216" y="45074"/>
                      <a:pt x="24279" y="45100"/>
                      <a:pt x="24342" y="45100"/>
                    </a:cubicBezTo>
                    <a:cubicBezTo>
                      <a:pt x="24402" y="45100"/>
                      <a:pt x="24461" y="45079"/>
                      <a:pt x="24506" y="45035"/>
                    </a:cubicBezTo>
                    <a:cubicBezTo>
                      <a:pt x="24602" y="44943"/>
                      <a:pt x="24606" y="44792"/>
                      <a:pt x="24516" y="44696"/>
                    </a:cubicBezTo>
                    <a:cubicBezTo>
                      <a:pt x="23843" y="43981"/>
                      <a:pt x="23260" y="43222"/>
                      <a:pt x="22783" y="42439"/>
                    </a:cubicBezTo>
                    <a:cubicBezTo>
                      <a:pt x="22738" y="42364"/>
                      <a:pt x="22660" y="42323"/>
                      <a:pt x="22579" y="42323"/>
                    </a:cubicBezTo>
                    <a:close/>
                    <a:moveTo>
                      <a:pt x="16017" y="44263"/>
                    </a:moveTo>
                    <a:cubicBezTo>
                      <a:pt x="15993" y="44263"/>
                      <a:pt x="15969" y="44266"/>
                      <a:pt x="15945" y="44274"/>
                    </a:cubicBezTo>
                    <a:cubicBezTo>
                      <a:pt x="14979" y="44581"/>
                      <a:pt x="14043" y="44814"/>
                      <a:pt x="13162" y="44970"/>
                    </a:cubicBezTo>
                    <a:cubicBezTo>
                      <a:pt x="13031" y="44994"/>
                      <a:pt x="12945" y="45117"/>
                      <a:pt x="12968" y="45248"/>
                    </a:cubicBezTo>
                    <a:cubicBezTo>
                      <a:pt x="12987" y="45363"/>
                      <a:pt x="13088" y="45446"/>
                      <a:pt x="13202" y="45446"/>
                    </a:cubicBezTo>
                    <a:cubicBezTo>
                      <a:pt x="13217" y="45446"/>
                      <a:pt x="13231" y="45446"/>
                      <a:pt x="13244" y="45440"/>
                    </a:cubicBezTo>
                    <a:cubicBezTo>
                      <a:pt x="14145" y="45282"/>
                      <a:pt x="15103" y="45044"/>
                      <a:pt x="16090" y="44730"/>
                    </a:cubicBezTo>
                    <a:cubicBezTo>
                      <a:pt x="16216" y="44690"/>
                      <a:pt x="16285" y="44556"/>
                      <a:pt x="16246" y="44429"/>
                    </a:cubicBezTo>
                    <a:cubicBezTo>
                      <a:pt x="16214" y="44328"/>
                      <a:pt x="16118" y="44263"/>
                      <a:pt x="16017" y="44263"/>
                    </a:cubicBezTo>
                    <a:close/>
                    <a:moveTo>
                      <a:pt x="71350" y="42481"/>
                    </a:moveTo>
                    <a:cubicBezTo>
                      <a:pt x="71319" y="42481"/>
                      <a:pt x="71287" y="42488"/>
                      <a:pt x="71257" y="42501"/>
                    </a:cubicBezTo>
                    <a:cubicBezTo>
                      <a:pt x="71135" y="42553"/>
                      <a:pt x="71079" y="42694"/>
                      <a:pt x="71131" y="42816"/>
                    </a:cubicBezTo>
                    <a:cubicBezTo>
                      <a:pt x="71300" y="43211"/>
                      <a:pt x="71475" y="43606"/>
                      <a:pt x="71658" y="43999"/>
                    </a:cubicBezTo>
                    <a:cubicBezTo>
                      <a:pt x="71152" y="44357"/>
                      <a:pt x="70643" y="44708"/>
                      <a:pt x="70130" y="45045"/>
                    </a:cubicBezTo>
                    <a:cubicBezTo>
                      <a:pt x="70021" y="45117"/>
                      <a:pt x="69989" y="45265"/>
                      <a:pt x="70062" y="45377"/>
                    </a:cubicBezTo>
                    <a:cubicBezTo>
                      <a:pt x="70109" y="45446"/>
                      <a:pt x="70185" y="45484"/>
                      <a:pt x="70263" y="45484"/>
                    </a:cubicBezTo>
                    <a:cubicBezTo>
                      <a:pt x="70308" y="45484"/>
                      <a:pt x="70354" y="45472"/>
                      <a:pt x="70394" y="45445"/>
                    </a:cubicBezTo>
                    <a:cubicBezTo>
                      <a:pt x="70887" y="45119"/>
                      <a:pt x="71378" y="44782"/>
                      <a:pt x="71864" y="44437"/>
                    </a:cubicBezTo>
                    <a:cubicBezTo>
                      <a:pt x="72026" y="44779"/>
                      <a:pt x="72192" y="45121"/>
                      <a:pt x="72364" y="45457"/>
                    </a:cubicBezTo>
                    <a:cubicBezTo>
                      <a:pt x="72406" y="45541"/>
                      <a:pt x="72490" y="45588"/>
                      <a:pt x="72578" y="45588"/>
                    </a:cubicBezTo>
                    <a:cubicBezTo>
                      <a:pt x="72615" y="45588"/>
                      <a:pt x="72652" y="45580"/>
                      <a:pt x="72687" y="45565"/>
                    </a:cubicBezTo>
                    <a:cubicBezTo>
                      <a:pt x="72805" y="45506"/>
                      <a:pt x="72852" y="45362"/>
                      <a:pt x="72793" y="45244"/>
                    </a:cubicBezTo>
                    <a:cubicBezTo>
                      <a:pt x="72610" y="44885"/>
                      <a:pt x="72434" y="44522"/>
                      <a:pt x="72260" y="44156"/>
                    </a:cubicBezTo>
                    <a:cubicBezTo>
                      <a:pt x="72435" y="44030"/>
                      <a:pt x="72609" y="43901"/>
                      <a:pt x="72783" y="43772"/>
                    </a:cubicBezTo>
                    <a:cubicBezTo>
                      <a:pt x="72889" y="43693"/>
                      <a:pt x="72911" y="43543"/>
                      <a:pt x="72832" y="43437"/>
                    </a:cubicBezTo>
                    <a:cubicBezTo>
                      <a:pt x="72784" y="43374"/>
                      <a:pt x="72711" y="43340"/>
                      <a:pt x="72638" y="43340"/>
                    </a:cubicBezTo>
                    <a:cubicBezTo>
                      <a:pt x="72589" y="43340"/>
                      <a:pt x="72539" y="43355"/>
                      <a:pt x="72496" y="43387"/>
                    </a:cubicBezTo>
                    <a:cubicBezTo>
                      <a:pt x="72349" y="43498"/>
                      <a:pt x="72202" y="43605"/>
                      <a:pt x="72054" y="43714"/>
                    </a:cubicBezTo>
                    <a:cubicBezTo>
                      <a:pt x="71887" y="43352"/>
                      <a:pt x="71727" y="42990"/>
                      <a:pt x="71571" y="42626"/>
                    </a:cubicBezTo>
                    <a:cubicBezTo>
                      <a:pt x="71532" y="42536"/>
                      <a:pt x="71443" y="42481"/>
                      <a:pt x="71350" y="42481"/>
                    </a:cubicBezTo>
                    <a:close/>
                    <a:moveTo>
                      <a:pt x="7448" y="44799"/>
                    </a:moveTo>
                    <a:cubicBezTo>
                      <a:pt x="7344" y="44799"/>
                      <a:pt x="7249" y="44868"/>
                      <a:pt x="7219" y="44973"/>
                    </a:cubicBezTo>
                    <a:cubicBezTo>
                      <a:pt x="7183" y="45100"/>
                      <a:pt x="7256" y="45232"/>
                      <a:pt x="7382" y="45270"/>
                    </a:cubicBezTo>
                    <a:cubicBezTo>
                      <a:pt x="8294" y="45532"/>
                      <a:pt x="9278" y="45674"/>
                      <a:pt x="10311" y="45691"/>
                    </a:cubicBezTo>
                    <a:lnTo>
                      <a:pt x="10315" y="45691"/>
                    </a:lnTo>
                    <a:cubicBezTo>
                      <a:pt x="10446" y="45691"/>
                      <a:pt x="10552" y="45586"/>
                      <a:pt x="10553" y="45456"/>
                    </a:cubicBezTo>
                    <a:cubicBezTo>
                      <a:pt x="10554" y="45323"/>
                      <a:pt x="10451" y="45214"/>
                      <a:pt x="10317" y="45211"/>
                    </a:cubicBezTo>
                    <a:cubicBezTo>
                      <a:pt x="9328" y="45196"/>
                      <a:pt x="8385" y="45058"/>
                      <a:pt x="7516" y="44809"/>
                    </a:cubicBezTo>
                    <a:cubicBezTo>
                      <a:pt x="7493" y="44802"/>
                      <a:pt x="7470" y="44799"/>
                      <a:pt x="7448" y="44799"/>
                    </a:cubicBezTo>
                    <a:close/>
                    <a:moveTo>
                      <a:pt x="67792" y="46529"/>
                    </a:moveTo>
                    <a:cubicBezTo>
                      <a:pt x="67751" y="46529"/>
                      <a:pt x="67710" y="46539"/>
                      <a:pt x="67673" y="46560"/>
                    </a:cubicBezTo>
                    <a:cubicBezTo>
                      <a:pt x="66842" y="47039"/>
                      <a:pt x="65985" y="47501"/>
                      <a:pt x="65129" y="47927"/>
                    </a:cubicBezTo>
                    <a:cubicBezTo>
                      <a:pt x="65010" y="47986"/>
                      <a:pt x="64963" y="48130"/>
                      <a:pt x="65022" y="48248"/>
                    </a:cubicBezTo>
                    <a:cubicBezTo>
                      <a:pt x="65065" y="48333"/>
                      <a:pt x="65149" y="48382"/>
                      <a:pt x="65236" y="48382"/>
                    </a:cubicBezTo>
                    <a:cubicBezTo>
                      <a:pt x="65274" y="48382"/>
                      <a:pt x="65310" y="48373"/>
                      <a:pt x="65344" y="48356"/>
                    </a:cubicBezTo>
                    <a:cubicBezTo>
                      <a:pt x="66210" y="47925"/>
                      <a:pt x="67073" y="47461"/>
                      <a:pt x="67912" y="46976"/>
                    </a:cubicBezTo>
                    <a:cubicBezTo>
                      <a:pt x="68028" y="46909"/>
                      <a:pt x="68067" y="46762"/>
                      <a:pt x="68001" y="46648"/>
                    </a:cubicBezTo>
                    <a:cubicBezTo>
                      <a:pt x="67956" y="46572"/>
                      <a:pt x="67875" y="46529"/>
                      <a:pt x="67792" y="46529"/>
                    </a:cubicBezTo>
                    <a:close/>
                    <a:moveTo>
                      <a:pt x="26507" y="46550"/>
                    </a:moveTo>
                    <a:cubicBezTo>
                      <a:pt x="26435" y="46550"/>
                      <a:pt x="26363" y="46583"/>
                      <a:pt x="26316" y="46645"/>
                    </a:cubicBezTo>
                    <a:cubicBezTo>
                      <a:pt x="26235" y="46751"/>
                      <a:pt x="26256" y="46902"/>
                      <a:pt x="26362" y="46981"/>
                    </a:cubicBezTo>
                    <a:cubicBezTo>
                      <a:pt x="27110" y="47548"/>
                      <a:pt x="27936" y="48089"/>
                      <a:pt x="28816" y="48589"/>
                    </a:cubicBezTo>
                    <a:cubicBezTo>
                      <a:pt x="28853" y="48610"/>
                      <a:pt x="28893" y="48620"/>
                      <a:pt x="28935" y="48620"/>
                    </a:cubicBezTo>
                    <a:cubicBezTo>
                      <a:pt x="29017" y="48620"/>
                      <a:pt x="29098" y="48576"/>
                      <a:pt x="29142" y="48499"/>
                    </a:cubicBezTo>
                    <a:cubicBezTo>
                      <a:pt x="29208" y="48383"/>
                      <a:pt x="29168" y="48236"/>
                      <a:pt x="29052" y="48172"/>
                    </a:cubicBezTo>
                    <a:cubicBezTo>
                      <a:pt x="28190" y="47682"/>
                      <a:pt x="27383" y="47152"/>
                      <a:pt x="26651" y="46599"/>
                    </a:cubicBezTo>
                    <a:cubicBezTo>
                      <a:pt x="26608" y="46566"/>
                      <a:pt x="26557" y="46550"/>
                      <a:pt x="26507" y="46550"/>
                    </a:cubicBezTo>
                    <a:close/>
                    <a:moveTo>
                      <a:pt x="62597" y="49114"/>
                    </a:moveTo>
                    <a:cubicBezTo>
                      <a:pt x="62566" y="49114"/>
                      <a:pt x="62535" y="49120"/>
                      <a:pt x="62505" y="49133"/>
                    </a:cubicBezTo>
                    <a:cubicBezTo>
                      <a:pt x="61621" y="49506"/>
                      <a:pt x="60714" y="49854"/>
                      <a:pt x="59810" y="50167"/>
                    </a:cubicBezTo>
                    <a:cubicBezTo>
                      <a:pt x="59685" y="50211"/>
                      <a:pt x="59618" y="50347"/>
                      <a:pt x="59662" y="50472"/>
                    </a:cubicBezTo>
                    <a:cubicBezTo>
                      <a:pt x="59698" y="50571"/>
                      <a:pt x="59791" y="50633"/>
                      <a:pt x="59889" y="50633"/>
                    </a:cubicBezTo>
                    <a:cubicBezTo>
                      <a:pt x="59917" y="50633"/>
                      <a:pt x="59943" y="50629"/>
                      <a:pt x="59967" y="50622"/>
                    </a:cubicBezTo>
                    <a:cubicBezTo>
                      <a:pt x="60881" y="50304"/>
                      <a:pt x="61797" y="49952"/>
                      <a:pt x="62691" y="49575"/>
                    </a:cubicBezTo>
                    <a:cubicBezTo>
                      <a:pt x="62813" y="49523"/>
                      <a:pt x="62869" y="49383"/>
                      <a:pt x="62819" y="49261"/>
                    </a:cubicBezTo>
                    <a:cubicBezTo>
                      <a:pt x="62780" y="49169"/>
                      <a:pt x="62691" y="49114"/>
                      <a:pt x="62597" y="49114"/>
                    </a:cubicBezTo>
                    <a:close/>
                    <a:moveTo>
                      <a:pt x="31529" y="49435"/>
                    </a:moveTo>
                    <a:cubicBezTo>
                      <a:pt x="31437" y="49435"/>
                      <a:pt x="31349" y="49488"/>
                      <a:pt x="31309" y="49579"/>
                    </a:cubicBezTo>
                    <a:cubicBezTo>
                      <a:pt x="31256" y="49699"/>
                      <a:pt x="31312" y="49841"/>
                      <a:pt x="31432" y="49895"/>
                    </a:cubicBezTo>
                    <a:cubicBezTo>
                      <a:pt x="32319" y="50284"/>
                      <a:pt x="33235" y="50640"/>
                      <a:pt x="34157" y="50953"/>
                    </a:cubicBezTo>
                    <a:cubicBezTo>
                      <a:pt x="34182" y="50962"/>
                      <a:pt x="34209" y="50966"/>
                      <a:pt x="34234" y="50966"/>
                    </a:cubicBezTo>
                    <a:cubicBezTo>
                      <a:pt x="34334" y="50966"/>
                      <a:pt x="34428" y="50904"/>
                      <a:pt x="34462" y="50804"/>
                    </a:cubicBezTo>
                    <a:cubicBezTo>
                      <a:pt x="34504" y="50678"/>
                      <a:pt x="34437" y="50541"/>
                      <a:pt x="34312" y="50499"/>
                    </a:cubicBezTo>
                    <a:cubicBezTo>
                      <a:pt x="33403" y="50190"/>
                      <a:pt x="32499" y="49838"/>
                      <a:pt x="31625" y="49456"/>
                    </a:cubicBezTo>
                    <a:cubicBezTo>
                      <a:pt x="31594" y="49442"/>
                      <a:pt x="31561" y="49435"/>
                      <a:pt x="31529" y="49435"/>
                    </a:cubicBezTo>
                    <a:close/>
                    <a:moveTo>
                      <a:pt x="57118" y="51010"/>
                    </a:moveTo>
                    <a:cubicBezTo>
                      <a:pt x="57097" y="51010"/>
                      <a:pt x="57076" y="51013"/>
                      <a:pt x="57055" y="51018"/>
                    </a:cubicBezTo>
                    <a:cubicBezTo>
                      <a:pt x="56129" y="51268"/>
                      <a:pt x="55184" y="51489"/>
                      <a:pt x="54245" y="51674"/>
                    </a:cubicBezTo>
                    <a:cubicBezTo>
                      <a:pt x="54115" y="51700"/>
                      <a:pt x="54030" y="51826"/>
                      <a:pt x="54056" y="51956"/>
                    </a:cubicBezTo>
                    <a:cubicBezTo>
                      <a:pt x="54079" y="52070"/>
                      <a:pt x="54179" y="52149"/>
                      <a:pt x="54291" y="52149"/>
                    </a:cubicBezTo>
                    <a:cubicBezTo>
                      <a:pt x="54306" y="52149"/>
                      <a:pt x="54321" y="52148"/>
                      <a:pt x="54338" y="52144"/>
                    </a:cubicBezTo>
                    <a:cubicBezTo>
                      <a:pt x="55288" y="51957"/>
                      <a:pt x="56244" y="51734"/>
                      <a:pt x="57182" y="51480"/>
                    </a:cubicBezTo>
                    <a:cubicBezTo>
                      <a:pt x="57308" y="51446"/>
                      <a:pt x="57385" y="51314"/>
                      <a:pt x="57349" y="51187"/>
                    </a:cubicBezTo>
                    <a:cubicBezTo>
                      <a:pt x="57320" y="51080"/>
                      <a:pt x="57224" y="51010"/>
                      <a:pt x="57118" y="51010"/>
                    </a:cubicBezTo>
                    <a:close/>
                    <a:moveTo>
                      <a:pt x="37015" y="51309"/>
                    </a:moveTo>
                    <a:cubicBezTo>
                      <a:pt x="36908" y="51309"/>
                      <a:pt x="36812" y="51383"/>
                      <a:pt x="36785" y="51492"/>
                    </a:cubicBezTo>
                    <a:cubicBezTo>
                      <a:pt x="36752" y="51619"/>
                      <a:pt x="36830" y="51749"/>
                      <a:pt x="36959" y="51782"/>
                    </a:cubicBezTo>
                    <a:cubicBezTo>
                      <a:pt x="37896" y="52019"/>
                      <a:pt x="38858" y="52221"/>
                      <a:pt x="39817" y="52384"/>
                    </a:cubicBezTo>
                    <a:cubicBezTo>
                      <a:pt x="39831" y="52385"/>
                      <a:pt x="39845" y="52386"/>
                      <a:pt x="39857" y="52386"/>
                    </a:cubicBezTo>
                    <a:cubicBezTo>
                      <a:pt x="39973" y="52386"/>
                      <a:pt x="40074" y="52305"/>
                      <a:pt x="40093" y="52187"/>
                    </a:cubicBezTo>
                    <a:cubicBezTo>
                      <a:pt x="40116" y="52056"/>
                      <a:pt x="40027" y="51933"/>
                      <a:pt x="39897" y="51910"/>
                    </a:cubicBezTo>
                    <a:cubicBezTo>
                      <a:pt x="38951" y="51749"/>
                      <a:pt x="38002" y="51550"/>
                      <a:pt x="37076" y="51318"/>
                    </a:cubicBezTo>
                    <a:cubicBezTo>
                      <a:pt x="37055" y="51312"/>
                      <a:pt x="37035" y="51309"/>
                      <a:pt x="37015" y="51309"/>
                    </a:cubicBezTo>
                    <a:close/>
                    <a:moveTo>
                      <a:pt x="51429" y="52130"/>
                    </a:moveTo>
                    <a:cubicBezTo>
                      <a:pt x="51418" y="52130"/>
                      <a:pt x="51408" y="52130"/>
                      <a:pt x="51397" y="52132"/>
                    </a:cubicBezTo>
                    <a:cubicBezTo>
                      <a:pt x="50444" y="52251"/>
                      <a:pt x="49478" y="52340"/>
                      <a:pt x="48523" y="52390"/>
                    </a:cubicBezTo>
                    <a:cubicBezTo>
                      <a:pt x="48391" y="52397"/>
                      <a:pt x="48289" y="52510"/>
                      <a:pt x="48296" y="52642"/>
                    </a:cubicBezTo>
                    <a:cubicBezTo>
                      <a:pt x="48302" y="52771"/>
                      <a:pt x="48408" y="52870"/>
                      <a:pt x="48534" y="52870"/>
                    </a:cubicBezTo>
                    <a:cubicBezTo>
                      <a:pt x="48539" y="52870"/>
                      <a:pt x="48543" y="52870"/>
                      <a:pt x="48550" y="52868"/>
                    </a:cubicBezTo>
                    <a:cubicBezTo>
                      <a:pt x="49517" y="52816"/>
                      <a:pt x="50494" y="52729"/>
                      <a:pt x="51458" y="52607"/>
                    </a:cubicBezTo>
                    <a:cubicBezTo>
                      <a:pt x="51589" y="52590"/>
                      <a:pt x="51682" y="52471"/>
                      <a:pt x="51665" y="52340"/>
                    </a:cubicBezTo>
                    <a:cubicBezTo>
                      <a:pt x="51650" y="52218"/>
                      <a:pt x="51551" y="52130"/>
                      <a:pt x="51429" y="52130"/>
                    </a:cubicBezTo>
                    <a:close/>
                    <a:moveTo>
                      <a:pt x="42755" y="52284"/>
                    </a:moveTo>
                    <a:cubicBezTo>
                      <a:pt x="42622" y="52284"/>
                      <a:pt x="42509" y="52371"/>
                      <a:pt x="42496" y="52502"/>
                    </a:cubicBezTo>
                    <a:cubicBezTo>
                      <a:pt x="42485" y="52633"/>
                      <a:pt x="42582" y="52751"/>
                      <a:pt x="42713" y="52763"/>
                    </a:cubicBezTo>
                    <a:cubicBezTo>
                      <a:pt x="43676" y="52852"/>
                      <a:pt x="44656" y="52905"/>
                      <a:pt x="45628" y="52922"/>
                    </a:cubicBezTo>
                    <a:lnTo>
                      <a:pt x="45632" y="52922"/>
                    </a:lnTo>
                    <a:cubicBezTo>
                      <a:pt x="45763" y="52922"/>
                      <a:pt x="45869" y="52818"/>
                      <a:pt x="45873" y="52686"/>
                    </a:cubicBezTo>
                    <a:cubicBezTo>
                      <a:pt x="45874" y="52554"/>
                      <a:pt x="45769" y="52446"/>
                      <a:pt x="45637" y="52442"/>
                    </a:cubicBezTo>
                    <a:cubicBezTo>
                      <a:pt x="44678" y="52425"/>
                      <a:pt x="43710" y="52372"/>
                      <a:pt x="42757" y="52284"/>
                    </a:cubicBezTo>
                    <a:cubicBezTo>
                      <a:pt x="42756" y="52284"/>
                      <a:pt x="42755" y="52284"/>
                      <a:pt x="42755" y="52284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4253;p57">
                <a:extLst>
                  <a:ext uri="{FF2B5EF4-FFF2-40B4-BE49-F238E27FC236}">
                    <a16:creationId xmlns:a16="http://schemas.microsoft.com/office/drawing/2014/main" id="{20F27CBC-0874-4B71-A7C8-231EED8AE1B7}"/>
                  </a:ext>
                </a:extLst>
              </p:cNvPr>
              <p:cNvSpPr/>
              <p:nvPr/>
            </p:nvSpPr>
            <p:spPr>
              <a:xfrm>
                <a:off x="3520350" y="2519625"/>
                <a:ext cx="3245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707" extrusionOk="0">
                    <a:moveTo>
                      <a:pt x="275" y="1"/>
                    </a:moveTo>
                    <a:cubicBezTo>
                      <a:pt x="233" y="1"/>
                      <a:pt x="191" y="12"/>
                      <a:pt x="153" y="34"/>
                    </a:cubicBezTo>
                    <a:cubicBezTo>
                      <a:pt x="39" y="100"/>
                      <a:pt x="0" y="247"/>
                      <a:pt x="68" y="362"/>
                    </a:cubicBezTo>
                    <a:cubicBezTo>
                      <a:pt x="312" y="776"/>
                      <a:pt x="564" y="1187"/>
                      <a:pt x="822" y="1595"/>
                    </a:cubicBezTo>
                    <a:cubicBezTo>
                      <a:pt x="869" y="1667"/>
                      <a:pt x="947" y="1707"/>
                      <a:pt x="1026" y="1707"/>
                    </a:cubicBezTo>
                    <a:cubicBezTo>
                      <a:pt x="1069" y="1707"/>
                      <a:pt x="1114" y="1694"/>
                      <a:pt x="1152" y="1670"/>
                    </a:cubicBezTo>
                    <a:cubicBezTo>
                      <a:pt x="1265" y="1600"/>
                      <a:pt x="1298" y="1452"/>
                      <a:pt x="1227" y="1340"/>
                    </a:cubicBezTo>
                    <a:cubicBezTo>
                      <a:pt x="972" y="938"/>
                      <a:pt x="723" y="529"/>
                      <a:pt x="480" y="119"/>
                    </a:cubicBezTo>
                    <a:cubicBezTo>
                      <a:pt x="436" y="43"/>
                      <a:pt x="356" y="1"/>
                      <a:pt x="275" y="1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" name="Google Shape;4254;p57">
              <a:extLst>
                <a:ext uri="{FF2B5EF4-FFF2-40B4-BE49-F238E27FC236}">
                  <a16:creationId xmlns:a16="http://schemas.microsoft.com/office/drawing/2014/main" id="{DFB3EDEF-91F3-4326-94A7-D45DA2EEC0C1}"/>
                </a:ext>
              </a:extLst>
            </p:cNvPr>
            <p:cNvGrpSpPr/>
            <p:nvPr/>
          </p:nvGrpSpPr>
          <p:grpSpPr>
            <a:xfrm rot="925807">
              <a:off x="1598483" y="2664482"/>
              <a:ext cx="551102" cy="369507"/>
              <a:chOff x="2626275" y="1121400"/>
              <a:chExt cx="460225" cy="308575"/>
            </a:xfrm>
          </p:grpSpPr>
          <p:grpSp>
            <p:nvGrpSpPr>
              <p:cNvPr id="248" name="Google Shape;4255;p57">
                <a:extLst>
                  <a:ext uri="{FF2B5EF4-FFF2-40B4-BE49-F238E27FC236}">
                    <a16:creationId xmlns:a16="http://schemas.microsoft.com/office/drawing/2014/main" id="{15F217B5-CAE3-4CD3-8EDC-3325C8F8E911}"/>
                  </a:ext>
                </a:extLst>
              </p:cNvPr>
              <p:cNvGrpSpPr/>
              <p:nvPr/>
            </p:nvGrpSpPr>
            <p:grpSpPr>
              <a:xfrm>
                <a:off x="2671050" y="1121400"/>
                <a:ext cx="415450" cy="308575"/>
                <a:chOff x="2671050" y="1121400"/>
                <a:chExt cx="415450" cy="308575"/>
              </a:xfrm>
            </p:grpSpPr>
            <p:sp>
              <p:nvSpPr>
                <p:cNvPr id="252" name="Google Shape;4256;p57">
                  <a:extLst>
                    <a:ext uri="{FF2B5EF4-FFF2-40B4-BE49-F238E27FC236}">
                      <a16:creationId xmlns:a16="http://schemas.microsoft.com/office/drawing/2014/main" id="{4BE4850A-A9F4-4BF8-ADBD-6C289B292ED6}"/>
                    </a:ext>
                  </a:extLst>
                </p:cNvPr>
                <p:cNvSpPr/>
                <p:nvPr/>
              </p:nvSpPr>
              <p:spPr>
                <a:xfrm>
                  <a:off x="2683900" y="1128900"/>
                  <a:ext cx="387050" cy="2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2" h="11537" extrusionOk="0">
                      <a:moveTo>
                        <a:pt x="0" y="0"/>
                      </a:moveTo>
                      <a:lnTo>
                        <a:pt x="2963" y="4059"/>
                      </a:lnTo>
                      <a:lnTo>
                        <a:pt x="2563" y="11536"/>
                      </a:lnTo>
                      <a:lnTo>
                        <a:pt x="15481" y="17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" name="Google Shape;4257;p57">
                  <a:extLst>
                    <a:ext uri="{FF2B5EF4-FFF2-40B4-BE49-F238E27FC236}">
                      <a16:creationId xmlns:a16="http://schemas.microsoft.com/office/drawing/2014/main" id="{397B3B3E-55AA-4EE6-8AE3-E2A115ADE41D}"/>
                    </a:ext>
                  </a:extLst>
                </p:cNvPr>
                <p:cNvSpPr/>
                <p:nvPr/>
              </p:nvSpPr>
              <p:spPr>
                <a:xfrm>
                  <a:off x="2671050" y="1121400"/>
                  <a:ext cx="415450" cy="30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8" h="12343" extrusionOk="0">
                      <a:moveTo>
                        <a:pt x="1028" y="598"/>
                      </a:moveTo>
                      <a:lnTo>
                        <a:pt x="15373" y="2173"/>
                      </a:lnTo>
                      <a:lnTo>
                        <a:pt x="3344" y="11333"/>
                      </a:lnTo>
                      <a:lnTo>
                        <a:pt x="3344" y="11333"/>
                      </a:lnTo>
                      <a:lnTo>
                        <a:pt x="3720" y="4286"/>
                      </a:lnTo>
                      <a:lnTo>
                        <a:pt x="1028" y="598"/>
                      </a:lnTo>
                      <a:close/>
                      <a:moveTo>
                        <a:pt x="0" y="1"/>
                      </a:moveTo>
                      <a:lnTo>
                        <a:pt x="3232" y="4430"/>
                      </a:lnTo>
                      <a:lnTo>
                        <a:pt x="2811" y="12342"/>
                      </a:lnTo>
                      <a:lnTo>
                        <a:pt x="2811" y="12342"/>
                      </a:lnTo>
                      <a:lnTo>
                        <a:pt x="16618" y="1826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" name="Google Shape;4258;p57">
                <a:extLst>
                  <a:ext uri="{FF2B5EF4-FFF2-40B4-BE49-F238E27FC236}">
                    <a16:creationId xmlns:a16="http://schemas.microsoft.com/office/drawing/2014/main" id="{0823FC8D-058F-48FD-8F5F-6BFDC094375A}"/>
                  </a:ext>
                </a:extLst>
              </p:cNvPr>
              <p:cNvGrpSpPr/>
              <p:nvPr/>
            </p:nvGrpSpPr>
            <p:grpSpPr>
              <a:xfrm>
                <a:off x="2626275" y="1170175"/>
                <a:ext cx="447725" cy="154300"/>
                <a:chOff x="2626275" y="1170175"/>
                <a:chExt cx="447725" cy="154300"/>
              </a:xfrm>
            </p:grpSpPr>
            <p:sp>
              <p:nvSpPr>
                <p:cNvPr id="250" name="Google Shape;4259;p57">
                  <a:extLst>
                    <a:ext uri="{FF2B5EF4-FFF2-40B4-BE49-F238E27FC236}">
                      <a16:creationId xmlns:a16="http://schemas.microsoft.com/office/drawing/2014/main" id="{7CEF4980-5857-4FEE-932F-ECAB2328CB16}"/>
                    </a:ext>
                  </a:extLst>
                </p:cNvPr>
                <p:cNvSpPr/>
                <p:nvPr/>
              </p:nvSpPr>
              <p:spPr>
                <a:xfrm>
                  <a:off x="2643125" y="1183625"/>
                  <a:ext cx="389175" cy="13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7" h="5363" extrusionOk="0">
                      <a:moveTo>
                        <a:pt x="15567" y="1"/>
                      </a:moveTo>
                      <a:lnTo>
                        <a:pt x="0" y="2725"/>
                      </a:lnTo>
                      <a:lnTo>
                        <a:pt x="4408" y="5362"/>
                      </a:lnTo>
                      <a:lnTo>
                        <a:pt x="155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4260;p57">
                  <a:extLst>
                    <a:ext uri="{FF2B5EF4-FFF2-40B4-BE49-F238E27FC236}">
                      <a16:creationId xmlns:a16="http://schemas.microsoft.com/office/drawing/2014/main" id="{D3900E75-5378-4E46-9B35-3DFA805D50F1}"/>
                    </a:ext>
                  </a:extLst>
                </p:cNvPr>
                <p:cNvSpPr/>
                <p:nvPr/>
              </p:nvSpPr>
              <p:spPr>
                <a:xfrm>
                  <a:off x="2626275" y="1170175"/>
                  <a:ext cx="447725" cy="15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09" h="6172" extrusionOk="0">
                      <a:moveTo>
                        <a:pt x="14573" y="1073"/>
                      </a:moveTo>
                      <a:lnTo>
                        <a:pt x="5093" y="5628"/>
                      </a:lnTo>
                      <a:lnTo>
                        <a:pt x="1351" y="3390"/>
                      </a:lnTo>
                      <a:lnTo>
                        <a:pt x="14573" y="1073"/>
                      </a:lnTo>
                      <a:close/>
                      <a:moveTo>
                        <a:pt x="17908" y="0"/>
                      </a:moveTo>
                      <a:lnTo>
                        <a:pt x="0" y="3138"/>
                      </a:lnTo>
                      <a:lnTo>
                        <a:pt x="5069" y="6171"/>
                      </a:lnTo>
                      <a:lnTo>
                        <a:pt x="17908" y="0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56" name="Google Shape;4261;p57">
            <a:extLst>
              <a:ext uri="{FF2B5EF4-FFF2-40B4-BE49-F238E27FC236}">
                <a16:creationId xmlns:a16="http://schemas.microsoft.com/office/drawing/2014/main" id="{6A54BDF1-0215-4AED-BA5E-158F4166E538}"/>
              </a:ext>
            </a:extLst>
          </p:cNvPr>
          <p:cNvSpPr txBox="1">
            <a:spLocks/>
          </p:cNvSpPr>
          <p:nvPr/>
        </p:nvSpPr>
        <p:spPr>
          <a:xfrm>
            <a:off x="4001034" y="2452227"/>
            <a:ext cx="4981220" cy="17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orditas"/>
              <a:buNone/>
              <a:defRPr sz="5333" b="0" i="0" u="none" strike="noStrike" cap="none">
                <a:solidFill>
                  <a:schemeClr val="dk2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lang="th-TH" sz="2600" kern="0" dirty="0">
                <a:solidFill>
                  <a:srgbClr val="004468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การนำเสนอข้อมูลอาจนำเสนอด้วยตารางทางเดียว</a:t>
            </a:r>
          </a:p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kumimoji="0" lang="th-TH" sz="2600" b="0" i="0" u="none" strike="noStrike" kern="0" cap="none" spc="0" normalizeH="0" baseline="0" noProof="0" dirty="0">
                <a:ln>
                  <a:noFill/>
                </a:ln>
                <a:solidFill>
                  <a:srgbClr val="004468"/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Gorditas"/>
              </a:rPr>
              <a:t>ตารางทางเดียวประกอบด้วย ชื่อตารางและตารางที่มีหัวตารางและรายละเอียดของข้อมูล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4468"/>
              </a:solidFill>
              <a:effectLst/>
              <a:uLnTx/>
              <a:uFillTx/>
              <a:latin typeface="4804_KwangMD_PukluK" panose="02000000000000000000" pitchFamily="2" charset="0"/>
              <a:cs typeface="4804_KwangMD_PukluK" panose="02000000000000000000" pitchFamily="2" charset="0"/>
              <a:sym typeface="Gorditas"/>
            </a:endParaRPr>
          </a:p>
        </p:txBody>
      </p:sp>
      <p:sp>
        <p:nvSpPr>
          <p:cNvPr id="257" name="สี่เหลี่ยมผืนผ้า 256">
            <a:extLst>
              <a:ext uri="{FF2B5EF4-FFF2-40B4-BE49-F238E27FC236}">
                <a16:creationId xmlns:a16="http://schemas.microsoft.com/office/drawing/2014/main" id="{72FFE053-61EA-4BDA-9FBB-3FD775E3331A}"/>
              </a:ext>
            </a:extLst>
          </p:cNvPr>
          <p:cNvSpPr/>
          <p:nvPr/>
        </p:nvSpPr>
        <p:spPr>
          <a:xfrm>
            <a:off x="3896945" y="2721055"/>
            <a:ext cx="72000" cy="72000"/>
          </a:xfrm>
          <a:prstGeom prst="rect">
            <a:avLst/>
          </a:prstGeom>
          <a:solidFill>
            <a:srgbClr val="00446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8" name="สี่เหลี่ยมผืนผ้า 257">
            <a:extLst>
              <a:ext uri="{FF2B5EF4-FFF2-40B4-BE49-F238E27FC236}">
                <a16:creationId xmlns:a16="http://schemas.microsoft.com/office/drawing/2014/main" id="{59481F5E-3689-406B-A5DF-5FA468F9A85A}"/>
              </a:ext>
            </a:extLst>
          </p:cNvPr>
          <p:cNvSpPr/>
          <p:nvPr/>
        </p:nvSpPr>
        <p:spPr>
          <a:xfrm>
            <a:off x="3902210" y="3115044"/>
            <a:ext cx="72000" cy="72000"/>
          </a:xfrm>
          <a:prstGeom prst="rect">
            <a:avLst/>
          </a:prstGeom>
          <a:solidFill>
            <a:srgbClr val="00446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6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E9B420E4-337C-4842-B08E-3266F532B291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7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A56992F9-C7C0-463F-881F-6396ECB1B1BC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8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B4E85172-9CD8-4F15-8E93-9D3B7E9DB31F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9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1FD9350D-FABD-4C99-811F-375A39CE010C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60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A6102217-31E7-44F5-9037-4A7F458C4B8D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161" name="รูปภาพ 160">
            <a:hlinkClick r:id="rId8" action="ppaction://hlinksldjump"/>
            <a:extLst>
              <a:ext uri="{FF2B5EF4-FFF2-40B4-BE49-F238E27FC236}">
                <a16:creationId xmlns:a16="http://schemas.microsoft.com/office/drawing/2014/main" id="{6A8C7849-CC28-4651-953A-2B4E2350DD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162" name="กลุ่ม 161">
            <a:extLst>
              <a:ext uri="{FF2B5EF4-FFF2-40B4-BE49-F238E27FC236}">
                <a16:creationId xmlns:a16="http://schemas.microsoft.com/office/drawing/2014/main" id="{041A2ADD-5419-45D6-8619-EB5781BC38CC}"/>
              </a:ext>
            </a:extLst>
          </p:cNvPr>
          <p:cNvGrpSpPr/>
          <p:nvPr/>
        </p:nvGrpSpPr>
        <p:grpSpPr>
          <a:xfrm>
            <a:off x="4458378" y="1713981"/>
            <a:ext cx="3177667" cy="723718"/>
            <a:chOff x="4915160" y="2499914"/>
            <a:chExt cx="3177667" cy="723718"/>
          </a:xfrm>
        </p:grpSpPr>
        <p:sp>
          <p:nvSpPr>
            <p:cNvPr id="163" name="Google Shape;4975;p59">
              <a:extLst>
                <a:ext uri="{FF2B5EF4-FFF2-40B4-BE49-F238E27FC236}">
                  <a16:creationId xmlns:a16="http://schemas.microsoft.com/office/drawing/2014/main" id="{4AB8C973-5D29-456B-B781-8E5BF5DB5320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45227" y="2528463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  <p:sp>
          <p:nvSpPr>
            <p:cNvPr id="164" name="Google Shape;4975;p59">
              <a:extLst>
                <a:ext uri="{FF2B5EF4-FFF2-40B4-BE49-F238E27FC236}">
                  <a16:creationId xmlns:a16="http://schemas.microsoft.com/office/drawing/2014/main" id="{9ADE520B-3756-4993-8A49-874408437ECF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15160" y="2499914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885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95;p38">
            <a:extLst>
              <a:ext uri="{FF2B5EF4-FFF2-40B4-BE49-F238E27FC236}">
                <a16:creationId xmlns:a16="http://schemas.microsoft.com/office/drawing/2014/main" id="{5E03582B-FDB4-47F8-A837-E575039608E9}"/>
              </a:ext>
            </a:extLst>
          </p:cNvPr>
          <p:cNvGrpSpPr/>
          <p:nvPr/>
        </p:nvGrpSpPr>
        <p:grpSpPr>
          <a:xfrm>
            <a:off x="6219950" y="2057468"/>
            <a:ext cx="3838663" cy="1781676"/>
            <a:chOff x="4829300" y="476318"/>
            <a:chExt cx="3838663" cy="1781676"/>
          </a:xfrm>
        </p:grpSpPr>
        <p:sp>
          <p:nvSpPr>
            <p:cNvPr id="3" name="Google Shape;396;p38">
              <a:extLst>
                <a:ext uri="{FF2B5EF4-FFF2-40B4-BE49-F238E27FC236}">
                  <a16:creationId xmlns:a16="http://schemas.microsoft.com/office/drawing/2014/main" id="{AC32A2A1-2466-4B66-9208-CB70B92FB3EE}"/>
                </a:ext>
              </a:extLst>
            </p:cNvPr>
            <p:cNvSpPr/>
            <p:nvPr/>
          </p:nvSpPr>
          <p:spPr>
            <a:xfrm>
              <a:off x="5333868" y="540000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" name="Google Shape;397;p38">
              <a:extLst>
                <a:ext uri="{FF2B5EF4-FFF2-40B4-BE49-F238E27FC236}">
                  <a16:creationId xmlns:a16="http://schemas.microsoft.com/office/drawing/2014/main" id="{65E50958-DCDA-4290-B0B4-C0CEF169B68E}"/>
                </a:ext>
              </a:extLst>
            </p:cNvPr>
            <p:cNvSpPr/>
            <p:nvPr/>
          </p:nvSpPr>
          <p:spPr>
            <a:xfrm>
              <a:off x="4829300" y="665772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398;p38">
              <a:extLst>
                <a:ext uri="{FF2B5EF4-FFF2-40B4-BE49-F238E27FC236}">
                  <a16:creationId xmlns:a16="http://schemas.microsoft.com/office/drawing/2014/main" id="{2BD133AB-485C-4AA6-8C11-A2899364BA8B}"/>
                </a:ext>
              </a:extLst>
            </p:cNvPr>
            <p:cNvSpPr/>
            <p:nvPr/>
          </p:nvSpPr>
          <p:spPr>
            <a:xfrm rot="-1182864">
              <a:off x="7789344" y="550616"/>
              <a:ext cx="547151" cy="613846"/>
            </a:xfrm>
            <a:custGeom>
              <a:avLst/>
              <a:gdLst/>
              <a:ahLst/>
              <a:cxnLst/>
              <a:rect l="l" t="t" r="r" b="b"/>
              <a:pathLst>
                <a:path w="11860" h="13305" extrusionOk="0">
                  <a:moveTo>
                    <a:pt x="6994" y="1"/>
                  </a:moveTo>
                  <a:cubicBezTo>
                    <a:pt x="6326" y="57"/>
                    <a:pt x="5662" y="215"/>
                    <a:pt x="5010" y="487"/>
                  </a:cubicBezTo>
                  <a:cubicBezTo>
                    <a:pt x="1612" y="1896"/>
                    <a:pt x="0" y="5792"/>
                    <a:pt x="1410" y="9191"/>
                  </a:cubicBezTo>
                  <a:cubicBezTo>
                    <a:pt x="2473" y="11755"/>
                    <a:pt x="4953" y="13305"/>
                    <a:pt x="7567" y="13305"/>
                  </a:cubicBezTo>
                  <a:cubicBezTo>
                    <a:pt x="8416" y="13305"/>
                    <a:pt x="9280" y="13141"/>
                    <a:pt x="10114" y="12795"/>
                  </a:cubicBezTo>
                  <a:cubicBezTo>
                    <a:pt x="10766" y="12524"/>
                    <a:pt x="11349" y="12163"/>
                    <a:pt x="11859" y="11734"/>
                  </a:cubicBezTo>
                  <a:lnTo>
                    <a:pt x="11859" y="11734"/>
                  </a:lnTo>
                  <a:cubicBezTo>
                    <a:pt x="11669" y="11750"/>
                    <a:pt x="11480" y="11758"/>
                    <a:pt x="11291" y="11758"/>
                  </a:cubicBezTo>
                  <a:cubicBezTo>
                    <a:pt x="8678" y="11758"/>
                    <a:pt x="6197" y="10211"/>
                    <a:pt x="5136" y="7647"/>
                  </a:cubicBezTo>
                  <a:cubicBezTo>
                    <a:pt x="3993" y="4897"/>
                    <a:pt x="4831" y="1823"/>
                    <a:pt x="699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99;p38">
              <a:extLst>
                <a:ext uri="{FF2B5EF4-FFF2-40B4-BE49-F238E27FC236}">
                  <a16:creationId xmlns:a16="http://schemas.microsoft.com/office/drawing/2014/main" id="{9DAF0E51-1B1B-4702-8225-904D0DFE2EB1}"/>
                </a:ext>
              </a:extLst>
            </p:cNvPr>
            <p:cNvSpPr/>
            <p:nvPr/>
          </p:nvSpPr>
          <p:spPr>
            <a:xfrm>
              <a:off x="7913751" y="1874826"/>
              <a:ext cx="754212" cy="383168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400;p38">
              <a:extLst>
                <a:ext uri="{FF2B5EF4-FFF2-40B4-BE49-F238E27FC236}">
                  <a16:creationId xmlns:a16="http://schemas.microsoft.com/office/drawing/2014/main" id="{88F817ED-3F85-4150-A43E-4057F534DFB7}"/>
                </a:ext>
              </a:extLst>
            </p:cNvPr>
            <p:cNvSpPr/>
            <p:nvPr/>
          </p:nvSpPr>
          <p:spPr>
            <a:xfrm rot="-1182847">
              <a:off x="7604846" y="1248190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3" y="1"/>
                  </a:moveTo>
                  <a:lnTo>
                    <a:pt x="960" y="1103"/>
                  </a:lnTo>
                  <a:lnTo>
                    <a:pt x="1" y="1264"/>
                  </a:lnTo>
                  <a:lnTo>
                    <a:pt x="819" y="1811"/>
                  </a:lnTo>
                  <a:lnTo>
                    <a:pt x="625" y="3387"/>
                  </a:lnTo>
                  <a:lnTo>
                    <a:pt x="1605" y="2188"/>
                  </a:lnTo>
                  <a:lnTo>
                    <a:pt x="2601" y="2787"/>
                  </a:lnTo>
                  <a:lnTo>
                    <a:pt x="2054" y="1585"/>
                  </a:lnTo>
                  <a:lnTo>
                    <a:pt x="2775" y="754"/>
                  </a:lnTo>
                  <a:lnTo>
                    <a:pt x="1681" y="1045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401;p38">
              <a:extLst>
                <a:ext uri="{FF2B5EF4-FFF2-40B4-BE49-F238E27FC236}">
                  <a16:creationId xmlns:a16="http://schemas.microsoft.com/office/drawing/2014/main" id="{B5C34846-5E20-472C-B00F-6631F687ADDB}"/>
                </a:ext>
              </a:extLst>
            </p:cNvPr>
            <p:cNvSpPr/>
            <p:nvPr/>
          </p:nvSpPr>
          <p:spPr>
            <a:xfrm rot="-1182847">
              <a:off x="5334949" y="1915774"/>
              <a:ext cx="152030" cy="156501"/>
            </a:xfrm>
            <a:custGeom>
              <a:avLst/>
              <a:gdLst/>
              <a:ahLst/>
              <a:cxnLst/>
              <a:rect l="l" t="t" r="r" b="b"/>
              <a:pathLst>
                <a:path w="4829" h="4971" extrusionOk="0">
                  <a:moveTo>
                    <a:pt x="3010" y="1"/>
                  </a:moveTo>
                  <a:lnTo>
                    <a:pt x="1953" y="1455"/>
                  </a:lnTo>
                  <a:lnTo>
                    <a:pt x="442" y="1083"/>
                  </a:lnTo>
                  <a:lnTo>
                    <a:pt x="442" y="1083"/>
                  </a:lnTo>
                  <a:lnTo>
                    <a:pt x="1289" y="2406"/>
                  </a:lnTo>
                  <a:lnTo>
                    <a:pt x="1" y="4586"/>
                  </a:lnTo>
                  <a:lnTo>
                    <a:pt x="2200" y="3460"/>
                  </a:lnTo>
                  <a:lnTo>
                    <a:pt x="3277" y="4971"/>
                  </a:lnTo>
                  <a:lnTo>
                    <a:pt x="3241" y="2864"/>
                  </a:lnTo>
                  <a:lnTo>
                    <a:pt x="4829" y="2107"/>
                  </a:lnTo>
                  <a:lnTo>
                    <a:pt x="3042" y="1836"/>
                  </a:lnTo>
                  <a:lnTo>
                    <a:pt x="3010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Google Shape;402;p38">
              <a:extLst>
                <a:ext uri="{FF2B5EF4-FFF2-40B4-BE49-F238E27FC236}">
                  <a16:creationId xmlns:a16="http://schemas.microsoft.com/office/drawing/2014/main" id="{FDE6190E-FD20-4EA5-9A85-097AF8FA438D}"/>
                </a:ext>
              </a:extLst>
            </p:cNvPr>
            <p:cNvSpPr/>
            <p:nvPr/>
          </p:nvSpPr>
          <p:spPr>
            <a:xfrm rot="-1182847">
              <a:off x="5132487" y="2132373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0" y="1"/>
                  </a:moveTo>
                  <a:lnTo>
                    <a:pt x="961" y="1098"/>
                  </a:lnTo>
                  <a:lnTo>
                    <a:pt x="1" y="1265"/>
                  </a:lnTo>
                  <a:lnTo>
                    <a:pt x="815" y="1812"/>
                  </a:lnTo>
                  <a:lnTo>
                    <a:pt x="621" y="3388"/>
                  </a:lnTo>
                  <a:lnTo>
                    <a:pt x="1605" y="2188"/>
                  </a:lnTo>
                  <a:lnTo>
                    <a:pt x="2601" y="2788"/>
                  </a:lnTo>
                  <a:lnTo>
                    <a:pt x="2055" y="1584"/>
                  </a:lnTo>
                  <a:lnTo>
                    <a:pt x="2776" y="754"/>
                  </a:lnTo>
                  <a:lnTo>
                    <a:pt x="1677" y="1046"/>
                  </a:lnTo>
                  <a:lnTo>
                    <a:pt x="1200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" name="Google Shape;403;p38">
            <a:extLst>
              <a:ext uri="{FF2B5EF4-FFF2-40B4-BE49-F238E27FC236}">
                <a16:creationId xmlns:a16="http://schemas.microsoft.com/office/drawing/2014/main" id="{3FCF344B-4D43-4D6D-BB77-2982F96B6FE0}"/>
              </a:ext>
            </a:extLst>
          </p:cNvPr>
          <p:cNvSpPr/>
          <p:nvPr/>
        </p:nvSpPr>
        <p:spPr>
          <a:xfrm>
            <a:off x="1233928" y="3219184"/>
            <a:ext cx="5117860" cy="1872410"/>
          </a:xfrm>
          <a:custGeom>
            <a:avLst/>
            <a:gdLst/>
            <a:ahLst/>
            <a:cxnLst/>
            <a:rect l="l" t="t" r="r" b="b"/>
            <a:pathLst>
              <a:path w="92090" h="24879" extrusionOk="0">
                <a:moveTo>
                  <a:pt x="2971" y="743"/>
                </a:moveTo>
                <a:lnTo>
                  <a:pt x="0" y="24879"/>
                </a:lnTo>
                <a:lnTo>
                  <a:pt x="89490" y="23023"/>
                </a:lnTo>
                <a:lnTo>
                  <a:pt x="92090" y="0"/>
                </a:lnTo>
                <a:close/>
              </a:path>
            </a:pathLst>
          </a:custGeom>
          <a:solidFill>
            <a:srgbClr val="E84A54"/>
          </a:solidFill>
          <a:ln>
            <a:noFill/>
          </a:ln>
        </p:spPr>
      </p:sp>
      <p:sp>
        <p:nvSpPr>
          <p:cNvPr id="11" name="Google Shape;404;p38">
            <a:extLst>
              <a:ext uri="{FF2B5EF4-FFF2-40B4-BE49-F238E27FC236}">
                <a16:creationId xmlns:a16="http://schemas.microsoft.com/office/drawing/2014/main" id="{2BED5F03-910E-459A-B7FD-D26D0C083988}"/>
              </a:ext>
            </a:extLst>
          </p:cNvPr>
          <p:cNvSpPr txBox="1">
            <a:spLocks/>
          </p:cNvSpPr>
          <p:nvPr/>
        </p:nvSpPr>
        <p:spPr>
          <a:xfrm>
            <a:off x="1436851" y="3309526"/>
            <a:ext cx="4777239" cy="1616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3600"/>
              <a:buFont typeface="Bahiana"/>
              <a:buNone/>
              <a:tabLst/>
              <a:defRPr/>
            </a:pPr>
            <a:r>
              <a:rPr lang="th-TH" sz="4000" kern="0" dirty="0">
                <a:solidFill>
                  <a:srgbClr val="252528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การ</a:t>
            </a:r>
            <a:r>
              <a:rPr kumimoji="0" lang="th-TH" sz="4000" b="0" i="0" u="none" strike="noStrike" kern="0" cap="none" spc="0" normalizeH="0" baseline="0" noProof="0" dirty="0">
                <a:ln>
                  <a:noFill/>
                </a:ln>
                <a:solidFill>
                  <a:srgbClr val="F9F9F2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เขียนตารางทางเดียว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9F9F2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Bahiana"/>
            </a:endParaRPr>
          </a:p>
        </p:txBody>
      </p:sp>
      <p:sp>
        <p:nvSpPr>
          <p:cNvPr id="12" name="Google Shape;405;p38">
            <a:extLst>
              <a:ext uri="{FF2B5EF4-FFF2-40B4-BE49-F238E27FC236}">
                <a16:creationId xmlns:a16="http://schemas.microsoft.com/office/drawing/2014/main" id="{F03C551E-6E29-4C96-B748-8539DBC60EB4}"/>
              </a:ext>
            </a:extLst>
          </p:cNvPr>
          <p:cNvSpPr txBox="1">
            <a:spLocks/>
          </p:cNvSpPr>
          <p:nvPr/>
        </p:nvSpPr>
        <p:spPr>
          <a:xfrm>
            <a:off x="2338942" y="1631879"/>
            <a:ext cx="31509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10000" b="0" i="0" u="none" strike="noStrike" cap="none">
                <a:solidFill>
                  <a:schemeClr val="accent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6000"/>
              <a:buFont typeface="Bahiana"/>
              <a:buNone/>
              <a:tabLst/>
              <a:defRPr/>
            </a:pPr>
            <a:r>
              <a:rPr kumimoji="0" lang="en" sz="10000" b="0" i="0" u="none" strike="noStrike" kern="0" cap="none" spc="0" normalizeH="0" baseline="0" noProof="0" dirty="0">
                <a:ln>
                  <a:noFill/>
                </a:ln>
                <a:solidFill>
                  <a:srgbClr val="E84A54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0</a:t>
            </a:r>
            <a:r>
              <a:rPr lang="th-TH" kern="0" dirty="0">
                <a:solidFill>
                  <a:srgbClr val="E84A54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5</a:t>
            </a:r>
            <a:endParaRPr kumimoji="0" lang="en" sz="10000" b="0" i="0" u="none" strike="noStrike" kern="0" cap="none" spc="0" normalizeH="0" baseline="0" noProof="0" dirty="0">
              <a:ln>
                <a:noFill/>
              </a:ln>
              <a:solidFill>
                <a:srgbClr val="E84A54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Bahiana"/>
            </a:endParaRPr>
          </a:p>
        </p:txBody>
      </p:sp>
      <p:grpSp>
        <p:nvGrpSpPr>
          <p:cNvPr id="14" name="Google Shape;407;p38">
            <a:extLst>
              <a:ext uri="{FF2B5EF4-FFF2-40B4-BE49-F238E27FC236}">
                <a16:creationId xmlns:a16="http://schemas.microsoft.com/office/drawing/2014/main" id="{A1B34972-FA31-4646-874C-3BDB5B758662}"/>
              </a:ext>
            </a:extLst>
          </p:cNvPr>
          <p:cNvGrpSpPr/>
          <p:nvPr/>
        </p:nvGrpSpPr>
        <p:grpSpPr>
          <a:xfrm>
            <a:off x="6762620" y="2845991"/>
            <a:ext cx="2753347" cy="3567017"/>
            <a:chOff x="5475346" y="1453788"/>
            <a:chExt cx="2430997" cy="3149406"/>
          </a:xfrm>
        </p:grpSpPr>
        <p:sp>
          <p:nvSpPr>
            <p:cNvPr id="15" name="Google Shape;408;p38">
              <a:extLst>
                <a:ext uri="{FF2B5EF4-FFF2-40B4-BE49-F238E27FC236}">
                  <a16:creationId xmlns:a16="http://schemas.microsoft.com/office/drawing/2014/main" id="{40C7F925-7BEB-44D9-89B6-AA0657D43974}"/>
                </a:ext>
              </a:extLst>
            </p:cNvPr>
            <p:cNvSpPr/>
            <p:nvPr/>
          </p:nvSpPr>
          <p:spPr>
            <a:xfrm>
              <a:off x="7551684" y="3519306"/>
              <a:ext cx="354659" cy="1081414"/>
            </a:xfrm>
            <a:custGeom>
              <a:avLst/>
              <a:gdLst/>
              <a:ahLst/>
              <a:cxnLst/>
              <a:rect l="l" t="t" r="r" b="b"/>
              <a:pathLst>
                <a:path w="8603" h="26232" extrusionOk="0">
                  <a:moveTo>
                    <a:pt x="8596" y="19362"/>
                  </a:moveTo>
                  <a:cubicBezTo>
                    <a:pt x="8600" y="19382"/>
                    <a:pt x="8602" y="19393"/>
                    <a:pt x="8602" y="19393"/>
                  </a:cubicBezTo>
                  <a:lnTo>
                    <a:pt x="8602" y="19362"/>
                  </a:lnTo>
                  <a:close/>
                  <a:moveTo>
                    <a:pt x="1520" y="0"/>
                  </a:moveTo>
                  <a:cubicBezTo>
                    <a:pt x="851" y="31"/>
                    <a:pt x="882" y="912"/>
                    <a:pt x="912" y="1399"/>
                  </a:cubicBezTo>
                  <a:lnTo>
                    <a:pt x="1003" y="3557"/>
                  </a:lnTo>
                  <a:cubicBezTo>
                    <a:pt x="396" y="3739"/>
                    <a:pt x="0" y="3982"/>
                    <a:pt x="0" y="3982"/>
                  </a:cubicBezTo>
                  <a:lnTo>
                    <a:pt x="0" y="26232"/>
                  </a:lnTo>
                  <a:lnTo>
                    <a:pt x="8602" y="26232"/>
                  </a:lnTo>
                  <a:lnTo>
                    <a:pt x="7721" y="19362"/>
                  </a:lnTo>
                  <a:lnTo>
                    <a:pt x="8596" y="19362"/>
                  </a:lnTo>
                  <a:cubicBezTo>
                    <a:pt x="8449" y="18699"/>
                    <a:pt x="5945" y="7403"/>
                    <a:pt x="5502" y="5927"/>
                  </a:cubicBezTo>
                  <a:cubicBezTo>
                    <a:pt x="5137" y="4590"/>
                    <a:pt x="3921" y="3587"/>
                    <a:pt x="2706" y="3405"/>
                  </a:cubicBezTo>
                  <a:lnTo>
                    <a:pt x="2706" y="1702"/>
                  </a:lnTo>
                  <a:cubicBezTo>
                    <a:pt x="2706" y="1307"/>
                    <a:pt x="2675" y="973"/>
                    <a:pt x="2675" y="608"/>
                  </a:cubicBezTo>
                  <a:cubicBezTo>
                    <a:pt x="2614" y="335"/>
                    <a:pt x="2554" y="152"/>
                    <a:pt x="2250" y="92"/>
                  </a:cubicBezTo>
                  <a:cubicBezTo>
                    <a:pt x="2169" y="92"/>
                    <a:pt x="2115" y="78"/>
                    <a:pt x="2052" y="78"/>
                  </a:cubicBezTo>
                  <a:cubicBezTo>
                    <a:pt x="2020" y="78"/>
                    <a:pt x="1986" y="81"/>
                    <a:pt x="1946" y="92"/>
                  </a:cubicBezTo>
                  <a:cubicBezTo>
                    <a:pt x="1824" y="31"/>
                    <a:pt x="1703" y="0"/>
                    <a:pt x="1520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409;p38">
              <a:extLst>
                <a:ext uri="{FF2B5EF4-FFF2-40B4-BE49-F238E27FC236}">
                  <a16:creationId xmlns:a16="http://schemas.microsoft.com/office/drawing/2014/main" id="{12F0AFF1-FF66-4AE9-B630-268E468168D6}"/>
                </a:ext>
              </a:extLst>
            </p:cNvPr>
            <p:cNvSpPr/>
            <p:nvPr/>
          </p:nvSpPr>
          <p:spPr>
            <a:xfrm>
              <a:off x="6024216" y="3754865"/>
              <a:ext cx="1071397" cy="175495"/>
            </a:xfrm>
            <a:custGeom>
              <a:avLst/>
              <a:gdLst/>
              <a:ahLst/>
              <a:cxnLst/>
              <a:rect l="l" t="t" r="r" b="b"/>
              <a:pathLst>
                <a:path w="25989" h="4257" extrusionOk="0">
                  <a:moveTo>
                    <a:pt x="0" y="1"/>
                  </a:moveTo>
                  <a:lnTo>
                    <a:pt x="0" y="4256"/>
                  </a:lnTo>
                  <a:lnTo>
                    <a:pt x="25988" y="4256"/>
                  </a:lnTo>
                  <a:lnTo>
                    <a:pt x="25988" y="1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410;p38">
              <a:extLst>
                <a:ext uri="{FF2B5EF4-FFF2-40B4-BE49-F238E27FC236}">
                  <a16:creationId xmlns:a16="http://schemas.microsoft.com/office/drawing/2014/main" id="{001FB18B-A467-4A29-B957-8C1C6399D75B}"/>
                </a:ext>
              </a:extLst>
            </p:cNvPr>
            <p:cNvSpPr/>
            <p:nvPr/>
          </p:nvSpPr>
          <p:spPr>
            <a:xfrm>
              <a:off x="6024216" y="2787521"/>
              <a:ext cx="1071397" cy="993687"/>
            </a:xfrm>
            <a:custGeom>
              <a:avLst/>
              <a:gdLst/>
              <a:ahLst/>
              <a:cxnLst/>
              <a:rect l="l" t="t" r="r" b="b"/>
              <a:pathLst>
                <a:path w="25989" h="24104" extrusionOk="0">
                  <a:moveTo>
                    <a:pt x="0" y="0"/>
                  </a:moveTo>
                  <a:lnTo>
                    <a:pt x="0" y="24104"/>
                  </a:lnTo>
                  <a:lnTo>
                    <a:pt x="25988" y="24104"/>
                  </a:lnTo>
                  <a:lnTo>
                    <a:pt x="25988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411;p38">
              <a:extLst>
                <a:ext uri="{FF2B5EF4-FFF2-40B4-BE49-F238E27FC236}">
                  <a16:creationId xmlns:a16="http://schemas.microsoft.com/office/drawing/2014/main" id="{8B3DD8D2-04B5-4A45-A62A-77546074B606}"/>
                </a:ext>
              </a:extLst>
            </p:cNvPr>
            <p:cNvSpPr/>
            <p:nvPr/>
          </p:nvSpPr>
          <p:spPr>
            <a:xfrm>
              <a:off x="6813633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0" y="0"/>
                  </a:moveTo>
                  <a:lnTo>
                    <a:pt x="0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412;p38">
              <a:extLst>
                <a:ext uri="{FF2B5EF4-FFF2-40B4-BE49-F238E27FC236}">
                  <a16:creationId xmlns:a16="http://schemas.microsoft.com/office/drawing/2014/main" id="{25E20D7F-D0A7-47EB-A058-AB283D6868DD}"/>
                </a:ext>
              </a:extLst>
            </p:cNvPr>
            <p:cNvSpPr/>
            <p:nvPr/>
          </p:nvSpPr>
          <p:spPr>
            <a:xfrm>
              <a:off x="6066801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1" y="0"/>
                  </a:moveTo>
                  <a:lnTo>
                    <a:pt x="1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413;p38">
              <a:extLst>
                <a:ext uri="{FF2B5EF4-FFF2-40B4-BE49-F238E27FC236}">
                  <a16:creationId xmlns:a16="http://schemas.microsoft.com/office/drawing/2014/main" id="{6C34E095-47F2-4A94-B1C7-8A21A20FFDA4}"/>
                </a:ext>
              </a:extLst>
            </p:cNvPr>
            <p:cNvSpPr/>
            <p:nvPr/>
          </p:nvSpPr>
          <p:spPr>
            <a:xfrm>
              <a:off x="5935211" y="2818027"/>
              <a:ext cx="674194" cy="477014"/>
            </a:xfrm>
            <a:custGeom>
              <a:avLst/>
              <a:gdLst/>
              <a:ahLst/>
              <a:cxnLst/>
              <a:rect l="l" t="t" r="r" b="b"/>
              <a:pathLst>
                <a:path w="16354" h="11571" extrusionOk="0">
                  <a:moveTo>
                    <a:pt x="10509" y="1"/>
                  </a:moveTo>
                  <a:cubicBezTo>
                    <a:pt x="9285" y="1"/>
                    <a:pt x="7632" y="194"/>
                    <a:pt x="6019" y="993"/>
                  </a:cubicBezTo>
                  <a:cubicBezTo>
                    <a:pt x="2858" y="2573"/>
                    <a:pt x="305" y="5066"/>
                    <a:pt x="153" y="7832"/>
                  </a:cubicBezTo>
                  <a:cubicBezTo>
                    <a:pt x="1" y="10659"/>
                    <a:pt x="3071" y="11571"/>
                    <a:pt x="8147" y="11571"/>
                  </a:cubicBezTo>
                  <a:lnTo>
                    <a:pt x="16354" y="11571"/>
                  </a:lnTo>
                  <a:lnTo>
                    <a:pt x="15898" y="142"/>
                  </a:lnTo>
                  <a:lnTo>
                    <a:pt x="12433" y="142"/>
                  </a:lnTo>
                  <a:lnTo>
                    <a:pt x="12433" y="172"/>
                  </a:lnTo>
                  <a:cubicBezTo>
                    <a:pt x="12433" y="172"/>
                    <a:pt x="11661" y="1"/>
                    <a:pt x="10509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414;p38">
              <a:extLst>
                <a:ext uri="{FF2B5EF4-FFF2-40B4-BE49-F238E27FC236}">
                  <a16:creationId xmlns:a16="http://schemas.microsoft.com/office/drawing/2014/main" id="{C80EB969-71F0-4391-9BE7-5CCB1E55DD00}"/>
                </a:ext>
              </a:extLst>
            </p:cNvPr>
            <p:cNvSpPr/>
            <p:nvPr/>
          </p:nvSpPr>
          <p:spPr>
            <a:xfrm>
              <a:off x="6547979" y="2818027"/>
              <a:ext cx="672916" cy="477014"/>
            </a:xfrm>
            <a:custGeom>
              <a:avLst/>
              <a:gdLst/>
              <a:ahLst/>
              <a:cxnLst/>
              <a:rect l="l" t="t" r="r" b="b"/>
              <a:pathLst>
                <a:path w="16323" h="11571" extrusionOk="0">
                  <a:moveTo>
                    <a:pt x="5834" y="1"/>
                  </a:moveTo>
                  <a:cubicBezTo>
                    <a:pt x="4686" y="1"/>
                    <a:pt x="3921" y="172"/>
                    <a:pt x="3921" y="172"/>
                  </a:cubicBezTo>
                  <a:lnTo>
                    <a:pt x="3921" y="142"/>
                  </a:lnTo>
                  <a:lnTo>
                    <a:pt x="456" y="142"/>
                  </a:lnTo>
                  <a:lnTo>
                    <a:pt x="0" y="11571"/>
                  </a:lnTo>
                  <a:lnTo>
                    <a:pt x="8207" y="11571"/>
                  </a:lnTo>
                  <a:cubicBezTo>
                    <a:pt x="13253" y="11571"/>
                    <a:pt x="16323" y="10659"/>
                    <a:pt x="16171" y="7832"/>
                  </a:cubicBezTo>
                  <a:cubicBezTo>
                    <a:pt x="16019" y="5066"/>
                    <a:pt x="13496" y="2573"/>
                    <a:pt x="10335" y="993"/>
                  </a:cubicBezTo>
                  <a:cubicBezTo>
                    <a:pt x="8707" y="194"/>
                    <a:pt x="7054" y="1"/>
                    <a:pt x="5834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415;p38">
              <a:extLst>
                <a:ext uri="{FF2B5EF4-FFF2-40B4-BE49-F238E27FC236}">
                  <a16:creationId xmlns:a16="http://schemas.microsoft.com/office/drawing/2014/main" id="{9BFCDA11-48B3-4B73-942F-AB75EBB38627}"/>
                </a:ext>
              </a:extLst>
            </p:cNvPr>
            <p:cNvSpPr/>
            <p:nvPr/>
          </p:nvSpPr>
          <p:spPr>
            <a:xfrm>
              <a:off x="5727781" y="1793596"/>
              <a:ext cx="1686213" cy="1058528"/>
            </a:xfrm>
            <a:custGeom>
              <a:avLst/>
              <a:gdLst/>
              <a:ahLst/>
              <a:cxnLst/>
              <a:rect l="l" t="t" r="r" b="b"/>
              <a:pathLst>
                <a:path w="47509" h="29824" extrusionOk="0">
                  <a:moveTo>
                    <a:pt x="24330" y="0"/>
                  </a:moveTo>
                  <a:cubicBezTo>
                    <a:pt x="24108" y="0"/>
                    <a:pt x="23916" y="55"/>
                    <a:pt x="23770" y="183"/>
                  </a:cubicBezTo>
                  <a:cubicBezTo>
                    <a:pt x="23627" y="62"/>
                    <a:pt x="23439" y="10"/>
                    <a:pt x="23222" y="10"/>
                  </a:cubicBezTo>
                  <a:cubicBezTo>
                    <a:pt x="21920" y="10"/>
                    <a:pt x="19575" y="1885"/>
                    <a:pt x="19575" y="1885"/>
                  </a:cubicBezTo>
                  <a:cubicBezTo>
                    <a:pt x="18633" y="2980"/>
                    <a:pt x="15502" y="4378"/>
                    <a:pt x="15502" y="4378"/>
                  </a:cubicBezTo>
                  <a:cubicBezTo>
                    <a:pt x="14773" y="4581"/>
                    <a:pt x="13844" y="4648"/>
                    <a:pt x="12930" y="4648"/>
                  </a:cubicBezTo>
                  <a:cubicBezTo>
                    <a:pt x="11102" y="4648"/>
                    <a:pt x="9332" y="4378"/>
                    <a:pt x="9332" y="4378"/>
                  </a:cubicBezTo>
                  <a:cubicBezTo>
                    <a:pt x="8937" y="6962"/>
                    <a:pt x="6201" y="9788"/>
                    <a:pt x="6201" y="9788"/>
                  </a:cubicBezTo>
                  <a:lnTo>
                    <a:pt x="5229" y="10700"/>
                  </a:lnTo>
                  <a:cubicBezTo>
                    <a:pt x="1" y="10731"/>
                    <a:pt x="1520" y="16962"/>
                    <a:pt x="3283" y="18299"/>
                  </a:cubicBezTo>
                  <a:cubicBezTo>
                    <a:pt x="4191" y="19000"/>
                    <a:pt x="5190" y="19166"/>
                    <a:pt x="5936" y="19166"/>
                  </a:cubicBezTo>
                  <a:cubicBezTo>
                    <a:pt x="6614" y="19166"/>
                    <a:pt x="7083" y="19029"/>
                    <a:pt x="7083" y="19029"/>
                  </a:cubicBezTo>
                  <a:cubicBezTo>
                    <a:pt x="11308" y="26992"/>
                    <a:pt x="20670" y="27874"/>
                    <a:pt x="20670" y="27874"/>
                  </a:cubicBezTo>
                  <a:lnTo>
                    <a:pt x="20761" y="28907"/>
                  </a:lnTo>
                  <a:cubicBezTo>
                    <a:pt x="21434" y="29564"/>
                    <a:pt x="22259" y="29715"/>
                    <a:pt x="22875" y="29715"/>
                  </a:cubicBezTo>
                  <a:cubicBezTo>
                    <a:pt x="23398" y="29715"/>
                    <a:pt x="23770" y="29606"/>
                    <a:pt x="23770" y="29606"/>
                  </a:cubicBezTo>
                  <a:cubicBezTo>
                    <a:pt x="23770" y="29606"/>
                    <a:pt x="24322" y="29823"/>
                    <a:pt x="25025" y="29823"/>
                  </a:cubicBezTo>
                  <a:cubicBezTo>
                    <a:pt x="25612" y="29823"/>
                    <a:pt x="26304" y="29673"/>
                    <a:pt x="26870" y="29120"/>
                  </a:cubicBezTo>
                  <a:lnTo>
                    <a:pt x="26810" y="27843"/>
                  </a:lnTo>
                  <a:cubicBezTo>
                    <a:pt x="26810" y="27843"/>
                    <a:pt x="36171" y="26962"/>
                    <a:pt x="40396" y="18998"/>
                  </a:cubicBezTo>
                  <a:cubicBezTo>
                    <a:pt x="40396" y="18998"/>
                    <a:pt x="40865" y="19136"/>
                    <a:pt x="41543" y="19136"/>
                  </a:cubicBezTo>
                  <a:cubicBezTo>
                    <a:pt x="42289" y="19136"/>
                    <a:pt x="43288" y="18969"/>
                    <a:pt x="44196" y="18269"/>
                  </a:cubicBezTo>
                  <a:cubicBezTo>
                    <a:pt x="45989" y="17022"/>
                    <a:pt x="47509" y="10731"/>
                    <a:pt x="42311" y="10700"/>
                  </a:cubicBezTo>
                  <a:lnTo>
                    <a:pt x="41308" y="9788"/>
                  </a:lnTo>
                  <a:cubicBezTo>
                    <a:pt x="41308" y="9788"/>
                    <a:pt x="38573" y="6992"/>
                    <a:pt x="38208" y="4378"/>
                  </a:cubicBezTo>
                  <a:cubicBezTo>
                    <a:pt x="38208" y="4378"/>
                    <a:pt x="36425" y="4648"/>
                    <a:pt x="34587" y="4648"/>
                  </a:cubicBezTo>
                  <a:cubicBezTo>
                    <a:pt x="33669" y="4648"/>
                    <a:pt x="32737" y="4581"/>
                    <a:pt x="32007" y="4378"/>
                  </a:cubicBezTo>
                  <a:cubicBezTo>
                    <a:pt x="32007" y="4378"/>
                    <a:pt x="28876" y="2949"/>
                    <a:pt x="27934" y="1885"/>
                  </a:cubicBezTo>
                  <a:cubicBezTo>
                    <a:pt x="27934" y="1885"/>
                    <a:pt x="25627" y="0"/>
                    <a:pt x="24330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416;p38">
              <a:extLst>
                <a:ext uri="{FF2B5EF4-FFF2-40B4-BE49-F238E27FC236}">
                  <a16:creationId xmlns:a16="http://schemas.microsoft.com/office/drawing/2014/main" id="{430C6E37-AC04-459C-9E5A-1B08F4F0356C}"/>
                </a:ext>
              </a:extLst>
            </p:cNvPr>
            <p:cNvSpPr/>
            <p:nvPr/>
          </p:nvSpPr>
          <p:spPr>
            <a:xfrm>
              <a:off x="6410123" y="3112044"/>
              <a:ext cx="334623" cy="177968"/>
            </a:xfrm>
            <a:custGeom>
              <a:avLst/>
              <a:gdLst/>
              <a:ahLst/>
              <a:cxnLst/>
              <a:rect l="l" t="t" r="r" b="b"/>
              <a:pathLst>
                <a:path w="8117" h="4317" extrusionOk="0">
                  <a:moveTo>
                    <a:pt x="2706" y="1"/>
                  </a:moveTo>
                  <a:cubicBezTo>
                    <a:pt x="153" y="517"/>
                    <a:pt x="1" y="4317"/>
                    <a:pt x="1" y="4317"/>
                  </a:cubicBezTo>
                  <a:lnTo>
                    <a:pt x="7873" y="4317"/>
                  </a:lnTo>
                  <a:cubicBezTo>
                    <a:pt x="8117" y="3557"/>
                    <a:pt x="7630" y="3071"/>
                    <a:pt x="7630" y="3071"/>
                  </a:cubicBezTo>
                  <a:cubicBezTo>
                    <a:pt x="7721" y="1764"/>
                    <a:pt x="5442" y="1"/>
                    <a:pt x="5442" y="1"/>
                  </a:cubicBezTo>
                  <a:lnTo>
                    <a:pt x="4408" y="700"/>
                  </a:lnTo>
                  <a:lnTo>
                    <a:pt x="2706" y="1"/>
                  </a:lnTo>
                  <a:close/>
                </a:path>
              </a:pathLst>
            </a:custGeom>
            <a:solidFill>
              <a:srgbClr val="F8D3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417;p38">
              <a:extLst>
                <a:ext uri="{FF2B5EF4-FFF2-40B4-BE49-F238E27FC236}">
                  <a16:creationId xmlns:a16="http://schemas.microsoft.com/office/drawing/2014/main" id="{8BA90086-7181-40B3-B9D3-8D3B6C1B670A}"/>
                </a:ext>
              </a:extLst>
            </p:cNvPr>
            <p:cNvSpPr/>
            <p:nvPr/>
          </p:nvSpPr>
          <p:spPr>
            <a:xfrm>
              <a:off x="6123815" y="3654029"/>
              <a:ext cx="380342" cy="541944"/>
            </a:xfrm>
            <a:custGeom>
              <a:avLst/>
              <a:gdLst/>
              <a:ahLst/>
              <a:cxnLst/>
              <a:rect l="l" t="t" r="r" b="b"/>
              <a:pathLst>
                <a:path w="9226" h="13146" extrusionOk="0">
                  <a:moveTo>
                    <a:pt x="4467" y="0"/>
                  </a:moveTo>
                  <a:cubicBezTo>
                    <a:pt x="1481" y="0"/>
                    <a:pt x="1" y="3305"/>
                    <a:pt x="137" y="4970"/>
                  </a:cubicBezTo>
                  <a:cubicBezTo>
                    <a:pt x="228" y="6155"/>
                    <a:pt x="1201" y="10015"/>
                    <a:pt x="1900" y="12629"/>
                  </a:cubicBezTo>
                  <a:cubicBezTo>
                    <a:pt x="2356" y="12933"/>
                    <a:pt x="2873" y="13085"/>
                    <a:pt x="3359" y="13085"/>
                  </a:cubicBezTo>
                  <a:cubicBezTo>
                    <a:pt x="4879" y="13055"/>
                    <a:pt x="6612" y="13146"/>
                    <a:pt x="8040" y="12629"/>
                  </a:cubicBezTo>
                  <a:cubicBezTo>
                    <a:pt x="8192" y="11474"/>
                    <a:pt x="8375" y="10289"/>
                    <a:pt x="8375" y="10046"/>
                  </a:cubicBezTo>
                  <a:cubicBezTo>
                    <a:pt x="8435" y="9559"/>
                    <a:pt x="9226" y="1048"/>
                    <a:pt x="5548" y="137"/>
                  </a:cubicBezTo>
                  <a:cubicBezTo>
                    <a:pt x="5168" y="43"/>
                    <a:pt x="4808" y="0"/>
                    <a:pt x="4467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418;p38">
              <a:extLst>
                <a:ext uri="{FF2B5EF4-FFF2-40B4-BE49-F238E27FC236}">
                  <a16:creationId xmlns:a16="http://schemas.microsoft.com/office/drawing/2014/main" id="{BDAF13F6-E4C0-4306-8A3B-46BB4DF7DD1D}"/>
                </a:ext>
              </a:extLst>
            </p:cNvPr>
            <p:cNvSpPr/>
            <p:nvPr/>
          </p:nvSpPr>
          <p:spPr>
            <a:xfrm>
              <a:off x="6202143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6140" y="1"/>
                  </a:moveTo>
                  <a:cubicBezTo>
                    <a:pt x="5069" y="411"/>
                    <a:pt x="3826" y="462"/>
                    <a:pt x="2631" y="462"/>
                  </a:cubicBezTo>
                  <a:cubicBezTo>
                    <a:pt x="2232" y="462"/>
                    <a:pt x="1839" y="457"/>
                    <a:pt x="1459" y="457"/>
                  </a:cubicBezTo>
                  <a:cubicBezTo>
                    <a:pt x="943" y="457"/>
                    <a:pt x="456" y="305"/>
                    <a:pt x="0" y="1"/>
                  </a:cubicBezTo>
                  <a:lnTo>
                    <a:pt x="0" y="1"/>
                  </a:lnTo>
                  <a:cubicBezTo>
                    <a:pt x="365" y="1429"/>
                    <a:pt x="669" y="2524"/>
                    <a:pt x="669" y="2524"/>
                  </a:cubicBezTo>
                  <a:cubicBezTo>
                    <a:pt x="1571" y="3202"/>
                    <a:pt x="2442" y="3429"/>
                    <a:pt x="3203" y="3429"/>
                  </a:cubicBezTo>
                  <a:cubicBezTo>
                    <a:pt x="4725" y="3429"/>
                    <a:pt x="5806" y="2524"/>
                    <a:pt x="5806" y="2524"/>
                  </a:cubicBezTo>
                  <a:cubicBezTo>
                    <a:pt x="5806" y="2524"/>
                    <a:pt x="5988" y="1247"/>
                    <a:pt x="61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419;p38">
              <a:extLst>
                <a:ext uri="{FF2B5EF4-FFF2-40B4-BE49-F238E27FC236}">
                  <a16:creationId xmlns:a16="http://schemas.microsoft.com/office/drawing/2014/main" id="{B4772099-B634-4127-B94D-CF6538E74844}"/>
                </a:ext>
              </a:extLst>
            </p:cNvPr>
            <p:cNvSpPr/>
            <p:nvPr/>
          </p:nvSpPr>
          <p:spPr>
            <a:xfrm>
              <a:off x="6237225" y="4305961"/>
              <a:ext cx="224346" cy="123469"/>
            </a:xfrm>
            <a:custGeom>
              <a:avLst/>
              <a:gdLst/>
              <a:ahLst/>
              <a:cxnLst/>
              <a:rect l="l" t="t" r="r" b="b"/>
              <a:pathLst>
                <a:path w="5442" h="2995" extrusionOk="0">
                  <a:moveTo>
                    <a:pt x="3982" y="1"/>
                  </a:moveTo>
                  <a:cubicBezTo>
                    <a:pt x="3962" y="1"/>
                    <a:pt x="3942" y="3"/>
                    <a:pt x="3921" y="7"/>
                  </a:cubicBezTo>
                  <a:cubicBezTo>
                    <a:pt x="3769" y="7"/>
                    <a:pt x="3648" y="128"/>
                    <a:pt x="3648" y="280"/>
                  </a:cubicBezTo>
                  <a:lnTo>
                    <a:pt x="3648" y="371"/>
                  </a:lnTo>
                  <a:cubicBezTo>
                    <a:pt x="3465" y="371"/>
                    <a:pt x="3283" y="463"/>
                    <a:pt x="3192" y="675"/>
                  </a:cubicBezTo>
                  <a:cubicBezTo>
                    <a:pt x="3131" y="584"/>
                    <a:pt x="3009" y="523"/>
                    <a:pt x="2888" y="432"/>
                  </a:cubicBezTo>
                  <a:cubicBezTo>
                    <a:pt x="2852" y="418"/>
                    <a:pt x="2811" y="410"/>
                    <a:pt x="2770" y="410"/>
                  </a:cubicBezTo>
                  <a:cubicBezTo>
                    <a:pt x="2636" y="410"/>
                    <a:pt x="2500" y="490"/>
                    <a:pt x="2523" y="675"/>
                  </a:cubicBezTo>
                  <a:lnTo>
                    <a:pt x="2523" y="827"/>
                  </a:lnTo>
                  <a:cubicBezTo>
                    <a:pt x="2432" y="858"/>
                    <a:pt x="2402" y="888"/>
                    <a:pt x="2371" y="979"/>
                  </a:cubicBezTo>
                  <a:cubicBezTo>
                    <a:pt x="2250" y="979"/>
                    <a:pt x="2128" y="1010"/>
                    <a:pt x="2098" y="1131"/>
                  </a:cubicBezTo>
                  <a:cubicBezTo>
                    <a:pt x="2037" y="979"/>
                    <a:pt x="1915" y="858"/>
                    <a:pt x="1763" y="767"/>
                  </a:cubicBezTo>
                  <a:cubicBezTo>
                    <a:pt x="1642" y="615"/>
                    <a:pt x="1520" y="523"/>
                    <a:pt x="1368" y="463"/>
                  </a:cubicBezTo>
                  <a:cubicBezTo>
                    <a:pt x="1368" y="432"/>
                    <a:pt x="1338" y="371"/>
                    <a:pt x="1307" y="311"/>
                  </a:cubicBezTo>
                  <a:cubicBezTo>
                    <a:pt x="1201" y="204"/>
                    <a:pt x="1065" y="156"/>
                    <a:pt x="925" y="156"/>
                  </a:cubicBezTo>
                  <a:cubicBezTo>
                    <a:pt x="747" y="156"/>
                    <a:pt x="562" y="235"/>
                    <a:pt x="426" y="371"/>
                  </a:cubicBezTo>
                  <a:cubicBezTo>
                    <a:pt x="365" y="432"/>
                    <a:pt x="304" y="523"/>
                    <a:pt x="304" y="615"/>
                  </a:cubicBezTo>
                  <a:cubicBezTo>
                    <a:pt x="152" y="736"/>
                    <a:pt x="92" y="979"/>
                    <a:pt x="61" y="1192"/>
                  </a:cubicBezTo>
                  <a:cubicBezTo>
                    <a:pt x="0" y="1800"/>
                    <a:pt x="426" y="2560"/>
                    <a:pt x="973" y="2894"/>
                  </a:cubicBezTo>
                  <a:cubicBezTo>
                    <a:pt x="1069" y="2963"/>
                    <a:pt x="1171" y="2994"/>
                    <a:pt x="1271" y="2994"/>
                  </a:cubicBezTo>
                  <a:cubicBezTo>
                    <a:pt x="1393" y="2994"/>
                    <a:pt x="1511" y="2947"/>
                    <a:pt x="1611" y="2864"/>
                  </a:cubicBezTo>
                  <a:lnTo>
                    <a:pt x="1642" y="2864"/>
                  </a:lnTo>
                  <a:cubicBezTo>
                    <a:pt x="1763" y="2864"/>
                    <a:pt x="1854" y="2834"/>
                    <a:pt x="1976" y="2742"/>
                  </a:cubicBezTo>
                  <a:cubicBezTo>
                    <a:pt x="2009" y="2755"/>
                    <a:pt x="2044" y="2761"/>
                    <a:pt x="2080" y="2761"/>
                  </a:cubicBezTo>
                  <a:cubicBezTo>
                    <a:pt x="2213" y="2761"/>
                    <a:pt x="2360" y="2679"/>
                    <a:pt x="2432" y="2560"/>
                  </a:cubicBezTo>
                  <a:cubicBezTo>
                    <a:pt x="2554" y="2755"/>
                    <a:pt x="2714" y="2930"/>
                    <a:pt x="2913" y="2930"/>
                  </a:cubicBezTo>
                  <a:cubicBezTo>
                    <a:pt x="2963" y="2930"/>
                    <a:pt x="3016" y="2919"/>
                    <a:pt x="3070" y="2894"/>
                  </a:cubicBezTo>
                  <a:cubicBezTo>
                    <a:pt x="3161" y="2864"/>
                    <a:pt x="3192" y="2834"/>
                    <a:pt x="3222" y="2742"/>
                  </a:cubicBezTo>
                  <a:cubicBezTo>
                    <a:pt x="3313" y="2742"/>
                    <a:pt x="3374" y="2742"/>
                    <a:pt x="3435" y="2712"/>
                  </a:cubicBezTo>
                  <a:lnTo>
                    <a:pt x="3587" y="2864"/>
                  </a:lnTo>
                  <a:cubicBezTo>
                    <a:pt x="3644" y="2920"/>
                    <a:pt x="3700" y="2944"/>
                    <a:pt x="3757" y="2944"/>
                  </a:cubicBezTo>
                  <a:cubicBezTo>
                    <a:pt x="3822" y="2944"/>
                    <a:pt x="3887" y="2913"/>
                    <a:pt x="3952" y="2864"/>
                  </a:cubicBezTo>
                  <a:cubicBezTo>
                    <a:pt x="3982" y="2894"/>
                    <a:pt x="4073" y="2894"/>
                    <a:pt x="4134" y="2894"/>
                  </a:cubicBezTo>
                  <a:cubicBezTo>
                    <a:pt x="4408" y="2894"/>
                    <a:pt x="4499" y="2682"/>
                    <a:pt x="4529" y="2408"/>
                  </a:cubicBezTo>
                  <a:cubicBezTo>
                    <a:pt x="4529" y="2378"/>
                    <a:pt x="4560" y="2286"/>
                    <a:pt x="4560" y="2256"/>
                  </a:cubicBezTo>
                  <a:cubicBezTo>
                    <a:pt x="4586" y="2265"/>
                    <a:pt x="4613" y="2269"/>
                    <a:pt x="4640" y="2269"/>
                  </a:cubicBezTo>
                  <a:cubicBezTo>
                    <a:pt x="4704" y="2269"/>
                    <a:pt x="4769" y="2247"/>
                    <a:pt x="4833" y="2226"/>
                  </a:cubicBezTo>
                  <a:cubicBezTo>
                    <a:pt x="4955" y="2134"/>
                    <a:pt x="5016" y="2043"/>
                    <a:pt x="5046" y="1922"/>
                  </a:cubicBezTo>
                  <a:cubicBezTo>
                    <a:pt x="5168" y="1922"/>
                    <a:pt x="5289" y="1830"/>
                    <a:pt x="5289" y="1739"/>
                  </a:cubicBezTo>
                  <a:cubicBezTo>
                    <a:pt x="5441" y="1192"/>
                    <a:pt x="5380" y="584"/>
                    <a:pt x="5016" y="220"/>
                  </a:cubicBezTo>
                  <a:cubicBezTo>
                    <a:pt x="4916" y="80"/>
                    <a:pt x="4790" y="6"/>
                    <a:pt x="4646" y="6"/>
                  </a:cubicBezTo>
                  <a:cubicBezTo>
                    <a:pt x="4571" y="6"/>
                    <a:pt x="4491" y="26"/>
                    <a:pt x="4408" y="68"/>
                  </a:cubicBezTo>
                  <a:cubicBezTo>
                    <a:pt x="4377" y="98"/>
                    <a:pt x="4347" y="98"/>
                    <a:pt x="4317" y="128"/>
                  </a:cubicBezTo>
                  <a:cubicBezTo>
                    <a:pt x="4212" y="76"/>
                    <a:pt x="4107" y="1"/>
                    <a:pt x="39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420;p38">
              <a:extLst>
                <a:ext uri="{FF2B5EF4-FFF2-40B4-BE49-F238E27FC236}">
                  <a16:creationId xmlns:a16="http://schemas.microsoft.com/office/drawing/2014/main" id="{23C43E40-20FF-4FB7-B520-F84B18689872}"/>
                </a:ext>
              </a:extLst>
            </p:cNvPr>
            <p:cNvSpPr/>
            <p:nvPr/>
          </p:nvSpPr>
          <p:spPr>
            <a:xfrm>
              <a:off x="6629440" y="3654029"/>
              <a:ext cx="380177" cy="541944"/>
            </a:xfrm>
            <a:custGeom>
              <a:avLst/>
              <a:gdLst/>
              <a:ahLst/>
              <a:cxnLst/>
              <a:rect l="l" t="t" r="r" b="b"/>
              <a:pathLst>
                <a:path w="9222" h="13146" extrusionOk="0">
                  <a:moveTo>
                    <a:pt x="4751" y="0"/>
                  </a:moveTo>
                  <a:cubicBezTo>
                    <a:pt x="4413" y="0"/>
                    <a:pt x="4055" y="43"/>
                    <a:pt x="3678" y="137"/>
                  </a:cubicBezTo>
                  <a:cubicBezTo>
                    <a:pt x="0" y="1048"/>
                    <a:pt x="790" y="9559"/>
                    <a:pt x="821" y="10046"/>
                  </a:cubicBezTo>
                  <a:cubicBezTo>
                    <a:pt x="821" y="10289"/>
                    <a:pt x="1034" y="11474"/>
                    <a:pt x="1186" y="12629"/>
                  </a:cubicBezTo>
                  <a:cubicBezTo>
                    <a:pt x="2614" y="13146"/>
                    <a:pt x="4316" y="13055"/>
                    <a:pt x="5836" y="13085"/>
                  </a:cubicBezTo>
                  <a:cubicBezTo>
                    <a:pt x="6353" y="13085"/>
                    <a:pt x="6870" y="12933"/>
                    <a:pt x="7326" y="12629"/>
                  </a:cubicBezTo>
                  <a:cubicBezTo>
                    <a:pt x="7994" y="10015"/>
                    <a:pt x="8997" y="6155"/>
                    <a:pt x="9058" y="4970"/>
                  </a:cubicBezTo>
                  <a:cubicBezTo>
                    <a:pt x="9222" y="3305"/>
                    <a:pt x="7720" y="0"/>
                    <a:pt x="4751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421;p38">
              <a:extLst>
                <a:ext uri="{FF2B5EF4-FFF2-40B4-BE49-F238E27FC236}">
                  <a16:creationId xmlns:a16="http://schemas.microsoft.com/office/drawing/2014/main" id="{87C7B144-D82C-45EB-A204-949958565D33}"/>
                </a:ext>
              </a:extLst>
            </p:cNvPr>
            <p:cNvSpPr/>
            <p:nvPr/>
          </p:nvSpPr>
          <p:spPr>
            <a:xfrm>
              <a:off x="6678291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1" y="1"/>
                  </a:moveTo>
                  <a:cubicBezTo>
                    <a:pt x="153" y="1247"/>
                    <a:pt x="335" y="2524"/>
                    <a:pt x="335" y="2524"/>
                  </a:cubicBezTo>
                  <a:cubicBezTo>
                    <a:pt x="335" y="2524"/>
                    <a:pt x="1416" y="3429"/>
                    <a:pt x="2938" y="3429"/>
                  </a:cubicBezTo>
                  <a:cubicBezTo>
                    <a:pt x="3699" y="3429"/>
                    <a:pt x="4570" y="3202"/>
                    <a:pt x="5472" y="2524"/>
                  </a:cubicBezTo>
                  <a:cubicBezTo>
                    <a:pt x="5472" y="2524"/>
                    <a:pt x="5776" y="1429"/>
                    <a:pt x="6141" y="1"/>
                  </a:cubicBezTo>
                  <a:lnTo>
                    <a:pt x="6141" y="1"/>
                  </a:lnTo>
                  <a:cubicBezTo>
                    <a:pt x="5685" y="305"/>
                    <a:pt x="5198" y="457"/>
                    <a:pt x="4651" y="457"/>
                  </a:cubicBezTo>
                  <a:cubicBezTo>
                    <a:pt x="4271" y="457"/>
                    <a:pt x="3880" y="462"/>
                    <a:pt x="3484" y="462"/>
                  </a:cubicBezTo>
                  <a:cubicBezTo>
                    <a:pt x="2297" y="462"/>
                    <a:pt x="1072" y="41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422;p38">
              <a:extLst>
                <a:ext uri="{FF2B5EF4-FFF2-40B4-BE49-F238E27FC236}">
                  <a16:creationId xmlns:a16="http://schemas.microsoft.com/office/drawing/2014/main" id="{60084592-9513-4BD3-8619-41F0429F3486}"/>
                </a:ext>
              </a:extLst>
            </p:cNvPr>
            <p:cNvSpPr/>
            <p:nvPr/>
          </p:nvSpPr>
          <p:spPr>
            <a:xfrm>
              <a:off x="6673303" y="4305961"/>
              <a:ext cx="221790" cy="123469"/>
            </a:xfrm>
            <a:custGeom>
              <a:avLst/>
              <a:gdLst/>
              <a:ahLst/>
              <a:cxnLst/>
              <a:rect l="l" t="t" r="r" b="b"/>
              <a:pathLst>
                <a:path w="5380" h="2995" extrusionOk="0">
                  <a:moveTo>
                    <a:pt x="1429" y="1"/>
                  </a:moveTo>
                  <a:cubicBezTo>
                    <a:pt x="1304" y="1"/>
                    <a:pt x="1199" y="76"/>
                    <a:pt x="1094" y="128"/>
                  </a:cubicBezTo>
                  <a:cubicBezTo>
                    <a:pt x="1064" y="98"/>
                    <a:pt x="1033" y="98"/>
                    <a:pt x="973" y="68"/>
                  </a:cubicBezTo>
                  <a:cubicBezTo>
                    <a:pt x="900" y="26"/>
                    <a:pt x="823" y="6"/>
                    <a:pt x="748" y="6"/>
                  </a:cubicBezTo>
                  <a:cubicBezTo>
                    <a:pt x="604" y="6"/>
                    <a:pt x="465" y="80"/>
                    <a:pt x="365" y="220"/>
                  </a:cubicBezTo>
                  <a:cubicBezTo>
                    <a:pt x="61" y="584"/>
                    <a:pt x="0" y="1192"/>
                    <a:pt x="122" y="1739"/>
                  </a:cubicBezTo>
                  <a:cubicBezTo>
                    <a:pt x="122" y="1830"/>
                    <a:pt x="213" y="1922"/>
                    <a:pt x="334" y="1922"/>
                  </a:cubicBezTo>
                  <a:cubicBezTo>
                    <a:pt x="365" y="2043"/>
                    <a:pt x="456" y="2134"/>
                    <a:pt x="578" y="2226"/>
                  </a:cubicBezTo>
                  <a:cubicBezTo>
                    <a:pt x="621" y="2247"/>
                    <a:pt x="694" y="2269"/>
                    <a:pt x="755" y="2269"/>
                  </a:cubicBezTo>
                  <a:cubicBezTo>
                    <a:pt x="780" y="2269"/>
                    <a:pt x="803" y="2265"/>
                    <a:pt x="821" y="2256"/>
                  </a:cubicBezTo>
                  <a:cubicBezTo>
                    <a:pt x="821" y="2286"/>
                    <a:pt x="881" y="2378"/>
                    <a:pt x="881" y="2408"/>
                  </a:cubicBezTo>
                  <a:cubicBezTo>
                    <a:pt x="912" y="2682"/>
                    <a:pt x="973" y="2894"/>
                    <a:pt x="1246" y="2894"/>
                  </a:cubicBezTo>
                  <a:cubicBezTo>
                    <a:pt x="1337" y="2894"/>
                    <a:pt x="1398" y="2894"/>
                    <a:pt x="1429" y="2864"/>
                  </a:cubicBezTo>
                  <a:cubicBezTo>
                    <a:pt x="1494" y="2913"/>
                    <a:pt x="1567" y="2944"/>
                    <a:pt x="1641" y="2944"/>
                  </a:cubicBezTo>
                  <a:cubicBezTo>
                    <a:pt x="1704" y="2944"/>
                    <a:pt x="1767" y="2920"/>
                    <a:pt x="1824" y="2864"/>
                  </a:cubicBezTo>
                  <a:lnTo>
                    <a:pt x="1976" y="2712"/>
                  </a:lnTo>
                  <a:cubicBezTo>
                    <a:pt x="2006" y="2742"/>
                    <a:pt x="2097" y="2742"/>
                    <a:pt x="2158" y="2742"/>
                  </a:cubicBezTo>
                  <a:cubicBezTo>
                    <a:pt x="2189" y="2834"/>
                    <a:pt x="2249" y="2864"/>
                    <a:pt x="2310" y="2894"/>
                  </a:cubicBezTo>
                  <a:cubicBezTo>
                    <a:pt x="2371" y="2919"/>
                    <a:pt x="2427" y="2930"/>
                    <a:pt x="2479" y="2930"/>
                  </a:cubicBezTo>
                  <a:cubicBezTo>
                    <a:pt x="2686" y="2930"/>
                    <a:pt x="2827" y="2755"/>
                    <a:pt x="2948" y="2560"/>
                  </a:cubicBezTo>
                  <a:cubicBezTo>
                    <a:pt x="3044" y="2679"/>
                    <a:pt x="3177" y="2761"/>
                    <a:pt x="3304" y="2761"/>
                  </a:cubicBezTo>
                  <a:cubicBezTo>
                    <a:pt x="3338" y="2761"/>
                    <a:pt x="3372" y="2755"/>
                    <a:pt x="3404" y="2742"/>
                  </a:cubicBezTo>
                  <a:cubicBezTo>
                    <a:pt x="3526" y="2834"/>
                    <a:pt x="3648" y="2864"/>
                    <a:pt x="3769" y="2864"/>
                  </a:cubicBezTo>
                  <a:lnTo>
                    <a:pt x="3799" y="2864"/>
                  </a:lnTo>
                  <a:cubicBezTo>
                    <a:pt x="3900" y="2947"/>
                    <a:pt x="4018" y="2994"/>
                    <a:pt x="4140" y="2994"/>
                  </a:cubicBezTo>
                  <a:cubicBezTo>
                    <a:pt x="4240" y="2994"/>
                    <a:pt x="4342" y="2963"/>
                    <a:pt x="4438" y="2894"/>
                  </a:cubicBezTo>
                  <a:cubicBezTo>
                    <a:pt x="4985" y="2560"/>
                    <a:pt x="5380" y="1800"/>
                    <a:pt x="5350" y="1192"/>
                  </a:cubicBezTo>
                  <a:cubicBezTo>
                    <a:pt x="5319" y="979"/>
                    <a:pt x="5228" y="736"/>
                    <a:pt x="5076" y="615"/>
                  </a:cubicBezTo>
                  <a:cubicBezTo>
                    <a:pt x="5076" y="523"/>
                    <a:pt x="5046" y="432"/>
                    <a:pt x="4985" y="371"/>
                  </a:cubicBezTo>
                  <a:cubicBezTo>
                    <a:pt x="4848" y="235"/>
                    <a:pt x="4654" y="156"/>
                    <a:pt x="4473" y="156"/>
                  </a:cubicBezTo>
                  <a:cubicBezTo>
                    <a:pt x="4331" y="156"/>
                    <a:pt x="4197" y="204"/>
                    <a:pt x="4103" y="311"/>
                  </a:cubicBezTo>
                  <a:cubicBezTo>
                    <a:pt x="4073" y="371"/>
                    <a:pt x="4012" y="432"/>
                    <a:pt x="4012" y="463"/>
                  </a:cubicBezTo>
                  <a:cubicBezTo>
                    <a:pt x="3860" y="523"/>
                    <a:pt x="3769" y="615"/>
                    <a:pt x="3648" y="767"/>
                  </a:cubicBezTo>
                  <a:cubicBezTo>
                    <a:pt x="3496" y="858"/>
                    <a:pt x="3374" y="979"/>
                    <a:pt x="3313" y="1131"/>
                  </a:cubicBezTo>
                  <a:cubicBezTo>
                    <a:pt x="3252" y="1010"/>
                    <a:pt x="3161" y="979"/>
                    <a:pt x="3040" y="979"/>
                  </a:cubicBezTo>
                  <a:cubicBezTo>
                    <a:pt x="3009" y="888"/>
                    <a:pt x="2948" y="858"/>
                    <a:pt x="2888" y="827"/>
                  </a:cubicBezTo>
                  <a:lnTo>
                    <a:pt x="2888" y="675"/>
                  </a:lnTo>
                  <a:cubicBezTo>
                    <a:pt x="2911" y="490"/>
                    <a:pt x="2757" y="410"/>
                    <a:pt x="2615" y="410"/>
                  </a:cubicBezTo>
                  <a:cubicBezTo>
                    <a:pt x="2571" y="410"/>
                    <a:pt x="2528" y="418"/>
                    <a:pt x="2492" y="432"/>
                  </a:cubicBezTo>
                  <a:cubicBezTo>
                    <a:pt x="2401" y="523"/>
                    <a:pt x="2280" y="584"/>
                    <a:pt x="2189" y="675"/>
                  </a:cubicBezTo>
                  <a:cubicBezTo>
                    <a:pt x="2128" y="463"/>
                    <a:pt x="1945" y="371"/>
                    <a:pt x="1733" y="371"/>
                  </a:cubicBezTo>
                  <a:lnTo>
                    <a:pt x="1733" y="280"/>
                  </a:lnTo>
                  <a:cubicBezTo>
                    <a:pt x="1733" y="128"/>
                    <a:pt x="1641" y="7"/>
                    <a:pt x="1489" y="7"/>
                  </a:cubicBezTo>
                  <a:cubicBezTo>
                    <a:pt x="1469" y="3"/>
                    <a:pt x="1448" y="1"/>
                    <a:pt x="1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423;p38">
              <a:extLst>
                <a:ext uri="{FF2B5EF4-FFF2-40B4-BE49-F238E27FC236}">
                  <a16:creationId xmlns:a16="http://schemas.microsoft.com/office/drawing/2014/main" id="{C5CBB163-2EF4-4EEF-B9FF-63BB9381E493}"/>
                </a:ext>
              </a:extLst>
            </p:cNvPr>
            <p:cNvSpPr/>
            <p:nvPr/>
          </p:nvSpPr>
          <p:spPr>
            <a:xfrm>
              <a:off x="6456850" y="2821200"/>
              <a:ext cx="229906" cy="318298"/>
            </a:xfrm>
            <a:custGeom>
              <a:avLst/>
              <a:gdLst/>
              <a:ahLst/>
              <a:cxnLst/>
              <a:rect l="l" t="t" r="r" b="b"/>
              <a:pathLst>
                <a:path w="5472" h="7721" extrusionOk="0">
                  <a:moveTo>
                    <a:pt x="0" y="0"/>
                  </a:moveTo>
                  <a:lnTo>
                    <a:pt x="1520" y="6961"/>
                  </a:lnTo>
                  <a:lnTo>
                    <a:pt x="1824" y="7052"/>
                  </a:lnTo>
                  <a:lnTo>
                    <a:pt x="3222" y="7721"/>
                  </a:lnTo>
                  <a:lnTo>
                    <a:pt x="3891" y="7356"/>
                  </a:lnTo>
                  <a:lnTo>
                    <a:pt x="5472" y="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424;p38">
              <a:extLst>
                <a:ext uri="{FF2B5EF4-FFF2-40B4-BE49-F238E27FC236}">
                  <a16:creationId xmlns:a16="http://schemas.microsoft.com/office/drawing/2014/main" id="{8616559B-DD89-439C-AE4E-7F9780A9ED7B}"/>
                </a:ext>
              </a:extLst>
            </p:cNvPr>
            <p:cNvSpPr/>
            <p:nvPr/>
          </p:nvSpPr>
          <p:spPr>
            <a:xfrm>
              <a:off x="5823790" y="1453788"/>
              <a:ext cx="1483409" cy="730400"/>
            </a:xfrm>
            <a:custGeom>
              <a:avLst/>
              <a:gdLst/>
              <a:ahLst/>
              <a:cxnLst/>
              <a:rect l="l" t="t" r="r" b="b"/>
              <a:pathLst>
                <a:path w="41795" h="20579" extrusionOk="0">
                  <a:moveTo>
                    <a:pt x="20244" y="0"/>
                  </a:moveTo>
                  <a:cubicBezTo>
                    <a:pt x="14135" y="0"/>
                    <a:pt x="7265" y="2736"/>
                    <a:pt x="4104" y="7386"/>
                  </a:cubicBezTo>
                  <a:cubicBezTo>
                    <a:pt x="943" y="12067"/>
                    <a:pt x="1" y="20396"/>
                    <a:pt x="1976" y="20578"/>
                  </a:cubicBezTo>
                  <a:cubicBezTo>
                    <a:pt x="1976" y="20578"/>
                    <a:pt x="4043" y="20426"/>
                    <a:pt x="5624" y="18299"/>
                  </a:cubicBezTo>
                  <a:cubicBezTo>
                    <a:pt x="7265" y="16140"/>
                    <a:pt x="7721" y="14347"/>
                    <a:pt x="7721" y="14347"/>
                  </a:cubicBezTo>
                  <a:lnTo>
                    <a:pt x="12189" y="14621"/>
                  </a:lnTo>
                  <a:cubicBezTo>
                    <a:pt x="12189" y="14621"/>
                    <a:pt x="17478" y="13678"/>
                    <a:pt x="20092" y="10365"/>
                  </a:cubicBezTo>
                  <a:lnTo>
                    <a:pt x="20092" y="10365"/>
                  </a:lnTo>
                  <a:cubicBezTo>
                    <a:pt x="20092" y="10366"/>
                    <a:pt x="19728" y="13435"/>
                    <a:pt x="21430" y="14833"/>
                  </a:cubicBezTo>
                  <a:lnTo>
                    <a:pt x="22798" y="14925"/>
                  </a:lnTo>
                  <a:cubicBezTo>
                    <a:pt x="22798" y="14925"/>
                    <a:pt x="21551" y="12463"/>
                    <a:pt x="21460" y="10639"/>
                  </a:cubicBezTo>
                  <a:lnTo>
                    <a:pt x="21460" y="10639"/>
                  </a:lnTo>
                  <a:cubicBezTo>
                    <a:pt x="21461" y="10640"/>
                    <a:pt x="24135" y="13223"/>
                    <a:pt x="26719" y="14347"/>
                  </a:cubicBezTo>
                  <a:cubicBezTo>
                    <a:pt x="28045" y="14940"/>
                    <a:pt x="29925" y="15084"/>
                    <a:pt x="31440" y="15084"/>
                  </a:cubicBezTo>
                  <a:cubicBezTo>
                    <a:pt x="32875" y="15084"/>
                    <a:pt x="33983" y="14955"/>
                    <a:pt x="33983" y="14955"/>
                  </a:cubicBezTo>
                  <a:cubicBezTo>
                    <a:pt x="33983" y="14955"/>
                    <a:pt x="36472" y="20371"/>
                    <a:pt x="40156" y="20371"/>
                  </a:cubicBezTo>
                  <a:cubicBezTo>
                    <a:pt x="40226" y="20371"/>
                    <a:pt x="40296" y="20369"/>
                    <a:pt x="40366" y="20365"/>
                  </a:cubicBezTo>
                  <a:cubicBezTo>
                    <a:pt x="40366" y="20365"/>
                    <a:pt x="41795" y="10517"/>
                    <a:pt x="36719" y="6110"/>
                  </a:cubicBezTo>
                  <a:cubicBezTo>
                    <a:pt x="31612" y="1703"/>
                    <a:pt x="26384" y="0"/>
                    <a:pt x="20244" y="0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425;p38">
              <a:extLst>
                <a:ext uri="{FF2B5EF4-FFF2-40B4-BE49-F238E27FC236}">
                  <a16:creationId xmlns:a16="http://schemas.microsoft.com/office/drawing/2014/main" id="{D3F2C267-1CD4-49B1-B6EF-8C2FCFD16638}"/>
                </a:ext>
              </a:extLst>
            </p:cNvPr>
            <p:cNvSpPr/>
            <p:nvPr/>
          </p:nvSpPr>
          <p:spPr>
            <a:xfrm>
              <a:off x="6954274" y="2466567"/>
              <a:ext cx="329086" cy="383106"/>
            </a:xfrm>
            <a:custGeom>
              <a:avLst/>
              <a:gdLst/>
              <a:ahLst/>
              <a:cxnLst/>
              <a:rect l="l" t="t" r="r" b="b"/>
              <a:pathLst>
                <a:path w="9272" h="10794" extrusionOk="0">
                  <a:moveTo>
                    <a:pt x="5836" y="1"/>
                  </a:moveTo>
                  <a:cubicBezTo>
                    <a:pt x="5833" y="1"/>
                    <a:pt x="5833" y="1"/>
                    <a:pt x="5837" y="3"/>
                  </a:cubicBezTo>
                  <a:cubicBezTo>
                    <a:pt x="3952" y="3529"/>
                    <a:pt x="1" y="6082"/>
                    <a:pt x="1" y="6082"/>
                  </a:cubicBezTo>
                  <a:cubicBezTo>
                    <a:pt x="192" y="7493"/>
                    <a:pt x="1004" y="7643"/>
                    <a:pt x="1342" y="7643"/>
                  </a:cubicBezTo>
                  <a:cubicBezTo>
                    <a:pt x="1433" y="7643"/>
                    <a:pt x="1490" y="7632"/>
                    <a:pt x="1490" y="7632"/>
                  </a:cubicBezTo>
                  <a:lnTo>
                    <a:pt x="1490" y="7632"/>
                  </a:lnTo>
                  <a:cubicBezTo>
                    <a:pt x="1308" y="10338"/>
                    <a:pt x="3800" y="10793"/>
                    <a:pt x="3800" y="10793"/>
                  </a:cubicBezTo>
                  <a:lnTo>
                    <a:pt x="5411" y="9851"/>
                  </a:lnTo>
                  <a:lnTo>
                    <a:pt x="6992" y="9243"/>
                  </a:lnTo>
                  <a:lnTo>
                    <a:pt x="8511" y="8423"/>
                  </a:lnTo>
                  <a:cubicBezTo>
                    <a:pt x="8511" y="8423"/>
                    <a:pt x="9271" y="6204"/>
                    <a:pt x="8663" y="5049"/>
                  </a:cubicBezTo>
                  <a:cubicBezTo>
                    <a:pt x="8226" y="4261"/>
                    <a:pt x="7678" y="4151"/>
                    <a:pt x="7405" y="4151"/>
                  </a:cubicBezTo>
                  <a:cubicBezTo>
                    <a:pt x="7299" y="4151"/>
                    <a:pt x="7235" y="4167"/>
                    <a:pt x="7235" y="4167"/>
                  </a:cubicBezTo>
                  <a:cubicBezTo>
                    <a:pt x="8451" y="1857"/>
                    <a:pt x="7721" y="34"/>
                    <a:pt x="7721" y="33"/>
                  </a:cubicBezTo>
                  <a:lnTo>
                    <a:pt x="7721" y="33"/>
                  </a:lnTo>
                  <a:cubicBezTo>
                    <a:pt x="7462" y="94"/>
                    <a:pt x="7192" y="115"/>
                    <a:pt x="6941" y="115"/>
                  </a:cubicBezTo>
                  <a:cubicBezTo>
                    <a:pt x="6357" y="115"/>
                    <a:pt x="5871" y="1"/>
                    <a:pt x="5836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426;p38">
              <a:extLst>
                <a:ext uri="{FF2B5EF4-FFF2-40B4-BE49-F238E27FC236}">
                  <a16:creationId xmlns:a16="http://schemas.microsoft.com/office/drawing/2014/main" id="{2380DE53-3F1C-4D0C-9B6E-94CD10BB1671}"/>
                </a:ext>
              </a:extLst>
            </p:cNvPr>
            <p:cNvSpPr/>
            <p:nvPr/>
          </p:nvSpPr>
          <p:spPr>
            <a:xfrm>
              <a:off x="5856159" y="2469912"/>
              <a:ext cx="329086" cy="383142"/>
            </a:xfrm>
            <a:custGeom>
              <a:avLst/>
              <a:gdLst/>
              <a:ahLst/>
              <a:cxnLst/>
              <a:rect l="l" t="t" r="r" b="b"/>
              <a:pathLst>
                <a:path w="9272" h="10795" extrusionOk="0">
                  <a:moveTo>
                    <a:pt x="3453" y="1"/>
                  </a:moveTo>
                  <a:cubicBezTo>
                    <a:pt x="3370" y="1"/>
                    <a:pt x="2900" y="90"/>
                    <a:pt x="2310" y="90"/>
                  </a:cubicBezTo>
                  <a:cubicBezTo>
                    <a:pt x="2071" y="90"/>
                    <a:pt x="1812" y="75"/>
                    <a:pt x="1551" y="34"/>
                  </a:cubicBezTo>
                  <a:lnTo>
                    <a:pt x="1551" y="34"/>
                  </a:lnTo>
                  <a:cubicBezTo>
                    <a:pt x="1551" y="35"/>
                    <a:pt x="852" y="1858"/>
                    <a:pt x="2068" y="4168"/>
                  </a:cubicBezTo>
                  <a:cubicBezTo>
                    <a:pt x="2068" y="4168"/>
                    <a:pt x="2001" y="4152"/>
                    <a:pt x="1891" y="4152"/>
                  </a:cubicBezTo>
                  <a:cubicBezTo>
                    <a:pt x="1610" y="4152"/>
                    <a:pt x="1046" y="4262"/>
                    <a:pt x="609" y="5050"/>
                  </a:cubicBezTo>
                  <a:cubicBezTo>
                    <a:pt x="1" y="6205"/>
                    <a:pt x="761" y="8424"/>
                    <a:pt x="761" y="8424"/>
                  </a:cubicBezTo>
                  <a:lnTo>
                    <a:pt x="2280" y="9244"/>
                  </a:lnTo>
                  <a:lnTo>
                    <a:pt x="3891" y="9852"/>
                  </a:lnTo>
                  <a:lnTo>
                    <a:pt x="5472" y="10794"/>
                  </a:lnTo>
                  <a:cubicBezTo>
                    <a:pt x="5472" y="10794"/>
                    <a:pt x="7995" y="10339"/>
                    <a:pt x="7782" y="7633"/>
                  </a:cubicBezTo>
                  <a:lnTo>
                    <a:pt x="7782" y="7633"/>
                  </a:lnTo>
                  <a:cubicBezTo>
                    <a:pt x="7782" y="7633"/>
                    <a:pt x="7840" y="7644"/>
                    <a:pt x="7933" y="7644"/>
                  </a:cubicBezTo>
                  <a:cubicBezTo>
                    <a:pt x="8278" y="7644"/>
                    <a:pt x="9104" y="7494"/>
                    <a:pt x="9271" y="6083"/>
                  </a:cubicBezTo>
                  <a:cubicBezTo>
                    <a:pt x="9271" y="6083"/>
                    <a:pt x="5320" y="3530"/>
                    <a:pt x="3466" y="4"/>
                  </a:cubicBezTo>
                  <a:cubicBezTo>
                    <a:pt x="3466" y="2"/>
                    <a:pt x="3461" y="1"/>
                    <a:pt x="345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427;p38">
              <a:extLst>
                <a:ext uri="{FF2B5EF4-FFF2-40B4-BE49-F238E27FC236}">
                  <a16:creationId xmlns:a16="http://schemas.microsoft.com/office/drawing/2014/main" id="{A7575472-D10B-4273-948E-BC6C279647C4}"/>
                </a:ext>
              </a:extLst>
            </p:cNvPr>
            <p:cNvSpPr/>
            <p:nvPr/>
          </p:nvSpPr>
          <p:spPr>
            <a:xfrm>
              <a:off x="7125395" y="2904203"/>
              <a:ext cx="195280" cy="190808"/>
            </a:xfrm>
            <a:custGeom>
              <a:avLst/>
              <a:gdLst/>
              <a:ahLst/>
              <a:cxnLst/>
              <a:rect l="l" t="t" r="r" b="b"/>
              <a:pathLst>
                <a:path w="5502" h="5376" extrusionOk="0">
                  <a:moveTo>
                    <a:pt x="2584" y="1"/>
                  </a:move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ubicBezTo>
                    <a:pt x="2584" y="1"/>
                    <a:pt x="2584" y="1"/>
                    <a:pt x="2584" y="1"/>
                  </a:cubicBez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lose/>
                  <a:moveTo>
                    <a:pt x="2584" y="1"/>
                  </a:moveTo>
                  <a:cubicBezTo>
                    <a:pt x="2567" y="44"/>
                    <a:pt x="1025" y="2469"/>
                    <a:pt x="426" y="2828"/>
                  </a:cubicBezTo>
                  <a:lnTo>
                    <a:pt x="0" y="4409"/>
                  </a:lnTo>
                  <a:cubicBezTo>
                    <a:pt x="0" y="4409"/>
                    <a:pt x="2585" y="5375"/>
                    <a:pt x="4585" y="5375"/>
                  </a:cubicBezTo>
                  <a:cubicBezTo>
                    <a:pt x="4911" y="5375"/>
                    <a:pt x="5221" y="5350"/>
                    <a:pt x="5502" y="5290"/>
                  </a:cubicBezTo>
                  <a:cubicBezTo>
                    <a:pt x="5502" y="5290"/>
                    <a:pt x="5380" y="2524"/>
                    <a:pt x="4985" y="1035"/>
                  </a:cubicBezTo>
                  <a:cubicBezTo>
                    <a:pt x="4985" y="1035"/>
                    <a:pt x="3374" y="792"/>
                    <a:pt x="2584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428;p38">
              <a:extLst>
                <a:ext uri="{FF2B5EF4-FFF2-40B4-BE49-F238E27FC236}">
                  <a16:creationId xmlns:a16="http://schemas.microsoft.com/office/drawing/2014/main" id="{5CC20867-A78B-4629-8016-EB163D766EE2}"/>
                </a:ext>
              </a:extLst>
            </p:cNvPr>
            <p:cNvSpPr/>
            <p:nvPr/>
          </p:nvSpPr>
          <p:spPr>
            <a:xfrm>
              <a:off x="5800657" y="2907734"/>
              <a:ext cx="205644" cy="199752"/>
            </a:xfrm>
            <a:custGeom>
              <a:avLst/>
              <a:gdLst/>
              <a:ahLst/>
              <a:cxnLst/>
              <a:rect l="l" t="t" r="r" b="b"/>
              <a:pathLst>
                <a:path w="5794" h="5628" extrusionOk="0">
                  <a:moveTo>
                    <a:pt x="3483" y="1"/>
                  </a:moveTo>
                  <a:cubicBezTo>
                    <a:pt x="2754" y="427"/>
                    <a:pt x="869" y="1156"/>
                    <a:pt x="869" y="1156"/>
                  </a:cubicBezTo>
                  <a:cubicBezTo>
                    <a:pt x="1" y="3342"/>
                    <a:pt x="519" y="5322"/>
                    <a:pt x="535" y="5322"/>
                  </a:cubicBezTo>
                  <a:cubicBezTo>
                    <a:pt x="535" y="5322"/>
                    <a:pt x="535" y="5321"/>
                    <a:pt x="535" y="5320"/>
                  </a:cubicBezTo>
                  <a:cubicBezTo>
                    <a:pt x="993" y="5545"/>
                    <a:pt x="1575" y="5628"/>
                    <a:pt x="2185" y="5628"/>
                  </a:cubicBezTo>
                  <a:cubicBezTo>
                    <a:pt x="3884" y="5628"/>
                    <a:pt x="5793" y="4986"/>
                    <a:pt x="5793" y="4986"/>
                  </a:cubicBezTo>
                  <a:lnTo>
                    <a:pt x="5611" y="2980"/>
                  </a:lnTo>
                  <a:cubicBezTo>
                    <a:pt x="4882" y="2524"/>
                    <a:pt x="3483" y="1"/>
                    <a:pt x="348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429;p38">
              <a:extLst>
                <a:ext uri="{FF2B5EF4-FFF2-40B4-BE49-F238E27FC236}">
                  <a16:creationId xmlns:a16="http://schemas.microsoft.com/office/drawing/2014/main" id="{5A0796DD-7BD7-4ADA-9535-9540D99C2723}"/>
                </a:ext>
              </a:extLst>
            </p:cNvPr>
            <p:cNvSpPr/>
            <p:nvPr/>
          </p:nvSpPr>
          <p:spPr>
            <a:xfrm>
              <a:off x="5724551" y="2671299"/>
              <a:ext cx="439113" cy="355457"/>
            </a:xfrm>
            <a:custGeom>
              <a:avLst/>
              <a:gdLst/>
              <a:ahLst/>
              <a:cxnLst/>
              <a:rect l="l" t="t" r="r" b="b"/>
              <a:pathLst>
                <a:path w="12372" h="10015" extrusionOk="0">
                  <a:moveTo>
                    <a:pt x="2668" y="1"/>
                  </a:moveTo>
                  <a:cubicBezTo>
                    <a:pt x="2191" y="1"/>
                    <a:pt x="1788" y="360"/>
                    <a:pt x="1459" y="743"/>
                  </a:cubicBezTo>
                  <a:cubicBezTo>
                    <a:pt x="1125" y="1199"/>
                    <a:pt x="851" y="1747"/>
                    <a:pt x="791" y="2294"/>
                  </a:cubicBezTo>
                  <a:cubicBezTo>
                    <a:pt x="760" y="2598"/>
                    <a:pt x="760" y="2871"/>
                    <a:pt x="791" y="3175"/>
                  </a:cubicBezTo>
                  <a:cubicBezTo>
                    <a:pt x="821" y="3509"/>
                    <a:pt x="912" y="3813"/>
                    <a:pt x="699" y="4117"/>
                  </a:cubicBezTo>
                  <a:cubicBezTo>
                    <a:pt x="365" y="4695"/>
                    <a:pt x="31" y="5272"/>
                    <a:pt x="0" y="5941"/>
                  </a:cubicBezTo>
                  <a:cubicBezTo>
                    <a:pt x="0" y="6367"/>
                    <a:pt x="92" y="6701"/>
                    <a:pt x="304" y="6975"/>
                  </a:cubicBezTo>
                  <a:cubicBezTo>
                    <a:pt x="395" y="7279"/>
                    <a:pt x="669" y="7461"/>
                    <a:pt x="973" y="7674"/>
                  </a:cubicBezTo>
                  <a:cubicBezTo>
                    <a:pt x="1399" y="7886"/>
                    <a:pt x="1854" y="8069"/>
                    <a:pt x="2341" y="8160"/>
                  </a:cubicBezTo>
                  <a:cubicBezTo>
                    <a:pt x="2415" y="8167"/>
                    <a:pt x="2488" y="8170"/>
                    <a:pt x="2561" y="8170"/>
                  </a:cubicBezTo>
                  <a:cubicBezTo>
                    <a:pt x="3119" y="8170"/>
                    <a:pt x="3654" y="7973"/>
                    <a:pt x="4165" y="7704"/>
                  </a:cubicBezTo>
                  <a:cubicBezTo>
                    <a:pt x="4651" y="7522"/>
                    <a:pt x="5107" y="7279"/>
                    <a:pt x="5502" y="6944"/>
                  </a:cubicBezTo>
                  <a:cubicBezTo>
                    <a:pt x="5527" y="6932"/>
                    <a:pt x="5558" y="6924"/>
                    <a:pt x="5589" y="6924"/>
                  </a:cubicBezTo>
                  <a:cubicBezTo>
                    <a:pt x="5633" y="6924"/>
                    <a:pt x="5679" y="6939"/>
                    <a:pt x="5715" y="6975"/>
                  </a:cubicBezTo>
                  <a:cubicBezTo>
                    <a:pt x="5836" y="7066"/>
                    <a:pt x="5867" y="7248"/>
                    <a:pt x="5928" y="7370"/>
                  </a:cubicBezTo>
                  <a:cubicBezTo>
                    <a:pt x="6079" y="7674"/>
                    <a:pt x="6231" y="8008"/>
                    <a:pt x="6414" y="8282"/>
                  </a:cubicBezTo>
                  <a:cubicBezTo>
                    <a:pt x="6748" y="8798"/>
                    <a:pt x="7143" y="9345"/>
                    <a:pt x="7660" y="9710"/>
                  </a:cubicBezTo>
                  <a:cubicBezTo>
                    <a:pt x="7928" y="9889"/>
                    <a:pt x="8258" y="10015"/>
                    <a:pt x="8590" y="10015"/>
                  </a:cubicBezTo>
                  <a:cubicBezTo>
                    <a:pt x="8823" y="10015"/>
                    <a:pt x="9058" y="9952"/>
                    <a:pt x="9271" y="9801"/>
                  </a:cubicBezTo>
                  <a:cubicBezTo>
                    <a:pt x="9636" y="9497"/>
                    <a:pt x="9788" y="9041"/>
                    <a:pt x="9879" y="8525"/>
                  </a:cubicBezTo>
                  <a:cubicBezTo>
                    <a:pt x="10517" y="8312"/>
                    <a:pt x="10973" y="7826"/>
                    <a:pt x="11338" y="7279"/>
                  </a:cubicBezTo>
                  <a:cubicBezTo>
                    <a:pt x="11763" y="6671"/>
                    <a:pt x="12189" y="5911"/>
                    <a:pt x="12219" y="5181"/>
                  </a:cubicBezTo>
                  <a:cubicBezTo>
                    <a:pt x="12219" y="5029"/>
                    <a:pt x="12219" y="4877"/>
                    <a:pt x="12189" y="4786"/>
                  </a:cubicBezTo>
                  <a:cubicBezTo>
                    <a:pt x="12250" y="4695"/>
                    <a:pt x="12371" y="4543"/>
                    <a:pt x="12250" y="4391"/>
                  </a:cubicBezTo>
                  <a:cubicBezTo>
                    <a:pt x="12037" y="4087"/>
                    <a:pt x="11733" y="3935"/>
                    <a:pt x="11429" y="3905"/>
                  </a:cubicBezTo>
                  <a:cubicBezTo>
                    <a:pt x="11277" y="3813"/>
                    <a:pt x="11125" y="3753"/>
                    <a:pt x="10943" y="3722"/>
                  </a:cubicBezTo>
                  <a:cubicBezTo>
                    <a:pt x="10548" y="3631"/>
                    <a:pt x="10122" y="3601"/>
                    <a:pt x="9727" y="3570"/>
                  </a:cubicBezTo>
                  <a:lnTo>
                    <a:pt x="8238" y="3449"/>
                  </a:lnTo>
                  <a:cubicBezTo>
                    <a:pt x="7386" y="3388"/>
                    <a:pt x="6414" y="3388"/>
                    <a:pt x="5867" y="2658"/>
                  </a:cubicBezTo>
                  <a:lnTo>
                    <a:pt x="5806" y="2567"/>
                  </a:lnTo>
                  <a:cubicBezTo>
                    <a:pt x="5532" y="2202"/>
                    <a:pt x="5228" y="1777"/>
                    <a:pt x="4955" y="1412"/>
                  </a:cubicBezTo>
                  <a:cubicBezTo>
                    <a:pt x="4438" y="713"/>
                    <a:pt x="3739" y="14"/>
                    <a:pt x="2827" y="14"/>
                  </a:cubicBezTo>
                  <a:cubicBezTo>
                    <a:pt x="2773" y="5"/>
                    <a:pt x="2720" y="1"/>
                    <a:pt x="2668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430;p38">
              <a:extLst>
                <a:ext uri="{FF2B5EF4-FFF2-40B4-BE49-F238E27FC236}">
                  <a16:creationId xmlns:a16="http://schemas.microsoft.com/office/drawing/2014/main" id="{3EC708FB-F822-4FB6-A23F-A4DDC3E33D2D}"/>
                </a:ext>
              </a:extLst>
            </p:cNvPr>
            <p:cNvSpPr/>
            <p:nvPr/>
          </p:nvSpPr>
          <p:spPr>
            <a:xfrm>
              <a:off x="6973839" y="2671299"/>
              <a:ext cx="440178" cy="355457"/>
            </a:xfrm>
            <a:custGeom>
              <a:avLst/>
              <a:gdLst/>
              <a:ahLst/>
              <a:cxnLst/>
              <a:rect l="l" t="t" r="r" b="b"/>
              <a:pathLst>
                <a:path w="12402" h="10015" extrusionOk="0">
                  <a:moveTo>
                    <a:pt x="9712" y="1"/>
                  </a:moveTo>
                  <a:cubicBezTo>
                    <a:pt x="9657" y="1"/>
                    <a:pt x="9602" y="5"/>
                    <a:pt x="9545" y="14"/>
                  </a:cubicBezTo>
                  <a:cubicBezTo>
                    <a:pt x="8633" y="14"/>
                    <a:pt x="7934" y="713"/>
                    <a:pt x="7417" y="1412"/>
                  </a:cubicBezTo>
                  <a:cubicBezTo>
                    <a:pt x="7144" y="1777"/>
                    <a:pt x="6840" y="2202"/>
                    <a:pt x="6566" y="2567"/>
                  </a:cubicBezTo>
                  <a:lnTo>
                    <a:pt x="6505" y="2658"/>
                  </a:lnTo>
                  <a:cubicBezTo>
                    <a:pt x="5989" y="3388"/>
                    <a:pt x="4985" y="3388"/>
                    <a:pt x="4165" y="3449"/>
                  </a:cubicBezTo>
                  <a:lnTo>
                    <a:pt x="2675" y="3570"/>
                  </a:lnTo>
                  <a:cubicBezTo>
                    <a:pt x="2250" y="3601"/>
                    <a:pt x="1824" y="3631"/>
                    <a:pt x="1460" y="3722"/>
                  </a:cubicBezTo>
                  <a:cubicBezTo>
                    <a:pt x="1277" y="3753"/>
                    <a:pt x="1125" y="3813"/>
                    <a:pt x="973" y="3905"/>
                  </a:cubicBezTo>
                  <a:cubicBezTo>
                    <a:pt x="669" y="3935"/>
                    <a:pt x="365" y="4087"/>
                    <a:pt x="122" y="4391"/>
                  </a:cubicBezTo>
                  <a:cubicBezTo>
                    <a:pt x="1" y="4543"/>
                    <a:pt x="122" y="4695"/>
                    <a:pt x="183" y="4786"/>
                  </a:cubicBezTo>
                  <a:cubicBezTo>
                    <a:pt x="153" y="4877"/>
                    <a:pt x="153" y="5029"/>
                    <a:pt x="153" y="5181"/>
                  </a:cubicBezTo>
                  <a:cubicBezTo>
                    <a:pt x="183" y="5911"/>
                    <a:pt x="608" y="6671"/>
                    <a:pt x="1034" y="7279"/>
                  </a:cubicBezTo>
                  <a:cubicBezTo>
                    <a:pt x="1399" y="7826"/>
                    <a:pt x="1855" y="8312"/>
                    <a:pt x="2523" y="8525"/>
                  </a:cubicBezTo>
                  <a:cubicBezTo>
                    <a:pt x="2584" y="9041"/>
                    <a:pt x="2736" y="9497"/>
                    <a:pt x="3131" y="9801"/>
                  </a:cubicBezTo>
                  <a:cubicBezTo>
                    <a:pt x="3332" y="9952"/>
                    <a:pt x="3559" y="10015"/>
                    <a:pt x="3788" y="10015"/>
                  </a:cubicBezTo>
                  <a:cubicBezTo>
                    <a:pt x="4114" y="10015"/>
                    <a:pt x="4444" y="9889"/>
                    <a:pt x="4712" y="9710"/>
                  </a:cubicBezTo>
                  <a:cubicBezTo>
                    <a:pt x="5259" y="9345"/>
                    <a:pt x="5624" y="8798"/>
                    <a:pt x="5958" y="8282"/>
                  </a:cubicBezTo>
                  <a:cubicBezTo>
                    <a:pt x="6171" y="8008"/>
                    <a:pt x="6323" y="7674"/>
                    <a:pt x="6475" y="7370"/>
                  </a:cubicBezTo>
                  <a:cubicBezTo>
                    <a:pt x="6505" y="7248"/>
                    <a:pt x="6536" y="7066"/>
                    <a:pt x="6657" y="6975"/>
                  </a:cubicBezTo>
                  <a:cubicBezTo>
                    <a:pt x="6693" y="6939"/>
                    <a:pt x="6739" y="6924"/>
                    <a:pt x="6783" y="6924"/>
                  </a:cubicBezTo>
                  <a:cubicBezTo>
                    <a:pt x="6814" y="6924"/>
                    <a:pt x="6845" y="6932"/>
                    <a:pt x="6870" y="6944"/>
                  </a:cubicBezTo>
                  <a:cubicBezTo>
                    <a:pt x="7265" y="7279"/>
                    <a:pt x="7721" y="7522"/>
                    <a:pt x="8207" y="7704"/>
                  </a:cubicBezTo>
                  <a:cubicBezTo>
                    <a:pt x="8718" y="7973"/>
                    <a:pt x="9253" y="8170"/>
                    <a:pt x="9811" y="8170"/>
                  </a:cubicBezTo>
                  <a:cubicBezTo>
                    <a:pt x="9884" y="8170"/>
                    <a:pt x="9957" y="8167"/>
                    <a:pt x="10031" y="8160"/>
                  </a:cubicBezTo>
                  <a:cubicBezTo>
                    <a:pt x="10517" y="8069"/>
                    <a:pt x="10973" y="7886"/>
                    <a:pt x="11399" y="7674"/>
                  </a:cubicBezTo>
                  <a:cubicBezTo>
                    <a:pt x="11703" y="7461"/>
                    <a:pt x="11976" y="7279"/>
                    <a:pt x="12098" y="6975"/>
                  </a:cubicBezTo>
                  <a:cubicBezTo>
                    <a:pt x="12280" y="6701"/>
                    <a:pt x="12402" y="6367"/>
                    <a:pt x="12402" y="5941"/>
                  </a:cubicBezTo>
                  <a:cubicBezTo>
                    <a:pt x="12341" y="5272"/>
                    <a:pt x="12007" y="4695"/>
                    <a:pt x="11673" y="4117"/>
                  </a:cubicBezTo>
                  <a:cubicBezTo>
                    <a:pt x="11490" y="3813"/>
                    <a:pt x="11551" y="3509"/>
                    <a:pt x="11581" y="3175"/>
                  </a:cubicBezTo>
                  <a:cubicBezTo>
                    <a:pt x="11642" y="2871"/>
                    <a:pt x="11642" y="2598"/>
                    <a:pt x="11581" y="2294"/>
                  </a:cubicBezTo>
                  <a:cubicBezTo>
                    <a:pt x="11521" y="1747"/>
                    <a:pt x="11247" y="1199"/>
                    <a:pt x="10913" y="743"/>
                  </a:cubicBezTo>
                  <a:cubicBezTo>
                    <a:pt x="10611" y="360"/>
                    <a:pt x="10211" y="1"/>
                    <a:pt x="9712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431;p38">
              <a:extLst>
                <a:ext uri="{FF2B5EF4-FFF2-40B4-BE49-F238E27FC236}">
                  <a16:creationId xmlns:a16="http://schemas.microsoft.com/office/drawing/2014/main" id="{3DD946FC-734D-4C31-8134-6A3247CE52FA}"/>
                </a:ext>
              </a:extLst>
            </p:cNvPr>
            <p:cNvSpPr/>
            <p:nvPr/>
          </p:nvSpPr>
          <p:spPr>
            <a:xfrm>
              <a:off x="703101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4221" y="0"/>
                  </a:moveTo>
                  <a:cubicBezTo>
                    <a:pt x="4112" y="0"/>
                    <a:pt x="4017" y="48"/>
                    <a:pt x="3922" y="143"/>
                  </a:cubicBezTo>
                  <a:cubicBezTo>
                    <a:pt x="3678" y="356"/>
                    <a:pt x="3466" y="568"/>
                    <a:pt x="3222" y="751"/>
                  </a:cubicBezTo>
                  <a:cubicBezTo>
                    <a:pt x="2402" y="1511"/>
                    <a:pt x="1551" y="2331"/>
                    <a:pt x="882" y="3243"/>
                  </a:cubicBezTo>
                  <a:lnTo>
                    <a:pt x="304" y="4033"/>
                  </a:lnTo>
                  <a:cubicBezTo>
                    <a:pt x="153" y="4277"/>
                    <a:pt x="1" y="4520"/>
                    <a:pt x="31" y="4793"/>
                  </a:cubicBezTo>
                  <a:cubicBezTo>
                    <a:pt x="31" y="5097"/>
                    <a:pt x="274" y="5280"/>
                    <a:pt x="487" y="5462"/>
                  </a:cubicBezTo>
                  <a:cubicBezTo>
                    <a:pt x="730" y="5675"/>
                    <a:pt x="943" y="5827"/>
                    <a:pt x="1186" y="5979"/>
                  </a:cubicBezTo>
                  <a:lnTo>
                    <a:pt x="1216" y="6009"/>
                  </a:lnTo>
                  <a:cubicBezTo>
                    <a:pt x="1247" y="6040"/>
                    <a:pt x="1277" y="6040"/>
                    <a:pt x="1338" y="6070"/>
                  </a:cubicBezTo>
                  <a:cubicBezTo>
                    <a:pt x="1399" y="6131"/>
                    <a:pt x="1490" y="6131"/>
                    <a:pt x="1520" y="6131"/>
                  </a:cubicBezTo>
                  <a:cubicBezTo>
                    <a:pt x="1855" y="6070"/>
                    <a:pt x="2159" y="5675"/>
                    <a:pt x="2341" y="5462"/>
                  </a:cubicBezTo>
                  <a:cubicBezTo>
                    <a:pt x="2736" y="5067"/>
                    <a:pt x="3101" y="4550"/>
                    <a:pt x="3466" y="4094"/>
                  </a:cubicBezTo>
                  <a:cubicBezTo>
                    <a:pt x="3800" y="3608"/>
                    <a:pt x="4165" y="3152"/>
                    <a:pt x="4529" y="2666"/>
                  </a:cubicBezTo>
                  <a:cubicBezTo>
                    <a:pt x="4833" y="2240"/>
                    <a:pt x="5137" y="1754"/>
                    <a:pt x="5077" y="1176"/>
                  </a:cubicBezTo>
                  <a:cubicBezTo>
                    <a:pt x="5046" y="690"/>
                    <a:pt x="4864" y="204"/>
                    <a:pt x="4438" y="52"/>
                  </a:cubicBezTo>
                  <a:cubicBezTo>
                    <a:pt x="4359" y="17"/>
                    <a:pt x="4287" y="0"/>
                    <a:pt x="4221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432;p38">
              <a:extLst>
                <a:ext uri="{FF2B5EF4-FFF2-40B4-BE49-F238E27FC236}">
                  <a16:creationId xmlns:a16="http://schemas.microsoft.com/office/drawing/2014/main" id="{D770CEC0-B83B-4391-8BDF-1DE0B32E2191}"/>
                </a:ext>
              </a:extLst>
            </p:cNvPr>
            <p:cNvSpPr/>
            <p:nvPr/>
          </p:nvSpPr>
          <p:spPr>
            <a:xfrm>
              <a:off x="593168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916" y="0"/>
                  </a:moveTo>
                  <a:cubicBezTo>
                    <a:pt x="850" y="0"/>
                    <a:pt x="779" y="17"/>
                    <a:pt x="699" y="52"/>
                  </a:cubicBezTo>
                  <a:cubicBezTo>
                    <a:pt x="274" y="204"/>
                    <a:pt x="92" y="690"/>
                    <a:pt x="31" y="1176"/>
                  </a:cubicBezTo>
                  <a:cubicBezTo>
                    <a:pt x="0" y="1754"/>
                    <a:pt x="304" y="2240"/>
                    <a:pt x="608" y="2666"/>
                  </a:cubicBezTo>
                  <a:cubicBezTo>
                    <a:pt x="943" y="3152"/>
                    <a:pt x="1338" y="3608"/>
                    <a:pt x="1672" y="4094"/>
                  </a:cubicBezTo>
                  <a:cubicBezTo>
                    <a:pt x="2006" y="4550"/>
                    <a:pt x="2402" y="5067"/>
                    <a:pt x="2766" y="5462"/>
                  </a:cubicBezTo>
                  <a:cubicBezTo>
                    <a:pt x="2979" y="5675"/>
                    <a:pt x="3253" y="6070"/>
                    <a:pt x="3617" y="6131"/>
                  </a:cubicBezTo>
                  <a:cubicBezTo>
                    <a:pt x="3648" y="6131"/>
                    <a:pt x="3739" y="6131"/>
                    <a:pt x="3800" y="6070"/>
                  </a:cubicBezTo>
                  <a:cubicBezTo>
                    <a:pt x="3830" y="6040"/>
                    <a:pt x="3891" y="6040"/>
                    <a:pt x="3921" y="6009"/>
                  </a:cubicBezTo>
                  <a:lnTo>
                    <a:pt x="3952" y="5979"/>
                  </a:lnTo>
                  <a:cubicBezTo>
                    <a:pt x="4195" y="5827"/>
                    <a:pt x="4408" y="5675"/>
                    <a:pt x="4651" y="5462"/>
                  </a:cubicBezTo>
                  <a:cubicBezTo>
                    <a:pt x="4864" y="5280"/>
                    <a:pt x="5107" y="5097"/>
                    <a:pt x="5107" y="4793"/>
                  </a:cubicBezTo>
                  <a:cubicBezTo>
                    <a:pt x="5137" y="4520"/>
                    <a:pt x="4985" y="4277"/>
                    <a:pt x="4833" y="4033"/>
                  </a:cubicBezTo>
                  <a:lnTo>
                    <a:pt x="4256" y="3243"/>
                  </a:lnTo>
                  <a:cubicBezTo>
                    <a:pt x="3587" y="2331"/>
                    <a:pt x="2736" y="1511"/>
                    <a:pt x="1915" y="751"/>
                  </a:cubicBezTo>
                  <a:cubicBezTo>
                    <a:pt x="1672" y="568"/>
                    <a:pt x="1459" y="356"/>
                    <a:pt x="1216" y="143"/>
                  </a:cubicBezTo>
                  <a:cubicBezTo>
                    <a:pt x="1121" y="48"/>
                    <a:pt x="1026" y="0"/>
                    <a:pt x="916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33;p38">
              <a:extLst>
                <a:ext uri="{FF2B5EF4-FFF2-40B4-BE49-F238E27FC236}">
                  <a16:creationId xmlns:a16="http://schemas.microsoft.com/office/drawing/2014/main" id="{1E59F6C1-6E66-4D8A-B820-832193592325}"/>
                </a:ext>
              </a:extLst>
            </p:cNvPr>
            <p:cNvSpPr/>
            <p:nvPr/>
          </p:nvSpPr>
          <p:spPr>
            <a:xfrm>
              <a:off x="5972808" y="3501744"/>
              <a:ext cx="1159123" cy="345878"/>
            </a:xfrm>
            <a:custGeom>
              <a:avLst/>
              <a:gdLst/>
              <a:ahLst/>
              <a:cxnLst/>
              <a:rect l="l" t="t" r="r" b="b"/>
              <a:pathLst>
                <a:path w="28117" h="8390" extrusionOk="0">
                  <a:moveTo>
                    <a:pt x="3040" y="1"/>
                  </a:moveTo>
                  <a:lnTo>
                    <a:pt x="1" y="6353"/>
                  </a:lnTo>
                  <a:lnTo>
                    <a:pt x="2220" y="6961"/>
                  </a:lnTo>
                  <a:lnTo>
                    <a:pt x="3466" y="7934"/>
                  </a:lnTo>
                  <a:lnTo>
                    <a:pt x="6870" y="7174"/>
                  </a:lnTo>
                  <a:lnTo>
                    <a:pt x="7600" y="8116"/>
                  </a:lnTo>
                  <a:lnTo>
                    <a:pt x="11430" y="7478"/>
                  </a:lnTo>
                  <a:lnTo>
                    <a:pt x="12797" y="8390"/>
                  </a:lnTo>
                  <a:lnTo>
                    <a:pt x="15199" y="7508"/>
                  </a:lnTo>
                  <a:lnTo>
                    <a:pt x="16202" y="8116"/>
                  </a:lnTo>
                  <a:lnTo>
                    <a:pt x="18785" y="7053"/>
                  </a:lnTo>
                  <a:lnTo>
                    <a:pt x="19910" y="8116"/>
                  </a:lnTo>
                  <a:lnTo>
                    <a:pt x="22950" y="7448"/>
                  </a:lnTo>
                  <a:lnTo>
                    <a:pt x="24409" y="8116"/>
                  </a:lnTo>
                  <a:lnTo>
                    <a:pt x="26627" y="6749"/>
                  </a:lnTo>
                  <a:lnTo>
                    <a:pt x="28117" y="6505"/>
                  </a:lnTo>
                  <a:lnTo>
                    <a:pt x="25412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34;p38">
              <a:extLst>
                <a:ext uri="{FF2B5EF4-FFF2-40B4-BE49-F238E27FC236}">
                  <a16:creationId xmlns:a16="http://schemas.microsoft.com/office/drawing/2014/main" id="{778AB837-2E03-4751-9E6E-116B907DCD55}"/>
                </a:ext>
              </a:extLst>
            </p:cNvPr>
            <p:cNvSpPr/>
            <p:nvPr/>
          </p:nvSpPr>
          <p:spPr>
            <a:xfrm>
              <a:off x="5475346" y="3289971"/>
              <a:ext cx="2170331" cy="95271"/>
            </a:xfrm>
            <a:custGeom>
              <a:avLst/>
              <a:gdLst/>
              <a:ahLst/>
              <a:cxnLst/>
              <a:rect l="l" t="t" r="r" b="b"/>
              <a:pathLst>
                <a:path w="52646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52646" y="2311"/>
                  </a:lnTo>
                  <a:lnTo>
                    <a:pt x="5264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435;p38">
              <a:extLst>
                <a:ext uri="{FF2B5EF4-FFF2-40B4-BE49-F238E27FC236}">
                  <a16:creationId xmlns:a16="http://schemas.microsoft.com/office/drawing/2014/main" id="{6323DC27-0351-4D19-AA29-EFEB5630F372}"/>
                </a:ext>
              </a:extLst>
            </p:cNvPr>
            <p:cNvSpPr/>
            <p:nvPr/>
          </p:nvSpPr>
          <p:spPr>
            <a:xfrm>
              <a:off x="5548026" y="3388993"/>
              <a:ext cx="2026250" cy="120336"/>
            </a:xfrm>
            <a:custGeom>
              <a:avLst/>
              <a:gdLst/>
              <a:ahLst/>
              <a:cxnLst/>
              <a:rect l="l" t="t" r="r" b="b"/>
              <a:pathLst>
                <a:path w="49151" h="2919" extrusionOk="0">
                  <a:moveTo>
                    <a:pt x="1" y="0"/>
                  </a:moveTo>
                  <a:lnTo>
                    <a:pt x="1" y="2918"/>
                  </a:lnTo>
                  <a:lnTo>
                    <a:pt x="49151" y="2918"/>
                  </a:lnTo>
                  <a:lnTo>
                    <a:pt x="49151" y="0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436;p38">
              <a:extLst>
                <a:ext uri="{FF2B5EF4-FFF2-40B4-BE49-F238E27FC236}">
                  <a16:creationId xmlns:a16="http://schemas.microsoft.com/office/drawing/2014/main" id="{B588827B-6066-46F6-8C85-0742483E2EAB}"/>
                </a:ext>
              </a:extLst>
            </p:cNvPr>
            <p:cNvSpPr/>
            <p:nvPr/>
          </p:nvSpPr>
          <p:spPr>
            <a:xfrm>
              <a:off x="5548026" y="3479194"/>
              <a:ext cx="210577" cy="1122804"/>
            </a:xfrm>
            <a:custGeom>
              <a:avLst/>
              <a:gdLst/>
              <a:ahLst/>
              <a:cxnLst/>
              <a:rect l="l" t="t" r="r" b="b"/>
              <a:pathLst>
                <a:path w="5108" h="27236" extrusionOk="0">
                  <a:moveTo>
                    <a:pt x="1" y="1"/>
                  </a:moveTo>
                  <a:lnTo>
                    <a:pt x="1" y="27235"/>
                  </a:lnTo>
                  <a:lnTo>
                    <a:pt x="5107" y="27235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37;p38">
              <a:extLst>
                <a:ext uri="{FF2B5EF4-FFF2-40B4-BE49-F238E27FC236}">
                  <a16:creationId xmlns:a16="http://schemas.microsoft.com/office/drawing/2014/main" id="{E54446A3-F2B5-4EC9-9028-013E2DDBC446}"/>
                </a:ext>
              </a:extLst>
            </p:cNvPr>
            <p:cNvSpPr/>
            <p:nvPr/>
          </p:nvSpPr>
          <p:spPr>
            <a:xfrm>
              <a:off x="7363740" y="3479194"/>
              <a:ext cx="209299" cy="1122804"/>
            </a:xfrm>
            <a:custGeom>
              <a:avLst/>
              <a:gdLst/>
              <a:ahLst/>
              <a:cxnLst/>
              <a:rect l="l" t="t" r="r" b="b"/>
              <a:pathLst>
                <a:path w="5077" h="27236" extrusionOk="0">
                  <a:moveTo>
                    <a:pt x="0" y="1"/>
                  </a:moveTo>
                  <a:lnTo>
                    <a:pt x="0" y="27235"/>
                  </a:lnTo>
                  <a:lnTo>
                    <a:pt x="5076" y="27235"/>
                  </a:lnTo>
                  <a:lnTo>
                    <a:pt x="507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38;p38">
              <a:extLst>
                <a:ext uri="{FF2B5EF4-FFF2-40B4-BE49-F238E27FC236}">
                  <a16:creationId xmlns:a16="http://schemas.microsoft.com/office/drawing/2014/main" id="{7298C4FE-1286-41CF-A7EC-29AC51E95BCD}"/>
                </a:ext>
              </a:extLst>
            </p:cNvPr>
            <p:cNvSpPr/>
            <p:nvPr/>
          </p:nvSpPr>
          <p:spPr>
            <a:xfrm>
              <a:off x="5797099" y="2252164"/>
              <a:ext cx="178811" cy="182467"/>
            </a:xfrm>
            <a:custGeom>
              <a:avLst/>
              <a:gdLst/>
              <a:ahLst/>
              <a:cxnLst/>
              <a:rect l="l" t="t" r="r" b="b"/>
              <a:pathLst>
                <a:path w="5038" h="5141" extrusionOk="0">
                  <a:moveTo>
                    <a:pt x="1337" y="1"/>
                  </a:moveTo>
                  <a:cubicBezTo>
                    <a:pt x="974" y="1"/>
                    <a:pt x="610" y="69"/>
                    <a:pt x="266" y="212"/>
                  </a:cubicBezTo>
                  <a:cubicBezTo>
                    <a:pt x="1" y="318"/>
                    <a:pt x="60" y="726"/>
                    <a:pt x="302" y="726"/>
                  </a:cubicBezTo>
                  <a:cubicBezTo>
                    <a:pt x="337" y="726"/>
                    <a:pt x="376" y="717"/>
                    <a:pt x="418" y="698"/>
                  </a:cubicBezTo>
                  <a:cubicBezTo>
                    <a:pt x="692" y="607"/>
                    <a:pt x="935" y="546"/>
                    <a:pt x="1209" y="516"/>
                  </a:cubicBezTo>
                  <a:lnTo>
                    <a:pt x="1209" y="516"/>
                  </a:lnTo>
                  <a:cubicBezTo>
                    <a:pt x="935" y="1580"/>
                    <a:pt x="1178" y="2795"/>
                    <a:pt x="1817" y="3677"/>
                  </a:cubicBezTo>
                  <a:cubicBezTo>
                    <a:pt x="2516" y="4589"/>
                    <a:pt x="3580" y="5106"/>
                    <a:pt x="4704" y="5136"/>
                  </a:cubicBezTo>
                  <a:cubicBezTo>
                    <a:pt x="4722" y="5139"/>
                    <a:pt x="4738" y="5141"/>
                    <a:pt x="4754" y="5141"/>
                  </a:cubicBezTo>
                  <a:cubicBezTo>
                    <a:pt x="5038" y="5141"/>
                    <a:pt x="5021" y="4650"/>
                    <a:pt x="4704" y="4650"/>
                  </a:cubicBezTo>
                  <a:cubicBezTo>
                    <a:pt x="3762" y="4619"/>
                    <a:pt x="2820" y="4133"/>
                    <a:pt x="2242" y="3373"/>
                  </a:cubicBezTo>
                  <a:cubicBezTo>
                    <a:pt x="1665" y="2583"/>
                    <a:pt x="1482" y="1519"/>
                    <a:pt x="1756" y="607"/>
                  </a:cubicBezTo>
                  <a:lnTo>
                    <a:pt x="1756" y="607"/>
                  </a:lnTo>
                  <a:cubicBezTo>
                    <a:pt x="2242" y="668"/>
                    <a:pt x="2698" y="911"/>
                    <a:pt x="3063" y="1276"/>
                  </a:cubicBezTo>
                  <a:cubicBezTo>
                    <a:pt x="3119" y="1332"/>
                    <a:pt x="3182" y="1356"/>
                    <a:pt x="3243" y="1356"/>
                  </a:cubicBezTo>
                  <a:cubicBezTo>
                    <a:pt x="3444" y="1356"/>
                    <a:pt x="3621" y="1098"/>
                    <a:pt x="3458" y="911"/>
                  </a:cubicBezTo>
                  <a:cubicBezTo>
                    <a:pt x="2916" y="327"/>
                    <a:pt x="2130" y="1"/>
                    <a:pt x="1337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39;p38">
              <a:extLst>
                <a:ext uri="{FF2B5EF4-FFF2-40B4-BE49-F238E27FC236}">
                  <a16:creationId xmlns:a16="http://schemas.microsoft.com/office/drawing/2014/main" id="{B0ABC0B5-46D5-4096-B166-D76B46D70479}"/>
                </a:ext>
              </a:extLst>
            </p:cNvPr>
            <p:cNvSpPr/>
            <p:nvPr/>
          </p:nvSpPr>
          <p:spPr>
            <a:xfrm>
              <a:off x="7168058" y="2252164"/>
              <a:ext cx="179876" cy="182467"/>
            </a:xfrm>
            <a:custGeom>
              <a:avLst/>
              <a:gdLst/>
              <a:ahLst/>
              <a:cxnLst/>
              <a:rect l="l" t="t" r="r" b="b"/>
              <a:pathLst>
                <a:path w="5068" h="5141" extrusionOk="0">
                  <a:moveTo>
                    <a:pt x="3732" y="1"/>
                  </a:moveTo>
                  <a:cubicBezTo>
                    <a:pt x="2939" y="1"/>
                    <a:pt x="2153" y="327"/>
                    <a:pt x="1611" y="911"/>
                  </a:cubicBezTo>
                  <a:cubicBezTo>
                    <a:pt x="1424" y="1098"/>
                    <a:pt x="1614" y="1356"/>
                    <a:pt x="1808" y="1356"/>
                  </a:cubicBezTo>
                  <a:cubicBezTo>
                    <a:pt x="1867" y="1356"/>
                    <a:pt x="1926" y="1332"/>
                    <a:pt x="1976" y="1276"/>
                  </a:cubicBezTo>
                  <a:cubicBezTo>
                    <a:pt x="2371" y="911"/>
                    <a:pt x="2827" y="668"/>
                    <a:pt x="3313" y="607"/>
                  </a:cubicBezTo>
                  <a:lnTo>
                    <a:pt x="3313" y="607"/>
                  </a:lnTo>
                  <a:cubicBezTo>
                    <a:pt x="3586" y="1519"/>
                    <a:pt x="3404" y="2583"/>
                    <a:pt x="2827" y="3373"/>
                  </a:cubicBezTo>
                  <a:cubicBezTo>
                    <a:pt x="2249" y="4133"/>
                    <a:pt x="1307" y="4619"/>
                    <a:pt x="365" y="4650"/>
                  </a:cubicBezTo>
                  <a:cubicBezTo>
                    <a:pt x="19" y="4650"/>
                    <a:pt x="1" y="5141"/>
                    <a:pt x="310" y="5141"/>
                  </a:cubicBezTo>
                  <a:cubicBezTo>
                    <a:pt x="327" y="5141"/>
                    <a:pt x="345" y="5139"/>
                    <a:pt x="365" y="5136"/>
                  </a:cubicBezTo>
                  <a:cubicBezTo>
                    <a:pt x="1489" y="5106"/>
                    <a:pt x="2553" y="4589"/>
                    <a:pt x="3252" y="3677"/>
                  </a:cubicBezTo>
                  <a:cubicBezTo>
                    <a:pt x="3890" y="2795"/>
                    <a:pt x="4103" y="1580"/>
                    <a:pt x="3860" y="516"/>
                  </a:cubicBezTo>
                  <a:lnTo>
                    <a:pt x="3860" y="516"/>
                  </a:lnTo>
                  <a:cubicBezTo>
                    <a:pt x="4103" y="546"/>
                    <a:pt x="4377" y="607"/>
                    <a:pt x="4650" y="698"/>
                  </a:cubicBezTo>
                  <a:cubicBezTo>
                    <a:pt x="4693" y="717"/>
                    <a:pt x="4731" y="726"/>
                    <a:pt x="4766" y="726"/>
                  </a:cubicBezTo>
                  <a:cubicBezTo>
                    <a:pt x="5009" y="726"/>
                    <a:pt x="5068" y="318"/>
                    <a:pt x="4802" y="212"/>
                  </a:cubicBezTo>
                  <a:cubicBezTo>
                    <a:pt x="4459" y="69"/>
                    <a:pt x="4095" y="1"/>
                    <a:pt x="3732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40;p38">
              <a:extLst>
                <a:ext uri="{FF2B5EF4-FFF2-40B4-BE49-F238E27FC236}">
                  <a16:creationId xmlns:a16="http://schemas.microsoft.com/office/drawing/2014/main" id="{8A3BD5D5-EB6E-441D-8BEC-A9890E7C759D}"/>
                </a:ext>
              </a:extLst>
            </p:cNvPr>
            <p:cNvSpPr/>
            <p:nvPr/>
          </p:nvSpPr>
          <p:spPr>
            <a:xfrm>
              <a:off x="5475346" y="3375183"/>
              <a:ext cx="2171609" cy="21355"/>
            </a:xfrm>
            <a:custGeom>
              <a:avLst/>
              <a:gdLst/>
              <a:ahLst/>
              <a:cxnLst/>
              <a:rect l="l" t="t" r="r" b="b"/>
              <a:pathLst>
                <a:path w="52677" h="518" extrusionOk="0">
                  <a:moveTo>
                    <a:pt x="244" y="1"/>
                  </a:moveTo>
                  <a:cubicBezTo>
                    <a:pt x="92" y="1"/>
                    <a:pt x="1" y="92"/>
                    <a:pt x="1" y="244"/>
                  </a:cubicBezTo>
                  <a:cubicBezTo>
                    <a:pt x="1" y="396"/>
                    <a:pt x="92" y="518"/>
                    <a:pt x="244" y="518"/>
                  </a:cubicBezTo>
                  <a:lnTo>
                    <a:pt x="52433" y="518"/>
                  </a:lnTo>
                  <a:cubicBezTo>
                    <a:pt x="52525" y="518"/>
                    <a:pt x="52646" y="396"/>
                    <a:pt x="52676" y="244"/>
                  </a:cubicBezTo>
                  <a:cubicBezTo>
                    <a:pt x="52676" y="92"/>
                    <a:pt x="52585" y="1"/>
                    <a:pt x="52433" y="1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441;p38">
              <a:extLst>
                <a:ext uri="{FF2B5EF4-FFF2-40B4-BE49-F238E27FC236}">
                  <a16:creationId xmlns:a16="http://schemas.microsoft.com/office/drawing/2014/main" id="{CBDF9077-691E-43D4-8832-575119FEFAAF}"/>
                </a:ext>
              </a:extLst>
            </p:cNvPr>
            <p:cNvSpPr/>
            <p:nvPr/>
          </p:nvSpPr>
          <p:spPr>
            <a:xfrm>
              <a:off x="6215912" y="4278670"/>
              <a:ext cx="312032" cy="324523"/>
            </a:xfrm>
            <a:custGeom>
              <a:avLst/>
              <a:gdLst/>
              <a:ahLst/>
              <a:cxnLst/>
              <a:rect l="l" t="t" r="r" b="b"/>
              <a:pathLst>
                <a:path w="7569" h="7872" extrusionOk="0">
                  <a:moveTo>
                    <a:pt x="4726" y="923"/>
                  </a:moveTo>
                  <a:cubicBezTo>
                    <a:pt x="5018" y="923"/>
                    <a:pt x="5308" y="1010"/>
                    <a:pt x="5472" y="1277"/>
                  </a:cubicBezTo>
                  <a:cubicBezTo>
                    <a:pt x="5624" y="1550"/>
                    <a:pt x="5533" y="1976"/>
                    <a:pt x="5350" y="2280"/>
                  </a:cubicBezTo>
                  <a:cubicBezTo>
                    <a:pt x="5229" y="2705"/>
                    <a:pt x="4894" y="3070"/>
                    <a:pt x="4408" y="3161"/>
                  </a:cubicBezTo>
                  <a:cubicBezTo>
                    <a:pt x="4378" y="3192"/>
                    <a:pt x="4286" y="3222"/>
                    <a:pt x="4226" y="3222"/>
                  </a:cubicBezTo>
                  <a:cubicBezTo>
                    <a:pt x="3526" y="3222"/>
                    <a:pt x="3223" y="2584"/>
                    <a:pt x="3344" y="1976"/>
                  </a:cubicBezTo>
                  <a:cubicBezTo>
                    <a:pt x="3466" y="1489"/>
                    <a:pt x="3861" y="1125"/>
                    <a:pt x="4317" y="973"/>
                  </a:cubicBezTo>
                  <a:cubicBezTo>
                    <a:pt x="4445" y="943"/>
                    <a:pt x="4586" y="923"/>
                    <a:pt x="4726" y="923"/>
                  </a:cubicBezTo>
                  <a:close/>
                  <a:moveTo>
                    <a:pt x="1039" y="996"/>
                  </a:moveTo>
                  <a:cubicBezTo>
                    <a:pt x="1105" y="996"/>
                    <a:pt x="1169" y="1017"/>
                    <a:pt x="1216" y="1064"/>
                  </a:cubicBezTo>
                  <a:cubicBezTo>
                    <a:pt x="1277" y="1064"/>
                    <a:pt x="1368" y="1064"/>
                    <a:pt x="1429" y="1125"/>
                  </a:cubicBezTo>
                  <a:cubicBezTo>
                    <a:pt x="1824" y="1489"/>
                    <a:pt x="2341" y="1520"/>
                    <a:pt x="2615" y="2006"/>
                  </a:cubicBezTo>
                  <a:cubicBezTo>
                    <a:pt x="2767" y="2462"/>
                    <a:pt x="2615" y="3100"/>
                    <a:pt x="2159" y="3313"/>
                  </a:cubicBezTo>
                  <a:cubicBezTo>
                    <a:pt x="2061" y="3348"/>
                    <a:pt x="1968" y="3364"/>
                    <a:pt x="1881" y="3364"/>
                  </a:cubicBezTo>
                  <a:cubicBezTo>
                    <a:pt x="1127" y="3364"/>
                    <a:pt x="764" y="2170"/>
                    <a:pt x="791" y="1489"/>
                  </a:cubicBezTo>
                  <a:cubicBezTo>
                    <a:pt x="791" y="1398"/>
                    <a:pt x="760" y="1337"/>
                    <a:pt x="760" y="1246"/>
                  </a:cubicBezTo>
                  <a:cubicBezTo>
                    <a:pt x="740" y="1099"/>
                    <a:pt x="892" y="996"/>
                    <a:pt x="1039" y="996"/>
                  </a:cubicBezTo>
                  <a:close/>
                  <a:moveTo>
                    <a:pt x="335" y="0"/>
                  </a:moveTo>
                  <a:cubicBezTo>
                    <a:pt x="335" y="0"/>
                    <a:pt x="1" y="2249"/>
                    <a:pt x="669" y="4559"/>
                  </a:cubicBezTo>
                  <a:cubicBezTo>
                    <a:pt x="1180" y="6224"/>
                    <a:pt x="2403" y="7871"/>
                    <a:pt x="3830" y="7871"/>
                  </a:cubicBezTo>
                  <a:cubicBezTo>
                    <a:pt x="4358" y="7871"/>
                    <a:pt x="4914" y="7646"/>
                    <a:pt x="5472" y="7113"/>
                  </a:cubicBezTo>
                  <a:cubicBezTo>
                    <a:pt x="7569" y="5137"/>
                    <a:pt x="5472" y="0"/>
                    <a:pt x="5472" y="0"/>
                  </a:cubicBezTo>
                  <a:cubicBezTo>
                    <a:pt x="4479" y="466"/>
                    <a:pt x="3641" y="621"/>
                    <a:pt x="2966" y="621"/>
                  </a:cubicBezTo>
                  <a:cubicBezTo>
                    <a:pt x="1615" y="621"/>
                    <a:pt x="912" y="0"/>
                    <a:pt x="912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442;p38">
              <a:extLst>
                <a:ext uri="{FF2B5EF4-FFF2-40B4-BE49-F238E27FC236}">
                  <a16:creationId xmlns:a16="http://schemas.microsoft.com/office/drawing/2014/main" id="{EDAB602E-3605-4264-BBAF-0E47FBC17D0B}"/>
                </a:ext>
              </a:extLst>
            </p:cNvPr>
            <p:cNvSpPr/>
            <p:nvPr/>
          </p:nvSpPr>
          <p:spPr>
            <a:xfrm>
              <a:off x="6605612" y="4278670"/>
              <a:ext cx="310795" cy="324523"/>
            </a:xfrm>
            <a:custGeom>
              <a:avLst/>
              <a:gdLst/>
              <a:ahLst/>
              <a:cxnLst/>
              <a:rect l="l" t="t" r="r" b="b"/>
              <a:pathLst>
                <a:path w="7539" h="7872" extrusionOk="0">
                  <a:moveTo>
                    <a:pt x="2797" y="923"/>
                  </a:moveTo>
                  <a:cubicBezTo>
                    <a:pt x="2936" y="923"/>
                    <a:pt x="3074" y="943"/>
                    <a:pt x="3192" y="973"/>
                  </a:cubicBezTo>
                  <a:cubicBezTo>
                    <a:pt x="3648" y="1125"/>
                    <a:pt x="4074" y="1489"/>
                    <a:pt x="4195" y="1976"/>
                  </a:cubicBezTo>
                  <a:cubicBezTo>
                    <a:pt x="4286" y="2584"/>
                    <a:pt x="3982" y="3222"/>
                    <a:pt x="3314" y="3222"/>
                  </a:cubicBezTo>
                  <a:cubicBezTo>
                    <a:pt x="3223" y="3222"/>
                    <a:pt x="3162" y="3192"/>
                    <a:pt x="3131" y="3161"/>
                  </a:cubicBezTo>
                  <a:cubicBezTo>
                    <a:pt x="2615" y="3070"/>
                    <a:pt x="2311" y="2736"/>
                    <a:pt x="2159" y="2280"/>
                  </a:cubicBezTo>
                  <a:cubicBezTo>
                    <a:pt x="1976" y="1976"/>
                    <a:pt x="1916" y="1550"/>
                    <a:pt x="2068" y="1277"/>
                  </a:cubicBezTo>
                  <a:cubicBezTo>
                    <a:pt x="2211" y="1010"/>
                    <a:pt x="2508" y="923"/>
                    <a:pt x="2797" y="923"/>
                  </a:cubicBezTo>
                  <a:close/>
                  <a:moveTo>
                    <a:pt x="6525" y="1026"/>
                  </a:moveTo>
                  <a:cubicBezTo>
                    <a:pt x="6664" y="1026"/>
                    <a:pt x="6809" y="1130"/>
                    <a:pt x="6809" y="1277"/>
                  </a:cubicBezTo>
                  <a:cubicBezTo>
                    <a:pt x="6809" y="1368"/>
                    <a:pt x="6779" y="1429"/>
                    <a:pt x="6779" y="1520"/>
                  </a:cubicBezTo>
                  <a:cubicBezTo>
                    <a:pt x="6833" y="2201"/>
                    <a:pt x="6448" y="3394"/>
                    <a:pt x="5690" y="3394"/>
                  </a:cubicBezTo>
                  <a:cubicBezTo>
                    <a:pt x="5602" y="3394"/>
                    <a:pt x="5509" y="3378"/>
                    <a:pt x="5411" y="3344"/>
                  </a:cubicBezTo>
                  <a:cubicBezTo>
                    <a:pt x="4894" y="3100"/>
                    <a:pt x="4742" y="2462"/>
                    <a:pt x="4955" y="2037"/>
                  </a:cubicBezTo>
                  <a:cubicBezTo>
                    <a:pt x="5168" y="1520"/>
                    <a:pt x="5715" y="1489"/>
                    <a:pt x="6110" y="1185"/>
                  </a:cubicBezTo>
                  <a:cubicBezTo>
                    <a:pt x="6201" y="1094"/>
                    <a:pt x="6262" y="1094"/>
                    <a:pt x="6353" y="1094"/>
                  </a:cubicBezTo>
                  <a:cubicBezTo>
                    <a:pt x="6400" y="1047"/>
                    <a:pt x="6462" y="1026"/>
                    <a:pt x="6525" y="1026"/>
                  </a:cubicBezTo>
                  <a:close/>
                  <a:moveTo>
                    <a:pt x="2068" y="0"/>
                  </a:moveTo>
                  <a:cubicBezTo>
                    <a:pt x="2068" y="0"/>
                    <a:pt x="1" y="5137"/>
                    <a:pt x="2068" y="7113"/>
                  </a:cubicBezTo>
                  <a:cubicBezTo>
                    <a:pt x="2626" y="7646"/>
                    <a:pt x="3181" y="7871"/>
                    <a:pt x="3709" y="7871"/>
                  </a:cubicBezTo>
                  <a:cubicBezTo>
                    <a:pt x="5134" y="7871"/>
                    <a:pt x="6352" y="6224"/>
                    <a:pt x="6840" y="4559"/>
                  </a:cubicBezTo>
                  <a:cubicBezTo>
                    <a:pt x="7539" y="2280"/>
                    <a:pt x="7174" y="0"/>
                    <a:pt x="7174" y="0"/>
                  </a:cubicBezTo>
                  <a:lnTo>
                    <a:pt x="6627" y="0"/>
                  </a:lnTo>
                  <a:cubicBezTo>
                    <a:pt x="6627" y="0"/>
                    <a:pt x="5911" y="621"/>
                    <a:pt x="4560" y="621"/>
                  </a:cubicBezTo>
                  <a:cubicBezTo>
                    <a:pt x="3885" y="621"/>
                    <a:pt x="3050" y="466"/>
                    <a:pt x="2068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0" name="Google Shape;443;p38">
              <a:extLst>
                <a:ext uri="{FF2B5EF4-FFF2-40B4-BE49-F238E27FC236}">
                  <a16:creationId xmlns:a16="http://schemas.microsoft.com/office/drawing/2014/main" id="{17C1DBA0-A4DC-4CB3-8F06-DDD0BD71AD21}"/>
                </a:ext>
              </a:extLst>
            </p:cNvPr>
            <p:cNvGrpSpPr/>
            <p:nvPr/>
          </p:nvGrpSpPr>
          <p:grpSpPr>
            <a:xfrm>
              <a:off x="6172337" y="2167153"/>
              <a:ext cx="818430" cy="402878"/>
              <a:chOff x="13805225" y="14342375"/>
              <a:chExt cx="704450" cy="346800"/>
            </a:xfrm>
          </p:grpSpPr>
          <p:sp>
            <p:nvSpPr>
              <p:cNvPr id="51" name="Google Shape;444;p38">
                <a:extLst>
                  <a:ext uri="{FF2B5EF4-FFF2-40B4-BE49-F238E27FC236}">
                    <a16:creationId xmlns:a16="http://schemas.microsoft.com/office/drawing/2014/main" id="{41137269-4CF8-4244-A23A-DBDD9E883568}"/>
                  </a:ext>
                </a:extLst>
              </p:cNvPr>
              <p:cNvSpPr/>
              <p:nvPr/>
            </p:nvSpPr>
            <p:spPr>
              <a:xfrm>
                <a:off x="13805225" y="14513625"/>
                <a:ext cx="187725" cy="174925"/>
              </a:xfrm>
              <a:custGeom>
                <a:avLst/>
                <a:gdLst/>
                <a:ahLst/>
                <a:cxnLst/>
                <a:rect l="l" t="t" r="r" b="b"/>
                <a:pathLst>
                  <a:path w="7509" h="6997" extrusionOk="0">
                    <a:moveTo>
                      <a:pt x="3718" y="1"/>
                    </a:moveTo>
                    <a:cubicBezTo>
                      <a:pt x="2041" y="1"/>
                      <a:pt x="577" y="1227"/>
                      <a:pt x="305" y="2941"/>
                    </a:cubicBezTo>
                    <a:cubicBezTo>
                      <a:pt x="1" y="4825"/>
                      <a:pt x="1308" y="6618"/>
                      <a:pt x="3192" y="6953"/>
                    </a:cubicBezTo>
                    <a:cubicBezTo>
                      <a:pt x="3379" y="6982"/>
                      <a:pt x="3564" y="6997"/>
                      <a:pt x="3747" y="6997"/>
                    </a:cubicBezTo>
                    <a:cubicBezTo>
                      <a:pt x="5443" y="6997"/>
                      <a:pt x="6930" y="5766"/>
                      <a:pt x="7205" y="4065"/>
                    </a:cubicBezTo>
                    <a:cubicBezTo>
                      <a:pt x="7509" y="2150"/>
                      <a:pt x="6232" y="357"/>
                      <a:pt x="4317" y="53"/>
                    </a:cubicBezTo>
                    <a:cubicBezTo>
                      <a:pt x="4115" y="18"/>
                      <a:pt x="3915" y="1"/>
                      <a:pt x="3718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445;p38">
                <a:extLst>
                  <a:ext uri="{FF2B5EF4-FFF2-40B4-BE49-F238E27FC236}">
                    <a16:creationId xmlns:a16="http://schemas.microsoft.com/office/drawing/2014/main" id="{CA9EA079-30BC-406E-BA5F-432206EE9482}"/>
                  </a:ext>
                </a:extLst>
              </p:cNvPr>
              <p:cNvSpPr/>
              <p:nvPr/>
            </p:nvSpPr>
            <p:spPr>
              <a:xfrm>
                <a:off x="14317400" y="14514725"/>
                <a:ext cx="19227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7691" h="6978" extrusionOk="0">
                    <a:moveTo>
                      <a:pt x="3822" y="1"/>
                    </a:moveTo>
                    <a:cubicBezTo>
                      <a:pt x="2242" y="1"/>
                      <a:pt x="815" y="1077"/>
                      <a:pt x="426" y="2684"/>
                    </a:cubicBezTo>
                    <a:cubicBezTo>
                      <a:pt x="1" y="4568"/>
                      <a:pt x="1156" y="6453"/>
                      <a:pt x="3040" y="6878"/>
                    </a:cubicBezTo>
                    <a:cubicBezTo>
                      <a:pt x="3318" y="6946"/>
                      <a:pt x="3596" y="6978"/>
                      <a:pt x="3869" y="6978"/>
                    </a:cubicBezTo>
                    <a:cubicBezTo>
                      <a:pt x="5449" y="6978"/>
                      <a:pt x="6872" y="5901"/>
                      <a:pt x="7235" y="4295"/>
                    </a:cubicBezTo>
                    <a:cubicBezTo>
                      <a:pt x="7691" y="2410"/>
                      <a:pt x="6505" y="526"/>
                      <a:pt x="4651" y="100"/>
                    </a:cubicBezTo>
                    <a:cubicBezTo>
                      <a:pt x="4373" y="33"/>
                      <a:pt x="4095" y="1"/>
                      <a:pt x="3822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446;p38">
                <a:extLst>
                  <a:ext uri="{FF2B5EF4-FFF2-40B4-BE49-F238E27FC236}">
                    <a16:creationId xmlns:a16="http://schemas.microsoft.com/office/drawing/2014/main" id="{F5DB64EA-41FD-4FB3-A73C-3DDFC6BD1423}"/>
                  </a:ext>
                </a:extLst>
              </p:cNvPr>
              <p:cNvSpPr/>
              <p:nvPr/>
            </p:nvSpPr>
            <p:spPr>
              <a:xfrm>
                <a:off x="13835625" y="14342375"/>
                <a:ext cx="15505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02" h="5929" extrusionOk="0">
                    <a:moveTo>
                      <a:pt x="2799" y="1"/>
                    </a:moveTo>
                    <a:cubicBezTo>
                      <a:pt x="2357" y="1"/>
                      <a:pt x="1918" y="137"/>
                      <a:pt x="1521" y="459"/>
                    </a:cubicBezTo>
                    <a:lnTo>
                      <a:pt x="1186" y="794"/>
                    </a:lnTo>
                    <a:cubicBezTo>
                      <a:pt x="882" y="1006"/>
                      <a:pt x="609" y="1219"/>
                      <a:pt x="426" y="1523"/>
                    </a:cubicBezTo>
                    <a:cubicBezTo>
                      <a:pt x="62" y="2101"/>
                      <a:pt x="1" y="2769"/>
                      <a:pt x="122" y="3377"/>
                    </a:cubicBezTo>
                    <a:cubicBezTo>
                      <a:pt x="305" y="4563"/>
                      <a:pt x="1247" y="5596"/>
                      <a:pt x="2432" y="5870"/>
                    </a:cubicBezTo>
                    <a:cubicBezTo>
                      <a:pt x="2634" y="5909"/>
                      <a:pt x="2839" y="5928"/>
                      <a:pt x="3042" y="5928"/>
                    </a:cubicBezTo>
                    <a:cubicBezTo>
                      <a:pt x="4093" y="5928"/>
                      <a:pt x="5115" y="5409"/>
                      <a:pt x="5624" y="4441"/>
                    </a:cubicBezTo>
                    <a:cubicBezTo>
                      <a:pt x="6201" y="3316"/>
                      <a:pt x="5897" y="2009"/>
                      <a:pt x="5016" y="1067"/>
                    </a:cubicBezTo>
                    <a:cubicBezTo>
                      <a:pt x="4426" y="458"/>
                      <a:pt x="3608" y="1"/>
                      <a:pt x="2799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447;p38">
                <a:extLst>
                  <a:ext uri="{FF2B5EF4-FFF2-40B4-BE49-F238E27FC236}">
                    <a16:creationId xmlns:a16="http://schemas.microsoft.com/office/drawing/2014/main" id="{3B3F5CDA-7EBA-48EC-9890-3BD0E3DA7008}"/>
                  </a:ext>
                </a:extLst>
              </p:cNvPr>
              <p:cNvSpPr/>
              <p:nvPr/>
            </p:nvSpPr>
            <p:spPr>
              <a:xfrm>
                <a:off x="14337925" y="14342375"/>
                <a:ext cx="15580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5929" extrusionOk="0">
                    <a:moveTo>
                      <a:pt x="2812" y="1"/>
                    </a:moveTo>
                    <a:cubicBezTo>
                      <a:pt x="2370" y="1"/>
                      <a:pt x="1928" y="137"/>
                      <a:pt x="1520" y="459"/>
                    </a:cubicBezTo>
                    <a:lnTo>
                      <a:pt x="1186" y="794"/>
                    </a:lnTo>
                    <a:cubicBezTo>
                      <a:pt x="882" y="1006"/>
                      <a:pt x="608" y="1219"/>
                      <a:pt x="426" y="1523"/>
                    </a:cubicBezTo>
                    <a:cubicBezTo>
                      <a:pt x="61" y="2101"/>
                      <a:pt x="0" y="2769"/>
                      <a:pt x="122" y="3377"/>
                    </a:cubicBezTo>
                    <a:cubicBezTo>
                      <a:pt x="304" y="4563"/>
                      <a:pt x="1247" y="5596"/>
                      <a:pt x="2432" y="5870"/>
                    </a:cubicBezTo>
                    <a:cubicBezTo>
                      <a:pt x="2634" y="5909"/>
                      <a:pt x="2838" y="5928"/>
                      <a:pt x="3042" y="5928"/>
                    </a:cubicBezTo>
                    <a:cubicBezTo>
                      <a:pt x="4093" y="5928"/>
                      <a:pt x="5114" y="5409"/>
                      <a:pt x="5623" y="4441"/>
                    </a:cubicBezTo>
                    <a:cubicBezTo>
                      <a:pt x="6231" y="3316"/>
                      <a:pt x="5927" y="2009"/>
                      <a:pt x="5016" y="1067"/>
                    </a:cubicBezTo>
                    <a:cubicBezTo>
                      <a:pt x="4426" y="458"/>
                      <a:pt x="3620" y="1"/>
                      <a:pt x="2812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448;p38">
                <a:extLst>
                  <a:ext uri="{FF2B5EF4-FFF2-40B4-BE49-F238E27FC236}">
                    <a16:creationId xmlns:a16="http://schemas.microsoft.com/office/drawing/2014/main" id="{6B2C02C9-7E75-41C0-B5A0-3EB4948D0D76}"/>
                  </a:ext>
                </a:extLst>
              </p:cNvPr>
              <p:cNvSpPr/>
              <p:nvPr/>
            </p:nvSpPr>
            <p:spPr>
              <a:xfrm>
                <a:off x="14131225" y="14362200"/>
                <a:ext cx="6917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6658" extrusionOk="0">
                    <a:moveTo>
                      <a:pt x="968" y="0"/>
                    </a:moveTo>
                    <a:cubicBezTo>
                      <a:pt x="780" y="0"/>
                      <a:pt x="579" y="130"/>
                      <a:pt x="548" y="365"/>
                    </a:cubicBezTo>
                    <a:lnTo>
                      <a:pt x="548" y="426"/>
                    </a:lnTo>
                    <a:cubicBezTo>
                      <a:pt x="517" y="517"/>
                      <a:pt x="517" y="578"/>
                      <a:pt x="548" y="700"/>
                    </a:cubicBezTo>
                    <a:lnTo>
                      <a:pt x="548" y="912"/>
                    </a:lnTo>
                    <a:lnTo>
                      <a:pt x="548" y="1460"/>
                    </a:lnTo>
                    <a:cubicBezTo>
                      <a:pt x="548" y="1794"/>
                      <a:pt x="517" y="2128"/>
                      <a:pt x="609" y="2493"/>
                    </a:cubicBezTo>
                    <a:cubicBezTo>
                      <a:pt x="761" y="2979"/>
                      <a:pt x="1277" y="3162"/>
                      <a:pt x="1551" y="3557"/>
                    </a:cubicBezTo>
                    <a:cubicBezTo>
                      <a:pt x="2189" y="4469"/>
                      <a:pt x="1703" y="5867"/>
                      <a:pt x="487" y="5897"/>
                    </a:cubicBezTo>
                    <a:cubicBezTo>
                      <a:pt x="1" y="5897"/>
                      <a:pt x="1" y="6657"/>
                      <a:pt x="487" y="6657"/>
                    </a:cubicBezTo>
                    <a:cubicBezTo>
                      <a:pt x="1824" y="6627"/>
                      <a:pt x="2767" y="5441"/>
                      <a:pt x="2584" y="4165"/>
                    </a:cubicBezTo>
                    <a:cubicBezTo>
                      <a:pt x="2493" y="3557"/>
                      <a:pt x="2159" y="3010"/>
                      <a:pt x="1703" y="2645"/>
                    </a:cubicBezTo>
                    <a:cubicBezTo>
                      <a:pt x="1581" y="2554"/>
                      <a:pt x="1429" y="2432"/>
                      <a:pt x="1368" y="2341"/>
                    </a:cubicBezTo>
                    <a:cubicBezTo>
                      <a:pt x="1247" y="2128"/>
                      <a:pt x="1277" y="1885"/>
                      <a:pt x="1277" y="1672"/>
                    </a:cubicBezTo>
                    <a:lnTo>
                      <a:pt x="1277" y="1642"/>
                    </a:lnTo>
                    <a:cubicBezTo>
                      <a:pt x="1308" y="1611"/>
                      <a:pt x="1368" y="1581"/>
                      <a:pt x="1368" y="1490"/>
                    </a:cubicBezTo>
                    <a:cubicBezTo>
                      <a:pt x="1399" y="1186"/>
                      <a:pt x="1399" y="882"/>
                      <a:pt x="1308" y="578"/>
                    </a:cubicBezTo>
                    <a:lnTo>
                      <a:pt x="1308" y="365"/>
                    </a:lnTo>
                    <a:cubicBezTo>
                      <a:pt x="1308" y="115"/>
                      <a:pt x="1144" y="0"/>
                      <a:pt x="968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449;p38">
                <a:extLst>
                  <a:ext uri="{FF2B5EF4-FFF2-40B4-BE49-F238E27FC236}">
                    <a16:creationId xmlns:a16="http://schemas.microsoft.com/office/drawing/2014/main" id="{F6C1D47A-E711-4C8C-B3CE-3949B4D802E9}"/>
                  </a:ext>
                </a:extLst>
              </p:cNvPr>
              <p:cNvSpPr/>
              <p:nvPr/>
            </p:nvSpPr>
            <p:spPr>
              <a:xfrm>
                <a:off x="14023000" y="14569675"/>
                <a:ext cx="222325" cy="62775"/>
              </a:xfrm>
              <a:custGeom>
                <a:avLst/>
                <a:gdLst/>
                <a:ahLst/>
                <a:cxnLst/>
                <a:rect l="l" t="t" r="r" b="b"/>
                <a:pathLst>
                  <a:path w="8893" h="2511" extrusionOk="0">
                    <a:moveTo>
                      <a:pt x="522" y="0"/>
                    </a:moveTo>
                    <a:cubicBezTo>
                      <a:pt x="244" y="0"/>
                      <a:pt x="0" y="382"/>
                      <a:pt x="257" y="638"/>
                    </a:cubicBezTo>
                    <a:cubicBezTo>
                      <a:pt x="1381" y="1732"/>
                      <a:pt x="2931" y="2401"/>
                      <a:pt x="4542" y="2492"/>
                    </a:cubicBezTo>
                    <a:cubicBezTo>
                      <a:pt x="4704" y="2504"/>
                      <a:pt x="4866" y="2510"/>
                      <a:pt x="5029" y="2510"/>
                    </a:cubicBezTo>
                    <a:cubicBezTo>
                      <a:pt x="5663" y="2510"/>
                      <a:pt x="6296" y="2418"/>
                      <a:pt x="6853" y="2249"/>
                    </a:cubicBezTo>
                    <a:cubicBezTo>
                      <a:pt x="7552" y="2006"/>
                      <a:pt x="8403" y="1702"/>
                      <a:pt x="8707" y="972"/>
                    </a:cubicBezTo>
                    <a:cubicBezTo>
                      <a:pt x="8892" y="642"/>
                      <a:pt x="8644" y="369"/>
                      <a:pt x="8409" y="369"/>
                    </a:cubicBezTo>
                    <a:cubicBezTo>
                      <a:pt x="8297" y="369"/>
                      <a:pt x="8188" y="430"/>
                      <a:pt x="8129" y="577"/>
                    </a:cubicBezTo>
                    <a:cubicBezTo>
                      <a:pt x="7856" y="1185"/>
                      <a:pt x="7065" y="1398"/>
                      <a:pt x="6488" y="1550"/>
                    </a:cubicBezTo>
                    <a:cubicBezTo>
                      <a:pt x="5987" y="1693"/>
                      <a:pt x="5430" y="1742"/>
                      <a:pt x="4875" y="1742"/>
                    </a:cubicBezTo>
                    <a:cubicBezTo>
                      <a:pt x="4723" y="1742"/>
                      <a:pt x="4571" y="1739"/>
                      <a:pt x="4421" y="1732"/>
                    </a:cubicBezTo>
                    <a:cubicBezTo>
                      <a:pt x="3053" y="1641"/>
                      <a:pt x="1776" y="1063"/>
                      <a:pt x="773" y="121"/>
                    </a:cubicBezTo>
                    <a:cubicBezTo>
                      <a:pt x="695" y="36"/>
                      <a:pt x="607" y="0"/>
                      <a:pt x="522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57" name="Google Shape;450;p38">
            <a:extLst>
              <a:ext uri="{FF2B5EF4-FFF2-40B4-BE49-F238E27FC236}">
                <a16:creationId xmlns:a16="http://schemas.microsoft.com/office/drawing/2014/main" id="{F217604F-AA8C-44C8-9641-0E1F0120BEEF}"/>
              </a:ext>
            </a:extLst>
          </p:cNvPr>
          <p:cNvCxnSpPr/>
          <p:nvPr/>
        </p:nvCxnSpPr>
        <p:spPr>
          <a:xfrm>
            <a:off x="3276292" y="2734479"/>
            <a:ext cx="1276200" cy="0"/>
          </a:xfrm>
          <a:prstGeom prst="straightConnector1">
            <a:avLst/>
          </a:prstGeom>
          <a:noFill/>
          <a:ln w="9525" cap="flat" cmpd="sng">
            <a:solidFill>
              <a:srgbClr val="25252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0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ED00D54C-7DE9-4ADD-98E3-9B955B5C4B09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1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B3D37227-ECAB-463F-BE22-DFCACEF90523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2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4E9B3DE-5EEE-498B-8CF3-4E48E710A15C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3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6978CDE1-727F-4030-B518-E5D498784983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74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AA5B0FC3-25A1-4A7F-AAAF-C4CE09A9710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75" name="รูปภาพ 74">
            <a:hlinkClick r:id="rId8" action="ppaction://hlinksldjump"/>
            <a:extLst>
              <a:ext uri="{FF2B5EF4-FFF2-40B4-BE49-F238E27FC236}">
                <a16:creationId xmlns:a16="http://schemas.microsoft.com/office/drawing/2014/main" id="{E356B6B8-D790-47E6-980B-14FA18B05E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753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สี่เหลี่ยมผืนผ้า: มุมมน 16">
            <a:extLst>
              <a:ext uri="{FF2B5EF4-FFF2-40B4-BE49-F238E27FC236}">
                <a16:creationId xmlns:a16="http://schemas.microsoft.com/office/drawing/2014/main" id="{C4A3D66D-B9A7-47B3-9CEA-D583BAEF7368}"/>
              </a:ext>
            </a:extLst>
          </p:cNvPr>
          <p:cNvSpPr/>
          <p:nvPr/>
        </p:nvSpPr>
        <p:spPr>
          <a:xfrm>
            <a:off x="940153" y="2804021"/>
            <a:ext cx="5908703" cy="1683002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33" name="Google Shape;3842;p61">
            <a:extLst>
              <a:ext uri="{FF2B5EF4-FFF2-40B4-BE49-F238E27FC236}">
                <a16:creationId xmlns:a16="http://schemas.microsoft.com/office/drawing/2014/main" id="{F9A8BCB0-A7AD-4C35-BC90-FC5EAE940DDD}"/>
              </a:ext>
            </a:extLst>
          </p:cNvPr>
          <p:cNvSpPr txBox="1"/>
          <p:nvPr/>
        </p:nvSpPr>
        <p:spPr>
          <a:xfrm>
            <a:off x="2726589" y="547406"/>
            <a:ext cx="6536283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ใบบัวสอบถามเพื่อน ๆ เกี่ยวกับงานอดิเรกที่เพื่อนแต่ละคนทำได้ข้อมูล ดังนี้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895350" algn="l"/>
                <a:tab pos="2332038" algn="l"/>
                <a:tab pos="2871788" algn="l"/>
                <a:tab pos="4306888" algn="l"/>
                <a:tab pos="5386388" algn="l"/>
                <a:tab pos="5741988" algn="l"/>
              </a:tabLst>
              <a:defRPr/>
            </a:pP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อ่านหนังสือ	12	คน	เล่นกีฬา	4	คน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895350" algn="l"/>
                <a:tab pos="2332038" algn="l"/>
                <a:tab pos="2871788" algn="l"/>
                <a:tab pos="4306888" algn="l"/>
                <a:tab pos="5386388" algn="l"/>
                <a:tab pos="5741988" algn="l"/>
              </a:tabLst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ทำอาหาร	 6	คน	ร้องเพลง	5	คน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sp>
        <p:nvSpPr>
          <p:cNvPr id="23" name="Google Shape;3842;p61">
            <a:extLst>
              <a:ext uri="{FF2B5EF4-FFF2-40B4-BE49-F238E27FC236}">
                <a16:creationId xmlns:a16="http://schemas.microsoft.com/office/drawing/2014/main" id="{3693AF24-D7FF-4B24-9CE8-7ECEEC3D4D27}"/>
              </a:ext>
            </a:extLst>
          </p:cNvPr>
          <p:cNvSpPr txBox="1"/>
          <p:nvPr/>
        </p:nvSpPr>
        <p:spPr>
          <a:xfrm>
            <a:off x="1672590" y="2870165"/>
            <a:ext cx="4543006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kumimoji="0" lang="th-TH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จำนวนเพื่อนที่ทำงานอดิเรกประเภทต่าง</a:t>
            </a:r>
            <a:r>
              <a:rPr kumimoji="0" lang="th-TH" sz="24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 ๆ</a:t>
            </a:r>
            <a:endParaRPr kumimoji="0" lang="th-TH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sp>
        <p:nvSpPr>
          <p:cNvPr id="2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014623EA-D9B3-4DCC-B6CF-BFCF515C7728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9C491B0-21B2-46CF-BF65-FECED709347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CBD84419-2FF1-4435-AFEC-56E7A5A793F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BB941057-E36B-4969-B670-248724C857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D6871D66-8786-4A95-BA71-0D15846E6A31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9" name="รูปภาพ 28">
            <a:hlinkClick r:id="rId8" action="ppaction://hlinksldjump"/>
            <a:extLst>
              <a:ext uri="{FF2B5EF4-FFF2-40B4-BE49-F238E27FC236}">
                <a16:creationId xmlns:a16="http://schemas.microsoft.com/office/drawing/2014/main" id="{5D2AD2CB-8D86-4E5D-812E-7CE441DFEC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aphicFrame>
        <p:nvGraphicFramePr>
          <p:cNvPr id="16" name="ตาราง 3">
            <a:extLst>
              <a:ext uri="{FF2B5EF4-FFF2-40B4-BE49-F238E27FC236}">
                <a16:creationId xmlns:a16="http://schemas.microsoft.com/office/drawing/2014/main" id="{BE8E6125-8D6E-4E57-AB81-CE27CD0F3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15790"/>
              </p:ext>
            </p:extLst>
          </p:nvPr>
        </p:nvGraphicFramePr>
        <p:xfrm>
          <a:off x="1109394" y="3409130"/>
          <a:ext cx="5580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1992790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8079267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40740381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8414548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456864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งานอดิเรก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อ่านหนังสือ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เล่นกีฬา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ทำอาหาร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ร้องเพลง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(คน)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45315"/>
                  </a:ext>
                </a:extLst>
              </a:tr>
            </a:tbl>
          </a:graphicData>
        </a:graphic>
      </p:graphicFrame>
      <p:sp>
        <p:nvSpPr>
          <p:cNvPr id="18" name="Google Shape;3842;p61">
            <a:extLst>
              <a:ext uri="{FF2B5EF4-FFF2-40B4-BE49-F238E27FC236}">
                <a16:creationId xmlns:a16="http://schemas.microsoft.com/office/drawing/2014/main" id="{09A2E375-7C44-4B4F-B284-28472E67E4DF}"/>
              </a:ext>
            </a:extLst>
          </p:cNvPr>
          <p:cNvSpPr txBox="1"/>
          <p:nvPr/>
        </p:nvSpPr>
        <p:spPr>
          <a:xfrm>
            <a:off x="6708841" y="2587376"/>
            <a:ext cx="4543006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kumimoji="0" lang="th-TH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หรือเขียนตารางทางเดียวแบบนี้ก็ได้</a:t>
            </a:r>
          </a:p>
        </p:txBody>
      </p:sp>
      <p:sp>
        <p:nvSpPr>
          <p:cNvPr id="19" name="สี่เหลี่ยมผืนผ้า: มุมมน 18">
            <a:extLst>
              <a:ext uri="{FF2B5EF4-FFF2-40B4-BE49-F238E27FC236}">
                <a16:creationId xmlns:a16="http://schemas.microsoft.com/office/drawing/2014/main" id="{4A245AC6-B7E7-4625-8F5D-0947F5DDCB2D}"/>
              </a:ext>
            </a:extLst>
          </p:cNvPr>
          <p:cNvSpPr/>
          <p:nvPr/>
        </p:nvSpPr>
        <p:spPr>
          <a:xfrm>
            <a:off x="7085288" y="3093448"/>
            <a:ext cx="3790111" cy="2944305"/>
          </a:xfrm>
          <a:prstGeom prst="roundRect">
            <a:avLst>
              <a:gd name="adj" fmla="val 8209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0" name="Google Shape;3842;p61">
            <a:extLst>
              <a:ext uri="{FF2B5EF4-FFF2-40B4-BE49-F238E27FC236}">
                <a16:creationId xmlns:a16="http://schemas.microsoft.com/office/drawing/2014/main" id="{507A27B3-E437-4D71-A7D2-189901AB87D9}"/>
              </a:ext>
            </a:extLst>
          </p:cNvPr>
          <p:cNvSpPr txBox="1"/>
          <p:nvPr/>
        </p:nvSpPr>
        <p:spPr>
          <a:xfrm>
            <a:off x="7167906" y="3149720"/>
            <a:ext cx="3661450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kumimoji="0" lang="th-TH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จำนวนเพื่อนที่ทำงานอดิเรกประเภทต่าง</a:t>
            </a:r>
            <a:r>
              <a:rPr kumimoji="0" lang="th-TH" sz="24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 ๆ</a:t>
            </a:r>
            <a:endParaRPr kumimoji="0" lang="th-TH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aphicFrame>
        <p:nvGraphicFramePr>
          <p:cNvPr id="21" name="ตาราง 3">
            <a:extLst>
              <a:ext uri="{FF2B5EF4-FFF2-40B4-BE49-F238E27FC236}">
                <a16:creationId xmlns:a16="http://schemas.microsoft.com/office/drawing/2014/main" id="{A9E899A6-5290-4ABF-AD27-559F6D7F6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992209"/>
              </p:ext>
            </p:extLst>
          </p:nvPr>
        </p:nvGraphicFramePr>
        <p:xfrm>
          <a:off x="7497510" y="3614063"/>
          <a:ext cx="298395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6744">
                  <a:extLst>
                    <a:ext uri="{9D8B030D-6E8A-4147-A177-3AD203B41FA5}">
                      <a16:colId xmlns:a16="http://schemas.microsoft.com/office/drawing/2014/main" val="2019927908"/>
                    </a:ext>
                  </a:extLst>
                </a:gridCol>
                <a:gridCol w="1377210">
                  <a:extLst>
                    <a:ext uri="{9D8B030D-6E8A-4147-A177-3AD203B41FA5}">
                      <a16:colId xmlns:a16="http://schemas.microsoft.com/office/drawing/2014/main" val="1807926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งานอดิเรก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(คน)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อ่านหนังสือ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45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เล่นกีฬา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31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ทำอาหาร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777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ร้องเพลง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005269"/>
                  </a:ext>
                </a:extLst>
              </a:tr>
            </a:tbl>
          </a:graphicData>
        </a:graphic>
      </p:graphicFrame>
      <p:grpSp>
        <p:nvGrpSpPr>
          <p:cNvPr id="30" name="กลุ่ม 29">
            <a:extLst>
              <a:ext uri="{FF2B5EF4-FFF2-40B4-BE49-F238E27FC236}">
                <a16:creationId xmlns:a16="http://schemas.microsoft.com/office/drawing/2014/main" id="{95A515AF-AFEB-4E01-B681-ED1B3716E2E5}"/>
              </a:ext>
            </a:extLst>
          </p:cNvPr>
          <p:cNvGrpSpPr/>
          <p:nvPr/>
        </p:nvGrpSpPr>
        <p:grpSpPr>
          <a:xfrm>
            <a:off x="1412266" y="4857122"/>
            <a:ext cx="5223650" cy="1013897"/>
            <a:chOff x="7564338" y="2690576"/>
            <a:chExt cx="3650261" cy="1373422"/>
          </a:xfrm>
        </p:grpSpPr>
        <p:sp>
          <p:nvSpPr>
            <p:cNvPr id="31" name="วงรี 5">
              <a:extLst>
                <a:ext uri="{FF2B5EF4-FFF2-40B4-BE49-F238E27FC236}">
                  <a16:creationId xmlns:a16="http://schemas.microsoft.com/office/drawing/2014/main" id="{E9AB4C97-1293-4713-AF97-EE075E635A3D}"/>
                </a:ext>
              </a:extLst>
            </p:cNvPr>
            <p:cNvSpPr/>
            <p:nvPr/>
          </p:nvSpPr>
          <p:spPr>
            <a:xfrm>
              <a:off x="7564338" y="2690576"/>
              <a:ext cx="3650261" cy="1373422"/>
            </a:xfrm>
            <a:custGeom>
              <a:avLst/>
              <a:gdLst>
                <a:gd name="connsiteX0" fmla="*/ 0 w 4791456"/>
                <a:gd name="connsiteY0" fmla="*/ 1613892 h 3227783"/>
                <a:gd name="connsiteX1" fmla="*/ 2395728 w 4791456"/>
                <a:gd name="connsiteY1" fmla="*/ 0 h 3227783"/>
                <a:gd name="connsiteX2" fmla="*/ 4791456 w 4791456"/>
                <a:gd name="connsiteY2" fmla="*/ 1613892 h 3227783"/>
                <a:gd name="connsiteX3" fmla="*/ 2395728 w 4791456"/>
                <a:gd name="connsiteY3" fmla="*/ 3227784 h 3227783"/>
                <a:gd name="connsiteX4" fmla="*/ 0 w 4791456"/>
                <a:gd name="connsiteY4" fmla="*/ 1613892 h 3227783"/>
                <a:gd name="connsiteX0" fmla="*/ 1354 w 4792810"/>
                <a:gd name="connsiteY0" fmla="*/ 1613892 h 3227784"/>
                <a:gd name="connsiteX1" fmla="*/ 2397082 w 4792810"/>
                <a:gd name="connsiteY1" fmla="*/ 0 h 3227784"/>
                <a:gd name="connsiteX2" fmla="*/ 4792810 w 4792810"/>
                <a:gd name="connsiteY2" fmla="*/ 1613892 h 3227784"/>
                <a:gd name="connsiteX3" fmla="*/ 2397082 w 4792810"/>
                <a:gd name="connsiteY3" fmla="*/ 3227784 h 3227784"/>
                <a:gd name="connsiteX4" fmla="*/ 1354 w 4792810"/>
                <a:gd name="connsiteY4" fmla="*/ 1613892 h 3227784"/>
                <a:gd name="connsiteX0" fmla="*/ 1354 w 4792867"/>
                <a:gd name="connsiteY0" fmla="*/ 1613892 h 3227784"/>
                <a:gd name="connsiteX1" fmla="*/ 2397082 w 4792867"/>
                <a:gd name="connsiteY1" fmla="*/ 0 h 3227784"/>
                <a:gd name="connsiteX2" fmla="*/ 4792810 w 4792867"/>
                <a:gd name="connsiteY2" fmla="*/ 1613892 h 3227784"/>
                <a:gd name="connsiteX3" fmla="*/ 2397082 w 4792867"/>
                <a:gd name="connsiteY3" fmla="*/ 3227784 h 3227784"/>
                <a:gd name="connsiteX4" fmla="*/ 1354 w 4792867"/>
                <a:gd name="connsiteY4" fmla="*/ 1613892 h 3227784"/>
                <a:gd name="connsiteX0" fmla="*/ 1354 w 4792867"/>
                <a:gd name="connsiteY0" fmla="*/ 1613892 h 3227784"/>
                <a:gd name="connsiteX1" fmla="*/ 2397082 w 4792867"/>
                <a:gd name="connsiteY1" fmla="*/ 0 h 3227784"/>
                <a:gd name="connsiteX2" fmla="*/ 4792810 w 4792867"/>
                <a:gd name="connsiteY2" fmla="*/ 1613892 h 3227784"/>
                <a:gd name="connsiteX3" fmla="*/ 2397082 w 4792867"/>
                <a:gd name="connsiteY3" fmla="*/ 3227784 h 3227784"/>
                <a:gd name="connsiteX4" fmla="*/ 1354 w 4792867"/>
                <a:gd name="connsiteY4" fmla="*/ 1613892 h 3227784"/>
                <a:gd name="connsiteX0" fmla="*/ 1919 w 4793459"/>
                <a:gd name="connsiteY0" fmla="*/ 1613892 h 3227784"/>
                <a:gd name="connsiteX1" fmla="*/ 2397647 w 4793459"/>
                <a:gd name="connsiteY1" fmla="*/ 0 h 3227784"/>
                <a:gd name="connsiteX2" fmla="*/ 4793375 w 4793459"/>
                <a:gd name="connsiteY2" fmla="*/ 1613892 h 3227784"/>
                <a:gd name="connsiteX3" fmla="*/ 2397647 w 4793459"/>
                <a:gd name="connsiteY3" fmla="*/ 3227784 h 3227784"/>
                <a:gd name="connsiteX4" fmla="*/ 1919 w 4793459"/>
                <a:gd name="connsiteY4" fmla="*/ 1613892 h 3227784"/>
                <a:gd name="connsiteX0" fmla="*/ 1919 w 4793459"/>
                <a:gd name="connsiteY0" fmla="*/ 1613892 h 3228354"/>
                <a:gd name="connsiteX1" fmla="*/ 2397647 w 4793459"/>
                <a:gd name="connsiteY1" fmla="*/ 0 h 3228354"/>
                <a:gd name="connsiteX2" fmla="*/ 4793375 w 4793459"/>
                <a:gd name="connsiteY2" fmla="*/ 1613892 h 3228354"/>
                <a:gd name="connsiteX3" fmla="*/ 2397647 w 4793459"/>
                <a:gd name="connsiteY3" fmla="*/ 3227784 h 3228354"/>
                <a:gd name="connsiteX4" fmla="*/ 1919 w 4793459"/>
                <a:gd name="connsiteY4" fmla="*/ 1613892 h 3228354"/>
                <a:gd name="connsiteX0" fmla="*/ 1919 w 4793459"/>
                <a:gd name="connsiteY0" fmla="*/ 1613892 h 3227784"/>
                <a:gd name="connsiteX1" fmla="*/ 2397647 w 4793459"/>
                <a:gd name="connsiteY1" fmla="*/ 0 h 3227784"/>
                <a:gd name="connsiteX2" fmla="*/ 4793375 w 4793459"/>
                <a:gd name="connsiteY2" fmla="*/ 1613892 h 3227784"/>
                <a:gd name="connsiteX3" fmla="*/ 2397647 w 4793459"/>
                <a:gd name="connsiteY3" fmla="*/ 3227784 h 3227784"/>
                <a:gd name="connsiteX4" fmla="*/ 1919 w 4793459"/>
                <a:gd name="connsiteY4" fmla="*/ 1613892 h 322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3459" h="3227784">
                  <a:moveTo>
                    <a:pt x="1919" y="1613892"/>
                  </a:moveTo>
                  <a:cubicBezTo>
                    <a:pt x="-43801" y="73340"/>
                    <a:pt x="726298" y="0"/>
                    <a:pt x="2397647" y="0"/>
                  </a:cubicBezTo>
                  <a:cubicBezTo>
                    <a:pt x="4068996" y="0"/>
                    <a:pt x="4802519" y="128204"/>
                    <a:pt x="4793375" y="1613892"/>
                  </a:cubicBezTo>
                  <a:cubicBezTo>
                    <a:pt x="4793375" y="3072148"/>
                    <a:pt x="4225096" y="3227784"/>
                    <a:pt x="2397647" y="3227784"/>
                  </a:cubicBezTo>
                  <a:cubicBezTo>
                    <a:pt x="570198" y="3227784"/>
                    <a:pt x="47639" y="3154444"/>
                    <a:pt x="1919" y="1613892"/>
                  </a:cubicBezTo>
                  <a:close/>
                </a:path>
              </a:pathLst>
            </a:custGeom>
            <a:solidFill>
              <a:srgbClr val="FEDF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2" name="กล่องข้อความ 31">
              <a:extLst>
                <a:ext uri="{FF2B5EF4-FFF2-40B4-BE49-F238E27FC236}">
                  <a16:creationId xmlns:a16="http://schemas.microsoft.com/office/drawing/2014/main" id="{561CF92A-2F14-4654-BC6E-08183402F135}"/>
                </a:ext>
              </a:extLst>
            </p:cNvPr>
            <p:cNvSpPr txBox="1"/>
            <p:nvPr/>
          </p:nvSpPr>
          <p:spPr>
            <a:xfrm>
              <a:off x="7828670" y="2908173"/>
              <a:ext cx="3277672" cy="718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715963" algn="l"/>
                </a:tabLst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การเขียนตารางทางเดียวต้องมีชื่อตาราง และตารางที่มีหัวตารางและรายละเอียดของข้อมูล</a:t>
              </a:r>
            </a:p>
          </p:txBody>
        </p:sp>
      </p:grpSp>
      <p:sp>
        <p:nvSpPr>
          <p:cNvPr id="33" name="Google Shape;587;p23">
            <a:extLst>
              <a:ext uri="{FF2B5EF4-FFF2-40B4-BE49-F238E27FC236}">
                <a16:creationId xmlns:a16="http://schemas.microsoft.com/office/drawing/2014/main" id="{FC4B7496-2B64-4DD6-8D5D-DFB72D471FE3}"/>
              </a:ext>
            </a:extLst>
          </p:cNvPr>
          <p:cNvSpPr/>
          <p:nvPr/>
        </p:nvSpPr>
        <p:spPr>
          <a:xfrm>
            <a:off x="1040737" y="1779572"/>
            <a:ext cx="5844695" cy="879065"/>
          </a:xfrm>
          <a:custGeom>
            <a:avLst/>
            <a:gdLst/>
            <a:ahLst/>
            <a:cxnLst/>
            <a:rect l="l" t="t" r="r" b="b"/>
            <a:pathLst>
              <a:path w="48962" h="15462" extrusionOk="0">
                <a:moveTo>
                  <a:pt x="34516" y="1"/>
                </a:moveTo>
                <a:cubicBezTo>
                  <a:pt x="31347" y="1"/>
                  <a:pt x="28040" y="39"/>
                  <a:pt x="25083" y="108"/>
                </a:cubicBezTo>
                <a:cubicBezTo>
                  <a:pt x="23951" y="131"/>
                  <a:pt x="22675" y="140"/>
                  <a:pt x="21316" y="140"/>
                </a:cubicBezTo>
                <a:cubicBezTo>
                  <a:pt x="17798" y="140"/>
                  <a:pt x="13722" y="84"/>
                  <a:pt x="10133" y="84"/>
                </a:cubicBezTo>
                <a:cubicBezTo>
                  <a:pt x="5564" y="84"/>
                  <a:pt x="1785" y="174"/>
                  <a:pt x="951" y="583"/>
                </a:cubicBezTo>
                <a:cubicBezTo>
                  <a:pt x="1" y="1058"/>
                  <a:pt x="96" y="6284"/>
                  <a:pt x="191" y="8406"/>
                </a:cubicBezTo>
                <a:cubicBezTo>
                  <a:pt x="254" y="9197"/>
                  <a:pt x="64" y="12966"/>
                  <a:pt x="761" y="14803"/>
                </a:cubicBezTo>
                <a:cubicBezTo>
                  <a:pt x="955" y="15326"/>
                  <a:pt x="3573" y="15461"/>
                  <a:pt x="7296" y="15461"/>
                </a:cubicBezTo>
                <a:cubicBezTo>
                  <a:pt x="11258" y="15461"/>
                  <a:pt x="16474" y="15308"/>
                  <a:pt x="21351" y="15308"/>
                </a:cubicBezTo>
                <a:cubicBezTo>
                  <a:pt x="21593" y="15308"/>
                  <a:pt x="21834" y="15309"/>
                  <a:pt x="22074" y="15309"/>
                </a:cubicBezTo>
                <a:cubicBezTo>
                  <a:pt x="25346" y="15309"/>
                  <a:pt x="30943" y="15389"/>
                  <a:pt x="36138" y="15389"/>
                </a:cubicBezTo>
                <a:cubicBezTo>
                  <a:pt x="41806" y="15389"/>
                  <a:pt x="46996" y="15294"/>
                  <a:pt x="48170" y="14898"/>
                </a:cubicBezTo>
                <a:cubicBezTo>
                  <a:pt x="48930" y="14644"/>
                  <a:pt x="48803" y="10971"/>
                  <a:pt x="48771" y="8976"/>
                </a:cubicBezTo>
                <a:cubicBezTo>
                  <a:pt x="48740" y="6347"/>
                  <a:pt x="48961" y="1470"/>
                  <a:pt x="48265" y="647"/>
                </a:cubicBezTo>
                <a:cubicBezTo>
                  <a:pt x="47872" y="189"/>
                  <a:pt x="41530" y="1"/>
                  <a:pt x="34516" y="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rgbClr val="000000"/>
              </a:buClr>
              <a:tabLst>
                <a:tab pos="715963" algn="l"/>
              </a:tabLst>
              <a:defRPr/>
            </a:pP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การนำเสนอข้อมูลมาเขียนตารางทางเดียวได้โดยเขียนชื่อตาราง คือ จำนวนเพื่อนที่ทำงานอดิเรกประเภทต่าง ๆ ดังนี้</a:t>
            </a:r>
            <a:endParaRPr lang="th-TH" sz="2400" b="1" kern="0" dirty="0">
              <a:solidFill>
                <a:prstClr val="black"/>
              </a:solidFill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55962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3" grpId="0"/>
      <p:bldP spid="23" grpId="0"/>
      <p:bldP spid="18" grpId="0"/>
      <p:bldP spid="19" grpId="0" animBg="1"/>
      <p:bldP spid="20" grpId="0"/>
      <p:bldP spid="3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5" name="Google Shape;4259;p71">
            <a:extLst>
              <a:ext uri="{FF2B5EF4-FFF2-40B4-BE49-F238E27FC236}">
                <a16:creationId xmlns:a16="http://schemas.microsoft.com/office/drawing/2014/main" id="{2844FDE1-9690-4976-AD1E-D90CE70353A1}"/>
              </a:ext>
            </a:extLst>
          </p:cNvPr>
          <p:cNvSpPr txBox="1"/>
          <p:nvPr/>
        </p:nvSpPr>
        <p:spPr>
          <a:xfrm>
            <a:off x="3662513" y="674499"/>
            <a:ext cx="3842144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เขียนตารางทางเดียว</a:t>
            </a:r>
          </a:p>
        </p:txBody>
      </p:sp>
      <p:grpSp>
        <p:nvGrpSpPr>
          <p:cNvPr id="28" name="Google Shape;3186;p51">
            <a:extLst>
              <a:ext uri="{FF2B5EF4-FFF2-40B4-BE49-F238E27FC236}">
                <a16:creationId xmlns:a16="http://schemas.microsoft.com/office/drawing/2014/main" id="{C33F9B47-DB78-4837-A9BA-05236757176A}"/>
              </a:ext>
            </a:extLst>
          </p:cNvPr>
          <p:cNvGrpSpPr/>
          <p:nvPr/>
        </p:nvGrpSpPr>
        <p:grpSpPr>
          <a:xfrm rot="14045225">
            <a:off x="7518458" y="673041"/>
            <a:ext cx="292669" cy="583541"/>
            <a:chOff x="2518050" y="238125"/>
            <a:chExt cx="2610950" cy="5185750"/>
          </a:xfrm>
        </p:grpSpPr>
        <p:sp>
          <p:nvSpPr>
            <p:cNvPr id="33" name="Google Shape;3187;p51">
              <a:extLst>
                <a:ext uri="{FF2B5EF4-FFF2-40B4-BE49-F238E27FC236}">
                  <a16:creationId xmlns:a16="http://schemas.microsoft.com/office/drawing/2014/main" id="{07682435-C1F7-4A29-B572-EE55BEEE0EFD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0" name="Google Shape;3188;p51">
              <a:extLst>
                <a:ext uri="{FF2B5EF4-FFF2-40B4-BE49-F238E27FC236}">
                  <a16:creationId xmlns:a16="http://schemas.microsoft.com/office/drawing/2014/main" id="{518277E6-C355-4CE3-BA8A-23AFD5C1668E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1" name="Google Shape;3189;p51">
              <a:extLst>
                <a:ext uri="{FF2B5EF4-FFF2-40B4-BE49-F238E27FC236}">
                  <a16:creationId xmlns:a16="http://schemas.microsoft.com/office/drawing/2014/main" id="{F2450B8B-3CA2-4D2E-9268-39E6D5CEC7D9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2" name="Google Shape;3190;p51">
              <a:extLst>
                <a:ext uri="{FF2B5EF4-FFF2-40B4-BE49-F238E27FC236}">
                  <a16:creationId xmlns:a16="http://schemas.microsoft.com/office/drawing/2014/main" id="{C1D44406-0B6B-4256-9A54-C17A8F6084D9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3" name="Google Shape;3191;p51">
              <a:extLst>
                <a:ext uri="{FF2B5EF4-FFF2-40B4-BE49-F238E27FC236}">
                  <a16:creationId xmlns:a16="http://schemas.microsoft.com/office/drawing/2014/main" id="{384B343D-6D4D-4FBF-80F4-A06ADDBB85A9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4" name="Google Shape;3192;p51">
              <a:extLst>
                <a:ext uri="{FF2B5EF4-FFF2-40B4-BE49-F238E27FC236}">
                  <a16:creationId xmlns:a16="http://schemas.microsoft.com/office/drawing/2014/main" id="{739B144B-DDFA-41F3-9F7A-03C69EB39211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5" name="Google Shape;3193;p51">
              <a:extLst>
                <a:ext uri="{FF2B5EF4-FFF2-40B4-BE49-F238E27FC236}">
                  <a16:creationId xmlns:a16="http://schemas.microsoft.com/office/drawing/2014/main" id="{C9AB8A4F-A817-4F86-97DB-FF3EC266DF29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46" name="Google Shape;8099;p68">
            <a:extLst>
              <a:ext uri="{FF2B5EF4-FFF2-40B4-BE49-F238E27FC236}">
                <a16:creationId xmlns:a16="http://schemas.microsoft.com/office/drawing/2014/main" id="{ADE98692-5099-45B1-BF36-1B9E3564B855}"/>
              </a:ext>
            </a:extLst>
          </p:cNvPr>
          <p:cNvSpPr/>
          <p:nvPr/>
        </p:nvSpPr>
        <p:spPr>
          <a:xfrm rot="191175">
            <a:off x="3033655" y="1068994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498A2547-54C8-4907-AAEE-B0EBE2D3070D}"/>
              </a:ext>
            </a:extLst>
          </p:cNvPr>
          <p:cNvGrpSpPr/>
          <p:nvPr/>
        </p:nvGrpSpPr>
        <p:grpSpPr>
          <a:xfrm>
            <a:off x="1081709" y="599858"/>
            <a:ext cx="2641600" cy="733223"/>
            <a:chOff x="982795" y="710715"/>
            <a:chExt cx="2641600" cy="733223"/>
          </a:xfrm>
        </p:grpSpPr>
        <p:sp>
          <p:nvSpPr>
            <p:cNvPr id="48" name="Google Shape;698;p49">
              <a:extLst>
                <a:ext uri="{FF2B5EF4-FFF2-40B4-BE49-F238E27FC236}">
                  <a16:creationId xmlns:a16="http://schemas.microsoft.com/office/drawing/2014/main" id="{1C1F50CE-138B-4004-8F66-671CC16678C4}"/>
                </a:ext>
              </a:extLst>
            </p:cNvPr>
            <p:cNvSpPr/>
            <p:nvPr/>
          </p:nvSpPr>
          <p:spPr>
            <a:xfrm>
              <a:off x="991451" y="797186"/>
              <a:ext cx="2632944" cy="566289"/>
            </a:xfrm>
            <a:prstGeom prst="roundRect">
              <a:avLst>
                <a:gd name="adj" fmla="val 50000"/>
              </a:avLst>
            </a:prstGeom>
            <a:solidFill>
              <a:srgbClr val="FF4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1;p49">
              <a:extLst>
                <a:ext uri="{FF2B5EF4-FFF2-40B4-BE49-F238E27FC236}">
                  <a16:creationId xmlns:a16="http://schemas.microsoft.com/office/drawing/2014/main" id="{8DA3A93E-D227-4AC9-8AD6-D159FD219B87}"/>
                </a:ext>
              </a:extLst>
            </p:cNvPr>
            <p:cNvSpPr txBox="1">
              <a:spLocks/>
            </p:cNvSpPr>
            <p:nvPr/>
          </p:nvSpPr>
          <p:spPr>
            <a:xfrm>
              <a:off x="982795" y="710715"/>
              <a:ext cx="2641600" cy="733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400" b="0" i="0" u="none" strike="noStrike" cap="none">
                  <a:solidFill>
                    <a:schemeClr val="lt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B022B"/>
                </a:buClr>
                <a:buSzPts val="2500"/>
                <a:buFont typeface="Odibee Sans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Odibee Sans"/>
                </a:rPr>
                <a:t>กิจกรรม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Odibee Sans"/>
              </a:endParaRPr>
            </a:p>
          </p:txBody>
        </p:sp>
      </p:grpSp>
      <p:sp>
        <p:nvSpPr>
          <p:cNvPr id="50" name="Rectangle: Rounded Corners 50833">
            <a:extLst>
              <a:ext uri="{FF2B5EF4-FFF2-40B4-BE49-F238E27FC236}">
                <a16:creationId xmlns:a16="http://schemas.microsoft.com/office/drawing/2014/main" id="{68E016F0-02BB-46DE-817F-E25D57B3179D}"/>
              </a:ext>
            </a:extLst>
          </p:cNvPr>
          <p:cNvSpPr/>
          <p:nvPr/>
        </p:nvSpPr>
        <p:spPr>
          <a:xfrm>
            <a:off x="1306646" y="1537218"/>
            <a:ext cx="1519818" cy="461010"/>
          </a:xfrm>
          <a:prstGeom prst="roundRect">
            <a:avLst>
              <a:gd name="adj" fmla="val 15132"/>
            </a:avLst>
          </a:prstGeom>
          <a:solidFill>
            <a:srgbClr val="DA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  <a:tab pos="4231005" algn="l"/>
              </a:tabLst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Times New Roman" panose="02020603050405020304" pitchFamily="18" charset="0"/>
                <a:cs typeface="4804_KwangMD_PukluK" panose="02000000000000000000" pitchFamily="2" charset="0"/>
              </a:rPr>
              <a:t>อุปกรณ์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4804_KwangMD_PukluK" panose="02000000000000000000" pitchFamily="2" charset="0"/>
              <a:ea typeface="Times New Roman" panose="02020603050405020304" pitchFamily="18" charset="0"/>
              <a:cs typeface="4804_KwangMD_PukluK" panose="02000000000000000000" pitchFamily="2" charset="0"/>
            </a:endParaRPr>
          </a:p>
        </p:txBody>
      </p:sp>
      <p:sp>
        <p:nvSpPr>
          <p:cNvPr id="51" name="กล่องข้อความ 50">
            <a:extLst>
              <a:ext uri="{FF2B5EF4-FFF2-40B4-BE49-F238E27FC236}">
                <a16:creationId xmlns:a16="http://schemas.microsoft.com/office/drawing/2014/main" id="{7B276612-A78E-4A49-9B41-5DF6D7EBFDEC}"/>
              </a:ext>
            </a:extLst>
          </p:cNvPr>
          <p:cNvSpPr txBox="1"/>
          <p:nvPr/>
        </p:nvSpPr>
        <p:spPr>
          <a:xfrm>
            <a:off x="3116050" y="1537218"/>
            <a:ext cx="62108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บัตรข้อมูล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73CFF7FC-B0EF-4B56-90CE-A30F02BC9848}"/>
              </a:ext>
            </a:extLst>
          </p:cNvPr>
          <p:cNvSpPr txBox="1"/>
          <p:nvPr/>
        </p:nvSpPr>
        <p:spPr>
          <a:xfrm>
            <a:off x="4928616" y="2222102"/>
            <a:ext cx="167706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ตัวอย่างบัตรข้อมูล</a:t>
            </a:r>
          </a:p>
        </p:txBody>
      </p:sp>
      <p:sp>
        <p:nvSpPr>
          <p:cNvPr id="26" name="สี่เหลี่ยมผืนผ้า: มุมมน 25">
            <a:extLst>
              <a:ext uri="{FF2B5EF4-FFF2-40B4-BE49-F238E27FC236}">
                <a16:creationId xmlns:a16="http://schemas.microsoft.com/office/drawing/2014/main" id="{061BC62D-F0E7-4F3A-B9CA-57B747FAD833}"/>
              </a:ext>
            </a:extLst>
          </p:cNvPr>
          <p:cNvSpPr/>
          <p:nvPr/>
        </p:nvSpPr>
        <p:spPr>
          <a:xfrm>
            <a:off x="2169318" y="2906986"/>
            <a:ext cx="7596474" cy="2408720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7E20B1D9-8C85-48B6-A38B-A92378717267}"/>
              </a:ext>
            </a:extLst>
          </p:cNvPr>
          <p:cNvSpPr txBox="1"/>
          <p:nvPr/>
        </p:nvSpPr>
        <p:spPr>
          <a:xfrm>
            <a:off x="2675363" y="3095857"/>
            <a:ext cx="61462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จำนวนปากกาประเภทต่าง ๆ ที่สหกรณ์โรงเรียนขายได้ใน 1 สัปดาห์ ดังนี้</a:t>
            </a:r>
          </a:p>
        </p:txBody>
      </p:sp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7F170725-0012-40BA-B63B-40966FE63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767853"/>
              </p:ext>
            </p:extLst>
          </p:nvPr>
        </p:nvGraphicFramePr>
        <p:xfrm>
          <a:off x="2666879" y="3614124"/>
          <a:ext cx="6804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00">
                  <a:extLst>
                    <a:ext uri="{9D8B030D-6E8A-4147-A177-3AD203B41FA5}">
                      <a16:colId xmlns:a16="http://schemas.microsoft.com/office/drawing/2014/main" val="375072613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408582243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94364300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340601459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317262370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94266723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0839462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ปากกาแดง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ด้าม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6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ปากกาน้ำเงิน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ด้าม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5470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ปากกาดำ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ด้าม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6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</a:t>
                      </a:r>
                      <a:r>
                        <a:rPr lang="th-TH" sz="2600" b="0" dirty="0" err="1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ไวท์</a:t>
                      </a:r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บอร์ด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ด้าม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646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ปากกาเมจิก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ด้าม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6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ปากกาเน้นข้อความ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ด้าม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3586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21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id="{FF570258-3E84-40DA-9176-DC251A6A3E2E}"/>
              </a:ext>
            </a:extLst>
          </p:cNvPr>
          <p:cNvSpPr txBox="1"/>
          <p:nvPr/>
        </p:nvSpPr>
        <p:spPr>
          <a:xfrm>
            <a:off x="1318926" y="4057717"/>
            <a:ext cx="54659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ครูแบ่งนักเรียนเป็นกลุ่ม กลุ่มละเท่า ๆ กัน แล้วให้นักเรียนแต่ละกลุ่มสุ่มหยิบบัตรข้อมูล กลุ่มละ 1 บัตร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ให้นักเรียนเขียนตารางทางเดียวจากข้อมูลในบัตรข้อมูล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ให้นักเรียนแต่ละกลุ่มนำเสนอผลงาน</a:t>
            </a:r>
          </a:p>
        </p:txBody>
      </p:sp>
      <p:sp>
        <p:nvSpPr>
          <p:cNvPr id="21" name="Rectangle: Rounded Corners 50833">
            <a:extLst>
              <a:ext uri="{FF2B5EF4-FFF2-40B4-BE49-F238E27FC236}">
                <a16:creationId xmlns:a16="http://schemas.microsoft.com/office/drawing/2014/main" id="{16199CB7-7CE2-40FE-94B4-990395F7F21A}"/>
              </a:ext>
            </a:extLst>
          </p:cNvPr>
          <p:cNvSpPr/>
          <p:nvPr/>
        </p:nvSpPr>
        <p:spPr>
          <a:xfrm>
            <a:off x="1318926" y="3461737"/>
            <a:ext cx="1519818" cy="461010"/>
          </a:xfrm>
          <a:prstGeom prst="roundRect">
            <a:avLst>
              <a:gd name="adj" fmla="val 15132"/>
            </a:avLst>
          </a:prstGeom>
          <a:solidFill>
            <a:srgbClr val="DA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  <a:tab pos="4231005" algn="l"/>
              </a:tabLst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Times New Roman" panose="02020603050405020304" pitchFamily="18" charset="0"/>
                <a:cs typeface="4804_KwangMD_PukluK" panose="02000000000000000000" pitchFamily="2" charset="0"/>
              </a:rPr>
              <a:t>วิธีจัดกิจกรรม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4804_KwangMD_PukluK" panose="02000000000000000000" pitchFamily="2" charset="0"/>
              <a:ea typeface="Times New Roman" panose="02020603050405020304" pitchFamily="18" charset="0"/>
              <a:cs typeface="4804_KwangMD_PukluK" panose="02000000000000000000" pitchFamily="2" charset="0"/>
            </a:endParaRP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EC94E5CE-C4CB-497E-BC58-3D7D4B4CE7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4848" y="3726642"/>
            <a:ext cx="4425392" cy="2146219"/>
          </a:xfrm>
          <a:prstGeom prst="rect">
            <a:avLst/>
          </a:prstGeom>
        </p:spPr>
      </p:pic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882DC805-E2CA-4813-BE4D-59F8B3AA9EAC}"/>
              </a:ext>
            </a:extLst>
          </p:cNvPr>
          <p:cNvSpPr/>
          <p:nvPr/>
        </p:nvSpPr>
        <p:spPr>
          <a:xfrm>
            <a:off x="1803558" y="860276"/>
            <a:ext cx="7596474" cy="2248684"/>
          </a:xfrm>
          <a:prstGeom prst="roundRect">
            <a:avLst>
              <a:gd name="adj" fmla="val 3862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AA857997-88E1-4EE0-828E-9966C564DB65}"/>
              </a:ext>
            </a:extLst>
          </p:cNvPr>
          <p:cNvSpPr txBox="1"/>
          <p:nvPr/>
        </p:nvSpPr>
        <p:spPr>
          <a:xfrm>
            <a:off x="2309603" y="985139"/>
            <a:ext cx="496001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จำนวนนักเรียนระดับชั้นต่าง ๆ ของโรงเรียนแห่งหนึ่ง ดังนี้</a:t>
            </a:r>
          </a:p>
        </p:txBody>
      </p:sp>
      <p:graphicFrame>
        <p:nvGraphicFramePr>
          <p:cNvPr id="25" name="ตาราง 4">
            <a:extLst>
              <a:ext uri="{FF2B5EF4-FFF2-40B4-BE49-F238E27FC236}">
                <a16:creationId xmlns:a16="http://schemas.microsoft.com/office/drawing/2014/main" id="{6E30B5CD-D439-49AF-B47A-6E19443B1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878946"/>
              </p:ext>
            </p:extLst>
          </p:nvPr>
        </p:nvGraphicFramePr>
        <p:xfrm>
          <a:off x="2301119" y="1503406"/>
          <a:ext cx="6840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00">
                  <a:extLst>
                    <a:ext uri="{9D8B030D-6E8A-4147-A177-3AD203B41FA5}">
                      <a16:colId xmlns:a16="http://schemas.microsoft.com/office/drawing/2014/main" val="375072613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408582243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94364300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340601459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31726237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94266723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0839462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ป.1 จำนวน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85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6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ป.2 จำนวน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116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5470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ป.3 จำนวน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79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6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ป.4 จำนวน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646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ป.5 จำนวน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98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6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ป.6 จำนวน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3586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12718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014623EA-D9B3-4DCC-B6CF-BFCF515C7728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9C491B0-21B2-46CF-BF65-FECED709347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CBD84419-2FF1-4435-AFEC-56E7A5A793F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BB941057-E36B-4969-B670-248724C857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D6871D66-8786-4A95-BA71-0D15846E6A31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9" name="รูปภาพ 28">
            <a:hlinkClick r:id="rId8" action="ppaction://hlinksldjump"/>
            <a:extLst>
              <a:ext uri="{FF2B5EF4-FFF2-40B4-BE49-F238E27FC236}">
                <a16:creationId xmlns:a16="http://schemas.microsoft.com/office/drawing/2014/main" id="{5D2AD2CB-8D86-4E5D-812E-7CE441DFEC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78FBE940-DB6F-4B84-BC2A-520AEC49C09C}"/>
              </a:ext>
            </a:extLst>
          </p:cNvPr>
          <p:cNvSpPr txBox="1"/>
          <p:nvPr/>
        </p:nvSpPr>
        <p:spPr>
          <a:xfrm>
            <a:off x="3136392" y="544121"/>
            <a:ext cx="57006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b="1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จำนวนปากกาประเภทต่าง ๆ ที่สหกรณ์โรงเรียนขายได้ใน 1 สัปดาห์</a:t>
            </a:r>
          </a:p>
        </p:txBody>
      </p:sp>
      <p:graphicFrame>
        <p:nvGraphicFramePr>
          <p:cNvPr id="3" name="ตาราง 3">
            <a:extLst>
              <a:ext uri="{FF2B5EF4-FFF2-40B4-BE49-F238E27FC236}">
                <a16:creationId xmlns:a16="http://schemas.microsoft.com/office/drawing/2014/main" id="{366DCA8C-B7BA-43B8-9A9E-5767FC02AD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193968"/>
              </p:ext>
            </p:extLst>
          </p:nvPr>
        </p:nvGraphicFramePr>
        <p:xfrm>
          <a:off x="1197606" y="1060994"/>
          <a:ext cx="957817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440399271"/>
                    </a:ext>
                  </a:extLst>
                </a:gridCol>
                <a:gridCol w="1338362">
                  <a:extLst>
                    <a:ext uri="{9D8B030D-6E8A-4147-A177-3AD203B41FA5}">
                      <a16:colId xmlns:a16="http://schemas.microsoft.com/office/drawing/2014/main" val="197898223"/>
                    </a:ext>
                  </a:extLst>
                </a:gridCol>
                <a:gridCol w="1338362">
                  <a:extLst>
                    <a:ext uri="{9D8B030D-6E8A-4147-A177-3AD203B41FA5}">
                      <a16:colId xmlns:a16="http://schemas.microsoft.com/office/drawing/2014/main" val="954410953"/>
                    </a:ext>
                  </a:extLst>
                </a:gridCol>
                <a:gridCol w="1338362">
                  <a:extLst>
                    <a:ext uri="{9D8B030D-6E8A-4147-A177-3AD203B41FA5}">
                      <a16:colId xmlns:a16="http://schemas.microsoft.com/office/drawing/2014/main" val="1535976461"/>
                    </a:ext>
                  </a:extLst>
                </a:gridCol>
                <a:gridCol w="1338362">
                  <a:extLst>
                    <a:ext uri="{9D8B030D-6E8A-4147-A177-3AD203B41FA5}">
                      <a16:colId xmlns:a16="http://schemas.microsoft.com/office/drawing/2014/main" val="3409801079"/>
                    </a:ext>
                  </a:extLst>
                </a:gridCol>
                <a:gridCol w="1338362">
                  <a:extLst>
                    <a:ext uri="{9D8B030D-6E8A-4147-A177-3AD203B41FA5}">
                      <a16:colId xmlns:a16="http://schemas.microsoft.com/office/drawing/2014/main" val="1723517347"/>
                    </a:ext>
                  </a:extLst>
                </a:gridCol>
                <a:gridCol w="1338362">
                  <a:extLst>
                    <a:ext uri="{9D8B030D-6E8A-4147-A177-3AD203B41FA5}">
                      <a16:colId xmlns:a16="http://schemas.microsoft.com/office/drawing/2014/main" val="3125015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ปากกาประเภทต่าง ๆ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ปากกาแดง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ปากกาดำ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ปากกาเมจิก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ปากกาน้ำเงิน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</a:t>
                      </a:r>
                      <a:r>
                        <a:rPr lang="th-TH" sz="2400" dirty="0" err="1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ไวท์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บอร์ด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ปากกาเน้นข้อความ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(ด้าม)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459760"/>
                  </a:ext>
                </a:extLst>
              </a:tr>
            </a:tbl>
          </a:graphicData>
        </a:graphic>
      </p:graphicFrame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F715AD6F-FF6B-4812-8BB3-90C37A567D77}"/>
              </a:ext>
            </a:extLst>
          </p:cNvPr>
          <p:cNvSpPr txBox="1"/>
          <p:nvPr/>
        </p:nvSpPr>
        <p:spPr>
          <a:xfrm>
            <a:off x="2368038" y="2575982"/>
            <a:ext cx="53732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b="1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หรือ</a:t>
            </a:r>
          </a:p>
        </p:txBody>
      </p:sp>
      <p:sp>
        <p:nvSpPr>
          <p:cNvPr id="22" name="กล่องข้อความ 21">
            <a:extLst>
              <a:ext uri="{FF2B5EF4-FFF2-40B4-BE49-F238E27FC236}">
                <a16:creationId xmlns:a16="http://schemas.microsoft.com/office/drawing/2014/main" id="{2B92E802-5010-4D48-891E-3EFA270A9036}"/>
              </a:ext>
            </a:extLst>
          </p:cNvPr>
          <p:cNvSpPr txBox="1"/>
          <p:nvPr/>
        </p:nvSpPr>
        <p:spPr>
          <a:xfrm>
            <a:off x="3136392" y="2575982"/>
            <a:ext cx="57006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600" b="1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จำนวนปากกาประเภทต่าง ๆ ที่สหกรณ์โรงเรียนขายได้ใน 1 สัปดาห์</a:t>
            </a:r>
          </a:p>
        </p:txBody>
      </p:sp>
      <p:graphicFrame>
        <p:nvGraphicFramePr>
          <p:cNvPr id="5" name="ตาราง 5">
            <a:extLst>
              <a:ext uri="{FF2B5EF4-FFF2-40B4-BE49-F238E27FC236}">
                <a16:creationId xmlns:a16="http://schemas.microsoft.com/office/drawing/2014/main" id="{BCAF3A47-A78E-42B9-8636-8506DEB3B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331545"/>
              </p:ext>
            </p:extLst>
          </p:nvPr>
        </p:nvGraphicFramePr>
        <p:xfrm>
          <a:off x="3970948" y="3023943"/>
          <a:ext cx="3672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391579329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430989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ปากกาประเภทต่าง ๆ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(ด้าม)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631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ปากกาแดง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249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ปากกาดำ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9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ปากกาเมจิก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07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ปากกาน้ำเงิน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7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</a:t>
                      </a:r>
                      <a:r>
                        <a:rPr lang="th-TH" sz="2400" dirty="0" err="1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ไวท์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บอร์ด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454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ปากกาเน้นข้อความ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388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6149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014623EA-D9B3-4DCC-B6CF-BFCF515C7728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9C491B0-21B2-46CF-BF65-FECED709347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CBD84419-2FF1-4435-AFEC-56E7A5A793F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BB941057-E36B-4969-B670-248724C857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D6871D66-8786-4A95-BA71-0D15846E6A31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9" name="รูปภาพ 28">
            <a:hlinkClick r:id="rId8" action="ppaction://hlinksldjump"/>
            <a:extLst>
              <a:ext uri="{FF2B5EF4-FFF2-40B4-BE49-F238E27FC236}">
                <a16:creationId xmlns:a16="http://schemas.microsoft.com/office/drawing/2014/main" id="{5D2AD2CB-8D86-4E5D-812E-7CE441DFEC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78FBE940-DB6F-4B84-BC2A-520AEC49C09C}"/>
              </a:ext>
            </a:extLst>
          </p:cNvPr>
          <p:cNvSpPr txBox="1"/>
          <p:nvPr/>
        </p:nvSpPr>
        <p:spPr>
          <a:xfrm>
            <a:off x="3499662" y="674555"/>
            <a:ext cx="440697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จำนวนนักเรียนระดับชั้นต่าง ๆ ของโรงเรียนแห่งหนึ่ง</a:t>
            </a:r>
          </a:p>
        </p:txBody>
      </p:sp>
      <p:graphicFrame>
        <p:nvGraphicFramePr>
          <p:cNvPr id="3" name="ตาราง 3">
            <a:extLst>
              <a:ext uri="{FF2B5EF4-FFF2-40B4-BE49-F238E27FC236}">
                <a16:creationId xmlns:a16="http://schemas.microsoft.com/office/drawing/2014/main" id="{366DCA8C-B7BA-43B8-9A9E-5767FC02AD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553228"/>
              </p:ext>
            </p:extLst>
          </p:nvPr>
        </p:nvGraphicFramePr>
        <p:xfrm>
          <a:off x="2121150" y="1115854"/>
          <a:ext cx="7164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440399271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197898223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954410953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1535976461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409801079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172351734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125015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ระดับชั้น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ป.6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(คน)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85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116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79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101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98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124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459760"/>
                  </a:ext>
                </a:extLst>
              </a:tr>
            </a:tbl>
          </a:graphicData>
        </a:graphic>
      </p:graphicFrame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F715AD6F-FF6B-4812-8BB3-90C37A567D77}"/>
              </a:ext>
            </a:extLst>
          </p:cNvPr>
          <p:cNvSpPr txBox="1"/>
          <p:nvPr/>
        </p:nvSpPr>
        <p:spPr>
          <a:xfrm>
            <a:off x="2726692" y="2518342"/>
            <a:ext cx="53732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หรือ</a:t>
            </a:r>
          </a:p>
        </p:txBody>
      </p:sp>
      <p:sp>
        <p:nvSpPr>
          <p:cNvPr id="22" name="กล่องข้อความ 21">
            <a:extLst>
              <a:ext uri="{FF2B5EF4-FFF2-40B4-BE49-F238E27FC236}">
                <a16:creationId xmlns:a16="http://schemas.microsoft.com/office/drawing/2014/main" id="{2B92E802-5010-4D48-891E-3EFA270A9036}"/>
              </a:ext>
            </a:extLst>
          </p:cNvPr>
          <p:cNvSpPr txBox="1"/>
          <p:nvPr/>
        </p:nvSpPr>
        <p:spPr>
          <a:xfrm>
            <a:off x="3499662" y="2538018"/>
            <a:ext cx="440697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จำนวนนักเรียนระดับชั้นต่าง ๆ ของโรงเรียนแห่งหนึ่ง</a:t>
            </a:r>
          </a:p>
        </p:txBody>
      </p:sp>
      <p:graphicFrame>
        <p:nvGraphicFramePr>
          <p:cNvPr id="5" name="ตาราง 5">
            <a:extLst>
              <a:ext uri="{FF2B5EF4-FFF2-40B4-BE49-F238E27FC236}">
                <a16:creationId xmlns:a16="http://schemas.microsoft.com/office/drawing/2014/main" id="{BCAF3A47-A78E-42B9-8636-8506DEB3B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894094"/>
              </p:ext>
            </p:extLst>
          </p:nvPr>
        </p:nvGraphicFramePr>
        <p:xfrm>
          <a:off x="4263150" y="3030461"/>
          <a:ext cx="2880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391579329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430989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ระดับชั้น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(คน)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631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ป.1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85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249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ป.2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116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9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ป.3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79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07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ป.4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101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7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98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454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ป.6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124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388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8543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014623EA-D9B3-4DCC-B6CF-BFCF515C7728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9C491B0-21B2-46CF-BF65-FECED709347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CBD84419-2FF1-4435-AFEC-56E7A5A793F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BB941057-E36B-4969-B670-248724C857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D6871D66-8786-4A95-BA71-0D15846E6A31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29" name="รูปภาพ 28">
            <a:hlinkClick r:id="rId8" action="ppaction://hlinksldjump"/>
            <a:extLst>
              <a:ext uri="{FF2B5EF4-FFF2-40B4-BE49-F238E27FC236}">
                <a16:creationId xmlns:a16="http://schemas.microsoft.com/office/drawing/2014/main" id="{5D2AD2CB-8D86-4E5D-812E-7CE441DFEC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15" name="Google Shape;4259;p71">
            <a:extLst>
              <a:ext uri="{FF2B5EF4-FFF2-40B4-BE49-F238E27FC236}">
                <a16:creationId xmlns:a16="http://schemas.microsoft.com/office/drawing/2014/main" id="{D940E92C-00D4-4AC2-8CE0-78AA99060FA0}"/>
              </a:ext>
            </a:extLst>
          </p:cNvPr>
          <p:cNvSpPr txBox="1"/>
          <p:nvPr/>
        </p:nvSpPr>
        <p:spPr>
          <a:xfrm>
            <a:off x="1149495" y="1056585"/>
            <a:ext cx="4468486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เขียนตารางทางเดียวจากข้อมูลที่กำหนด</a:t>
            </a:r>
          </a:p>
        </p:txBody>
      </p:sp>
      <p:grpSp>
        <p:nvGrpSpPr>
          <p:cNvPr id="16" name="Google Shape;3186;p51">
            <a:extLst>
              <a:ext uri="{FF2B5EF4-FFF2-40B4-BE49-F238E27FC236}">
                <a16:creationId xmlns:a16="http://schemas.microsoft.com/office/drawing/2014/main" id="{1AE68204-70CE-48B6-951E-97CCBE6449A2}"/>
              </a:ext>
            </a:extLst>
          </p:cNvPr>
          <p:cNvGrpSpPr/>
          <p:nvPr/>
        </p:nvGrpSpPr>
        <p:grpSpPr>
          <a:xfrm rot="14045225">
            <a:off x="5631782" y="1055127"/>
            <a:ext cx="292669" cy="583541"/>
            <a:chOff x="2518050" y="238125"/>
            <a:chExt cx="2610950" cy="5185750"/>
          </a:xfrm>
        </p:grpSpPr>
        <p:sp>
          <p:nvSpPr>
            <p:cNvPr id="17" name="Google Shape;3187;p51">
              <a:extLst>
                <a:ext uri="{FF2B5EF4-FFF2-40B4-BE49-F238E27FC236}">
                  <a16:creationId xmlns:a16="http://schemas.microsoft.com/office/drawing/2014/main" id="{95112C1B-AC3F-44C6-9D15-FFA9D68FCB15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18" name="Google Shape;3188;p51">
              <a:extLst>
                <a:ext uri="{FF2B5EF4-FFF2-40B4-BE49-F238E27FC236}">
                  <a16:creationId xmlns:a16="http://schemas.microsoft.com/office/drawing/2014/main" id="{8715A222-D8E0-4999-B291-66EAC5330CB9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19" name="Google Shape;3189;p51">
              <a:extLst>
                <a:ext uri="{FF2B5EF4-FFF2-40B4-BE49-F238E27FC236}">
                  <a16:creationId xmlns:a16="http://schemas.microsoft.com/office/drawing/2014/main" id="{E6C11AEB-01F7-4CBB-BF1B-D50525957464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0" name="Google Shape;3190;p51">
              <a:extLst>
                <a:ext uri="{FF2B5EF4-FFF2-40B4-BE49-F238E27FC236}">
                  <a16:creationId xmlns:a16="http://schemas.microsoft.com/office/drawing/2014/main" id="{E2579E8A-D327-4A6E-9D0F-957014D52165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1" name="Google Shape;3191;p51">
              <a:extLst>
                <a:ext uri="{FF2B5EF4-FFF2-40B4-BE49-F238E27FC236}">
                  <a16:creationId xmlns:a16="http://schemas.microsoft.com/office/drawing/2014/main" id="{050532F8-8CE7-4057-8786-4348A98392B4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0" name="Google Shape;3192;p51">
              <a:extLst>
                <a:ext uri="{FF2B5EF4-FFF2-40B4-BE49-F238E27FC236}">
                  <a16:creationId xmlns:a16="http://schemas.microsoft.com/office/drawing/2014/main" id="{9526AE68-6D80-41BA-9A56-FB7121100190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1" name="Google Shape;3193;p51">
              <a:extLst>
                <a:ext uri="{FF2B5EF4-FFF2-40B4-BE49-F238E27FC236}">
                  <a16:creationId xmlns:a16="http://schemas.microsoft.com/office/drawing/2014/main" id="{46734064-B48E-4834-A8EC-D77F25663C28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32" name="Google Shape;8099;p68">
            <a:extLst>
              <a:ext uri="{FF2B5EF4-FFF2-40B4-BE49-F238E27FC236}">
                <a16:creationId xmlns:a16="http://schemas.microsoft.com/office/drawing/2014/main" id="{439CCA36-E94A-4118-8BA6-76F612D18203}"/>
              </a:ext>
            </a:extLst>
          </p:cNvPr>
          <p:cNvSpPr/>
          <p:nvPr/>
        </p:nvSpPr>
        <p:spPr>
          <a:xfrm rot="191175">
            <a:off x="1146979" y="1451080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33" name="กลุ่ม 2">
            <a:extLst>
              <a:ext uri="{FF2B5EF4-FFF2-40B4-BE49-F238E27FC236}">
                <a16:creationId xmlns:a16="http://schemas.microsoft.com/office/drawing/2014/main" id="{A814791D-0BE7-4EDD-8A16-A1D51E8EEA57}"/>
              </a:ext>
            </a:extLst>
          </p:cNvPr>
          <p:cNvGrpSpPr/>
          <p:nvPr/>
        </p:nvGrpSpPr>
        <p:grpSpPr>
          <a:xfrm>
            <a:off x="1134658" y="1894783"/>
            <a:ext cx="468000" cy="468000"/>
            <a:chOff x="1239484" y="1722687"/>
            <a:chExt cx="468000" cy="468000"/>
          </a:xfrm>
        </p:grpSpPr>
        <p:sp>
          <p:nvSpPr>
            <p:cNvPr id="34" name="Google Shape;523;p27">
              <a:extLst>
                <a:ext uri="{FF2B5EF4-FFF2-40B4-BE49-F238E27FC236}">
                  <a16:creationId xmlns:a16="http://schemas.microsoft.com/office/drawing/2014/main" id="{C80F955B-F308-4C65-97CA-ABEF7E9DCAB0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656;p49">
              <a:extLst>
                <a:ext uri="{FF2B5EF4-FFF2-40B4-BE49-F238E27FC236}">
                  <a16:creationId xmlns:a16="http://schemas.microsoft.com/office/drawing/2014/main" id="{C26A9689-5E81-4208-AF5B-31591F41C5E9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1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36" name="กล่องข้อความ 35">
            <a:extLst>
              <a:ext uri="{FF2B5EF4-FFF2-40B4-BE49-F238E27FC236}">
                <a16:creationId xmlns:a16="http://schemas.microsoft.com/office/drawing/2014/main" id="{3B7FA8D1-A6B8-4AE8-9101-39A26B4A5604}"/>
              </a:ext>
            </a:extLst>
          </p:cNvPr>
          <p:cNvSpPr txBox="1"/>
          <p:nvPr/>
        </p:nvSpPr>
        <p:spPr>
          <a:xfrm>
            <a:off x="1663434" y="1870325"/>
            <a:ext cx="3682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จำนวนเงินออมของใบบัวในเวลา 6 เดือน ดังนี้</a:t>
            </a:r>
          </a:p>
        </p:txBody>
      </p:sp>
      <p:graphicFrame>
        <p:nvGraphicFramePr>
          <p:cNvPr id="37" name="ตาราง 4">
            <a:extLst>
              <a:ext uri="{FF2B5EF4-FFF2-40B4-BE49-F238E27FC236}">
                <a16:creationId xmlns:a16="http://schemas.microsoft.com/office/drawing/2014/main" id="{7AFD5533-A47A-4B8B-A7D6-EBA26368BF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019070"/>
              </p:ext>
            </p:extLst>
          </p:nvPr>
        </p:nvGraphicFramePr>
        <p:xfrm>
          <a:off x="1663434" y="2332897"/>
          <a:ext cx="514028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375072613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4085822432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42943643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4060145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17262370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94266723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0839462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มกราคม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มีนาคม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พฤษภาคม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320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175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214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บาท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บาท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บาท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4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กุมภาพันธ์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เมษายน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มิถุนายน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232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456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270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บาท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บาท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บาท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5470036"/>
                  </a:ext>
                </a:extLst>
              </a:tr>
            </a:tbl>
          </a:graphicData>
        </a:graphic>
      </p:graphicFrame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DF13D871-40CB-45EA-B16A-0B49A57A5C59}"/>
              </a:ext>
            </a:extLst>
          </p:cNvPr>
          <p:cNvSpPr txBox="1"/>
          <p:nvPr/>
        </p:nvSpPr>
        <p:spPr>
          <a:xfrm>
            <a:off x="6939958" y="721503"/>
            <a:ext cx="3393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จำนวนเงินออมของใบบัวในเวลา 6 เดือน</a:t>
            </a:r>
          </a:p>
        </p:txBody>
      </p:sp>
      <p:graphicFrame>
        <p:nvGraphicFramePr>
          <p:cNvPr id="39" name="ตาราง 5">
            <a:extLst>
              <a:ext uri="{FF2B5EF4-FFF2-40B4-BE49-F238E27FC236}">
                <a16:creationId xmlns:a16="http://schemas.microsoft.com/office/drawing/2014/main" id="{11838D2F-3699-48ED-938D-B3E58FE506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530951"/>
              </p:ext>
            </p:extLst>
          </p:nvPr>
        </p:nvGraphicFramePr>
        <p:xfrm>
          <a:off x="7196897" y="1138429"/>
          <a:ext cx="2880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391579329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430989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เดือน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เงิน (บาท)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631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มกราคม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320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249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กุมภาพันธ์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232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9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มีนาคม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175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07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เมษายน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456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7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พฤษภาคม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214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454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มิถุนายน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270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388297"/>
                  </a:ext>
                </a:extLst>
              </a:tr>
            </a:tbl>
          </a:graphicData>
        </a:graphic>
      </p:graphicFrame>
      <p:sp>
        <p:nvSpPr>
          <p:cNvPr id="40" name="กล่องข้อความ 39">
            <a:extLst>
              <a:ext uri="{FF2B5EF4-FFF2-40B4-BE49-F238E27FC236}">
                <a16:creationId xmlns:a16="http://schemas.microsoft.com/office/drawing/2014/main" id="{AA625651-A1B8-428E-9541-84229FFF991C}"/>
              </a:ext>
            </a:extLst>
          </p:cNvPr>
          <p:cNvSpPr txBox="1"/>
          <p:nvPr/>
        </p:nvSpPr>
        <p:spPr>
          <a:xfrm>
            <a:off x="3970766" y="4710015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หรือ</a:t>
            </a:r>
          </a:p>
        </p:txBody>
      </p:sp>
      <p:sp>
        <p:nvSpPr>
          <p:cNvPr id="41" name="กล่องข้อความ 40">
            <a:extLst>
              <a:ext uri="{FF2B5EF4-FFF2-40B4-BE49-F238E27FC236}">
                <a16:creationId xmlns:a16="http://schemas.microsoft.com/office/drawing/2014/main" id="{58D3ECB3-D290-41B9-BCA2-DC2E20871EC2}"/>
              </a:ext>
            </a:extLst>
          </p:cNvPr>
          <p:cNvSpPr txBox="1"/>
          <p:nvPr/>
        </p:nvSpPr>
        <p:spPr>
          <a:xfrm>
            <a:off x="4556766" y="4706453"/>
            <a:ext cx="3393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จำนวนเงินออมของใบบัวในเวลา 6 เดือน</a:t>
            </a:r>
          </a:p>
        </p:txBody>
      </p:sp>
      <p:graphicFrame>
        <p:nvGraphicFramePr>
          <p:cNvPr id="42" name="ตาราง 3">
            <a:extLst>
              <a:ext uri="{FF2B5EF4-FFF2-40B4-BE49-F238E27FC236}">
                <a16:creationId xmlns:a16="http://schemas.microsoft.com/office/drawing/2014/main" id="{9574321E-6D03-4563-AE36-E1A307A952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813512"/>
              </p:ext>
            </p:extLst>
          </p:nvPr>
        </p:nvGraphicFramePr>
        <p:xfrm>
          <a:off x="1778162" y="5261352"/>
          <a:ext cx="802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44039927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789822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95441095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53597646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40980107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72351734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125015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เดือน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มกราคม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กุมภาพันธ์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มีนาคม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เมษายน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พฤษภาคม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มิถุนายน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เงิน (บาท)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320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232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175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456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214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270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459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17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014623EA-D9B3-4DCC-B6CF-BFCF515C7728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9C491B0-21B2-46CF-BF65-FECED709347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CBD84419-2FF1-4435-AFEC-56E7A5A793F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BB941057-E36B-4969-B670-248724C857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D6871D66-8786-4A95-BA71-0D15846E6A31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9" name="รูปภาพ 28">
            <a:hlinkClick r:id="rId8" action="ppaction://hlinksldjump"/>
            <a:extLst>
              <a:ext uri="{FF2B5EF4-FFF2-40B4-BE49-F238E27FC236}">
                <a16:creationId xmlns:a16="http://schemas.microsoft.com/office/drawing/2014/main" id="{5D2AD2CB-8D86-4E5D-812E-7CE441DFEC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33" name="กลุ่ม 2">
            <a:extLst>
              <a:ext uri="{FF2B5EF4-FFF2-40B4-BE49-F238E27FC236}">
                <a16:creationId xmlns:a16="http://schemas.microsoft.com/office/drawing/2014/main" id="{A814791D-0BE7-4EDD-8A16-A1D51E8EEA57}"/>
              </a:ext>
            </a:extLst>
          </p:cNvPr>
          <p:cNvGrpSpPr/>
          <p:nvPr/>
        </p:nvGrpSpPr>
        <p:grpSpPr>
          <a:xfrm>
            <a:off x="997498" y="1045380"/>
            <a:ext cx="468000" cy="468000"/>
            <a:chOff x="1239484" y="1722687"/>
            <a:chExt cx="468000" cy="468000"/>
          </a:xfrm>
        </p:grpSpPr>
        <p:sp>
          <p:nvSpPr>
            <p:cNvPr id="34" name="Google Shape;523;p27">
              <a:extLst>
                <a:ext uri="{FF2B5EF4-FFF2-40B4-BE49-F238E27FC236}">
                  <a16:creationId xmlns:a16="http://schemas.microsoft.com/office/drawing/2014/main" id="{C80F955B-F308-4C65-97CA-ABEF7E9DCAB0}"/>
                </a:ext>
              </a:extLst>
            </p:cNvPr>
            <p:cNvSpPr/>
            <p:nvPr/>
          </p:nvSpPr>
          <p:spPr>
            <a:xfrm flipH="1">
              <a:off x="1239484" y="1722687"/>
              <a:ext cx="468000" cy="468000"/>
            </a:xfrm>
            <a:custGeom>
              <a:avLst/>
              <a:gdLst/>
              <a:ahLst/>
              <a:cxnLst/>
              <a:rect l="l" t="t" r="r" b="b"/>
              <a:pathLst>
                <a:path w="847" h="875" extrusionOk="0">
                  <a:moveTo>
                    <a:pt x="418" y="0"/>
                  </a:moveTo>
                  <a:cubicBezTo>
                    <a:pt x="358" y="0"/>
                    <a:pt x="299" y="12"/>
                    <a:pt x="251" y="36"/>
                  </a:cubicBezTo>
                  <a:cubicBezTo>
                    <a:pt x="191" y="48"/>
                    <a:pt x="144" y="72"/>
                    <a:pt x="120" y="120"/>
                  </a:cubicBezTo>
                  <a:cubicBezTo>
                    <a:pt x="61" y="179"/>
                    <a:pt x="25" y="239"/>
                    <a:pt x="13" y="310"/>
                  </a:cubicBezTo>
                  <a:cubicBezTo>
                    <a:pt x="1" y="393"/>
                    <a:pt x="1" y="465"/>
                    <a:pt x="13" y="536"/>
                  </a:cubicBezTo>
                  <a:lnTo>
                    <a:pt x="13" y="548"/>
                  </a:lnTo>
                  <a:cubicBezTo>
                    <a:pt x="25" y="584"/>
                    <a:pt x="49" y="632"/>
                    <a:pt x="61" y="655"/>
                  </a:cubicBezTo>
                  <a:cubicBezTo>
                    <a:pt x="84" y="703"/>
                    <a:pt x="120" y="751"/>
                    <a:pt x="168" y="774"/>
                  </a:cubicBezTo>
                  <a:cubicBezTo>
                    <a:pt x="191" y="810"/>
                    <a:pt x="227" y="822"/>
                    <a:pt x="251" y="834"/>
                  </a:cubicBezTo>
                  <a:cubicBezTo>
                    <a:pt x="287" y="861"/>
                    <a:pt x="329" y="874"/>
                    <a:pt x="373" y="874"/>
                  </a:cubicBezTo>
                  <a:cubicBezTo>
                    <a:pt x="388" y="874"/>
                    <a:pt x="403" y="873"/>
                    <a:pt x="418" y="870"/>
                  </a:cubicBezTo>
                  <a:cubicBezTo>
                    <a:pt x="465" y="870"/>
                    <a:pt x="489" y="846"/>
                    <a:pt x="537" y="846"/>
                  </a:cubicBezTo>
                  <a:cubicBezTo>
                    <a:pt x="561" y="834"/>
                    <a:pt x="608" y="822"/>
                    <a:pt x="644" y="810"/>
                  </a:cubicBezTo>
                  <a:cubicBezTo>
                    <a:pt x="680" y="774"/>
                    <a:pt x="727" y="751"/>
                    <a:pt x="763" y="703"/>
                  </a:cubicBezTo>
                  <a:cubicBezTo>
                    <a:pt x="799" y="655"/>
                    <a:pt x="823" y="608"/>
                    <a:pt x="834" y="548"/>
                  </a:cubicBezTo>
                  <a:lnTo>
                    <a:pt x="834" y="536"/>
                  </a:lnTo>
                  <a:cubicBezTo>
                    <a:pt x="846" y="465"/>
                    <a:pt x="846" y="393"/>
                    <a:pt x="834" y="310"/>
                  </a:cubicBezTo>
                  <a:cubicBezTo>
                    <a:pt x="823" y="239"/>
                    <a:pt x="775" y="179"/>
                    <a:pt x="727" y="120"/>
                  </a:cubicBezTo>
                  <a:cubicBezTo>
                    <a:pt x="703" y="108"/>
                    <a:pt x="668" y="72"/>
                    <a:pt x="644" y="60"/>
                  </a:cubicBezTo>
                  <a:cubicBezTo>
                    <a:pt x="584" y="12"/>
                    <a:pt x="501" y="0"/>
                    <a:pt x="4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656;p49">
              <a:extLst>
                <a:ext uri="{FF2B5EF4-FFF2-40B4-BE49-F238E27FC236}">
                  <a16:creationId xmlns:a16="http://schemas.microsoft.com/office/drawing/2014/main" id="{C26A9689-5E81-4208-AF5B-31591F41C5E9}"/>
                </a:ext>
              </a:extLst>
            </p:cNvPr>
            <p:cNvSpPr txBox="1"/>
            <p:nvPr/>
          </p:nvSpPr>
          <p:spPr>
            <a:xfrm>
              <a:off x="1291776" y="1770669"/>
              <a:ext cx="358608" cy="335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th-TH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ea typeface="Patrick Hand"/>
                  <a:cs typeface="FC Candy" panose="020B0500040200020003" pitchFamily="34" charset="-34"/>
                  <a:sym typeface="Patrick Hand"/>
                </a:rPr>
                <a:t>2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ea typeface="Patrick Hand"/>
                <a:cs typeface="FC Candy" panose="020B0500040200020003" pitchFamily="34" charset="-34"/>
                <a:sym typeface="Patrick Hand"/>
              </a:endParaRPr>
            </a:p>
          </p:txBody>
        </p:sp>
      </p:grpSp>
      <p:sp>
        <p:nvSpPr>
          <p:cNvPr id="36" name="กล่องข้อความ 35">
            <a:extLst>
              <a:ext uri="{FF2B5EF4-FFF2-40B4-BE49-F238E27FC236}">
                <a16:creationId xmlns:a16="http://schemas.microsoft.com/office/drawing/2014/main" id="{3B7FA8D1-A6B8-4AE8-9101-39A26B4A5604}"/>
              </a:ext>
            </a:extLst>
          </p:cNvPr>
          <p:cNvSpPr txBox="1"/>
          <p:nvPr/>
        </p:nvSpPr>
        <p:spPr>
          <a:xfrm>
            <a:off x="1526274" y="1020922"/>
            <a:ext cx="3934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พลังงานที่ร่างกายได้รับจากอาหารชนิดต่าง ๆ ดังนี้</a:t>
            </a:r>
          </a:p>
        </p:txBody>
      </p:sp>
      <p:graphicFrame>
        <p:nvGraphicFramePr>
          <p:cNvPr id="37" name="ตาราง 4">
            <a:extLst>
              <a:ext uri="{FF2B5EF4-FFF2-40B4-BE49-F238E27FC236}">
                <a16:creationId xmlns:a16="http://schemas.microsoft.com/office/drawing/2014/main" id="{7AFD5533-A47A-4B8B-A7D6-EBA26368BF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29573"/>
              </p:ext>
            </p:extLst>
          </p:nvPr>
        </p:nvGraphicFramePr>
        <p:xfrm>
          <a:off x="1526274" y="1483494"/>
          <a:ext cx="470828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000">
                  <a:extLst>
                    <a:ext uri="{9D8B030D-6E8A-4147-A177-3AD203B41FA5}">
                      <a16:colId xmlns:a16="http://schemas.microsoft.com/office/drawing/2014/main" val="375072613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408582243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2943643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406014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ข้าวราดคะน้าน้ำมันหอย 1 จาน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ข้าวไข่เจียว 1 จาน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ข้าวกุ้งทอดกระเทียม 1 จาน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ข้าวหมึกผัดน้ำมันเผา 1 จาน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220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445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495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535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กิโลแคลอรี่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กิโลแคลอรี่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กิโลแคลอรี่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กิโลแคลอรี่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4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5470036"/>
                  </a:ext>
                </a:extLst>
              </a:tr>
            </a:tbl>
          </a:graphicData>
        </a:graphic>
      </p:graphicFrame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DF13D871-40CB-45EA-B16A-0B49A57A5C59}"/>
              </a:ext>
            </a:extLst>
          </p:cNvPr>
          <p:cNvSpPr txBox="1"/>
          <p:nvPr/>
        </p:nvSpPr>
        <p:spPr>
          <a:xfrm>
            <a:off x="6435722" y="867988"/>
            <a:ext cx="4136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พลังงานที่ร่างกายได้รับจากอาหารชนิดต่าง</a:t>
            </a:r>
            <a:r>
              <a:rPr kumimoji="0" lang="th-TH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 ๆ 1 จาน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</a:endParaRPr>
          </a:p>
        </p:txBody>
      </p:sp>
      <p:graphicFrame>
        <p:nvGraphicFramePr>
          <p:cNvPr id="39" name="ตาราง 5">
            <a:extLst>
              <a:ext uri="{FF2B5EF4-FFF2-40B4-BE49-F238E27FC236}">
                <a16:creationId xmlns:a16="http://schemas.microsoft.com/office/drawing/2014/main" id="{11838D2F-3699-48ED-938D-B3E58FE506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34365"/>
              </p:ext>
            </p:extLst>
          </p:nvPr>
        </p:nvGraphicFramePr>
        <p:xfrm>
          <a:off x="6575104" y="1329653"/>
          <a:ext cx="39240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3915793297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430989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อาหาร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พลังงาน</a:t>
                      </a:r>
                    </a:p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(กิโลแคลอรี่)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631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ข้าวราดคะน้าน้ำมันหอย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220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249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ข้าวไข่เจียว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445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9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ข้าวกุ้งทอดกระเทียม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495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07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ข้าวหมึกผัดน้ำพริกเผา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535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74801"/>
                  </a:ext>
                </a:extLst>
              </a:tr>
            </a:tbl>
          </a:graphicData>
        </a:graphic>
      </p:graphicFrame>
      <p:sp>
        <p:nvSpPr>
          <p:cNvPr id="40" name="กล่องข้อความ 39">
            <a:extLst>
              <a:ext uri="{FF2B5EF4-FFF2-40B4-BE49-F238E27FC236}">
                <a16:creationId xmlns:a16="http://schemas.microsoft.com/office/drawing/2014/main" id="{AA625651-A1B8-428E-9541-84229FFF991C}"/>
              </a:ext>
            </a:extLst>
          </p:cNvPr>
          <p:cNvSpPr txBox="1"/>
          <p:nvPr/>
        </p:nvSpPr>
        <p:spPr>
          <a:xfrm>
            <a:off x="3668151" y="4138816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หรือ</a:t>
            </a:r>
          </a:p>
        </p:txBody>
      </p:sp>
      <p:sp>
        <p:nvSpPr>
          <p:cNvPr id="41" name="กล่องข้อความ 40">
            <a:extLst>
              <a:ext uri="{FF2B5EF4-FFF2-40B4-BE49-F238E27FC236}">
                <a16:creationId xmlns:a16="http://schemas.microsoft.com/office/drawing/2014/main" id="{58D3ECB3-D290-41B9-BCA2-DC2E20871EC2}"/>
              </a:ext>
            </a:extLst>
          </p:cNvPr>
          <p:cNvSpPr txBox="1"/>
          <p:nvPr/>
        </p:nvSpPr>
        <p:spPr>
          <a:xfrm>
            <a:off x="4254151" y="4144398"/>
            <a:ext cx="4136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th-TH" sz="2400" b="1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พลังงานที่ร่างกายได้รับจากอาหารชนิดต่าง ๆ 1 จาน</a:t>
            </a:r>
          </a:p>
        </p:txBody>
      </p:sp>
      <p:graphicFrame>
        <p:nvGraphicFramePr>
          <p:cNvPr id="42" name="ตาราง 3">
            <a:extLst>
              <a:ext uri="{FF2B5EF4-FFF2-40B4-BE49-F238E27FC236}">
                <a16:creationId xmlns:a16="http://schemas.microsoft.com/office/drawing/2014/main" id="{9574321E-6D03-4563-AE36-E1A307A952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833348"/>
              </p:ext>
            </p:extLst>
          </p:nvPr>
        </p:nvGraphicFramePr>
        <p:xfrm>
          <a:off x="1759011" y="4690153"/>
          <a:ext cx="8244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440399271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19789822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954410953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535976461"/>
                    </a:ext>
                  </a:extLst>
                </a:gridCol>
                <a:gridCol w="1836000">
                  <a:extLst>
                    <a:ext uri="{9D8B030D-6E8A-4147-A177-3AD203B41FA5}">
                      <a16:colId xmlns:a16="http://schemas.microsoft.com/office/drawing/2014/main" val="3409801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อาหาร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ข้าวราดคะน้าน้ำมันหอย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ข้าวไข่เจียว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ข้าวกุ้งทอดกระเทียม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ข้าวหมึกผัดน้ำพริกเผา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พลังงาน</a:t>
                      </a:r>
                    </a:p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(กิโลแคลอรี่)</a:t>
                      </a:r>
                      <a:endParaRPr lang="th-TH" sz="2400" b="1" dirty="0">
                        <a:solidFill>
                          <a:srgbClr val="FF0000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220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445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495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535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459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70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95;p38">
            <a:extLst>
              <a:ext uri="{FF2B5EF4-FFF2-40B4-BE49-F238E27FC236}">
                <a16:creationId xmlns:a16="http://schemas.microsoft.com/office/drawing/2014/main" id="{5E03582B-FDB4-47F8-A837-E575039608E9}"/>
              </a:ext>
            </a:extLst>
          </p:cNvPr>
          <p:cNvGrpSpPr/>
          <p:nvPr/>
        </p:nvGrpSpPr>
        <p:grpSpPr>
          <a:xfrm>
            <a:off x="6219950" y="2057468"/>
            <a:ext cx="3838663" cy="1781676"/>
            <a:chOff x="4829300" y="476318"/>
            <a:chExt cx="3838663" cy="1781676"/>
          </a:xfrm>
        </p:grpSpPr>
        <p:sp>
          <p:nvSpPr>
            <p:cNvPr id="3" name="Google Shape;396;p38">
              <a:extLst>
                <a:ext uri="{FF2B5EF4-FFF2-40B4-BE49-F238E27FC236}">
                  <a16:creationId xmlns:a16="http://schemas.microsoft.com/office/drawing/2014/main" id="{AC32A2A1-2466-4B66-9208-CB70B92FB3EE}"/>
                </a:ext>
              </a:extLst>
            </p:cNvPr>
            <p:cNvSpPr/>
            <p:nvPr/>
          </p:nvSpPr>
          <p:spPr>
            <a:xfrm>
              <a:off x="5333868" y="540000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Google Shape;397;p38">
              <a:extLst>
                <a:ext uri="{FF2B5EF4-FFF2-40B4-BE49-F238E27FC236}">
                  <a16:creationId xmlns:a16="http://schemas.microsoft.com/office/drawing/2014/main" id="{65E50958-DCDA-4290-B0B4-C0CEF169B68E}"/>
                </a:ext>
              </a:extLst>
            </p:cNvPr>
            <p:cNvSpPr/>
            <p:nvPr/>
          </p:nvSpPr>
          <p:spPr>
            <a:xfrm>
              <a:off x="4829300" y="665772"/>
              <a:ext cx="722860" cy="367260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398;p38">
              <a:extLst>
                <a:ext uri="{FF2B5EF4-FFF2-40B4-BE49-F238E27FC236}">
                  <a16:creationId xmlns:a16="http://schemas.microsoft.com/office/drawing/2014/main" id="{2BD133AB-485C-4AA6-8C11-A2899364BA8B}"/>
                </a:ext>
              </a:extLst>
            </p:cNvPr>
            <p:cNvSpPr/>
            <p:nvPr/>
          </p:nvSpPr>
          <p:spPr>
            <a:xfrm rot="-1182864">
              <a:off x="7789344" y="550616"/>
              <a:ext cx="547151" cy="613846"/>
            </a:xfrm>
            <a:custGeom>
              <a:avLst/>
              <a:gdLst/>
              <a:ahLst/>
              <a:cxnLst/>
              <a:rect l="l" t="t" r="r" b="b"/>
              <a:pathLst>
                <a:path w="11860" h="13305" extrusionOk="0">
                  <a:moveTo>
                    <a:pt x="6994" y="1"/>
                  </a:moveTo>
                  <a:cubicBezTo>
                    <a:pt x="6326" y="57"/>
                    <a:pt x="5662" y="215"/>
                    <a:pt x="5010" y="487"/>
                  </a:cubicBezTo>
                  <a:cubicBezTo>
                    <a:pt x="1612" y="1896"/>
                    <a:pt x="0" y="5792"/>
                    <a:pt x="1410" y="9191"/>
                  </a:cubicBezTo>
                  <a:cubicBezTo>
                    <a:pt x="2473" y="11755"/>
                    <a:pt x="4953" y="13305"/>
                    <a:pt x="7567" y="13305"/>
                  </a:cubicBezTo>
                  <a:cubicBezTo>
                    <a:pt x="8416" y="13305"/>
                    <a:pt x="9280" y="13141"/>
                    <a:pt x="10114" y="12795"/>
                  </a:cubicBezTo>
                  <a:cubicBezTo>
                    <a:pt x="10766" y="12524"/>
                    <a:pt x="11349" y="12163"/>
                    <a:pt x="11859" y="11734"/>
                  </a:cubicBezTo>
                  <a:lnTo>
                    <a:pt x="11859" y="11734"/>
                  </a:lnTo>
                  <a:cubicBezTo>
                    <a:pt x="11669" y="11750"/>
                    <a:pt x="11480" y="11758"/>
                    <a:pt x="11291" y="11758"/>
                  </a:cubicBezTo>
                  <a:cubicBezTo>
                    <a:pt x="8678" y="11758"/>
                    <a:pt x="6197" y="10211"/>
                    <a:pt x="5136" y="7647"/>
                  </a:cubicBezTo>
                  <a:cubicBezTo>
                    <a:pt x="3993" y="4897"/>
                    <a:pt x="4831" y="1823"/>
                    <a:pt x="699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399;p38">
              <a:extLst>
                <a:ext uri="{FF2B5EF4-FFF2-40B4-BE49-F238E27FC236}">
                  <a16:creationId xmlns:a16="http://schemas.microsoft.com/office/drawing/2014/main" id="{9DAF0E51-1B1B-4702-8225-904D0DFE2EB1}"/>
                </a:ext>
              </a:extLst>
            </p:cNvPr>
            <p:cNvSpPr/>
            <p:nvPr/>
          </p:nvSpPr>
          <p:spPr>
            <a:xfrm>
              <a:off x="7913751" y="1874826"/>
              <a:ext cx="754212" cy="383168"/>
            </a:xfrm>
            <a:custGeom>
              <a:avLst/>
              <a:gdLst/>
              <a:ahLst/>
              <a:cxnLst/>
              <a:rect l="l" t="t" r="r" b="b"/>
              <a:pathLst>
                <a:path w="15676" h="7964" extrusionOk="0">
                  <a:moveTo>
                    <a:pt x="7712" y="0"/>
                  </a:moveTo>
                  <a:cubicBezTo>
                    <a:pt x="5967" y="0"/>
                    <a:pt x="4489" y="1123"/>
                    <a:pt x="3950" y="2686"/>
                  </a:cubicBezTo>
                  <a:cubicBezTo>
                    <a:pt x="3593" y="2516"/>
                    <a:pt x="3192" y="2423"/>
                    <a:pt x="2771" y="2423"/>
                  </a:cubicBezTo>
                  <a:cubicBezTo>
                    <a:pt x="1240" y="2423"/>
                    <a:pt x="1" y="3662"/>
                    <a:pt x="1" y="5193"/>
                  </a:cubicBezTo>
                  <a:cubicBezTo>
                    <a:pt x="1" y="6724"/>
                    <a:pt x="1240" y="7963"/>
                    <a:pt x="2771" y="7963"/>
                  </a:cubicBezTo>
                  <a:lnTo>
                    <a:pt x="5218" y="7963"/>
                  </a:lnTo>
                  <a:cubicBezTo>
                    <a:pt x="5752" y="7959"/>
                    <a:pt x="6582" y="7959"/>
                    <a:pt x="7506" y="7955"/>
                  </a:cubicBezTo>
                  <a:cubicBezTo>
                    <a:pt x="7575" y="7959"/>
                    <a:pt x="7644" y="7963"/>
                    <a:pt x="7712" y="7963"/>
                  </a:cubicBezTo>
                  <a:cubicBezTo>
                    <a:pt x="7781" y="7963"/>
                    <a:pt x="7854" y="7959"/>
                    <a:pt x="7923" y="7955"/>
                  </a:cubicBezTo>
                  <a:cubicBezTo>
                    <a:pt x="10308" y="7955"/>
                    <a:pt x="13103" y="7963"/>
                    <a:pt x="13103" y="7963"/>
                  </a:cubicBezTo>
                  <a:cubicBezTo>
                    <a:pt x="14525" y="7963"/>
                    <a:pt x="15675" y="6813"/>
                    <a:pt x="15675" y="5391"/>
                  </a:cubicBezTo>
                  <a:cubicBezTo>
                    <a:pt x="15675" y="3974"/>
                    <a:pt x="14525" y="2824"/>
                    <a:pt x="13103" y="2824"/>
                  </a:cubicBezTo>
                  <a:cubicBezTo>
                    <a:pt x="12557" y="2824"/>
                    <a:pt x="12050" y="2998"/>
                    <a:pt x="11633" y="3290"/>
                  </a:cubicBezTo>
                  <a:cubicBezTo>
                    <a:pt x="11305" y="1422"/>
                    <a:pt x="9673" y="0"/>
                    <a:pt x="7712" y="0"/>
                  </a:cubicBez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400;p38">
              <a:extLst>
                <a:ext uri="{FF2B5EF4-FFF2-40B4-BE49-F238E27FC236}">
                  <a16:creationId xmlns:a16="http://schemas.microsoft.com/office/drawing/2014/main" id="{88F817ED-3F85-4150-A43E-4057F534DFB7}"/>
                </a:ext>
              </a:extLst>
            </p:cNvPr>
            <p:cNvSpPr/>
            <p:nvPr/>
          </p:nvSpPr>
          <p:spPr>
            <a:xfrm rot="-1182847">
              <a:off x="7604846" y="1248190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3" y="1"/>
                  </a:moveTo>
                  <a:lnTo>
                    <a:pt x="960" y="1103"/>
                  </a:lnTo>
                  <a:lnTo>
                    <a:pt x="1" y="1264"/>
                  </a:lnTo>
                  <a:lnTo>
                    <a:pt x="819" y="1811"/>
                  </a:lnTo>
                  <a:lnTo>
                    <a:pt x="625" y="3387"/>
                  </a:lnTo>
                  <a:lnTo>
                    <a:pt x="1605" y="2188"/>
                  </a:lnTo>
                  <a:lnTo>
                    <a:pt x="2601" y="2787"/>
                  </a:lnTo>
                  <a:lnTo>
                    <a:pt x="2054" y="1585"/>
                  </a:lnTo>
                  <a:lnTo>
                    <a:pt x="2775" y="754"/>
                  </a:lnTo>
                  <a:lnTo>
                    <a:pt x="1681" y="1045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401;p38">
              <a:extLst>
                <a:ext uri="{FF2B5EF4-FFF2-40B4-BE49-F238E27FC236}">
                  <a16:creationId xmlns:a16="http://schemas.microsoft.com/office/drawing/2014/main" id="{B5C34846-5E20-472C-B00F-6631F687ADDB}"/>
                </a:ext>
              </a:extLst>
            </p:cNvPr>
            <p:cNvSpPr/>
            <p:nvPr/>
          </p:nvSpPr>
          <p:spPr>
            <a:xfrm rot="-1182847">
              <a:off x="5334949" y="1915774"/>
              <a:ext cx="152030" cy="156501"/>
            </a:xfrm>
            <a:custGeom>
              <a:avLst/>
              <a:gdLst/>
              <a:ahLst/>
              <a:cxnLst/>
              <a:rect l="l" t="t" r="r" b="b"/>
              <a:pathLst>
                <a:path w="4829" h="4971" extrusionOk="0">
                  <a:moveTo>
                    <a:pt x="3010" y="1"/>
                  </a:moveTo>
                  <a:lnTo>
                    <a:pt x="1953" y="1455"/>
                  </a:lnTo>
                  <a:lnTo>
                    <a:pt x="442" y="1083"/>
                  </a:lnTo>
                  <a:lnTo>
                    <a:pt x="442" y="1083"/>
                  </a:lnTo>
                  <a:lnTo>
                    <a:pt x="1289" y="2406"/>
                  </a:lnTo>
                  <a:lnTo>
                    <a:pt x="1" y="4586"/>
                  </a:lnTo>
                  <a:lnTo>
                    <a:pt x="2200" y="3460"/>
                  </a:lnTo>
                  <a:lnTo>
                    <a:pt x="3277" y="4971"/>
                  </a:lnTo>
                  <a:lnTo>
                    <a:pt x="3241" y="2864"/>
                  </a:lnTo>
                  <a:lnTo>
                    <a:pt x="4829" y="2107"/>
                  </a:lnTo>
                  <a:lnTo>
                    <a:pt x="3042" y="1836"/>
                  </a:lnTo>
                  <a:lnTo>
                    <a:pt x="3010" y="1"/>
                  </a:lnTo>
                  <a:close/>
                </a:path>
              </a:pathLst>
            </a:custGeom>
            <a:solidFill>
              <a:srgbClr val="99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402;p38">
              <a:extLst>
                <a:ext uri="{FF2B5EF4-FFF2-40B4-BE49-F238E27FC236}">
                  <a16:creationId xmlns:a16="http://schemas.microsoft.com/office/drawing/2014/main" id="{FDE6190E-FD20-4EA5-9A85-097AF8FA438D}"/>
                </a:ext>
              </a:extLst>
            </p:cNvPr>
            <p:cNvSpPr/>
            <p:nvPr/>
          </p:nvSpPr>
          <p:spPr>
            <a:xfrm rot="-1182847">
              <a:off x="5132487" y="2132373"/>
              <a:ext cx="87396" cy="106664"/>
            </a:xfrm>
            <a:custGeom>
              <a:avLst/>
              <a:gdLst/>
              <a:ahLst/>
              <a:cxnLst/>
              <a:rect l="l" t="t" r="r" b="b"/>
              <a:pathLst>
                <a:path w="2776" h="3388" extrusionOk="0">
                  <a:moveTo>
                    <a:pt x="1200" y="1"/>
                  </a:moveTo>
                  <a:lnTo>
                    <a:pt x="961" y="1098"/>
                  </a:lnTo>
                  <a:lnTo>
                    <a:pt x="1" y="1265"/>
                  </a:lnTo>
                  <a:lnTo>
                    <a:pt x="815" y="1812"/>
                  </a:lnTo>
                  <a:lnTo>
                    <a:pt x="621" y="3388"/>
                  </a:lnTo>
                  <a:lnTo>
                    <a:pt x="1605" y="2188"/>
                  </a:lnTo>
                  <a:lnTo>
                    <a:pt x="2601" y="2788"/>
                  </a:lnTo>
                  <a:lnTo>
                    <a:pt x="2055" y="1584"/>
                  </a:lnTo>
                  <a:lnTo>
                    <a:pt x="2776" y="754"/>
                  </a:lnTo>
                  <a:lnTo>
                    <a:pt x="1677" y="1046"/>
                  </a:lnTo>
                  <a:lnTo>
                    <a:pt x="1200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Google Shape;403;p38">
            <a:extLst>
              <a:ext uri="{FF2B5EF4-FFF2-40B4-BE49-F238E27FC236}">
                <a16:creationId xmlns:a16="http://schemas.microsoft.com/office/drawing/2014/main" id="{3FCF344B-4D43-4D6D-BB77-2982F96B6FE0}"/>
              </a:ext>
            </a:extLst>
          </p:cNvPr>
          <p:cNvSpPr/>
          <p:nvPr/>
        </p:nvSpPr>
        <p:spPr>
          <a:xfrm>
            <a:off x="1563730" y="3319483"/>
            <a:ext cx="4553378" cy="1347161"/>
          </a:xfrm>
          <a:custGeom>
            <a:avLst/>
            <a:gdLst/>
            <a:ahLst/>
            <a:cxnLst/>
            <a:rect l="l" t="t" r="r" b="b"/>
            <a:pathLst>
              <a:path w="92090" h="24879" extrusionOk="0">
                <a:moveTo>
                  <a:pt x="2971" y="743"/>
                </a:moveTo>
                <a:lnTo>
                  <a:pt x="0" y="24879"/>
                </a:lnTo>
                <a:lnTo>
                  <a:pt x="89490" y="23023"/>
                </a:lnTo>
                <a:lnTo>
                  <a:pt x="92090" y="0"/>
                </a:lnTo>
                <a:close/>
              </a:path>
            </a:pathLst>
          </a:custGeom>
          <a:solidFill>
            <a:srgbClr val="E84A54"/>
          </a:solidFill>
          <a:ln>
            <a:noFill/>
          </a:ln>
        </p:spPr>
      </p:sp>
      <p:sp>
        <p:nvSpPr>
          <p:cNvPr id="11" name="Google Shape;404;p38">
            <a:extLst>
              <a:ext uri="{FF2B5EF4-FFF2-40B4-BE49-F238E27FC236}">
                <a16:creationId xmlns:a16="http://schemas.microsoft.com/office/drawing/2014/main" id="{2BED5F03-910E-459A-B7FD-D26D0C083988}"/>
              </a:ext>
            </a:extLst>
          </p:cNvPr>
          <p:cNvSpPr txBox="1">
            <a:spLocks/>
          </p:cNvSpPr>
          <p:nvPr/>
        </p:nvSpPr>
        <p:spPr>
          <a:xfrm>
            <a:off x="1777039" y="3444331"/>
            <a:ext cx="4240289" cy="1028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hiana"/>
              <a:buNone/>
              <a:defRPr sz="36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3600"/>
              <a:buFont typeface="Bahiana"/>
              <a:buNone/>
              <a:tabLst/>
              <a:defRPr/>
            </a:pPr>
            <a:r>
              <a:rPr kumimoji="0" lang="th-TH" sz="4000" b="0" i="0" u="none" strike="noStrike" kern="0" cap="none" spc="0" normalizeH="0" baseline="0" noProof="0" dirty="0">
                <a:ln>
                  <a:noFill/>
                </a:ln>
                <a:solidFill>
                  <a:srgbClr val="252528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การ</a:t>
            </a:r>
            <a:r>
              <a:rPr kumimoji="0" lang="th-TH" sz="4000" b="0" i="0" u="none" strike="noStrike" kern="0" cap="none" spc="0" normalizeH="0" baseline="0" noProof="0" dirty="0">
                <a:ln>
                  <a:noFill/>
                </a:ln>
                <a:solidFill>
                  <a:srgbClr val="F9F9F2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เก็บรวบรวมข้อมูลและการจำแนกข้อมูล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9F9F2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Bahiana"/>
            </a:endParaRPr>
          </a:p>
        </p:txBody>
      </p:sp>
      <p:sp>
        <p:nvSpPr>
          <p:cNvPr id="12" name="Google Shape;405;p38">
            <a:extLst>
              <a:ext uri="{FF2B5EF4-FFF2-40B4-BE49-F238E27FC236}">
                <a16:creationId xmlns:a16="http://schemas.microsoft.com/office/drawing/2014/main" id="{F03C551E-6E29-4C96-B748-8539DBC60EB4}"/>
              </a:ext>
            </a:extLst>
          </p:cNvPr>
          <p:cNvSpPr txBox="1">
            <a:spLocks/>
          </p:cNvSpPr>
          <p:nvPr/>
        </p:nvSpPr>
        <p:spPr>
          <a:xfrm>
            <a:off x="2338942" y="1732179"/>
            <a:ext cx="31509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10000" b="0" i="0" u="none" strike="noStrike" cap="none">
                <a:solidFill>
                  <a:schemeClr val="accent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hiana"/>
              <a:buNone/>
              <a:defRPr sz="6000" b="0" i="0" u="none" strike="noStrike" cap="none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8"/>
              </a:buClr>
              <a:buSzPts val="6000"/>
              <a:buFont typeface="Bahiana"/>
              <a:buNone/>
              <a:tabLst/>
              <a:defRPr/>
            </a:pPr>
            <a:r>
              <a:rPr kumimoji="0" lang="en" sz="10000" b="0" i="0" u="none" strike="noStrike" kern="0" cap="none" spc="0" normalizeH="0" baseline="0" noProof="0" dirty="0">
                <a:ln>
                  <a:noFill/>
                </a:ln>
                <a:solidFill>
                  <a:srgbClr val="E84A54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Bahiana"/>
              </a:rPr>
              <a:t>01</a:t>
            </a:r>
          </a:p>
        </p:txBody>
      </p:sp>
      <p:grpSp>
        <p:nvGrpSpPr>
          <p:cNvPr id="14" name="Google Shape;407;p38">
            <a:extLst>
              <a:ext uri="{FF2B5EF4-FFF2-40B4-BE49-F238E27FC236}">
                <a16:creationId xmlns:a16="http://schemas.microsoft.com/office/drawing/2014/main" id="{A1B34972-FA31-4646-874C-3BDB5B758662}"/>
              </a:ext>
            </a:extLst>
          </p:cNvPr>
          <p:cNvGrpSpPr/>
          <p:nvPr/>
        </p:nvGrpSpPr>
        <p:grpSpPr>
          <a:xfrm>
            <a:off x="6762620" y="2845991"/>
            <a:ext cx="2753347" cy="3567017"/>
            <a:chOff x="5475346" y="1453788"/>
            <a:chExt cx="2430997" cy="3149406"/>
          </a:xfrm>
        </p:grpSpPr>
        <p:sp>
          <p:nvSpPr>
            <p:cNvPr id="15" name="Google Shape;408;p38">
              <a:extLst>
                <a:ext uri="{FF2B5EF4-FFF2-40B4-BE49-F238E27FC236}">
                  <a16:creationId xmlns:a16="http://schemas.microsoft.com/office/drawing/2014/main" id="{40C7F925-7BEB-44D9-89B6-AA0657D43974}"/>
                </a:ext>
              </a:extLst>
            </p:cNvPr>
            <p:cNvSpPr/>
            <p:nvPr/>
          </p:nvSpPr>
          <p:spPr>
            <a:xfrm>
              <a:off x="7551684" y="3519306"/>
              <a:ext cx="354659" cy="1081414"/>
            </a:xfrm>
            <a:custGeom>
              <a:avLst/>
              <a:gdLst/>
              <a:ahLst/>
              <a:cxnLst/>
              <a:rect l="l" t="t" r="r" b="b"/>
              <a:pathLst>
                <a:path w="8603" h="26232" extrusionOk="0">
                  <a:moveTo>
                    <a:pt x="8596" y="19362"/>
                  </a:moveTo>
                  <a:cubicBezTo>
                    <a:pt x="8600" y="19382"/>
                    <a:pt x="8602" y="19393"/>
                    <a:pt x="8602" y="19393"/>
                  </a:cubicBezTo>
                  <a:lnTo>
                    <a:pt x="8602" y="19362"/>
                  </a:lnTo>
                  <a:close/>
                  <a:moveTo>
                    <a:pt x="1520" y="0"/>
                  </a:moveTo>
                  <a:cubicBezTo>
                    <a:pt x="851" y="31"/>
                    <a:pt x="882" y="912"/>
                    <a:pt x="912" y="1399"/>
                  </a:cubicBezTo>
                  <a:lnTo>
                    <a:pt x="1003" y="3557"/>
                  </a:lnTo>
                  <a:cubicBezTo>
                    <a:pt x="396" y="3739"/>
                    <a:pt x="0" y="3982"/>
                    <a:pt x="0" y="3982"/>
                  </a:cubicBezTo>
                  <a:lnTo>
                    <a:pt x="0" y="26232"/>
                  </a:lnTo>
                  <a:lnTo>
                    <a:pt x="8602" y="26232"/>
                  </a:lnTo>
                  <a:lnTo>
                    <a:pt x="7721" y="19362"/>
                  </a:lnTo>
                  <a:lnTo>
                    <a:pt x="8596" y="19362"/>
                  </a:lnTo>
                  <a:cubicBezTo>
                    <a:pt x="8449" y="18699"/>
                    <a:pt x="5945" y="7403"/>
                    <a:pt x="5502" y="5927"/>
                  </a:cubicBezTo>
                  <a:cubicBezTo>
                    <a:pt x="5137" y="4590"/>
                    <a:pt x="3921" y="3587"/>
                    <a:pt x="2706" y="3405"/>
                  </a:cubicBezTo>
                  <a:lnTo>
                    <a:pt x="2706" y="1702"/>
                  </a:lnTo>
                  <a:cubicBezTo>
                    <a:pt x="2706" y="1307"/>
                    <a:pt x="2675" y="973"/>
                    <a:pt x="2675" y="608"/>
                  </a:cubicBezTo>
                  <a:cubicBezTo>
                    <a:pt x="2614" y="335"/>
                    <a:pt x="2554" y="152"/>
                    <a:pt x="2250" y="92"/>
                  </a:cubicBezTo>
                  <a:cubicBezTo>
                    <a:pt x="2169" y="92"/>
                    <a:pt x="2115" y="78"/>
                    <a:pt x="2052" y="78"/>
                  </a:cubicBezTo>
                  <a:cubicBezTo>
                    <a:pt x="2020" y="78"/>
                    <a:pt x="1986" y="81"/>
                    <a:pt x="1946" y="92"/>
                  </a:cubicBezTo>
                  <a:cubicBezTo>
                    <a:pt x="1824" y="31"/>
                    <a:pt x="1703" y="0"/>
                    <a:pt x="1520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09;p38">
              <a:extLst>
                <a:ext uri="{FF2B5EF4-FFF2-40B4-BE49-F238E27FC236}">
                  <a16:creationId xmlns:a16="http://schemas.microsoft.com/office/drawing/2014/main" id="{12F0AFF1-FF66-4AE9-B630-268E468168D6}"/>
                </a:ext>
              </a:extLst>
            </p:cNvPr>
            <p:cNvSpPr/>
            <p:nvPr/>
          </p:nvSpPr>
          <p:spPr>
            <a:xfrm>
              <a:off x="6024216" y="3754865"/>
              <a:ext cx="1071397" cy="175495"/>
            </a:xfrm>
            <a:custGeom>
              <a:avLst/>
              <a:gdLst/>
              <a:ahLst/>
              <a:cxnLst/>
              <a:rect l="l" t="t" r="r" b="b"/>
              <a:pathLst>
                <a:path w="25989" h="4257" extrusionOk="0">
                  <a:moveTo>
                    <a:pt x="0" y="1"/>
                  </a:moveTo>
                  <a:lnTo>
                    <a:pt x="0" y="4256"/>
                  </a:lnTo>
                  <a:lnTo>
                    <a:pt x="25988" y="4256"/>
                  </a:lnTo>
                  <a:lnTo>
                    <a:pt x="25988" y="1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10;p38">
              <a:extLst>
                <a:ext uri="{FF2B5EF4-FFF2-40B4-BE49-F238E27FC236}">
                  <a16:creationId xmlns:a16="http://schemas.microsoft.com/office/drawing/2014/main" id="{001FB18B-A467-4A29-B957-8C1C6399D75B}"/>
                </a:ext>
              </a:extLst>
            </p:cNvPr>
            <p:cNvSpPr/>
            <p:nvPr/>
          </p:nvSpPr>
          <p:spPr>
            <a:xfrm>
              <a:off x="6024216" y="2787521"/>
              <a:ext cx="1071397" cy="993687"/>
            </a:xfrm>
            <a:custGeom>
              <a:avLst/>
              <a:gdLst/>
              <a:ahLst/>
              <a:cxnLst/>
              <a:rect l="l" t="t" r="r" b="b"/>
              <a:pathLst>
                <a:path w="25989" h="24104" extrusionOk="0">
                  <a:moveTo>
                    <a:pt x="0" y="0"/>
                  </a:moveTo>
                  <a:lnTo>
                    <a:pt x="0" y="24104"/>
                  </a:lnTo>
                  <a:lnTo>
                    <a:pt x="25988" y="24104"/>
                  </a:lnTo>
                  <a:lnTo>
                    <a:pt x="25988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11;p38">
              <a:extLst>
                <a:ext uri="{FF2B5EF4-FFF2-40B4-BE49-F238E27FC236}">
                  <a16:creationId xmlns:a16="http://schemas.microsoft.com/office/drawing/2014/main" id="{8B3DD8D2-04B5-4A45-A62A-77546074B606}"/>
                </a:ext>
              </a:extLst>
            </p:cNvPr>
            <p:cNvSpPr/>
            <p:nvPr/>
          </p:nvSpPr>
          <p:spPr>
            <a:xfrm>
              <a:off x="6813633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0" y="0"/>
                  </a:moveTo>
                  <a:lnTo>
                    <a:pt x="0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12;p38">
              <a:extLst>
                <a:ext uri="{FF2B5EF4-FFF2-40B4-BE49-F238E27FC236}">
                  <a16:creationId xmlns:a16="http://schemas.microsoft.com/office/drawing/2014/main" id="{25E20D7F-D0A7-47EB-A058-AB283D6868DD}"/>
                </a:ext>
              </a:extLst>
            </p:cNvPr>
            <p:cNvSpPr/>
            <p:nvPr/>
          </p:nvSpPr>
          <p:spPr>
            <a:xfrm>
              <a:off x="6066801" y="3930319"/>
              <a:ext cx="235601" cy="671679"/>
            </a:xfrm>
            <a:custGeom>
              <a:avLst/>
              <a:gdLst/>
              <a:ahLst/>
              <a:cxnLst/>
              <a:rect l="l" t="t" r="r" b="b"/>
              <a:pathLst>
                <a:path w="5715" h="16293" extrusionOk="0">
                  <a:moveTo>
                    <a:pt x="1" y="0"/>
                  </a:moveTo>
                  <a:lnTo>
                    <a:pt x="1" y="16292"/>
                  </a:lnTo>
                  <a:lnTo>
                    <a:pt x="5715" y="16292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13;p38">
              <a:extLst>
                <a:ext uri="{FF2B5EF4-FFF2-40B4-BE49-F238E27FC236}">
                  <a16:creationId xmlns:a16="http://schemas.microsoft.com/office/drawing/2014/main" id="{6C34E095-47F2-4A94-B1C7-8A21A20FFDA4}"/>
                </a:ext>
              </a:extLst>
            </p:cNvPr>
            <p:cNvSpPr/>
            <p:nvPr/>
          </p:nvSpPr>
          <p:spPr>
            <a:xfrm>
              <a:off x="5935211" y="2818027"/>
              <a:ext cx="674194" cy="477014"/>
            </a:xfrm>
            <a:custGeom>
              <a:avLst/>
              <a:gdLst/>
              <a:ahLst/>
              <a:cxnLst/>
              <a:rect l="l" t="t" r="r" b="b"/>
              <a:pathLst>
                <a:path w="16354" h="11571" extrusionOk="0">
                  <a:moveTo>
                    <a:pt x="10509" y="1"/>
                  </a:moveTo>
                  <a:cubicBezTo>
                    <a:pt x="9285" y="1"/>
                    <a:pt x="7632" y="194"/>
                    <a:pt x="6019" y="993"/>
                  </a:cubicBezTo>
                  <a:cubicBezTo>
                    <a:pt x="2858" y="2573"/>
                    <a:pt x="305" y="5066"/>
                    <a:pt x="153" y="7832"/>
                  </a:cubicBezTo>
                  <a:cubicBezTo>
                    <a:pt x="1" y="10659"/>
                    <a:pt x="3071" y="11571"/>
                    <a:pt x="8147" y="11571"/>
                  </a:cubicBezTo>
                  <a:lnTo>
                    <a:pt x="16354" y="11571"/>
                  </a:lnTo>
                  <a:lnTo>
                    <a:pt x="15898" y="142"/>
                  </a:lnTo>
                  <a:lnTo>
                    <a:pt x="12433" y="142"/>
                  </a:lnTo>
                  <a:lnTo>
                    <a:pt x="12433" y="172"/>
                  </a:lnTo>
                  <a:cubicBezTo>
                    <a:pt x="12433" y="172"/>
                    <a:pt x="11661" y="1"/>
                    <a:pt x="10509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14;p38">
              <a:extLst>
                <a:ext uri="{FF2B5EF4-FFF2-40B4-BE49-F238E27FC236}">
                  <a16:creationId xmlns:a16="http://schemas.microsoft.com/office/drawing/2014/main" id="{C80EB969-71F0-4391-9BE7-5CCB1E55DD00}"/>
                </a:ext>
              </a:extLst>
            </p:cNvPr>
            <p:cNvSpPr/>
            <p:nvPr/>
          </p:nvSpPr>
          <p:spPr>
            <a:xfrm>
              <a:off x="6547979" y="2818027"/>
              <a:ext cx="672916" cy="477014"/>
            </a:xfrm>
            <a:custGeom>
              <a:avLst/>
              <a:gdLst/>
              <a:ahLst/>
              <a:cxnLst/>
              <a:rect l="l" t="t" r="r" b="b"/>
              <a:pathLst>
                <a:path w="16323" h="11571" extrusionOk="0">
                  <a:moveTo>
                    <a:pt x="5834" y="1"/>
                  </a:moveTo>
                  <a:cubicBezTo>
                    <a:pt x="4686" y="1"/>
                    <a:pt x="3921" y="172"/>
                    <a:pt x="3921" y="172"/>
                  </a:cubicBezTo>
                  <a:lnTo>
                    <a:pt x="3921" y="142"/>
                  </a:lnTo>
                  <a:lnTo>
                    <a:pt x="456" y="142"/>
                  </a:lnTo>
                  <a:lnTo>
                    <a:pt x="0" y="11571"/>
                  </a:lnTo>
                  <a:lnTo>
                    <a:pt x="8207" y="11571"/>
                  </a:lnTo>
                  <a:cubicBezTo>
                    <a:pt x="13253" y="11571"/>
                    <a:pt x="16323" y="10659"/>
                    <a:pt x="16171" y="7832"/>
                  </a:cubicBezTo>
                  <a:cubicBezTo>
                    <a:pt x="16019" y="5066"/>
                    <a:pt x="13496" y="2573"/>
                    <a:pt x="10335" y="993"/>
                  </a:cubicBezTo>
                  <a:cubicBezTo>
                    <a:pt x="8707" y="194"/>
                    <a:pt x="7054" y="1"/>
                    <a:pt x="5834" y="1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415;p38">
              <a:extLst>
                <a:ext uri="{FF2B5EF4-FFF2-40B4-BE49-F238E27FC236}">
                  <a16:creationId xmlns:a16="http://schemas.microsoft.com/office/drawing/2014/main" id="{9BFCDA11-48B3-4B73-942F-AB75EBB38627}"/>
                </a:ext>
              </a:extLst>
            </p:cNvPr>
            <p:cNvSpPr/>
            <p:nvPr/>
          </p:nvSpPr>
          <p:spPr>
            <a:xfrm>
              <a:off x="5727781" y="1793596"/>
              <a:ext cx="1686213" cy="1058528"/>
            </a:xfrm>
            <a:custGeom>
              <a:avLst/>
              <a:gdLst/>
              <a:ahLst/>
              <a:cxnLst/>
              <a:rect l="l" t="t" r="r" b="b"/>
              <a:pathLst>
                <a:path w="47509" h="29824" extrusionOk="0">
                  <a:moveTo>
                    <a:pt x="24330" y="0"/>
                  </a:moveTo>
                  <a:cubicBezTo>
                    <a:pt x="24108" y="0"/>
                    <a:pt x="23916" y="55"/>
                    <a:pt x="23770" y="183"/>
                  </a:cubicBezTo>
                  <a:cubicBezTo>
                    <a:pt x="23627" y="62"/>
                    <a:pt x="23439" y="10"/>
                    <a:pt x="23222" y="10"/>
                  </a:cubicBezTo>
                  <a:cubicBezTo>
                    <a:pt x="21920" y="10"/>
                    <a:pt x="19575" y="1885"/>
                    <a:pt x="19575" y="1885"/>
                  </a:cubicBezTo>
                  <a:cubicBezTo>
                    <a:pt x="18633" y="2980"/>
                    <a:pt x="15502" y="4378"/>
                    <a:pt x="15502" y="4378"/>
                  </a:cubicBezTo>
                  <a:cubicBezTo>
                    <a:pt x="14773" y="4581"/>
                    <a:pt x="13844" y="4648"/>
                    <a:pt x="12930" y="4648"/>
                  </a:cubicBezTo>
                  <a:cubicBezTo>
                    <a:pt x="11102" y="4648"/>
                    <a:pt x="9332" y="4378"/>
                    <a:pt x="9332" y="4378"/>
                  </a:cubicBezTo>
                  <a:cubicBezTo>
                    <a:pt x="8937" y="6962"/>
                    <a:pt x="6201" y="9788"/>
                    <a:pt x="6201" y="9788"/>
                  </a:cubicBezTo>
                  <a:lnTo>
                    <a:pt x="5229" y="10700"/>
                  </a:lnTo>
                  <a:cubicBezTo>
                    <a:pt x="1" y="10731"/>
                    <a:pt x="1520" y="16962"/>
                    <a:pt x="3283" y="18299"/>
                  </a:cubicBezTo>
                  <a:cubicBezTo>
                    <a:pt x="4191" y="19000"/>
                    <a:pt x="5190" y="19166"/>
                    <a:pt x="5936" y="19166"/>
                  </a:cubicBezTo>
                  <a:cubicBezTo>
                    <a:pt x="6614" y="19166"/>
                    <a:pt x="7083" y="19029"/>
                    <a:pt x="7083" y="19029"/>
                  </a:cubicBezTo>
                  <a:cubicBezTo>
                    <a:pt x="11308" y="26992"/>
                    <a:pt x="20670" y="27874"/>
                    <a:pt x="20670" y="27874"/>
                  </a:cubicBezTo>
                  <a:lnTo>
                    <a:pt x="20761" y="28907"/>
                  </a:lnTo>
                  <a:cubicBezTo>
                    <a:pt x="21434" y="29564"/>
                    <a:pt x="22259" y="29715"/>
                    <a:pt x="22875" y="29715"/>
                  </a:cubicBezTo>
                  <a:cubicBezTo>
                    <a:pt x="23398" y="29715"/>
                    <a:pt x="23770" y="29606"/>
                    <a:pt x="23770" y="29606"/>
                  </a:cubicBezTo>
                  <a:cubicBezTo>
                    <a:pt x="23770" y="29606"/>
                    <a:pt x="24322" y="29823"/>
                    <a:pt x="25025" y="29823"/>
                  </a:cubicBezTo>
                  <a:cubicBezTo>
                    <a:pt x="25612" y="29823"/>
                    <a:pt x="26304" y="29673"/>
                    <a:pt x="26870" y="29120"/>
                  </a:cubicBezTo>
                  <a:lnTo>
                    <a:pt x="26810" y="27843"/>
                  </a:lnTo>
                  <a:cubicBezTo>
                    <a:pt x="26810" y="27843"/>
                    <a:pt x="36171" y="26962"/>
                    <a:pt x="40396" y="18998"/>
                  </a:cubicBezTo>
                  <a:cubicBezTo>
                    <a:pt x="40396" y="18998"/>
                    <a:pt x="40865" y="19136"/>
                    <a:pt x="41543" y="19136"/>
                  </a:cubicBezTo>
                  <a:cubicBezTo>
                    <a:pt x="42289" y="19136"/>
                    <a:pt x="43288" y="18969"/>
                    <a:pt x="44196" y="18269"/>
                  </a:cubicBezTo>
                  <a:cubicBezTo>
                    <a:pt x="45989" y="17022"/>
                    <a:pt x="47509" y="10731"/>
                    <a:pt x="42311" y="10700"/>
                  </a:cubicBezTo>
                  <a:lnTo>
                    <a:pt x="41308" y="9788"/>
                  </a:lnTo>
                  <a:cubicBezTo>
                    <a:pt x="41308" y="9788"/>
                    <a:pt x="38573" y="6992"/>
                    <a:pt x="38208" y="4378"/>
                  </a:cubicBezTo>
                  <a:cubicBezTo>
                    <a:pt x="38208" y="4378"/>
                    <a:pt x="36425" y="4648"/>
                    <a:pt x="34587" y="4648"/>
                  </a:cubicBezTo>
                  <a:cubicBezTo>
                    <a:pt x="33669" y="4648"/>
                    <a:pt x="32737" y="4581"/>
                    <a:pt x="32007" y="4378"/>
                  </a:cubicBezTo>
                  <a:cubicBezTo>
                    <a:pt x="32007" y="4378"/>
                    <a:pt x="28876" y="2949"/>
                    <a:pt x="27934" y="1885"/>
                  </a:cubicBezTo>
                  <a:cubicBezTo>
                    <a:pt x="27934" y="1885"/>
                    <a:pt x="25627" y="0"/>
                    <a:pt x="24330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416;p38">
              <a:extLst>
                <a:ext uri="{FF2B5EF4-FFF2-40B4-BE49-F238E27FC236}">
                  <a16:creationId xmlns:a16="http://schemas.microsoft.com/office/drawing/2014/main" id="{430C6E37-AC04-459C-9E5A-1B08F4F0356C}"/>
                </a:ext>
              </a:extLst>
            </p:cNvPr>
            <p:cNvSpPr/>
            <p:nvPr/>
          </p:nvSpPr>
          <p:spPr>
            <a:xfrm>
              <a:off x="6410123" y="3112044"/>
              <a:ext cx="334623" cy="177968"/>
            </a:xfrm>
            <a:custGeom>
              <a:avLst/>
              <a:gdLst/>
              <a:ahLst/>
              <a:cxnLst/>
              <a:rect l="l" t="t" r="r" b="b"/>
              <a:pathLst>
                <a:path w="8117" h="4317" extrusionOk="0">
                  <a:moveTo>
                    <a:pt x="2706" y="1"/>
                  </a:moveTo>
                  <a:cubicBezTo>
                    <a:pt x="153" y="517"/>
                    <a:pt x="1" y="4317"/>
                    <a:pt x="1" y="4317"/>
                  </a:cubicBezTo>
                  <a:lnTo>
                    <a:pt x="7873" y="4317"/>
                  </a:lnTo>
                  <a:cubicBezTo>
                    <a:pt x="8117" y="3557"/>
                    <a:pt x="7630" y="3071"/>
                    <a:pt x="7630" y="3071"/>
                  </a:cubicBezTo>
                  <a:cubicBezTo>
                    <a:pt x="7721" y="1764"/>
                    <a:pt x="5442" y="1"/>
                    <a:pt x="5442" y="1"/>
                  </a:cubicBezTo>
                  <a:lnTo>
                    <a:pt x="4408" y="700"/>
                  </a:lnTo>
                  <a:lnTo>
                    <a:pt x="2706" y="1"/>
                  </a:lnTo>
                  <a:close/>
                </a:path>
              </a:pathLst>
            </a:custGeom>
            <a:solidFill>
              <a:srgbClr val="F8D3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417;p38">
              <a:extLst>
                <a:ext uri="{FF2B5EF4-FFF2-40B4-BE49-F238E27FC236}">
                  <a16:creationId xmlns:a16="http://schemas.microsoft.com/office/drawing/2014/main" id="{8BA90086-7181-40B3-B9D3-8D3B6C1B670A}"/>
                </a:ext>
              </a:extLst>
            </p:cNvPr>
            <p:cNvSpPr/>
            <p:nvPr/>
          </p:nvSpPr>
          <p:spPr>
            <a:xfrm>
              <a:off x="6123815" y="3654029"/>
              <a:ext cx="380342" cy="541944"/>
            </a:xfrm>
            <a:custGeom>
              <a:avLst/>
              <a:gdLst/>
              <a:ahLst/>
              <a:cxnLst/>
              <a:rect l="l" t="t" r="r" b="b"/>
              <a:pathLst>
                <a:path w="9226" h="13146" extrusionOk="0">
                  <a:moveTo>
                    <a:pt x="4467" y="0"/>
                  </a:moveTo>
                  <a:cubicBezTo>
                    <a:pt x="1481" y="0"/>
                    <a:pt x="1" y="3305"/>
                    <a:pt x="137" y="4970"/>
                  </a:cubicBezTo>
                  <a:cubicBezTo>
                    <a:pt x="228" y="6155"/>
                    <a:pt x="1201" y="10015"/>
                    <a:pt x="1900" y="12629"/>
                  </a:cubicBezTo>
                  <a:cubicBezTo>
                    <a:pt x="2356" y="12933"/>
                    <a:pt x="2873" y="13085"/>
                    <a:pt x="3359" y="13085"/>
                  </a:cubicBezTo>
                  <a:cubicBezTo>
                    <a:pt x="4879" y="13055"/>
                    <a:pt x="6612" y="13146"/>
                    <a:pt x="8040" y="12629"/>
                  </a:cubicBezTo>
                  <a:cubicBezTo>
                    <a:pt x="8192" y="11474"/>
                    <a:pt x="8375" y="10289"/>
                    <a:pt x="8375" y="10046"/>
                  </a:cubicBezTo>
                  <a:cubicBezTo>
                    <a:pt x="8435" y="9559"/>
                    <a:pt x="9226" y="1048"/>
                    <a:pt x="5548" y="137"/>
                  </a:cubicBezTo>
                  <a:cubicBezTo>
                    <a:pt x="5168" y="43"/>
                    <a:pt x="4808" y="0"/>
                    <a:pt x="4467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418;p38">
              <a:extLst>
                <a:ext uri="{FF2B5EF4-FFF2-40B4-BE49-F238E27FC236}">
                  <a16:creationId xmlns:a16="http://schemas.microsoft.com/office/drawing/2014/main" id="{BDAF13F6-E4C0-4306-8A3B-46BB4DF7DD1D}"/>
                </a:ext>
              </a:extLst>
            </p:cNvPr>
            <p:cNvSpPr/>
            <p:nvPr/>
          </p:nvSpPr>
          <p:spPr>
            <a:xfrm>
              <a:off x="6202143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6140" y="1"/>
                  </a:moveTo>
                  <a:cubicBezTo>
                    <a:pt x="5069" y="411"/>
                    <a:pt x="3826" y="462"/>
                    <a:pt x="2631" y="462"/>
                  </a:cubicBezTo>
                  <a:cubicBezTo>
                    <a:pt x="2232" y="462"/>
                    <a:pt x="1839" y="457"/>
                    <a:pt x="1459" y="457"/>
                  </a:cubicBezTo>
                  <a:cubicBezTo>
                    <a:pt x="943" y="457"/>
                    <a:pt x="456" y="305"/>
                    <a:pt x="0" y="1"/>
                  </a:cubicBezTo>
                  <a:lnTo>
                    <a:pt x="0" y="1"/>
                  </a:lnTo>
                  <a:cubicBezTo>
                    <a:pt x="365" y="1429"/>
                    <a:pt x="669" y="2524"/>
                    <a:pt x="669" y="2524"/>
                  </a:cubicBezTo>
                  <a:cubicBezTo>
                    <a:pt x="1571" y="3202"/>
                    <a:pt x="2442" y="3429"/>
                    <a:pt x="3203" y="3429"/>
                  </a:cubicBezTo>
                  <a:cubicBezTo>
                    <a:pt x="4725" y="3429"/>
                    <a:pt x="5806" y="2524"/>
                    <a:pt x="5806" y="2524"/>
                  </a:cubicBezTo>
                  <a:cubicBezTo>
                    <a:pt x="5806" y="2524"/>
                    <a:pt x="5988" y="1247"/>
                    <a:pt x="61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419;p38">
              <a:extLst>
                <a:ext uri="{FF2B5EF4-FFF2-40B4-BE49-F238E27FC236}">
                  <a16:creationId xmlns:a16="http://schemas.microsoft.com/office/drawing/2014/main" id="{B4772099-B634-4127-B94D-CF6538E74844}"/>
                </a:ext>
              </a:extLst>
            </p:cNvPr>
            <p:cNvSpPr/>
            <p:nvPr/>
          </p:nvSpPr>
          <p:spPr>
            <a:xfrm>
              <a:off x="6237225" y="4305961"/>
              <a:ext cx="224346" cy="123469"/>
            </a:xfrm>
            <a:custGeom>
              <a:avLst/>
              <a:gdLst/>
              <a:ahLst/>
              <a:cxnLst/>
              <a:rect l="l" t="t" r="r" b="b"/>
              <a:pathLst>
                <a:path w="5442" h="2995" extrusionOk="0">
                  <a:moveTo>
                    <a:pt x="3982" y="1"/>
                  </a:moveTo>
                  <a:cubicBezTo>
                    <a:pt x="3962" y="1"/>
                    <a:pt x="3942" y="3"/>
                    <a:pt x="3921" y="7"/>
                  </a:cubicBezTo>
                  <a:cubicBezTo>
                    <a:pt x="3769" y="7"/>
                    <a:pt x="3648" y="128"/>
                    <a:pt x="3648" y="280"/>
                  </a:cubicBezTo>
                  <a:lnTo>
                    <a:pt x="3648" y="371"/>
                  </a:lnTo>
                  <a:cubicBezTo>
                    <a:pt x="3465" y="371"/>
                    <a:pt x="3283" y="463"/>
                    <a:pt x="3192" y="675"/>
                  </a:cubicBezTo>
                  <a:cubicBezTo>
                    <a:pt x="3131" y="584"/>
                    <a:pt x="3009" y="523"/>
                    <a:pt x="2888" y="432"/>
                  </a:cubicBezTo>
                  <a:cubicBezTo>
                    <a:pt x="2852" y="418"/>
                    <a:pt x="2811" y="410"/>
                    <a:pt x="2770" y="410"/>
                  </a:cubicBezTo>
                  <a:cubicBezTo>
                    <a:pt x="2636" y="410"/>
                    <a:pt x="2500" y="490"/>
                    <a:pt x="2523" y="675"/>
                  </a:cubicBezTo>
                  <a:lnTo>
                    <a:pt x="2523" y="827"/>
                  </a:lnTo>
                  <a:cubicBezTo>
                    <a:pt x="2432" y="858"/>
                    <a:pt x="2402" y="888"/>
                    <a:pt x="2371" y="979"/>
                  </a:cubicBezTo>
                  <a:cubicBezTo>
                    <a:pt x="2250" y="979"/>
                    <a:pt x="2128" y="1010"/>
                    <a:pt x="2098" y="1131"/>
                  </a:cubicBezTo>
                  <a:cubicBezTo>
                    <a:pt x="2037" y="979"/>
                    <a:pt x="1915" y="858"/>
                    <a:pt x="1763" y="767"/>
                  </a:cubicBezTo>
                  <a:cubicBezTo>
                    <a:pt x="1642" y="615"/>
                    <a:pt x="1520" y="523"/>
                    <a:pt x="1368" y="463"/>
                  </a:cubicBezTo>
                  <a:cubicBezTo>
                    <a:pt x="1368" y="432"/>
                    <a:pt x="1338" y="371"/>
                    <a:pt x="1307" y="311"/>
                  </a:cubicBezTo>
                  <a:cubicBezTo>
                    <a:pt x="1201" y="204"/>
                    <a:pt x="1065" y="156"/>
                    <a:pt x="925" y="156"/>
                  </a:cubicBezTo>
                  <a:cubicBezTo>
                    <a:pt x="747" y="156"/>
                    <a:pt x="562" y="235"/>
                    <a:pt x="426" y="371"/>
                  </a:cubicBezTo>
                  <a:cubicBezTo>
                    <a:pt x="365" y="432"/>
                    <a:pt x="304" y="523"/>
                    <a:pt x="304" y="615"/>
                  </a:cubicBezTo>
                  <a:cubicBezTo>
                    <a:pt x="152" y="736"/>
                    <a:pt x="92" y="979"/>
                    <a:pt x="61" y="1192"/>
                  </a:cubicBezTo>
                  <a:cubicBezTo>
                    <a:pt x="0" y="1800"/>
                    <a:pt x="426" y="2560"/>
                    <a:pt x="973" y="2894"/>
                  </a:cubicBezTo>
                  <a:cubicBezTo>
                    <a:pt x="1069" y="2963"/>
                    <a:pt x="1171" y="2994"/>
                    <a:pt x="1271" y="2994"/>
                  </a:cubicBezTo>
                  <a:cubicBezTo>
                    <a:pt x="1393" y="2994"/>
                    <a:pt x="1511" y="2947"/>
                    <a:pt x="1611" y="2864"/>
                  </a:cubicBezTo>
                  <a:lnTo>
                    <a:pt x="1642" y="2864"/>
                  </a:lnTo>
                  <a:cubicBezTo>
                    <a:pt x="1763" y="2864"/>
                    <a:pt x="1854" y="2834"/>
                    <a:pt x="1976" y="2742"/>
                  </a:cubicBezTo>
                  <a:cubicBezTo>
                    <a:pt x="2009" y="2755"/>
                    <a:pt x="2044" y="2761"/>
                    <a:pt x="2080" y="2761"/>
                  </a:cubicBezTo>
                  <a:cubicBezTo>
                    <a:pt x="2213" y="2761"/>
                    <a:pt x="2360" y="2679"/>
                    <a:pt x="2432" y="2560"/>
                  </a:cubicBezTo>
                  <a:cubicBezTo>
                    <a:pt x="2554" y="2755"/>
                    <a:pt x="2714" y="2930"/>
                    <a:pt x="2913" y="2930"/>
                  </a:cubicBezTo>
                  <a:cubicBezTo>
                    <a:pt x="2963" y="2930"/>
                    <a:pt x="3016" y="2919"/>
                    <a:pt x="3070" y="2894"/>
                  </a:cubicBezTo>
                  <a:cubicBezTo>
                    <a:pt x="3161" y="2864"/>
                    <a:pt x="3192" y="2834"/>
                    <a:pt x="3222" y="2742"/>
                  </a:cubicBezTo>
                  <a:cubicBezTo>
                    <a:pt x="3313" y="2742"/>
                    <a:pt x="3374" y="2742"/>
                    <a:pt x="3435" y="2712"/>
                  </a:cubicBezTo>
                  <a:lnTo>
                    <a:pt x="3587" y="2864"/>
                  </a:lnTo>
                  <a:cubicBezTo>
                    <a:pt x="3644" y="2920"/>
                    <a:pt x="3700" y="2944"/>
                    <a:pt x="3757" y="2944"/>
                  </a:cubicBezTo>
                  <a:cubicBezTo>
                    <a:pt x="3822" y="2944"/>
                    <a:pt x="3887" y="2913"/>
                    <a:pt x="3952" y="2864"/>
                  </a:cubicBezTo>
                  <a:cubicBezTo>
                    <a:pt x="3982" y="2894"/>
                    <a:pt x="4073" y="2894"/>
                    <a:pt x="4134" y="2894"/>
                  </a:cubicBezTo>
                  <a:cubicBezTo>
                    <a:pt x="4408" y="2894"/>
                    <a:pt x="4499" y="2682"/>
                    <a:pt x="4529" y="2408"/>
                  </a:cubicBezTo>
                  <a:cubicBezTo>
                    <a:pt x="4529" y="2378"/>
                    <a:pt x="4560" y="2286"/>
                    <a:pt x="4560" y="2256"/>
                  </a:cubicBezTo>
                  <a:cubicBezTo>
                    <a:pt x="4586" y="2265"/>
                    <a:pt x="4613" y="2269"/>
                    <a:pt x="4640" y="2269"/>
                  </a:cubicBezTo>
                  <a:cubicBezTo>
                    <a:pt x="4704" y="2269"/>
                    <a:pt x="4769" y="2247"/>
                    <a:pt x="4833" y="2226"/>
                  </a:cubicBezTo>
                  <a:cubicBezTo>
                    <a:pt x="4955" y="2134"/>
                    <a:pt x="5016" y="2043"/>
                    <a:pt x="5046" y="1922"/>
                  </a:cubicBezTo>
                  <a:cubicBezTo>
                    <a:pt x="5168" y="1922"/>
                    <a:pt x="5289" y="1830"/>
                    <a:pt x="5289" y="1739"/>
                  </a:cubicBezTo>
                  <a:cubicBezTo>
                    <a:pt x="5441" y="1192"/>
                    <a:pt x="5380" y="584"/>
                    <a:pt x="5016" y="220"/>
                  </a:cubicBezTo>
                  <a:cubicBezTo>
                    <a:pt x="4916" y="80"/>
                    <a:pt x="4790" y="6"/>
                    <a:pt x="4646" y="6"/>
                  </a:cubicBezTo>
                  <a:cubicBezTo>
                    <a:pt x="4571" y="6"/>
                    <a:pt x="4491" y="26"/>
                    <a:pt x="4408" y="68"/>
                  </a:cubicBezTo>
                  <a:cubicBezTo>
                    <a:pt x="4377" y="98"/>
                    <a:pt x="4347" y="98"/>
                    <a:pt x="4317" y="128"/>
                  </a:cubicBezTo>
                  <a:cubicBezTo>
                    <a:pt x="4212" y="76"/>
                    <a:pt x="4107" y="1"/>
                    <a:pt x="39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420;p38">
              <a:extLst>
                <a:ext uri="{FF2B5EF4-FFF2-40B4-BE49-F238E27FC236}">
                  <a16:creationId xmlns:a16="http://schemas.microsoft.com/office/drawing/2014/main" id="{23C43E40-20FF-4FB7-B520-F84B18689872}"/>
                </a:ext>
              </a:extLst>
            </p:cNvPr>
            <p:cNvSpPr/>
            <p:nvPr/>
          </p:nvSpPr>
          <p:spPr>
            <a:xfrm>
              <a:off x="6629440" y="3654029"/>
              <a:ext cx="380177" cy="541944"/>
            </a:xfrm>
            <a:custGeom>
              <a:avLst/>
              <a:gdLst/>
              <a:ahLst/>
              <a:cxnLst/>
              <a:rect l="l" t="t" r="r" b="b"/>
              <a:pathLst>
                <a:path w="9222" h="13146" extrusionOk="0">
                  <a:moveTo>
                    <a:pt x="4751" y="0"/>
                  </a:moveTo>
                  <a:cubicBezTo>
                    <a:pt x="4413" y="0"/>
                    <a:pt x="4055" y="43"/>
                    <a:pt x="3678" y="137"/>
                  </a:cubicBezTo>
                  <a:cubicBezTo>
                    <a:pt x="0" y="1048"/>
                    <a:pt x="790" y="9559"/>
                    <a:pt x="821" y="10046"/>
                  </a:cubicBezTo>
                  <a:cubicBezTo>
                    <a:pt x="821" y="10289"/>
                    <a:pt x="1034" y="11474"/>
                    <a:pt x="1186" y="12629"/>
                  </a:cubicBezTo>
                  <a:cubicBezTo>
                    <a:pt x="2614" y="13146"/>
                    <a:pt x="4316" y="13055"/>
                    <a:pt x="5836" y="13085"/>
                  </a:cubicBezTo>
                  <a:cubicBezTo>
                    <a:pt x="6353" y="13085"/>
                    <a:pt x="6870" y="12933"/>
                    <a:pt x="7326" y="12629"/>
                  </a:cubicBezTo>
                  <a:cubicBezTo>
                    <a:pt x="7994" y="10015"/>
                    <a:pt x="8997" y="6155"/>
                    <a:pt x="9058" y="4970"/>
                  </a:cubicBezTo>
                  <a:cubicBezTo>
                    <a:pt x="9222" y="3305"/>
                    <a:pt x="7720" y="0"/>
                    <a:pt x="4751" y="0"/>
                  </a:cubicBezTo>
                  <a:close/>
                </a:path>
              </a:pathLst>
            </a:custGeom>
            <a:solidFill>
              <a:srgbClr val="F4D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421;p38">
              <a:extLst>
                <a:ext uri="{FF2B5EF4-FFF2-40B4-BE49-F238E27FC236}">
                  <a16:creationId xmlns:a16="http://schemas.microsoft.com/office/drawing/2014/main" id="{87C7B144-D82C-45EB-A204-949958565D33}"/>
                </a:ext>
              </a:extLst>
            </p:cNvPr>
            <p:cNvSpPr/>
            <p:nvPr/>
          </p:nvSpPr>
          <p:spPr>
            <a:xfrm>
              <a:off x="6678291" y="4173382"/>
              <a:ext cx="253163" cy="141361"/>
            </a:xfrm>
            <a:custGeom>
              <a:avLst/>
              <a:gdLst/>
              <a:ahLst/>
              <a:cxnLst/>
              <a:rect l="l" t="t" r="r" b="b"/>
              <a:pathLst>
                <a:path w="6141" h="3429" extrusionOk="0">
                  <a:moveTo>
                    <a:pt x="1" y="1"/>
                  </a:moveTo>
                  <a:cubicBezTo>
                    <a:pt x="153" y="1247"/>
                    <a:pt x="335" y="2524"/>
                    <a:pt x="335" y="2524"/>
                  </a:cubicBezTo>
                  <a:cubicBezTo>
                    <a:pt x="335" y="2524"/>
                    <a:pt x="1416" y="3429"/>
                    <a:pt x="2938" y="3429"/>
                  </a:cubicBezTo>
                  <a:cubicBezTo>
                    <a:pt x="3699" y="3429"/>
                    <a:pt x="4570" y="3202"/>
                    <a:pt x="5472" y="2524"/>
                  </a:cubicBezTo>
                  <a:cubicBezTo>
                    <a:pt x="5472" y="2524"/>
                    <a:pt x="5776" y="1429"/>
                    <a:pt x="6141" y="1"/>
                  </a:cubicBezTo>
                  <a:lnTo>
                    <a:pt x="6141" y="1"/>
                  </a:lnTo>
                  <a:cubicBezTo>
                    <a:pt x="5685" y="305"/>
                    <a:pt x="5198" y="457"/>
                    <a:pt x="4651" y="457"/>
                  </a:cubicBezTo>
                  <a:cubicBezTo>
                    <a:pt x="4271" y="457"/>
                    <a:pt x="3880" y="462"/>
                    <a:pt x="3484" y="462"/>
                  </a:cubicBezTo>
                  <a:cubicBezTo>
                    <a:pt x="2297" y="462"/>
                    <a:pt x="1072" y="41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422;p38">
              <a:extLst>
                <a:ext uri="{FF2B5EF4-FFF2-40B4-BE49-F238E27FC236}">
                  <a16:creationId xmlns:a16="http://schemas.microsoft.com/office/drawing/2014/main" id="{60084592-9513-4BD3-8619-41F0429F3486}"/>
                </a:ext>
              </a:extLst>
            </p:cNvPr>
            <p:cNvSpPr/>
            <p:nvPr/>
          </p:nvSpPr>
          <p:spPr>
            <a:xfrm>
              <a:off x="6673303" y="4305961"/>
              <a:ext cx="221790" cy="123469"/>
            </a:xfrm>
            <a:custGeom>
              <a:avLst/>
              <a:gdLst/>
              <a:ahLst/>
              <a:cxnLst/>
              <a:rect l="l" t="t" r="r" b="b"/>
              <a:pathLst>
                <a:path w="5380" h="2995" extrusionOk="0">
                  <a:moveTo>
                    <a:pt x="1429" y="1"/>
                  </a:moveTo>
                  <a:cubicBezTo>
                    <a:pt x="1304" y="1"/>
                    <a:pt x="1199" y="76"/>
                    <a:pt x="1094" y="128"/>
                  </a:cubicBezTo>
                  <a:cubicBezTo>
                    <a:pt x="1064" y="98"/>
                    <a:pt x="1033" y="98"/>
                    <a:pt x="973" y="68"/>
                  </a:cubicBezTo>
                  <a:cubicBezTo>
                    <a:pt x="900" y="26"/>
                    <a:pt x="823" y="6"/>
                    <a:pt x="748" y="6"/>
                  </a:cubicBezTo>
                  <a:cubicBezTo>
                    <a:pt x="604" y="6"/>
                    <a:pt x="465" y="80"/>
                    <a:pt x="365" y="220"/>
                  </a:cubicBezTo>
                  <a:cubicBezTo>
                    <a:pt x="61" y="584"/>
                    <a:pt x="0" y="1192"/>
                    <a:pt x="122" y="1739"/>
                  </a:cubicBezTo>
                  <a:cubicBezTo>
                    <a:pt x="122" y="1830"/>
                    <a:pt x="213" y="1922"/>
                    <a:pt x="334" y="1922"/>
                  </a:cubicBezTo>
                  <a:cubicBezTo>
                    <a:pt x="365" y="2043"/>
                    <a:pt x="456" y="2134"/>
                    <a:pt x="578" y="2226"/>
                  </a:cubicBezTo>
                  <a:cubicBezTo>
                    <a:pt x="621" y="2247"/>
                    <a:pt x="694" y="2269"/>
                    <a:pt x="755" y="2269"/>
                  </a:cubicBezTo>
                  <a:cubicBezTo>
                    <a:pt x="780" y="2269"/>
                    <a:pt x="803" y="2265"/>
                    <a:pt x="821" y="2256"/>
                  </a:cubicBezTo>
                  <a:cubicBezTo>
                    <a:pt x="821" y="2286"/>
                    <a:pt x="881" y="2378"/>
                    <a:pt x="881" y="2408"/>
                  </a:cubicBezTo>
                  <a:cubicBezTo>
                    <a:pt x="912" y="2682"/>
                    <a:pt x="973" y="2894"/>
                    <a:pt x="1246" y="2894"/>
                  </a:cubicBezTo>
                  <a:cubicBezTo>
                    <a:pt x="1337" y="2894"/>
                    <a:pt x="1398" y="2894"/>
                    <a:pt x="1429" y="2864"/>
                  </a:cubicBezTo>
                  <a:cubicBezTo>
                    <a:pt x="1494" y="2913"/>
                    <a:pt x="1567" y="2944"/>
                    <a:pt x="1641" y="2944"/>
                  </a:cubicBezTo>
                  <a:cubicBezTo>
                    <a:pt x="1704" y="2944"/>
                    <a:pt x="1767" y="2920"/>
                    <a:pt x="1824" y="2864"/>
                  </a:cubicBezTo>
                  <a:lnTo>
                    <a:pt x="1976" y="2712"/>
                  </a:lnTo>
                  <a:cubicBezTo>
                    <a:pt x="2006" y="2742"/>
                    <a:pt x="2097" y="2742"/>
                    <a:pt x="2158" y="2742"/>
                  </a:cubicBezTo>
                  <a:cubicBezTo>
                    <a:pt x="2189" y="2834"/>
                    <a:pt x="2249" y="2864"/>
                    <a:pt x="2310" y="2894"/>
                  </a:cubicBezTo>
                  <a:cubicBezTo>
                    <a:pt x="2371" y="2919"/>
                    <a:pt x="2427" y="2930"/>
                    <a:pt x="2479" y="2930"/>
                  </a:cubicBezTo>
                  <a:cubicBezTo>
                    <a:pt x="2686" y="2930"/>
                    <a:pt x="2827" y="2755"/>
                    <a:pt x="2948" y="2560"/>
                  </a:cubicBezTo>
                  <a:cubicBezTo>
                    <a:pt x="3044" y="2679"/>
                    <a:pt x="3177" y="2761"/>
                    <a:pt x="3304" y="2761"/>
                  </a:cubicBezTo>
                  <a:cubicBezTo>
                    <a:pt x="3338" y="2761"/>
                    <a:pt x="3372" y="2755"/>
                    <a:pt x="3404" y="2742"/>
                  </a:cubicBezTo>
                  <a:cubicBezTo>
                    <a:pt x="3526" y="2834"/>
                    <a:pt x="3648" y="2864"/>
                    <a:pt x="3769" y="2864"/>
                  </a:cubicBezTo>
                  <a:lnTo>
                    <a:pt x="3799" y="2864"/>
                  </a:lnTo>
                  <a:cubicBezTo>
                    <a:pt x="3900" y="2947"/>
                    <a:pt x="4018" y="2994"/>
                    <a:pt x="4140" y="2994"/>
                  </a:cubicBezTo>
                  <a:cubicBezTo>
                    <a:pt x="4240" y="2994"/>
                    <a:pt x="4342" y="2963"/>
                    <a:pt x="4438" y="2894"/>
                  </a:cubicBezTo>
                  <a:cubicBezTo>
                    <a:pt x="4985" y="2560"/>
                    <a:pt x="5380" y="1800"/>
                    <a:pt x="5350" y="1192"/>
                  </a:cubicBezTo>
                  <a:cubicBezTo>
                    <a:pt x="5319" y="979"/>
                    <a:pt x="5228" y="736"/>
                    <a:pt x="5076" y="615"/>
                  </a:cubicBezTo>
                  <a:cubicBezTo>
                    <a:pt x="5076" y="523"/>
                    <a:pt x="5046" y="432"/>
                    <a:pt x="4985" y="371"/>
                  </a:cubicBezTo>
                  <a:cubicBezTo>
                    <a:pt x="4848" y="235"/>
                    <a:pt x="4654" y="156"/>
                    <a:pt x="4473" y="156"/>
                  </a:cubicBezTo>
                  <a:cubicBezTo>
                    <a:pt x="4331" y="156"/>
                    <a:pt x="4197" y="204"/>
                    <a:pt x="4103" y="311"/>
                  </a:cubicBezTo>
                  <a:cubicBezTo>
                    <a:pt x="4073" y="371"/>
                    <a:pt x="4012" y="432"/>
                    <a:pt x="4012" y="463"/>
                  </a:cubicBezTo>
                  <a:cubicBezTo>
                    <a:pt x="3860" y="523"/>
                    <a:pt x="3769" y="615"/>
                    <a:pt x="3648" y="767"/>
                  </a:cubicBezTo>
                  <a:cubicBezTo>
                    <a:pt x="3496" y="858"/>
                    <a:pt x="3374" y="979"/>
                    <a:pt x="3313" y="1131"/>
                  </a:cubicBezTo>
                  <a:cubicBezTo>
                    <a:pt x="3252" y="1010"/>
                    <a:pt x="3161" y="979"/>
                    <a:pt x="3040" y="979"/>
                  </a:cubicBezTo>
                  <a:cubicBezTo>
                    <a:pt x="3009" y="888"/>
                    <a:pt x="2948" y="858"/>
                    <a:pt x="2888" y="827"/>
                  </a:cubicBezTo>
                  <a:lnTo>
                    <a:pt x="2888" y="675"/>
                  </a:lnTo>
                  <a:cubicBezTo>
                    <a:pt x="2911" y="490"/>
                    <a:pt x="2757" y="410"/>
                    <a:pt x="2615" y="410"/>
                  </a:cubicBezTo>
                  <a:cubicBezTo>
                    <a:pt x="2571" y="410"/>
                    <a:pt x="2528" y="418"/>
                    <a:pt x="2492" y="432"/>
                  </a:cubicBezTo>
                  <a:cubicBezTo>
                    <a:pt x="2401" y="523"/>
                    <a:pt x="2280" y="584"/>
                    <a:pt x="2189" y="675"/>
                  </a:cubicBezTo>
                  <a:cubicBezTo>
                    <a:pt x="2128" y="463"/>
                    <a:pt x="1945" y="371"/>
                    <a:pt x="1733" y="371"/>
                  </a:cubicBezTo>
                  <a:lnTo>
                    <a:pt x="1733" y="280"/>
                  </a:lnTo>
                  <a:cubicBezTo>
                    <a:pt x="1733" y="128"/>
                    <a:pt x="1641" y="7"/>
                    <a:pt x="1489" y="7"/>
                  </a:cubicBezTo>
                  <a:cubicBezTo>
                    <a:pt x="1469" y="3"/>
                    <a:pt x="1448" y="1"/>
                    <a:pt x="1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423;p38">
              <a:extLst>
                <a:ext uri="{FF2B5EF4-FFF2-40B4-BE49-F238E27FC236}">
                  <a16:creationId xmlns:a16="http://schemas.microsoft.com/office/drawing/2014/main" id="{C5CBB163-2EF4-4EEF-B9FF-63BB9381E493}"/>
                </a:ext>
              </a:extLst>
            </p:cNvPr>
            <p:cNvSpPr/>
            <p:nvPr/>
          </p:nvSpPr>
          <p:spPr>
            <a:xfrm>
              <a:off x="6456850" y="2821200"/>
              <a:ext cx="229906" cy="318298"/>
            </a:xfrm>
            <a:custGeom>
              <a:avLst/>
              <a:gdLst/>
              <a:ahLst/>
              <a:cxnLst/>
              <a:rect l="l" t="t" r="r" b="b"/>
              <a:pathLst>
                <a:path w="5472" h="7721" extrusionOk="0">
                  <a:moveTo>
                    <a:pt x="0" y="0"/>
                  </a:moveTo>
                  <a:lnTo>
                    <a:pt x="1520" y="6961"/>
                  </a:lnTo>
                  <a:lnTo>
                    <a:pt x="1824" y="7052"/>
                  </a:lnTo>
                  <a:lnTo>
                    <a:pt x="3222" y="7721"/>
                  </a:lnTo>
                  <a:lnTo>
                    <a:pt x="3891" y="7356"/>
                  </a:lnTo>
                  <a:lnTo>
                    <a:pt x="5472" y="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424;p38">
              <a:extLst>
                <a:ext uri="{FF2B5EF4-FFF2-40B4-BE49-F238E27FC236}">
                  <a16:creationId xmlns:a16="http://schemas.microsoft.com/office/drawing/2014/main" id="{8616559B-DD89-439C-AE4E-7F9780A9ED7B}"/>
                </a:ext>
              </a:extLst>
            </p:cNvPr>
            <p:cNvSpPr/>
            <p:nvPr/>
          </p:nvSpPr>
          <p:spPr>
            <a:xfrm>
              <a:off x="5823790" y="1453788"/>
              <a:ext cx="1483409" cy="730400"/>
            </a:xfrm>
            <a:custGeom>
              <a:avLst/>
              <a:gdLst/>
              <a:ahLst/>
              <a:cxnLst/>
              <a:rect l="l" t="t" r="r" b="b"/>
              <a:pathLst>
                <a:path w="41795" h="20579" extrusionOk="0">
                  <a:moveTo>
                    <a:pt x="20244" y="0"/>
                  </a:moveTo>
                  <a:cubicBezTo>
                    <a:pt x="14135" y="0"/>
                    <a:pt x="7265" y="2736"/>
                    <a:pt x="4104" y="7386"/>
                  </a:cubicBezTo>
                  <a:cubicBezTo>
                    <a:pt x="943" y="12067"/>
                    <a:pt x="1" y="20396"/>
                    <a:pt x="1976" y="20578"/>
                  </a:cubicBezTo>
                  <a:cubicBezTo>
                    <a:pt x="1976" y="20578"/>
                    <a:pt x="4043" y="20426"/>
                    <a:pt x="5624" y="18299"/>
                  </a:cubicBezTo>
                  <a:cubicBezTo>
                    <a:pt x="7265" y="16140"/>
                    <a:pt x="7721" y="14347"/>
                    <a:pt x="7721" y="14347"/>
                  </a:cubicBezTo>
                  <a:lnTo>
                    <a:pt x="12189" y="14621"/>
                  </a:lnTo>
                  <a:cubicBezTo>
                    <a:pt x="12189" y="14621"/>
                    <a:pt x="17478" y="13678"/>
                    <a:pt x="20092" y="10365"/>
                  </a:cubicBezTo>
                  <a:lnTo>
                    <a:pt x="20092" y="10365"/>
                  </a:lnTo>
                  <a:cubicBezTo>
                    <a:pt x="20092" y="10366"/>
                    <a:pt x="19728" y="13435"/>
                    <a:pt x="21430" y="14833"/>
                  </a:cubicBezTo>
                  <a:lnTo>
                    <a:pt x="22798" y="14925"/>
                  </a:lnTo>
                  <a:cubicBezTo>
                    <a:pt x="22798" y="14925"/>
                    <a:pt x="21551" y="12463"/>
                    <a:pt x="21460" y="10639"/>
                  </a:cubicBezTo>
                  <a:lnTo>
                    <a:pt x="21460" y="10639"/>
                  </a:lnTo>
                  <a:cubicBezTo>
                    <a:pt x="21461" y="10640"/>
                    <a:pt x="24135" y="13223"/>
                    <a:pt x="26719" y="14347"/>
                  </a:cubicBezTo>
                  <a:cubicBezTo>
                    <a:pt x="28045" y="14940"/>
                    <a:pt x="29925" y="15084"/>
                    <a:pt x="31440" y="15084"/>
                  </a:cubicBezTo>
                  <a:cubicBezTo>
                    <a:pt x="32875" y="15084"/>
                    <a:pt x="33983" y="14955"/>
                    <a:pt x="33983" y="14955"/>
                  </a:cubicBezTo>
                  <a:cubicBezTo>
                    <a:pt x="33983" y="14955"/>
                    <a:pt x="36472" y="20371"/>
                    <a:pt x="40156" y="20371"/>
                  </a:cubicBezTo>
                  <a:cubicBezTo>
                    <a:pt x="40226" y="20371"/>
                    <a:pt x="40296" y="20369"/>
                    <a:pt x="40366" y="20365"/>
                  </a:cubicBezTo>
                  <a:cubicBezTo>
                    <a:pt x="40366" y="20365"/>
                    <a:pt x="41795" y="10517"/>
                    <a:pt x="36719" y="6110"/>
                  </a:cubicBezTo>
                  <a:cubicBezTo>
                    <a:pt x="31612" y="1703"/>
                    <a:pt x="26384" y="0"/>
                    <a:pt x="20244" y="0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425;p38">
              <a:extLst>
                <a:ext uri="{FF2B5EF4-FFF2-40B4-BE49-F238E27FC236}">
                  <a16:creationId xmlns:a16="http://schemas.microsoft.com/office/drawing/2014/main" id="{D3F2C267-1CD4-49B1-B6EF-8C2FCFD16638}"/>
                </a:ext>
              </a:extLst>
            </p:cNvPr>
            <p:cNvSpPr/>
            <p:nvPr/>
          </p:nvSpPr>
          <p:spPr>
            <a:xfrm>
              <a:off x="6954274" y="2466567"/>
              <a:ext cx="329086" cy="383106"/>
            </a:xfrm>
            <a:custGeom>
              <a:avLst/>
              <a:gdLst/>
              <a:ahLst/>
              <a:cxnLst/>
              <a:rect l="l" t="t" r="r" b="b"/>
              <a:pathLst>
                <a:path w="9272" h="10794" extrusionOk="0">
                  <a:moveTo>
                    <a:pt x="5836" y="1"/>
                  </a:moveTo>
                  <a:cubicBezTo>
                    <a:pt x="5833" y="1"/>
                    <a:pt x="5833" y="1"/>
                    <a:pt x="5837" y="3"/>
                  </a:cubicBezTo>
                  <a:cubicBezTo>
                    <a:pt x="3952" y="3529"/>
                    <a:pt x="1" y="6082"/>
                    <a:pt x="1" y="6082"/>
                  </a:cubicBezTo>
                  <a:cubicBezTo>
                    <a:pt x="192" y="7493"/>
                    <a:pt x="1004" y="7643"/>
                    <a:pt x="1342" y="7643"/>
                  </a:cubicBezTo>
                  <a:cubicBezTo>
                    <a:pt x="1433" y="7643"/>
                    <a:pt x="1490" y="7632"/>
                    <a:pt x="1490" y="7632"/>
                  </a:cubicBezTo>
                  <a:lnTo>
                    <a:pt x="1490" y="7632"/>
                  </a:lnTo>
                  <a:cubicBezTo>
                    <a:pt x="1308" y="10338"/>
                    <a:pt x="3800" y="10793"/>
                    <a:pt x="3800" y="10793"/>
                  </a:cubicBezTo>
                  <a:lnTo>
                    <a:pt x="5411" y="9851"/>
                  </a:lnTo>
                  <a:lnTo>
                    <a:pt x="6992" y="9243"/>
                  </a:lnTo>
                  <a:lnTo>
                    <a:pt x="8511" y="8423"/>
                  </a:lnTo>
                  <a:cubicBezTo>
                    <a:pt x="8511" y="8423"/>
                    <a:pt x="9271" y="6204"/>
                    <a:pt x="8663" y="5049"/>
                  </a:cubicBezTo>
                  <a:cubicBezTo>
                    <a:pt x="8226" y="4261"/>
                    <a:pt x="7678" y="4151"/>
                    <a:pt x="7405" y="4151"/>
                  </a:cubicBezTo>
                  <a:cubicBezTo>
                    <a:pt x="7299" y="4151"/>
                    <a:pt x="7235" y="4167"/>
                    <a:pt x="7235" y="4167"/>
                  </a:cubicBezTo>
                  <a:cubicBezTo>
                    <a:pt x="8451" y="1857"/>
                    <a:pt x="7721" y="34"/>
                    <a:pt x="7721" y="33"/>
                  </a:cubicBezTo>
                  <a:lnTo>
                    <a:pt x="7721" y="33"/>
                  </a:lnTo>
                  <a:cubicBezTo>
                    <a:pt x="7462" y="94"/>
                    <a:pt x="7192" y="115"/>
                    <a:pt x="6941" y="115"/>
                  </a:cubicBezTo>
                  <a:cubicBezTo>
                    <a:pt x="6357" y="115"/>
                    <a:pt x="5871" y="1"/>
                    <a:pt x="5836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426;p38">
              <a:extLst>
                <a:ext uri="{FF2B5EF4-FFF2-40B4-BE49-F238E27FC236}">
                  <a16:creationId xmlns:a16="http://schemas.microsoft.com/office/drawing/2014/main" id="{2380DE53-3F1C-4D0C-9B6E-94CD10BB1671}"/>
                </a:ext>
              </a:extLst>
            </p:cNvPr>
            <p:cNvSpPr/>
            <p:nvPr/>
          </p:nvSpPr>
          <p:spPr>
            <a:xfrm>
              <a:off x="5856159" y="2469912"/>
              <a:ext cx="329086" cy="383142"/>
            </a:xfrm>
            <a:custGeom>
              <a:avLst/>
              <a:gdLst/>
              <a:ahLst/>
              <a:cxnLst/>
              <a:rect l="l" t="t" r="r" b="b"/>
              <a:pathLst>
                <a:path w="9272" h="10795" extrusionOk="0">
                  <a:moveTo>
                    <a:pt x="3453" y="1"/>
                  </a:moveTo>
                  <a:cubicBezTo>
                    <a:pt x="3370" y="1"/>
                    <a:pt x="2900" y="90"/>
                    <a:pt x="2310" y="90"/>
                  </a:cubicBezTo>
                  <a:cubicBezTo>
                    <a:pt x="2071" y="90"/>
                    <a:pt x="1812" y="75"/>
                    <a:pt x="1551" y="34"/>
                  </a:cubicBezTo>
                  <a:lnTo>
                    <a:pt x="1551" y="34"/>
                  </a:lnTo>
                  <a:cubicBezTo>
                    <a:pt x="1551" y="35"/>
                    <a:pt x="852" y="1858"/>
                    <a:pt x="2068" y="4168"/>
                  </a:cubicBezTo>
                  <a:cubicBezTo>
                    <a:pt x="2068" y="4168"/>
                    <a:pt x="2001" y="4152"/>
                    <a:pt x="1891" y="4152"/>
                  </a:cubicBezTo>
                  <a:cubicBezTo>
                    <a:pt x="1610" y="4152"/>
                    <a:pt x="1046" y="4262"/>
                    <a:pt x="609" y="5050"/>
                  </a:cubicBezTo>
                  <a:cubicBezTo>
                    <a:pt x="1" y="6205"/>
                    <a:pt x="761" y="8424"/>
                    <a:pt x="761" y="8424"/>
                  </a:cubicBezTo>
                  <a:lnTo>
                    <a:pt x="2280" y="9244"/>
                  </a:lnTo>
                  <a:lnTo>
                    <a:pt x="3891" y="9852"/>
                  </a:lnTo>
                  <a:lnTo>
                    <a:pt x="5472" y="10794"/>
                  </a:lnTo>
                  <a:cubicBezTo>
                    <a:pt x="5472" y="10794"/>
                    <a:pt x="7995" y="10339"/>
                    <a:pt x="7782" y="7633"/>
                  </a:cubicBezTo>
                  <a:lnTo>
                    <a:pt x="7782" y="7633"/>
                  </a:lnTo>
                  <a:cubicBezTo>
                    <a:pt x="7782" y="7633"/>
                    <a:pt x="7840" y="7644"/>
                    <a:pt x="7933" y="7644"/>
                  </a:cubicBezTo>
                  <a:cubicBezTo>
                    <a:pt x="8278" y="7644"/>
                    <a:pt x="9104" y="7494"/>
                    <a:pt x="9271" y="6083"/>
                  </a:cubicBezTo>
                  <a:cubicBezTo>
                    <a:pt x="9271" y="6083"/>
                    <a:pt x="5320" y="3530"/>
                    <a:pt x="3466" y="4"/>
                  </a:cubicBezTo>
                  <a:cubicBezTo>
                    <a:pt x="3466" y="2"/>
                    <a:pt x="3461" y="1"/>
                    <a:pt x="345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427;p38">
              <a:extLst>
                <a:ext uri="{FF2B5EF4-FFF2-40B4-BE49-F238E27FC236}">
                  <a16:creationId xmlns:a16="http://schemas.microsoft.com/office/drawing/2014/main" id="{A7575472-D10B-4273-948E-BC6C279647C4}"/>
                </a:ext>
              </a:extLst>
            </p:cNvPr>
            <p:cNvSpPr/>
            <p:nvPr/>
          </p:nvSpPr>
          <p:spPr>
            <a:xfrm>
              <a:off x="7125395" y="2904203"/>
              <a:ext cx="195280" cy="190808"/>
            </a:xfrm>
            <a:custGeom>
              <a:avLst/>
              <a:gdLst/>
              <a:ahLst/>
              <a:cxnLst/>
              <a:rect l="l" t="t" r="r" b="b"/>
              <a:pathLst>
                <a:path w="5502" h="5376" extrusionOk="0">
                  <a:moveTo>
                    <a:pt x="2584" y="1"/>
                  </a:move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ubicBezTo>
                    <a:pt x="2584" y="1"/>
                    <a:pt x="2584" y="1"/>
                    <a:pt x="2584" y="1"/>
                  </a:cubicBezTo>
                  <a:lnTo>
                    <a:pt x="2584" y="1"/>
                  </a:lnTo>
                  <a:cubicBezTo>
                    <a:pt x="2584" y="1"/>
                    <a:pt x="2584" y="1"/>
                    <a:pt x="2584" y="1"/>
                  </a:cubicBezTo>
                  <a:close/>
                  <a:moveTo>
                    <a:pt x="2584" y="1"/>
                  </a:moveTo>
                  <a:cubicBezTo>
                    <a:pt x="2567" y="44"/>
                    <a:pt x="1025" y="2469"/>
                    <a:pt x="426" y="2828"/>
                  </a:cubicBezTo>
                  <a:lnTo>
                    <a:pt x="0" y="4409"/>
                  </a:lnTo>
                  <a:cubicBezTo>
                    <a:pt x="0" y="4409"/>
                    <a:pt x="2585" y="5375"/>
                    <a:pt x="4585" y="5375"/>
                  </a:cubicBezTo>
                  <a:cubicBezTo>
                    <a:pt x="4911" y="5375"/>
                    <a:pt x="5221" y="5350"/>
                    <a:pt x="5502" y="5290"/>
                  </a:cubicBezTo>
                  <a:cubicBezTo>
                    <a:pt x="5502" y="5290"/>
                    <a:pt x="5380" y="2524"/>
                    <a:pt x="4985" y="1035"/>
                  </a:cubicBezTo>
                  <a:cubicBezTo>
                    <a:pt x="4985" y="1035"/>
                    <a:pt x="3374" y="792"/>
                    <a:pt x="2584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428;p38">
              <a:extLst>
                <a:ext uri="{FF2B5EF4-FFF2-40B4-BE49-F238E27FC236}">
                  <a16:creationId xmlns:a16="http://schemas.microsoft.com/office/drawing/2014/main" id="{5CC20867-A78B-4629-8016-EB163D766EE2}"/>
                </a:ext>
              </a:extLst>
            </p:cNvPr>
            <p:cNvSpPr/>
            <p:nvPr/>
          </p:nvSpPr>
          <p:spPr>
            <a:xfrm>
              <a:off x="5800657" y="2907734"/>
              <a:ext cx="205644" cy="199752"/>
            </a:xfrm>
            <a:custGeom>
              <a:avLst/>
              <a:gdLst/>
              <a:ahLst/>
              <a:cxnLst/>
              <a:rect l="l" t="t" r="r" b="b"/>
              <a:pathLst>
                <a:path w="5794" h="5628" extrusionOk="0">
                  <a:moveTo>
                    <a:pt x="3483" y="1"/>
                  </a:moveTo>
                  <a:cubicBezTo>
                    <a:pt x="2754" y="427"/>
                    <a:pt x="869" y="1156"/>
                    <a:pt x="869" y="1156"/>
                  </a:cubicBezTo>
                  <a:cubicBezTo>
                    <a:pt x="1" y="3342"/>
                    <a:pt x="519" y="5322"/>
                    <a:pt x="535" y="5322"/>
                  </a:cubicBezTo>
                  <a:cubicBezTo>
                    <a:pt x="535" y="5322"/>
                    <a:pt x="535" y="5321"/>
                    <a:pt x="535" y="5320"/>
                  </a:cubicBezTo>
                  <a:cubicBezTo>
                    <a:pt x="993" y="5545"/>
                    <a:pt x="1575" y="5628"/>
                    <a:pt x="2185" y="5628"/>
                  </a:cubicBezTo>
                  <a:cubicBezTo>
                    <a:pt x="3884" y="5628"/>
                    <a:pt x="5793" y="4986"/>
                    <a:pt x="5793" y="4986"/>
                  </a:cubicBezTo>
                  <a:lnTo>
                    <a:pt x="5611" y="2980"/>
                  </a:lnTo>
                  <a:cubicBezTo>
                    <a:pt x="4882" y="2524"/>
                    <a:pt x="3483" y="1"/>
                    <a:pt x="3483" y="1"/>
                  </a:cubicBezTo>
                  <a:close/>
                </a:path>
              </a:pathLst>
            </a:custGeom>
            <a:solidFill>
              <a:srgbClr val="F5B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429;p38">
              <a:extLst>
                <a:ext uri="{FF2B5EF4-FFF2-40B4-BE49-F238E27FC236}">
                  <a16:creationId xmlns:a16="http://schemas.microsoft.com/office/drawing/2014/main" id="{5A0796DD-7BD7-4ADA-9535-9540D99C2723}"/>
                </a:ext>
              </a:extLst>
            </p:cNvPr>
            <p:cNvSpPr/>
            <p:nvPr/>
          </p:nvSpPr>
          <p:spPr>
            <a:xfrm>
              <a:off x="5724551" y="2671299"/>
              <a:ext cx="439113" cy="355457"/>
            </a:xfrm>
            <a:custGeom>
              <a:avLst/>
              <a:gdLst/>
              <a:ahLst/>
              <a:cxnLst/>
              <a:rect l="l" t="t" r="r" b="b"/>
              <a:pathLst>
                <a:path w="12372" h="10015" extrusionOk="0">
                  <a:moveTo>
                    <a:pt x="2668" y="1"/>
                  </a:moveTo>
                  <a:cubicBezTo>
                    <a:pt x="2191" y="1"/>
                    <a:pt x="1788" y="360"/>
                    <a:pt x="1459" y="743"/>
                  </a:cubicBezTo>
                  <a:cubicBezTo>
                    <a:pt x="1125" y="1199"/>
                    <a:pt x="851" y="1747"/>
                    <a:pt x="791" y="2294"/>
                  </a:cubicBezTo>
                  <a:cubicBezTo>
                    <a:pt x="760" y="2598"/>
                    <a:pt x="760" y="2871"/>
                    <a:pt x="791" y="3175"/>
                  </a:cubicBezTo>
                  <a:cubicBezTo>
                    <a:pt x="821" y="3509"/>
                    <a:pt x="912" y="3813"/>
                    <a:pt x="699" y="4117"/>
                  </a:cubicBezTo>
                  <a:cubicBezTo>
                    <a:pt x="365" y="4695"/>
                    <a:pt x="31" y="5272"/>
                    <a:pt x="0" y="5941"/>
                  </a:cubicBezTo>
                  <a:cubicBezTo>
                    <a:pt x="0" y="6367"/>
                    <a:pt x="92" y="6701"/>
                    <a:pt x="304" y="6975"/>
                  </a:cubicBezTo>
                  <a:cubicBezTo>
                    <a:pt x="395" y="7279"/>
                    <a:pt x="669" y="7461"/>
                    <a:pt x="973" y="7674"/>
                  </a:cubicBezTo>
                  <a:cubicBezTo>
                    <a:pt x="1399" y="7886"/>
                    <a:pt x="1854" y="8069"/>
                    <a:pt x="2341" y="8160"/>
                  </a:cubicBezTo>
                  <a:cubicBezTo>
                    <a:pt x="2415" y="8167"/>
                    <a:pt x="2488" y="8170"/>
                    <a:pt x="2561" y="8170"/>
                  </a:cubicBezTo>
                  <a:cubicBezTo>
                    <a:pt x="3119" y="8170"/>
                    <a:pt x="3654" y="7973"/>
                    <a:pt x="4165" y="7704"/>
                  </a:cubicBezTo>
                  <a:cubicBezTo>
                    <a:pt x="4651" y="7522"/>
                    <a:pt x="5107" y="7279"/>
                    <a:pt x="5502" y="6944"/>
                  </a:cubicBezTo>
                  <a:cubicBezTo>
                    <a:pt x="5527" y="6932"/>
                    <a:pt x="5558" y="6924"/>
                    <a:pt x="5589" y="6924"/>
                  </a:cubicBezTo>
                  <a:cubicBezTo>
                    <a:pt x="5633" y="6924"/>
                    <a:pt x="5679" y="6939"/>
                    <a:pt x="5715" y="6975"/>
                  </a:cubicBezTo>
                  <a:cubicBezTo>
                    <a:pt x="5836" y="7066"/>
                    <a:pt x="5867" y="7248"/>
                    <a:pt x="5928" y="7370"/>
                  </a:cubicBezTo>
                  <a:cubicBezTo>
                    <a:pt x="6079" y="7674"/>
                    <a:pt x="6231" y="8008"/>
                    <a:pt x="6414" y="8282"/>
                  </a:cubicBezTo>
                  <a:cubicBezTo>
                    <a:pt x="6748" y="8798"/>
                    <a:pt x="7143" y="9345"/>
                    <a:pt x="7660" y="9710"/>
                  </a:cubicBezTo>
                  <a:cubicBezTo>
                    <a:pt x="7928" y="9889"/>
                    <a:pt x="8258" y="10015"/>
                    <a:pt x="8590" y="10015"/>
                  </a:cubicBezTo>
                  <a:cubicBezTo>
                    <a:pt x="8823" y="10015"/>
                    <a:pt x="9058" y="9952"/>
                    <a:pt x="9271" y="9801"/>
                  </a:cubicBezTo>
                  <a:cubicBezTo>
                    <a:pt x="9636" y="9497"/>
                    <a:pt x="9788" y="9041"/>
                    <a:pt x="9879" y="8525"/>
                  </a:cubicBezTo>
                  <a:cubicBezTo>
                    <a:pt x="10517" y="8312"/>
                    <a:pt x="10973" y="7826"/>
                    <a:pt x="11338" y="7279"/>
                  </a:cubicBezTo>
                  <a:cubicBezTo>
                    <a:pt x="11763" y="6671"/>
                    <a:pt x="12189" y="5911"/>
                    <a:pt x="12219" y="5181"/>
                  </a:cubicBezTo>
                  <a:cubicBezTo>
                    <a:pt x="12219" y="5029"/>
                    <a:pt x="12219" y="4877"/>
                    <a:pt x="12189" y="4786"/>
                  </a:cubicBezTo>
                  <a:cubicBezTo>
                    <a:pt x="12250" y="4695"/>
                    <a:pt x="12371" y="4543"/>
                    <a:pt x="12250" y="4391"/>
                  </a:cubicBezTo>
                  <a:cubicBezTo>
                    <a:pt x="12037" y="4087"/>
                    <a:pt x="11733" y="3935"/>
                    <a:pt x="11429" y="3905"/>
                  </a:cubicBezTo>
                  <a:cubicBezTo>
                    <a:pt x="11277" y="3813"/>
                    <a:pt x="11125" y="3753"/>
                    <a:pt x="10943" y="3722"/>
                  </a:cubicBezTo>
                  <a:cubicBezTo>
                    <a:pt x="10548" y="3631"/>
                    <a:pt x="10122" y="3601"/>
                    <a:pt x="9727" y="3570"/>
                  </a:cubicBezTo>
                  <a:lnTo>
                    <a:pt x="8238" y="3449"/>
                  </a:lnTo>
                  <a:cubicBezTo>
                    <a:pt x="7386" y="3388"/>
                    <a:pt x="6414" y="3388"/>
                    <a:pt x="5867" y="2658"/>
                  </a:cubicBezTo>
                  <a:lnTo>
                    <a:pt x="5806" y="2567"/>
                  </a:lnTo>
                  <a:cubicBezTo>
                    <a:pt x="5532" y="2202"/>
                    <a:pt x="5228" y="1777"/>
                    <a:pt x="4955" y="1412"/>
                  </a:cubicBezTo>
                  <a:cubicBezTo>
                    <a:pt x="4438" y="713"/>
                    <a:pt x="3739" y="14"/>
                    <a:pt x="2827" y="14"/>
                  </a:cubicBezTo>
                  <a:cubicBezTo>
                    <a:pt x="2773" y="5"/>
                    <a:pt x="2720" y="1"/>
                    <a:pt x="2668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430;p38">
              <a:extLst>
                <a:ext uri="{FF2B5EF4-FFF2-40B4-BE49-F238E27FC236}">
                  <a16:creationId xmlns:a16="http://schemas.microsoft.com/office/drawing/2014/main" id="{3EC708FB-F822-4FB6-A23F-A4DDC3E33D2D}"/>
                </a:ext>
              </a:extLst>
            </p:cNvPr>
            <p:cNvSpPr/>
            <p:nvPr/>
          </p:nvSpPr>
          <p:spPr>
            <a:xfrm>
              <a:off x="6973839" y="2671299"/>
              <a:ext cx="440178" cy="355457"/>
            </a:xfrm>
            <a:custGeom>
              <a:avLst/>
              <a:gdLst/>
              <a:ahLst/>
              <a:cxnLst/>
              <a:rect l="l" t="t" r="r" b="b"/>
              <a:pathLst>
                <a:path w="12402" h="10015" extrusionOk="0">
                  <a:moveTo>
                    <a:pt x="9712" y="1"/>
                  </a:moveTo>
                  <a:cubicBezTo>
                    <a:pt x="9657" y="1"/>
                    <a:pt x="9602" y="5"/>
                    <a:pt x="9545" y="14"/>
                  </a:cubicBezTo>
                  <a:cubicBezTo>
                    <a:pt x="8633" y="14"/>
                    <a:pt x="7934" y="713"/>
                    <a:pt x="7417" y="1412"/>
                  </a:cubicBezTo>
                  <a:cubicBezTo>
                    <a:pt x="7144" y="1777"/>
                    <a:pt x="6840" y="2202"/>
                    <a:pt x="6566" y="2567"/>
                  </a:cubicBezTo>
                  <a:lnTo>
                    <a:pt x="6505" y="2658"/>
                  </a:lnTo>
                  <a:cubicBezTo>
                    <a:pt x="5989" y="3388"/>
                    <a:pt x="4985" y="3388"/>
                    <a:pt x="4165" y="3449"/>
                  </a:cubicBezTo>
                  <a:lnTo>
                    <a:pt x="2675" y="3570"/>
                  </a:lnTo>
                  <a:cubicBezTo>
                    <a:pt x="2250" y="3601"/>
                    <a:pt x="1824" y="3631"/>
                    <a:pt x="1460" y="3722"/>
                  </a:cubicBezTo>
                  <a:cubicBezTo>
                    <a:pt x="1277" y="3753"/>
                    <a:pt x="1125" y="3813"/>
                    <a:pt x="973" y="3905"/>
                  </a:cubicBezTo>
                  <a:cubicBezTo>
                    <a:pt x="669" y="3935"/>
                    <a:pt x="365" y="4087"/>
                    <a:pt x="122" y="4391"/>
                  </a:cubicBezTo>
                  <a:cubicBezTo>
                    <a:pt x="1" y="4543"/>
                    <a:pt x="122" y="4695"/>
                    <a:pt x="183" y="4786"/>
                  </a:cubicBezTo>
                  <a:cubicBezTo>
                    <a:pt x="153" y="4877"/>
                    <a:pt x="153" y="5029"/>
                    <a:pt x="153" y="5181"/>
                  </a:cubicBezTo>
                  <a:cubicBezTo>
                    <a:pt x="183" y="5911"/>
                    <a:pt x="608" y="6671"/>
                    <a:pt x="1034" y="7279"/>
                  </a:cubicBezTo>
                  <a:cubicBezTo>
                    <a:pt x="1399" y="7826"/>
                    <a:pt x="1855" y="8312"/>
                    <a:pt x="2523" y="8525"/>
                  </a:cubicBezTo>
                  <a:cubicBezTo>
                    <a:pt x="2584" y="9041"/>
                    <a:pt x="2736" y="9497"/>
                    <a:pt x="3131" y="9801"/>
                  </a:cubicBezTo>
                  <a:cubicBezTo>
                    <a:pt x="3332" y="9952"/>
                    <a:pt x="3559" y="10015"/>
                    <a:pt x="3788" y="10015"/>
                  </a:cubicBezTo>
                  <a:cubicBezTo>
                    <a:pt x="4114" y="10015"/>
                    <a:pt x="4444" y="9889"/>
                    <a:pt x="4712" y="9710"/>
                  </a:cubicBezTo>
                  <a:cubicBezTo>
                    <a:pt x="5259" y="9345"/>
                    <a:pt x="5624" y="8798"/>
                    <a:pt x="5958" y="8282"/>
                  </a:cubicBezTo>
                  <a:cubicBezTo>
                    <a:pt x="6171" y="8008"/>
                    <a:pt x="6323" y="7674"/>
                    <a:pt x="6475" y="7370"/>
                  </a:cubicBezTo>
                  <a:cubicBezTo>
                    <a:pt x="6505" y="7248"/>
                    <a:pt x="6536" y="7066"/>
                    <a:pt x="6657" y="6975"/>
                  </a:cubicBezTo>
                  <a:cubicBezTo>
                    <a:pt x="6693" y="6939"/>
                    <a:pt x="6739" y="6924"/>
                    <a:pt x="6783" y="6924"/>
                  </a:cubicBezTo>
                  <a:cubicBezTo>
                    <a:pt x="6814" y="6924"/>
                    <a:pt x="6845" y="6932"/>
                    <a:pt x="6870" y="6944"/>
                  </a:cubicBezTo>
                  <a:cubicBezTo>
                    <a:pt x="7265" y="7279"/>
                    <a:pt x="7721" y="7522"/>
                    <a:pt x="8207" y="7704"/>
                  </a:cubicBezTo>
                  <a:cubicBezTo>
                    <a:pt x="8718" y="7973"/>
                    <a:pt x="9253" y="8170"/>
                    <a:pt x="9811" y="8170"/>
                  </a:cubicBezTo>
                  <a:cubicBezTo>
                    <a:pt x="9884" y="8170"/>
                    <a:pt x="9957" y="8167"/>
                    <a:pt x="10031" y="8160"/>
                  </a:cubicBezTo>
                  <a:cubicBezTo>
                    <a:pt x="10517" y="8069"/>
                    <a:pt x="10973" y="7886"/>
                    <a:pt x="11399" y="7674"/>
                  </a:cubicBezTo>
                  <a:cubicBezTo>
                    <a:pt x="11703" y="7461"/>
                    <a:pt x="11976" y="7279"/>
                    <a:pt x="12098" y="6975"/>
                  </a:cubicBezTo>
                  <a:cubicBezTo>
                    <a:pt x="12280" y="6701"/>
                    <a:pt x="12402" y="6367"/>
                    <a:pt x="12402" y="5941"/>
                  </a:cubicBezTo>
                  <a:cubicBezTo>
                    <a:pt x="12341" y="5272"/>
                    <a:pt x="12007" y="4695"/>
                    <a:pt x="11673" y="4117"/>
                  </a:cubicBezTo>
                  <a:cubicBezTo>
                    <a:pt x="11490" y="3813"/>
                    <a:pt x="11551" y="3509"/>
                    <a:pt x="11581" y="3175"/>
                  </a:cubicBezTo>
                  <a:cubicBezTo>
                    <a:pt x="11642" y="2871"/>
                    <a:pt x="11642" y="2598"/>
                    <a:pt x="11581" y="2294"/>
                  </a:cubicBezTo>
                  <a:cubicBezTo>
                    <a:pt x="11521" y="1747"/>
                    <a:pt x="11247" y="1199"/>
                    <a:pt x="10913" y="743"/>
                  </a:cubicBezTo>
                  <a:cubicBezTo>
                    <a:pt x="10611" y="360"/>
                    <a:pt x="10211" y="1"/>
                    <a:pt x="9712" y="1"/>
                  </a:cubicBezTo>
                  <a:close/>
                </a:path>
              </a:pathLst>
            </a:custGeom>
            <a:solidFill>
              <a:srgbClr val="C03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431;p38">
              <a:extLst>
                <a:ext uri="{FF2B5EF4-FFF2-40B4-BE49-F238E27FC236}">
                  <a16:creationId xmlns:a16="http://schemas.microsoft.com/office/drawing/2014/main" id="{3DD946FC-734D-4C31-8134-6A3247CE52FA}"/>
                </a:ext>
              </a:extLst>
            </p:cNvPr>
            <p:cNvSpPr/>
            <p:nvPr/>
          </p:nvSpPr>
          <p:spPr>
            <a:xfrm>
              <a:off x="703101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4221" y="0"/>
                  </a:moveTo>
                  <a:cubicBezTo>
                    <a:pt x="4112" y="0"/>
                    <a:pt x="4017" y="48"/>
                    <a:pt x="3922" y="143"/>
                  </a:cubicBezTo>
                  <a:cubicBezTo>
                    <a:pt x="3678" y="356"/>
                    <a:pt x="3466" y="568"/>
                    <a:pt x="3222" y="751"/>
                  </a:cubicBezTo>
                  <a:cubicBezTo>
                    <a:pt x="2402" y="1511"/>
                    <a:pt x="1551" y="2331"/>
                    <a:pt x="882" y="3243"/>
                  </a:cubicBezTo>
                  <a:lnTo>
                    <a:pt x="304" y="4033"/>
                  </a:lnTo>
                  <a:cubicBezTo>
                    <a:pt x="153" y="4277"/>
                    <a:pt x="1" y="4520"/>
                    <a:pt x="31" y="4793"/>
                  </a:cubicBezTo>
                  <a:cubicBezTo>
                    <a:pt x="31" y="5097"/>
                    <a:pt x="274" y="5280"/>
                    <a:pt x="487" y="5462"/>
                  </a:cubicBezTo>
                  <a:cubicBezTo>
                    <a:pt x="730" y="5675"/>
                    <a:pt x="943" y="5827"/>
                    <a:pt x="1186" y="5979"/>
                  </a:cubicBezTo>
                  <a:lnTo>
                    <a:pt x="1216" y="6009"/>
                  </a:lnTo>
                  <a:cubicBezTo>
                    <a:pt x="1247" y="6040"/>
                    <a:pt x="1277" y="6040"/>
                    <a:pt x="1338" y="6070"/>
                  </a:cubicBezTo>
                  <a:cubicBezTo>
                    <a:pt x="1399" y="6131"/>
                    <a:pt x="1490" y="6131"/>
                    <a:pt x="1520" y="6131"/>
                  </a:cubicBezTo>
                  <a:cubicBezTo>
                    <a:pt x="1855" y="6070"/>
                    <a:pt x="2159" y="5675"/>
                    <a:pt x="2341" y="5462"/>
                  </a:cubicBezTo>
                  <a:cubicBezTo>
                    <a:pt x="2736" y="5067"/>
                    <a:pt x="3101" y="4550"/>
                    <a:pt x="3466" y="4094"/>
                  </a:cubicBezTo>
                  <a:cubicBezTo>
                    <a:pt x="3800" y="3608"/>
                    <a:pt x="4165" y="3152"/>
                    <a:pt x="4529" y="2666"/>
                  </a:cubicBezTo>
                  <a:cubicBezTo>
                    <a:pt x="4833" y="2240"/>
                    <a:pt x="5137" y="1754"/>
                    <a:pt x="5077" y="1176"/>
                  </a:cubicBezTo>
                  <a:cubicBezTo>
                    <a:pt x="5046" y="690"/>
                    <a:pt x="4864" y="204"/>
                    <a:pt x="4438" y="52"/>
                  </a:cubicBezTo>
                  <a:cubicBezTo>
                    <a:pt x="4359" y="17"/>
                    <a:pt x="4287" y="0"/>
                    <a:pt x="4221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432;p38">
              <a:extLst>
                <a:ext uri="{FF2B5EF4-FFF2-40B4-BE49-F238E27FC236}">
                  <a16:creationId xmlns:a16="http://schemas.microsoft.com/office/drawing/2014/main" id="{D770CEC0-B83B-4391-8BDF-1DE0B32E2191}"/>
                </a:ext>
              </a:extLst>
            </p:cNvPr>
            <p:cNvSpPr/>
            <p:nvPr/>
          </p:nvSpPr>
          <p:spPr>
            <a:xfrm>
              <a:off x="5931689" y="1728147"/>
              <a:ext cx="182360" cy="217605"/>
            </a:xfrm>
            <a:custGeom>
              <a:avLst/>
              <a:gdLst/>
              <a:ahLst/>
              <a:cxnLst/>
              <a:rect l="l" t="t" r="r" b="b"/>
              <a:pathLst>
                <a:path w="5138" h="6131" extrusionOk="0">
                  <a:moveTo>
                    <a:pt x="916" y="0"/>
                  </a:moveTo>
                  <a:cubicBezTo>
                    <a:pt x="850" y="0"/>
                    <a:pt x="779" y="17"/>
                    <a:pt x="699" y="52"/>
                  </a:cubicBezTo>
                  <a:cubicBezTo>
                    <a:pt x="274" y="204"/>
                    <a:pt x="92" y="690"/>
                    <a:pt x="31" y="1176"/>
                  </a:cubicBezTo>
                  <a:cubicBezTo>
                    <a:pt x="0" y="1754"/>
                    <a:pt x="304" y="2240"/>
                    <a:pt x="608" y="2666"/>
                  </a:cubicBezTo>
                  <a:cubicBezTo>
                    <a:pt x="943" y="3152"/>
                    <a:pt x="1338" y="3608"/>
                    <a:pt x="1672" y="4094"/>
                  </a:cubicBezTo>
                  <a:cubicBezTo>
                    <a:pt x="2006" y="4550"/>
                    <a:pt x="2402" y="5067"/>
                    <a:pt x="2766" y="5462"/>
                  </a:cubicBezTo>
                  <a:cubicBezTo>
                    <a:pt x="2979" y="5675"/>
                    <a:pt x="3253" y="6070"/>
                    <a:pt x="3617" y="6131"/>
                  </a:cubicBezTo>
                  <a:cubicBezTo>
                    <a:pt x="3648" y="6131"/>
                    <a:pt x="3739" y="6131"/>
                    <a:pt x="3800" y="6070"/>
                  </a:cubicBezTo>
                  <a:cubicBezTo>
                    <a:pt x="3830" y="6040"/>
                    <a:pt x="3891" y="6040"/>
                    <a:pt x="3921" y="6009"/>
                  </a:cubicBezTo>
                  <a:lnTo>
                    <a:pt x="3952" y="5979"/>
                  </a:lnTo>
                  <a:cubicBezTo>
                    <a:pt x="4195" y="5827"/>
                    <a:pt x="4408" y="5675"/>
                    <a:pt x="4651" y="5462"/>
                  </a:cubicBezTo>
                  <a:cubicBezTo>
                    <a:pt x="4864" y="5280"/>
                    <a:pt x="5107" y="5097"/>
                    <a:pt x="5107" y="4793"/>
                  </a:cubicBezTo>
                  <a:cubicBezTo>
                    <a:pt x="5137" y="4520"/>
                    <a:pt x="4985" y="4277"/>
                    <a:pt x="4833" y="4033"/>
                  </a:cubicBezTo>
                  <a:lnTo>
                    <a:pt x="4256" y="3243"/>
                  </a:lnTo>
                  <a:cubicBezTo>
                    <a:pt x="3587" y="2331"/>
                    <a:pt x="2736" y="1511"/>
                    <a:pt x="1915" y="751"/>
                  </a:cubicBezTo>
                  <a:cubicBezTo>
                    <a:pt x="1672" y="568"/>
                    <a:pt x="1459" y="356"/>
                    <a:pt x="1216" y="143"/>
                  </a:cubicBezTo>
                  <a:cubicBezTo>
                    <a:pt x="1121" y="48"/>
                    <a:pt x="1026" y="0"/>
                    <a:pt x="916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33;p38">
              <a:extLst>
                <a:ext uri="{FF2B5EF4-FFF2-40B4-BE49-F238E27FC236}">
                  <a16:creationId xmlns:a16="http://schemas.microsoft.com/office/drawing/2014/main" id="{1E59F6C1-6E66-4D8A-B820-832193592325}"/>
                </a:ext>
              </a:extLst>
            </p:cNvPr>
            <p:cNvSpPr/>
            <p:nvPr/>
          </p:nvSpPr>
          <p:spPr>
            <a:xfrm>
              <a:off x="5972808" y="3501744"/>
              <a:ext cx="1159123" cy="345878"/>
            </a:xfrm>
            <a:custGeom>
              <a:avLst/>
              <a:gdLst/>
              <a:ahLst/>
              <a:cxnLst/>
              <a:rect l="l" t="t" r="r" b="b"/>
              <a:pathLst>
                <a:path w="28117" h="8390" extrusionOk="0">
                  <a:moveTo>
                    <a:pt x="3040" y="1"/>
                  </a:moveTo>
                  <a:lnTo>
                    <a:pt x="1" y="6353"/>
                  </a:lnTo>
                  <a:lnTo>
                    <a:pt x="2220" y="6961"/>
                  </a:lnTo>
                  <a:lnTo>
                    <a:pt x="3466" y="7934"/>
                  </a:lnTo>
                  <a:lnTo>
                    <a:pt x="6870" y="7174"/>
                  </a:lnTo>
                  <a:lnTo>
                    <a:pt x="7600" y="8116"/>
                  </a:lnTo>
                  <a:lnTo>
                    <a:pt x="11430" y="7478"/>
                  </a:lnTo>
                  <a:lnTo>
                    <a:pt x="12797" y="8390"/>
                  </a:lnTo>
                  <a:lnTo>
                    <a:pt x="15199" y="7508"/>
                  </a:lnTo>
                  <a:lnTo>
                    <a:pt x="16202" y="8116"/>
                  </a:lnTo>
                  <a:lnTo>
                    <a:pt x="18785" y="7053"/>
                  </a:lnTo>
                  <a:lnTo>
                    <a:pt x="19910" y="8116"/>
                  </a:lnTo>
                  <a:lnTo>
                    <a:pt x="22950" y="7448"/>
                  </a:lnTo>
                  <a:lnTo>
                    <a:pt x="24409" y="8116"/>
                  </a:lnTo>
                  <a:lnTo>
                    <a:pt x="26627" y="6749"/>
                  </a:lnTo>
                  <a:lnTo>
                    <a:pt x="28117" y="6505"/>
                  </a:lnTo>
                  <a:lnTo>
                    <a:pt x="25412" y="1"/>
                  </a:ln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34;p38">
              <a:extLst>
                <a:ext uri="{FF2B5EF4-FFF2-40B4-BE49-F238E27FC236}">
                  <a16:creationId xmlns:a16="http://schemas.microsoft.com/office/drawing/2014/main" id="{778AB837-2E03-4751-9E6E-116B907DCD55}"/>
                </a:ext>
              </a:extLst>
            </p:cNvPr>
            <p:cNvSpPr/>
            <p:nvPr/>
          </p:nvSpPr>
          <p:spPr>
            <a:xfrm>
              <a:off x="5475346" y="3289971"/>
              <a:ext cx="2170331" cy="95271"/>
            </a:xfrm>
            <a:custGeom>
              <a:avLst/>
              <a:gdLst/>
              <a:ahLst/>
              <a:cxnLst/>
              <a:rect l="l" t="t" r="r" b="b"/>
              <a:pathLst>
                <a:path w="52646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52646" y="2311"/>
                  </a:lnTo>
                  <a:lnTo>
                    <a:pt x="5264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35;p38">
              <a:extLst>
                <a:ext uri="{FF2B5EF4-FFF2-40B4-BE49-F238E27FC236}">
                  <a16:creationId xmlns:a16="http://schemas.microsoft.com/office/drawing/2014/main" id="{6323DC27-0351-4D19-AA29-EFEB5630F372}"/>
                </a:ext>
              </a:extLst>
            </p:cNvPr>
            <p:cNvSpPr/>
            <p:nvPr/>
          </p:nvSpPr>
          <p:spPr>
            <a:xfrm>
              <a:off x="5548026" y="3388993"/>
              <a:ext cx="2026250" cy="120336"/>
            </a:xfrm>
            <a:custGeom>
              <a:avLst/>
              <a:gdLst/>
              <a:ahLst/>
              <a:cxnLst/>
              <a:rect l="l" t="t" r="r" b="b"/>
              <a:pathLst>
                <a:path w="49151" h="2919" extrusionOk="0">
                  <a:moveTo>
                    <a:pt x="1" y="0"/>
                  </a:moveTo>
                  <a:lnTo>
                    <a:pt x="1" y="2918"/>
                  </a:lnTo>
                  <a:lnTo>
                    <a:pt x="49151" y="2918"/>
                  </a:lnTo>
                  <a:lnTo>
                    <a:pt x="49151" y="0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6;p38">
              <a:extLst>
                <a:ext uri="{FF2B5EF4-FFF2-40B4-BE49-F238E27FC236}">
                  <a16:creationId xmlns:a16="http://schemas.microsoft.com/office/drawing/2014/main" id="{B588827B-6066-46F6-8C85-0742483E2EAB}"/>
                </a:ext>
              </a:extLst>
            </p:cNvPr>
            <p:cNvSpPr/>
            <p:nvPr/>
          </p:nvSpPr>
          <p:spPr>
            <a:xfrm>
              <a:off x="5548026" y="3479194"/>
              <a:ext cx="210577" cy="1122804"/>
            </a:xfrm>
            <a:custGeom>
              <a:avLst/>
              <a:gdLst/>
              <a:ahLst/>
              <a:cxnLst/>
              <a:rect l="l" t="t" r="r" b="b"/>
              <a:pathLst>
                <a:path w="5108" h="27236" extrusionOk="0">
                  <a:moveTo>
                    <a:pt x="1" y="1"/>
                  </a:moveTo>
                  <a:lnTo>
                    <a:pt x="1" y="27235"/>
                  </a:lnTo>
                  <a:lnTo>
                    <a:pt x="5107" y="27235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37;p38">
              <a:extLst>
                <a:ext uri="{FF2B5EF4-FFF2-40B4-BE49-F238E27FC236}">
                  <a16:creationId xmlns:a16="http://schemas.microsoft.com/office/drawing/2014/main" id="{E54446A3-F2B5-4EC9-9028-013E2DDBC446}"/>
                </a:ext>
              </a:extLst>
            </p:cNvPr>
            <p:cNvSpPr/>
            <p:nvPr/>
          </p:nvSpPr>
          <p:spPr>
            <a:xfrm>
              <a:off x="7363740" y="3479194"/>
              <a:ext cx="209299" cy="1122804"/>
            </a:xfrm>
            <a:custGeom>
              <a:avLst/>
              <a:gdLst/>
              <a:ahLst/>
              <a:cxnLst/>
              <a:rect l="l" t="t" r="r" b="b"/>
              <a:pathLst>
                <a:path w="5077" h="27236" extrusionOk="0">
                  <a:moveTo>
                    <a:pt x="0" y="1"/>
                  </a:moveTo>
                  <a:lnTo>
                    <a:pt x="0" y="27235"/>
                  </a:lnTo>
                  <a:lnTo>
                    <a:pt x="5076" y="27235"/>
                  </a:lnTo>
                  <a:lnTo>
                    <a:pt x="5076" y="1"/>
                  </a:lnTo>
                  <a:close/>
                </a:path>
              </a:pathLst>
            </a:custGeom>
            <a:solidFill>
              <a:srgbClr val="C1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38;p38">
              <a:extLst>
                <a:ext uri="{FF2B5EF4-FFF2-40B4-BE49-F238E27FC236}">
                  <a16:creationId xmlns:a16="http://schemas.microsoft.com/office/drawing/2014/main" id="{7298C4FE-1286-41CF-A7EC-29AC51E95BCD}"/>
                </a:ext>
              </a:extLst>
            </p:cNvPr>
            <p:cNvSpPr/>
            <p:nvPr/>
          </p:nvSpPr>
          <p:spPr>
            <a:xfrm>
              <a:off x="5797099" y="2252164"/>
              <a:ext cx="178811" cy="182467"/>
            </a:xfrm>
            <a:custGeom>
              <a:avLst/>
              <a:gdLst/>
              <a:ahLst/>
              <a:cxnLst/>
              <a:rect l="l" t="t" r="r" b="b"/>
              <a:pathLst>
                <a:path w="5038" h="5141" extrusionOk="0">
                  <a:moveTo>
                    <a:pt x="1337" y="1"/>
                  </a:moveTo>
                  <a:cubicBezTo>
                    <a:pt x="974" y="1"/>
                    <a:pt x="610" y="69"/>
                    <a:pt x="266" y="212"/>
                  </a:cubicBezTo>
                  <a:cubicBezTo>
                    <a:pt x="1" y="318"/>
                    <a:pt x="60" y="726"/>
                    <a:pt x="302" y="726"/>
                  </a:cubicBezTo>
                  <a:cubicBezTo>
                    <a:pt x="337" y="726"/>
                    <a:pt x="376" y="717"/>
                    <a:pt x="418" y="698"/>
                  </a:cubicBezTo>
                  <a:cubicBezTo>
                    <a:pt x="692" y="607"/>
                    <a:pt x="935" y="546"/>
                    <a:pt x="1209" y="516"/>
                  </a:cubicBezTo>
                  <a:lnTo>
                    <a:pt x="1209" y="516"/>
                  </a:lnTo>
                  <a:cubicBezTo>
                    <a:pt x="935" y="1580"/>
                    <a:pt x="1178" y="2795"/>
                    <a:pt x="1817" y="3677"/>
                  </a:cubicBezTo>
                  <a:cubicBezTo>
                    <a:pt x="2516" y="4589"/>
                    <a:pt x="3580" y="5106"/>
                    <a:pt x="4704" y="5136"/>
                  </a:cubicBezTo>
                  <a:cubicBezTo>
                    <a:pt x="4722" y="5139"/>
                    <a:pt x="4738" y="5141"/>
                    <a:pt x="4754" y="5141"/>
                  </a:cubicBezTo>
                  <a:cubicBezTo>
                    <a:pt x="5038" y="5141"/>
                    <a:pt x="5021" y="4650"/>
                    <a:pt x="4704" y="4650"/>
                  </a:cubicBezTo>
                  <a:cubicBezTo>
                    <a:pt x="3762" y="4619"/>
                    <a:pt x="2820" y="4133"/>
                    <a:pt x="2242" y="3373"/>
                  </a:cubicBezTo>
                  <a:cubicBezTo>
                    <a:pt x="1665" y="2583"/>
                    <a:pt x="1482" y="1519"/>
                    <a:pt x="1756" y="607"/>
                  </a:cubicBezTo>
                  <a:lnTo>
                    <a:pt x="1756" y="607"/>
                  </a:lnTo>
                  <a:cubicBezTo>
                    <a:pt x="2242" y="668"/>
                    <a:pt x="2698" y="911"/>
                    <a:pt x="3063" y="1276"/>
                  </a:cubicBezTo>
                  <a:cubicBezTo>
                    <a:pt x="3119" y="1332"/>
                    <a:pt x="3182" y="1356"/>
                    <a:pt x="3243" y="1356"/>
                  </a:cubicBezTo>
                  <a:cubicBezTo>
                    <a:pt x="3444" y="1356"/>
                    <a:pt x="3621" y="1098"/>
                    <a:pt x="3458" y="911"/>
                  </a:cubicBezTo>
                  <a:cubicBezTo>
                    <a:pt x="2916" y="327"/>
                    <a:pt x="2130" y="1"/>
                    <a:pt x="1337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39;p38">
              <a:extLst>
                <a:ext uri="{FF2B5EF4-FFF2-40B4-BE49-F238E27FC236}">
                  <a16:creationId xmlns:a16="http://schemas.microsoft.com/office/drawing/2014/main" id="{B0ABC0B5-46D5-4096-B166-D76B46D70479}"/>
                </a:ext>
              </a:extLst>
            </p:cNvPr>
            <p:cNvSpPr/>
            <p:nvPr/>
          </p:nvSpPr>
          <p:spPr>
            <a:xfrm>
              <a:off x="7168058" y="2252164"/>
              <a:ext cx="179876" cy="182467"/>
            </a:xfrm>
            <a:custGeom>
              <a:avLst/>
              <a:gdLst/>
              <a:ahLst/>
              <a:cxnLst/>
              <a:rect l="l" t="t" r="r" b="b"/>
              <a:pathLst>
                <a:path w="5068" h="5141" extrusionOk="0">
                  <a:moveTo>
                    <a:pt x="3732" y="1"/>
                  </a:moveTo>
                  <a:cubicBezTo>
                    <a:pt x="2939" y="1"/>
                    <a:pt x="2153" y="327"/>
                    <a:pt x="1611" y="911"/>
                  </a:cubicBezTo>
                  <a:cubicBezTo>
                    <a:pt x="1424" y="1098"/>
                    <a:pt x="1614" y="1356"/>
                    <a:pt x="1808" y="1356"/>
                  </a:cubicBezTo>
                  <a:cubicBezTo>
                    <a:pt x="1867" y="1356"/>
                    <a:pt x="1926" y="1332"/>
                    <a:pt x="1976" y="1276"/>
                  </a:cubicBezTo>
                  <a:cubicBezTo>
                    <a:pt x="2371" y="911"/>
                    <a:pt x="2827" y="668"/>
                    <a:pt x="3313" y="607"/>
                  </a:cubicBezTo>
                  <a:lnTo>
                    <a:pt x="3313" y="607"/>
                  </a:lnTo>
                  <a:cubicBezTo>
                    <a:pt x="3586" y="1519"/>
                    <a:pt x="3404" y="2583"/>
                    <a:pt x="2827" y="3373"/>
                  </a:cubicBezTo>
                  <a:cubicBezTo>
                    <a:pt x="2249" y="4133"/>
                    <a:pt x="1307" y="4619"/>
                    <a:pt x="365" y="4650"/>
                  </a:cubicBezTo>
                  <a:cubicBezTo>
                    <a:pt x="19" y="4650"/>
                    <a:pt x="1" y="5141"/>
                    <a:pt x="310" y="5141"/>
                  </a:cubicBezTo>
                  <a:cubicBezTo>
                    <a:pt x="327" y="5141"/>
                    <a:pt x="345" y="5139"/>
                    <a:pt x="365" y="5136"/>
                  </a:cubicBezTo>
                  <a:cubicBezTo>
                    <a:pt x="1489" y="5106"/>
                    <a:pt x="2553" y="4589"/>
                    <a:pt x="3252" y="3677"/>
                  </a:cubicBezTo>
                  <a:cubicBezTo>
                    <a:pt x="3890" y="2795"/>
                    <a:pt x="4103" y="1580"/>
                    <a:pt x="3860" y="516"/>
                  </a:cubicBezTo>
                  <a:lnTo>
                    <a:pt x="3860" y="516"/>
                  </a:lnTo>
                  <a:cubicBezTo>
                    <a:pt x="4103" y="546"/>
                    <a:pt x="4377" y="607"/>
                    <a:pt x="4650" y="698"/>
                  </a:cubicBezTo>
                  <a:cubicBezTo>
                    <a:pt x="4693" y="717"/>
                    <a:pt x="4731" y="726"/>
                    <a:pt x="4766" y="726"/>
                  </a:cubicBezTo>
                  <a:cubicBezTo>
                    <a:pt x="5009" y="726"/>
                    <a:pt x="5068" y="318"/>
                    <a:pt x="4802" y="212"/>
                  </a:cubicBezTo>
                  <a:cubicBezTo>
                    <a:pt x="4459" y="69"/>
                    <a:pt x="4095" y="1"/>
                    <a:pt x="3732" y="1"/>
                  </a:cubicBezTo>
                  <a:close/>
                </a:path>
              </a:pathLst>
            </a:custGeom>
            <a:solidFill>
              <a:srgbClr val="461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40;p38">
              <a:extLst>
                <a:ext uri="{FF2B5EF4-FFF2-40B4-BE49-F238E27FC236}">
                  <a16:creationId xmlns:a16="http://schemas.microsoft.com/office/drawing/2014/main" id="{8A3BD5D5-EB6E-441D-8BEC-A9890E7C759D}"/>
                </a:ext>
              </a:extLst>
            </p:cNvPr>
            <p:cNvSpPr/>
            <p:nvPr/>
          </p:nvSpPr>
          <p:spPr>
            <a:xfrm>
              <a:off x="5475346" y="3375183"/>
              <a:ext cx="2171609" cy="21355"/>
            </a:xfrm>
            <a:custGeom>
              <a:avLst/>
              <a:gdLst/>
              <a:ahLst/>
              <a:cxnLst/>
              <a:rect l="l" t="t" r="r" b="b"/>
              <a:pathLst>
                <a:path w="52677" h="518" extrusionOk="0">
                  <a:moveTo>
                    <a:pt x="244" y="1"/>
                  </a:moveTo>
                  <a:cubicBezTo>
                    <a:pt x="92" y="1"/>
                    <a:pt x="1" y="92"/>
                    <a:pt x="1" y="244"/>
                  </a:cubicBezTo>
                  <a:cubicBezTo>
                    <a:pt x="1" y="396"/>
                    <a:pt x="92" y="518"/>
                    <a:pt x="244" y="518"/>
                  </a:cubicBezTo>
                  <a:lnTo>
                    <a:pt x="52433" y="518"/>
                  </a:lnTo>
                  <a:cubicBezTo>
                    <a:pt x="52525" y="518"/>
                    <a:pt x="52646" y="396"/>
                    <a:pt x="52676" y="244"/>
                  </a:cubicBezTo>
                  <a:cubicBezTo>
                    <a:pt x="52676" y="92"/>
                    <a:pt x="52585" y="1"/>
                    <a:pt x="52433" y="1"/>
                  </a:cubicBezTo>
                  <a:close/>
                </a:path>
              </a:pathLst>
            </a:custGeom>
            <a:solidFill>
              <a:srgbClr val="A6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41;p38">
              <a:extLst>
                <a:ext uri="{FF2B5EF4-FFF2-40B4-BE49-F238E27FC236}">
                  <a16:creationId xmlns:a16="http://schemas.microsoft.com/office/drawing/2014/main" id="{CBDF9077-691E-43D4-8832-575119FEFAAF}"/>
                </a:ext>
              </a:extLst>
            </p:cNvPr>
            <p:cNvSpPr/>
            <p:nvPr/>
          </p:nvSpPr>
          <p:spPr>
            <a:xfrm>
              <a:off x="6215912" y="4278670"/>
              <a:ext cx="312032" cy="324523"/>
            </a:xfrm>
            <a:custGeom>
              <a:avLst/>
              <a:gdLst/>
              <a:ahLst/>
              <a:cxnLst/>
              <a:rect l="l" t="t" r="r" b="b"/>
              <a:pathLst>
                <a:path w="7569" h="7872" extrusionOk="0">
                  <a:moveTo>
                    <a:pt x="4726" y="923"/>
                  </a:moveTo>
                  <a:cubicBezTo>
                    <a:pt x="5018" y="923"/>
                    <a:pt x="5308" y="1010"/>
                    <a:pt x="5472" y="1277"/>
                  </a:cubicBezTo>
                  <a:cubicBezTo>
                    <a:pt x="5624" y="1550"/>
                    <a:pt x="5533" y="1976"/>
                    <a:pt x="5350" y="2280"/>
                  </a:cubicBezTo>
                  <a:cubicBezTo>
                    <a:pt x="5229" y="2705"/>
                    <a:pt x="4894" y="3070"/>
                    <a:pt x="4408" y="3161"/>
                  </a:cubicBezTo>
                  <a:cubicBezTo>
                    <a:pt x="4378" y="3192"/>
                    <a:pt x="4286" y="3222"/>
                    <a:pt x="4226" y="3222"/>
                  </a:cubicBezTo>
                  <a:cubicBezTo>
                    <a:pt x="3526" y="3222"/>
                    <a:pt x="3223" y="2584"/>
                    <a:pt x="3344" y="1976"/>
                  </a:cubicBezTo>
                  <a:cubicBezTo>
                    <a:pt x="3466" y="1489"/>
                    <a:pt x="3861" y="1125"/>
                    <a:pt x="4317" y="973"/>
                  </a:cubicBezTo>
                  <a:cubicBezTo>
                    <a:pt x="4445" y="943"/>
                    <a:pt x="4586" y="923"/>
                    <a:pt x="4726" y="923"/>
                  </a:cubicBezTo>
                  <a:close/>
                  <a:moveTo>
                    <a:pt x="1039" y="996"/>
                  </a:moveTo>
                  <a:cubicBezTo>
                    <a:pt x="1105" y="996"/>
                    <a:pt x="1169" y="1017"/>
                    <a:pt x="1216" y="1064"/>
                  </a:cubicBezTo>
                  <a:cubicBezTo>
                    <a:pt x="1277" y="1064"/>
                    <a:pt x="1368" y="1064"/>
                    <a:pt x="1429" y="1125"/>
                  </a:cubicBezTo>
                  <a:cubicBezTo>
                    <a:pt x="1824" y="1489"/>
                    <a:pt x="2341" y="1520"/>
                    <a:pt x="2615" y="2006"/>
                  </a:cubicBezTo>
                  <a:cubicBezTo>
                    <a:pt x="2767" y="2462"/>
                    <a:pt x="2615" y="3100"/>
                    <a:pt x="2159" y="3313"/>
                  </a:cubicBezTo>
                  <a:cubicBezTo>
                    <a:pt x="2061" y="3348"/>
                    <a:pt x="1968" y="3364"/>
                    <a:pt x="1881" y="3364"/>
                  </a:cubicBezTo>
                  <a:cubicBezTo>
                    <a:pt x="1127" y="3364"/>
                    <a:pt x="764" y="2170"/>
                    <a:pt x="791" y="1489"/>
                  </a:cubicBezTo>
                  <a:cubicBezTo>
                    <a:pt x="791" y="1398"/>
                    <a:pt x="760" y="1337"/>
                    <a:pt x="760" y="1246"/>
                  </a:cubicBezTo>
                  <a:cubicBezTo>
                    <a:pt x="740" y="1099"/>
                    <a:pt x="892" y="996"/>
                    <a:pt x="1039" y="996"/>
                  </a:cubicBezTo>
                  <a:close/>
                  <a:moveTo>
                    <a:pt x="335" y="0"/>
                  </a:moveTo>
                  <a:cubicBezTo>
                    <a:pt x="335" y="0"/>
                    <a:pt x="1" y="2249"/>
                    <a:pt x="669" y="4559"/>
                  </a:cubicBezTo>
                  <a:cubicBezTo>
                    <a:pt x="1180" y="6224"/>
                    <a:pt x="2403" y="7871"/>
                    <a:pt x="3830" y="7871"/>
                  </a:cubicBezTo>
                  <a:cubicBezTo>
                    <a:pt x="4358" y="7871"/>
                    <a:pt x="4914" y="7646"/>
                    <a:pt x="5472" y="7113"/>
                  </a:cubicBezTo>
                  <a:cubicBezTo>
                    <a:pt x="7569" y="5137"/>
                    <a:pt x="5472" y="0"/>
                    <a:pt x="5472" y="0"/>
                  </a:cubicBezTo>
                  <a:cubicBezTo>
                    <a:pt x="4479" y="466"/>
                    <a:pt x="3641" y="621"/>
                    <a:pt x="2966" y="621"/>
                  </a:cubicBezTo>
                  <a:cubicBezTo>
                    <a:pt x="1615" y="621"/>
                    <a:pt x="912" y="0"/>
                    <a:pt x="912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42;p38">
              <a:extLst>
                <a:ext uri="{FF2B5EF4-FFF2-40B4-BE49-F238E27FC236}">
                  <a16:creationId xmlns:a16="http://schemas.microsoft.com/office/drawing/2014/main" id="{EDAB602E-3605-4264-BBAF-0E47FBC17D0B}"/>
                </a:ext>
              </a:extLst>
            </p:cNvPr>
            <p:cNvSpPr/>
            <p:nvPr/>
          </p:nvSpPr>
          <p:spPr>
            <a:xfrm>
              <a:off x="6605612" y="4278670"/>
              <a:ext cx="310795" cy="324523"/>
            </a:xfrm>
            <a:custGeom>
              <a:avLst/>
              <a:gdLst/>
              <a:ahLst/>
              <a:cxnLst/>
              <a:rect l="l" t="t" r="r" b="b"/>
              <a:pathLst>
                <a:path w="7539" h="7872" extrusionOk="0">
                  <a:moveTo>
                    <a:pt x="2797" y="923"/>
                  </a:moveTo>
                  <a:cubicBezTo>
                    <a:pt x="2936" y="923"/>
                    <a:pt x="3074" y="943"/>
                    <a:pt x="3192" y="973"/>
                  </a:cubicBezTo>
                  <a:cubicBezTo>
                    <a:pt x="3648" y="1125"/>
                    <a:pt x="4074" y="1489"/>
                    <a:pt x="4195" y="1976"/>
                  </a:cubicBezTo>
                  <a:cubicBezTo>
                    <a:pt x="4286" y="2584"/>
                    <a:pt x="3982" y="3222"/>
                    <a:pt x="3314" y="3222"/>
                  </a:cubicBezTo>
                  <a:cubicBezTo>
                    <a:pt x="3223" y="3222"/>
                    <a:pt x="3162" y="3192"/>
                    <a:pt x="3131" y="3161"/>
                  </a:cubicBezTo>
                  <a:cubicBezTo>
                    <a:pt x="2615" y="3070"/>
                    <a:pt x="2311" y="2736"/>
                    <a:pt x="2159" y="2280"/>
                  </a:cubicBezTo>
                  <a:cubicBezTo>
                    <a:pt x="1976" y="1976"/>
                    <a:pt x="1916" y="1550"/>
                    <a:pt x="2068" y="1277"/>
                  </a:cubicBezTo>
                  <a:cubicBezTo>
                    <a:pt x="2211" y="1010"/>
                    <a:pt x="2508" y="923"/>
                    <a:pt x="2797" y="923"/>
                  </a:cubicBezTo>
                  <a:close/>
                  <a:moveTo>
                    <a:pt x="6525" y="1026"/>
                  </a:moveTo>
                  <a:cubicBezTo>
                    <a:pt x="6664" y="1026"/>
                    <a:pt x="6809" y="1130"/>
                    <a:pt x="6809" y="1277"/>
                  </a:cubicBezTo>
                  <a:cubicBezTo>
                    <a:pt x="6809" y="1368"/>
                    <a:pt x="6779" y="1429"/>
                    <a:pt x="6779" y="1520"/>
                  </a:cubicBezTo>
                  <a:cubicBezTo>
                    <a:pt x="6833" y="2201"/>
                    <a:pt x="6448" y="3394"/>
                    <a:pt x="5690" y="3394"/>
                  </a:cubicBezTo>
                  <a:cubicBezTo>
                    <a:pt x="5602" y="3394"/>
                    <a:pt x="5509" y="3378"/>
                    <a:pt x="5411" y="3344"/>
                  </a:cubicBezTo>
                  <a:cubicBezTo>
                    <a:pt x="4894" y="3100"/>
                    <a:pt x="4742" y="2462"/>
                    <a:pt x="4955" y="2037"/>
                  </a:cubicBezTo>
                  <a:cubicBezTo>
                    <a:pt x="5168" y="1520"/>
                    <a:pt x="5715" y="1489"/>
                    <a:pt x="6110" y="1185"/>
                  </a:cubicBezTo>
                  <a:cubicBezTo>
                    <a:pt x="6201" y="1094"/>
                    <a:pt x="6262" y="1094"/>
                    <a:pt x="6353" y="1094"/>
                  </a:cubicBezTo>
                  <a:cubicBezTo>
                    <a:pt x="6400" y="1047"/>
                    <a:pt x="6462" y="1026"/>
                    <a:pt x="6525" y="1026"/>
                  </a:cubicBezTo>
                  <a:close/>
                  <a:moveTo>
                    <a:pt x="2068" y="0"/>
                  </a:moveTo>
                  <a:cubicBezTo>
                    <a:pt x="2068" y="0"/>
                    <a:pt x="1" y="5137"/>
                    <a:pt x="2068" y="7113"/>
                  </a:cubicBezTo>
                  <a:cubicBezTo>
                    <a:pt x="2626" y="7646"/>
                    <a:pt x="3181" y="7871"/>
                    <a:pt x="3709" y="7871"/>
                  </a:cubicBezTo>
                  <a:cubicBezTo>
                    <a:pt x="5134" y="7871"/>
                    <a:pt x="6352" y="6224"/>
                    <a:pt x="6840" y="4559"/>
                  </a:cubicBezTo>
                  <a:cubicBezTo>
                    <a:pt x="7539" y="2280"/>
                    <a:pt x="7174" y="0"/>
                    <a:pt x="7174" y="0"/>
                  </a:cubicBezTo>
                  <a:lnTo>
                    <a:pt x="6627" y="0"/>
                  </a:lnTo>
                  <a:cubicBezTo>
                    <a:pt x="6627" y="0"/>
                    <a:pt x="5911" y="621"/>
                    <a:pt x="4560" y="621"/>
                  </a:cubicBezTo>
                  <a:cubicBezTo>
                    <a:pt x="3885" y="621"/>
                    <a:pt x="3050" y="466"/>
                    <a:pt x="2068" y="0"/>
                  </a:cubicBezTo>
                  <a:close/>
                </a:path>
              </a:pathLst>
            </a:custGeom>
            <a:solidFill>
              <a:srgbClr val="647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0" name="Google Shape;443;p38">
              <a:extLst>
                <a:ext uri="{FF2B5EF4-FFF2-40B4-BE49-F238E27FC236}">
                  <a16:creationId xmlns:a16="http://schemas.microsoft.com/office/drawing/2014/main" id="{17C1DBA0-A4DC-4CB3-8F06-DDD0BD71AD21}"/>
                </a:ext>
              </a:extLst>
            </p:cNvPr>
            <p:cNvGrpSpPr/>
            <p:nvPr/>
          </p:nvGrpSpPr>
          <p:grpSpPr>
            <a:xfrm>
              <a:off x="6172337" y="2167153"/>
              <a:ext cx="818430" cy="402878"/>
              <a:chOff x="13805225" y="14342375"/>
              <a:chExt cx="704450" cy="346800"/>
            </a:xfrm>
          </p:grpSpPr>
          <p:sp>
            <p:nvSpPr>
              <p:cNvPr id="51" name="Google Shape;444;p38">
                <a:extLst>
                  <a:ext uri="{FF2B5EF4-FFF2-40B4-BE49-F238E27FC236}">
                    <a16:creationId xmlns:a16="http://schemas.microsoft.com/office/drawing/2014/main" id="{41137269-4CF8-4244-A23A-DBDD9E883568}"/>
                  </a:ext>
                </a:extLst>
              </p:cNvPr>
              <p:cNvSpPr/>
              <p:nvPr/>
            </p:nvSpPr>
            <p:spPr>
              <a:xfrm>
                <a:off x="13805225" y="14513625"/>
                <a:ext cx="187725" cy="174925"/>
              </a:xfrm>
              <a:custGeom>
                <a:avLst/>
                <a:gdLst/>
                <a:ahLst/>
                <a:cxnLst/>
                <a:rect l="l" t="t" r="r" b="b"/>
                <a:pathLst>
                  <a:path w="7509" h="6997" extrusionOk="0">
                    <a:moveTo>
                      <a:pt x="3718" y="1"/>
                    </a:moveTo>
                    <a:cubicBezTo>
                      <a:pt x="2041" y="1"/>
                      <a:pt x="577" y="1227"/>
                      <a:pt x="305" y="2941"/>
                    </a:cubicBezTo>
                    <a:cubicBezTo>
                      <a:pt x="1" y="4825"/>
                      <a:pt x="1308" y="6618"/>
                      <a:pt x="3192" y="6953"/>
                    </a:cubicBezTo>
                    <a:cubicBezTo>
                      <a:pt x="3379" y="6982"/>
                      <a:pt x="3564" y="6997"/>
                      <a:pt x="3747" y="6997"/>
                    </a:cubicBezTo>
                    <a:cubicBezTo>
                      <a:pt x="5443" y="6997"/>
                      <a:pt x="6930" y="5766"/>
                      <a:pt x="7205" y="4065"/>
                    </a:cubicBezTo>
                    <a:cubicBezTo>
                      <a:pt x="7509" y="2150"/>
                      <a:pt x="6232" y="357"/>
                      <a:pt x="4317" y="53"/>
                    </a:cubicBezTo>
                    <a:cubicBezTo>
                      <a:pt x="4115" y="18"/>
                      <a:pt x="3915" y="1"/>
                      <a:pt x="3718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445;p38">
                <a:extLst>
                  <a:ext uri="{FF2B5EF4-FFF2-40B4-BE49-F238E27FC236}">
                    <a16:creationId xmlns:a16="http://schemas.microsoft.com/office/drawing/2014/main" id="{CA9EA079-30BC-406E-BA5F-432206EE9482}"/>
                  </a:ext>
                </a:extLst>
              </p:cNvPr>
              <p:cNvSpPr/>
              <p:nvPr/>
            </p:nvSpPr>
            <p:spPr>
              <a:xfrm>
                <a:off x="14317400" y="14514725"/>
                <a:ext cx="19227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7691" h="6978" extrusionOk="0">
                    <a:moveTo>
                      <a:pt x="3822" y="1"/>
                    </a:moveTo>
                    <a:cubicBezTo>
                      <a:pt x="2242" y="1"/>
                      <a:pt x="815" y="1077"/>
                      <a:pt x="426" y="2684"/>
                    </a:cubicBezTo>
                    <a:cubicBezTo>
                      <a:pt x="1" y="4568"/>
                      <a:pt x="1156" y="6453"/>
                      <a:pt x="3040" y="6878"/>
                    </a:cubicBezTo>
                    <a:cubicBezTo>
                      <a:pt x="3318" y="6946"/>
                      <a:pt x="3596" y="6978"/>
                      <a:pt x="3869" y="6978"/>
                    </a:cubicBezTo>
                    <a:cubicBezTo>
                      <a:pt x="5449" y="6978"/>
                      <a:pt x="6872" y="5901"/>
                      <a:pt x="7235" y="4295"/>
                    </a:cubicBezTo>
                    <a:cubicBezTo>
                      <a:pt x="7691" y="2410"/>
                      <a:pt x="6505" y="526"/>
                      <a:pt x="4651" y="100"/>
                    </a:cubicBezTo>
                    <a:cubicBezTo>
                      <a:pt x="4373" y="33"/>
                      <a:pt x="4095" y="1"/>
                      <a:pt x="3822" y="1"/>
                    </a:cubicBezTo>
                    <a:close/>
                  </a:path>
                </a:pathLst>
              </a:custGeom>
              <a:solidFill>
                <a:srgbClr val="E0B8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446;p38">
                <a:extLst>
                  <a:ext uri="{FF2B5EF4-FFF2-40B4-BE49-F238E27FC236}">
                    <a16:creationId xmlns:a16="http://schemas.microsoft.com/office/drawing/2014/main" id="{F5DB64EA-41FD-4FB3-A73C-3DDFC6BD1423}"/>
                  </a:ext>
                </a:extLst>
              </p:cNvPr>
              <p:cNvSpPr/>
              <p:nvPr/>
            </p:nvSpPr>
            <p:spPr>
              <a:xfrm>
                <a:off x="13835625" y="14342375"/>
                <a:ext cx="15505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02" h="5929" extrusionOk="0">
                    <a:moveTo>
                      <a:pt x="2799" y="1"/>
                    </a:moveTo>
                    <a:cubicBezTo>
                      <a:pt x="2357" y="1"/>
                      <a:pt x="1918" y="137"/>
                      <a:pt x="1521" y="459"/>
                    </a:cubicBezTo>
                    <a:lnTo>
                      <a:pt x="1186" y="794"/>
                    </a:lnTo>
                    <a:cubicBezTo>
                      <a:pt x="882" y="1006"/>
                      <a:pt x="609" y="1219"/>
                      <a:pt x="426" y="1523"/>
                    </a:cubicBezTo>
                    <a:cubicBezTo>
                      <a:pt x="62" y="2101"/>
                      <a:pt x="1" y="2769"/>
                      <a:pt x="122" y="3377"/>
                    </a:cubicBezTo>
                    <a:cubicBezTo>
                      <a:pt x="305" y="4563"/>
                      <a:pt x="1247" y="5596"/>
                      <a:pt x="2432" y="5870"/>
                    </a:cubicBezTo>
                    <a:cubicBezTo>
                      <a:pt x="2634" y="5909"/>
                      <a:pt x="2839" y="5928"/>
                      <a:pt x="3042" y="5928"/>
                    </a:cubicBezTo>
                    <a:cubicBezTo>
                      <a:pt x="4093" y="5928"/>
                      <a:pt x="5115" y="5409"/>
                      <a:pt x="5624" y="4441"/>
                    </a:cubicBezTo>
                    <a:cubicBezTo>
                      <a:pt x="6201" y="3316"/>
                      <a:pt x="5897" y="2009"/>
                      <a:pt x="5016" y="1067"/>
                    </a:cubicBezTo>
                    <a:cubicBezTo>
                      <a:pt x="4426" y="458"/>
                      <a:pt x="3608" y="1"/>
                      <a:pt x="2799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447;p38">
                <a:extLst>
                  <a:ext uri="{FF2B5EF4-FFF2-40B4-BE49-F238E27FC236}">
                    <a16:creationId xmlns:a16="http://schemas.microsoft.com/office/drawing/2014/main" id="{3B3F5CDA-7EBA-48EC-9890-3BD0E3DA7008}"/>
                  </a:ext>
                </a:extLst>
              </p:cNvPr>
              <p:cNvSpPr/>
              <p:nvPr/>
            </p:nvSpPr>
            <p:spPr>
              <a:xfrm>
                <a:off x="14337925" y="14342375"/>
                <a:ext cx="155800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5929" extrusionOk="0">
                    <a:moveTo>
                      <a:pt x="2812" y="1"/>
                    </a:moveTo>
                    <a:cubicBezTo>
                      <a:pt x="2370" y="1"/>
                      <a:pt x="1928" y="137"/>
                      <a:pt x="1520" y="459"/>
                    </a:cubicBezTo>
                    <a:lnTo>
                      <a:pt x="1186" y="794"/>
                    </a:lnTo>
                    <a:cubicBezTo>
                      <a:pt x="882" y="1006"/>
                      <a:pt x="608" y="1219"/>
                      <a:pt x="426" y="1523"/>
                    </a:cubicBezTo>
                    <a:cubicBezTo>
                      <a:pt x="61" y="2101"/>
                      <a:pt x="0" y="2769"/>
                      <a:pt x="122" y="3377"/>
                    </a:cubicBezTo>
                    <a:cubicBezTo>
                      <a:pt x="304" y="4563"/>
                      <a:pt x="1247" y="5596"/>
                      <a:pt x="2432" y="5870"/>
                    </a:cubicBezTo>
                    <a:cubicBezTo>
                      <a:pt x="2634" y="5909"/>
                      <a:pt x="2838" y="5928"/>
                      <a:pt x="3042" y="5928"/>
                    </a:cubicBezTo>
                    <a:cubicBezTo>
                      <a:pt x="4093" y="5928"/>
                      <a:pt x="5114" y="5409"/>
                      <a:pt x="5623" y="4441"/>
                    </a:cubicBezTo>
                    <a:cubicBezTo>
                      <a:pt x="6231" y="3316"/>
                      <a:pt x="5927" y="2009"/>
                      <a:pt x="5016" y="1067"/>
                    </a:cubicBezTo>
                    <a:cubicBezTo>
                      <a:pt x="4426" y="458"/>
                      <a:pt x="3620" y="1"/>
                      <a:pt x="2812" y="1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448;p38">
                <a:extLst>
                  <a:ext uri="{FF2B5EF4-FFF2-40B4-BE49-F238E27FC236}">
                    <a16:creationId xmlns:a16="http://schemas.microsoft.com/office/drawing/2014/main" id="{6B2C02C9-7E75-41C0-B5A0-3EB4948D0D76}"/>
                  </a:ext>
                </a:extLst>
              </p:cNvPr>
              <p:cNvSpPr/>
              <p:nvPr/>
            </p:nvSpPr>
            <p:spPr>
              <a:xfrm>
                <a:off x="14131225" y="14362200"/>
                <a:ext cx="6917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6658" extrusionOk="0">
                    <a:moveTo>
                      <a:pt x="968" y="0"/>
                    </a:moveTo>
                    <a:cubicBezTo>
                      <a:pt x="780" y="0"/>
                      <a:pt x="579" y="130"/>
                      <a:pt x="548" y="365"/>
                    </a:cubicBezTo>
                    <a:lnTo>
                      <a:pt x="548" y="426"/>
                    </a:lnTo>
                    <a:cubicBezTo>
                      <a:pt x="517" y="517"/>
                      <a:pt x="517" y="578"/>
                      <a:pt x="548" y="700"/>
                    </a:cubicBezTo>
                    <a:lnTo>
                      <a:pt x="548" y="912"/>
                    </a:lnTo>
                    <a:lnTo>
                      <a:pt x="548" y="1460"/>
                    </a:lnTo>
                    <a:cubicBezTo>
                      <a:pt x="548" y="1794"/>
                      <a:pt x="517" y="2128"/>
                      <a:pt x="609" y="2493"/>
                    </a:cubicBezTo>
                    <a:cubicBezTo>
                      <a:pt x="761" y="2979"/>
                      <a:pt x="1277" y="3162"/>
                      <a:pt x="1551" y="3557"/>
                    </a:cubicBezTo>
                    <a:cubicBezTo>
                      <a:pt x="2189" y="4469"/>
                      <a:pt x="1703" y="5867"/>
                      <a:pt x="487" y="5897"/>
                    </a:cubicBezTo>
                    <a:cubicBezTo>
                      <a:pt x="1" y="5897"/>
                      <a:pt x="1" y="6657"/>
                      <a:pt x="487" y="6657"/>
                    </a:cubicBezTo>
                    <a:cubicBezTo>
                      <a:pt x="1824" y="6627"/>
                      <a:pt x="2767" y="5441"/>
                      <a:pt x="2584" y="4165"/>
                    </a:cubicBezTo>
                    <a:cubicBezTo>
                      <a:pt x="2493" y="3557"/>
                      <a:pt x="2159" y="3010"/>
                      <a:pt x="1703" y="2645"/>
                    </a:cubicBezTo>
                    <a:cubicBezTo>
                      <a:pt x="1581" y="2554"/>
                      <a:pt x="1429" y="2432"/>
                      <a:pt x="1368" y="2341"/>
                    </a:cubicBezTo>
                    <a:cubicBezTo>
                      <a:pt x="1247" y="2128"/>
                      <a:pt x="1277" y="1885"/>
                      <a:pt x="1277" y="1672"/>
                    </a:cubicBezTo>
                    <a:lnTo>
                      <a:pt x="1277" y="1642"/>
                    </a:lnTo>
                    <a:cubicBezTo>
                      <a:pt x="1308" y="1611"/>
                      <a:pt x="1368" y="1581"/>
                      <a:pt x="1368" y="1490"/>
                    </a:cubicBezTo>
                    <a:cubicBezTo>
                      <a:pt x="1399" y="1186"/>
                      <a:pt x="1399" y="882"/>
                      <a:pt x="1308" y="578"/>
                    </a:cubicBezTo>
                    <a:lnTo>
                      <a:pt x="1308" y="365"/>
                    </a:lnTo>
                    <a:cubicBezTo>
                      <a:pt x="1308" y="115"/>
                      <a:pt x="1144" y="0"/>
                      <a:pt x="968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449;p38">
                <a:extLst>
                  <a:ext uri="{FF2B5EF4-FFF2-40B4-BE49-F238E27FC236}">
                    <a16:creationId xmlns:a16="http://schemas.microsoft.com/office/drawing/2014/main" id="{F6C1D47A-E711-4C8C-B3CE-3949B4D802E9}"/>
                  </a:ext>
                </a:extLst>
              </p:cNvPr>
              <p:cNvSpPr/>
              <p:nvPr/>
            </p:nvSpPr>
            <p:spPr>
              <a:xfrm>
                <a:off x="14023000" y="14569675"/>
                <a:ext cx="222325" cy="62775"/>
              </a:xfrm>
              <a:custGeom>
                <a:avLst/>
                <a:gdLst/>
                <a:ahLst/>
                <a:cxnLst/>
                <a:rect l="l" t="t" r="r" b="b"/>
                <a:pathLst>
                  <a:path w="8893" h="2511" extrusionOk="0">
                    <a:moveTo>
                      <a:pt x="522" y="0"/>
                    </a:moveTo>
                    <a:cubicBezTo>
                      <a:pt x="244" y="0"/>
                      <a:pt x="0" y="382"/>
                      <a:pt x="257" y="638"/>
                    </a:cubicBezTo>
                    <a:cubicBezTo>
                      <a:pt x="1381" y="1732"/>
                      <a:pt x="2931" y="2401"/>
                      <a:pt x="4542" y="2492"/>
                    </a:cubicBezTo>
                    <a:cubicBezTo>
                      <a:pt x="4704" y="2504"/>
                      <a:pt x="4866" y="2510"/>
                      <a:pt x="5029" y="2510"/>
                    </a:cubicBezTo>
                    <a:cubicBezTo>
                      <a:pt x="5663" y="2510"/>
                      <a:pt x="6296" y="2418"/>
                      <a:pt x="6853" y="2249"/>
                    </a:cubicBezTo>
                    <a:cubicBezTo>
                      <a:pt x="7552" y="2006"/>
                      <a:pt x="8403" y="1702"/>
                      <a:pt x="8707" y="972"/>
                    </a:cubicBezTo>
                    <a:cubicBezTo>
                      <a:pt x="8892" y="642"/>
                      <a:pt x="8644" y="369"/>
                      <a:pt x="8409" y="369"/>
                    </a:cubicBezTo>
                    <a:cubicBezTo>
                      <a:pt x="8297" y="369"/>
                      <a:pt x="8188" y="430"/>
                      <a:pt x="8129" y="577"/>
                    </a:cubicBezTo>
                    <a:cubicBezTo>
                      <a:pt x="7856" y="1185"/>
                      <a:pt x="7065" y="1398"/>
                      <a:pt x="6488" y="1550"/>
                    </a:cubicBezTo>
                    <a:cubicBezTo>
                      <a:pt x="5987" y="1693"/>
                      <a:pt x="5430" y="1742"/>
                      <a:pt x="4875" y="1742"/>
                    </a:cubicBezTo>
                    <a:cubicBezTo>
                      <a:pt x="4723" y="1742"/>
                      <a:pt x="4571" y="1739"/>
                      <a:pt x="4421" y="1732"/>
                    </a:cubicBezTo>
                    <a:cubicBezTo>
                      <a:pt x="3053" y="1641"/>
                      <a:pt x="1776" y="1063"/>
                      <a:pt x="773" y="121"/>
                    </a:cubicBezTo>
                    <a:cubicBezTo>
                      <a:pt x="695" y="36"/>
                      <a:pt x="607" y="0"/>
                      <a:pt x="522" y="0"/>
                    </a:cubicBezTo>
                    <a:close/>
                  </a:path>
                </a:pathLst>
              </a:custGeom>
              <a:solidFill>
                <a:srgbClr val="2525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57" name="Google Shape;450;p38">
            <a:extLst>
              <a:ext uri="{FF2B5EF4-FFF2-40B4-BE49-F238E27FC236}">
                <a16:creationId xmlns:a16="http://schemas.microsoft.com/office/drawing/2014/main" id="{F217604F-AA8C-44C8-9641-0E1F0120BEEF}"/>
              </a:ext>
            </a:extLst>
          </p:cNvPr>
          <p:cNvCxnSpPr/>
          <p:nvPr/>
        </p:nvCxnSpPr>
        <p:spPr>
          <a:xfrm>
            <a:off x="3276292" y="2834779"/>
            <a:ext cx="1276200" cy="0"/>
          </a:xfrm>
          <a:prstGeom prst="straightConnector1">
            <a:avLst/>
          </a:prstGeom>
          <a:noFill/>
          <a:ln w="9525" cap="flat" cmpd="sng">
            <a:solidFill>
              <a:srgbClr val="25252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8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B2645224-F98F-48D3-BFD3-8C8A6EDBF0E2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59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A4719387-E57B-4009-AF7D-9B4EE9AD21C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0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32A97BC3-557B-44B2-8B48-115327DF18A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1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3972FCDA-9D8D-475B-99DA-1EB29CD11778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62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D71D4CC1-3744-4E56-A693-6C86C2307A75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63" name="รูปภาพ 62">
            <a:hlinkClick r:id="rId8" action="ppaction://hlinksldjump"/>
            <a:extLst>
              <a:ext uri="{FF2B5EF4-FFF2-40B4-BE49-F238E27FC236}">
                <a16:creationId xmlns:a16="http://schemas.microsoft.com/office/drawing/2014/main" id="{5BB51292-5EF0-41A0-A2D8-849A472FB6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259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3842;p61">
            <a:extLst>
              <a:ext uri="{FF2B5EF4-FFF2-40B4-BE49-F238E27FC236}">
                <a16:creationId xmlns:a16="http://schemas.microsoft.com/office/drawing/2014/main" id="{F9A8BCB0-A7AD-4C35-BC90-FC5EAE940DDD}"/>
              </a:ext>
            </a:extLst>
          </p:cNvPr>
          <p:cNvSpPr txBox="1"/>
          <p:nvPr/>
        </p:nvSpPr>
        <p:spPr>
          <a:xfrm>
            <a:off x="1428141" y="620938"/>
            <a:ext cx="8733775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ข้อมูลสภาพอากาศของประเทศไทยเดือนกันยายน เป็นดังนี้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sp>
        <p:nvSpPr>
          <p:cNvPr id="23" name="Google Shape;3842;p61">
            <a:extLst>
              <a:ext uri="{FF2B5EF4-FFF2-40B4-BE49-F238E27FC236}">
                <a16:creationId xmlns:a16="http://schemas.microsoft.com/office/drawing/2014/main" id="{3693AF24-D7FF-4B24-9CE8-7ECEEC3D4D27}"/>
              </a:ext>
            </a:extLst>
          </p:cNvPr>
          <p:cNvSpPr txBox="1"/>
          <p:nvPr/>
        </p:nvSpPr>
        <p:spPr>
          <a:xfrm>
            <a:off x="1428141" y="4436675"/>
            <a:ext cx="6374920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lang="th-TH" sz="2400" b="1" kern="0" dirty="0">
                <a:solidFill>
                  <a:srgbClr val="0070C0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สัญลักษณ์แทนสภาพอากาศ</a:t>
            </a:r>
            <a:endParaRPr kumimoji="0" lang="th-TH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C7932AE3-2219-4C2F-B0DD-70427F2D7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692" y="1219072"/>
            <a:ext cx="7878439" cy="3048132"/>
          </a:xfrm>
          <a:prstGeom prst="rect">
            <a:avLst/>
          </a:prstGeom>
        </p:spPr>
      </p:pic>
      <p:grpSp>
        <p:nvGrpSpPr>
          <p:cNvPr id="4" name="กลุ่ม 3">
            <a:extLst>
              <a:ext uri="{FF2B5EF4-FFF2-40B4-BE49-F238E27FC236}">
                <a16:creationId xmlns:a16="http://schemas.microsoft.com/office/drawing/2014/main" id="{C5DF4022-5B84-48A0-9BD4-34F4A029C1E3}"/>
              </a:ext>
            </a:extLst>
          </p:cNvPr>
          <p:cNvGrpSpPr/>
          <p:nvPr/>
        </p:nvGrpSpPr>
        <p:grpSpPr>
          <a:xfrm>
            <a:off x="2044897" y="4812571"/>
            <a:ext cx="7030032" cy="1368957"/>
            <a:chOff x="2044897" y="4812571"/>
            <a:chExt cx="7030032" cy="1368957"/>
          </a:xfrm>
        </p:grpSpPr>
        <p:pic>
          <p:nvPicPr>
            <p:cNvPr id="11" name="รูปภาพ 10">
              <a:extLst>
                <a:ext uri="{FF2B5EF4-FFF2-40B4-BE49-F238E27FC236}">
                  <a16:creationId xmlns:a16="http://schemas.microsoft.com/office/drawing/2014/main" id="{D26A5450-0210-4E17-8E8C-5A3A0ADEF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44897" y="5524662"/>
              <a:ext cx="809625" cy="656866"/>
            </a:xfrm>
            <a:prstGeom prst="rect">
              <a:avLst/>
            </a:prstGeom>
          </p:spPr>
        </p:pic>
        <p:pic>
          <p:nvPicPr>
            <p:cNvPr id="15" name="รูปภาพ 14">
              <a:extLst>
                <a:ext uri="{FF2B5EF4-FFF2-40B4-BE49-F238E27FC236}">
                  <a16:creationId xmlns:a16="http://schemas.microsoft.com/office/drawing/2014/main" id="{112D3494-54E6-4010-8B99-B5826D107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54720" y="5496850"/>
              <a:ext cx="812009" cy="658800"/>
            </a:xfrm>
            <a:prstGeom prst="rect">
              <a:avLst/>
            </a:prstGeom>
          </p:spPr>
        </p:pic>
        <p:grpSp>
          <p:nvGrpSpPr>
            <p:cNvPr id="2" name="กลุ่ม 1">
              <a:extLst>
                <a:ext uri="{FF2B5EF4-FFF2-40B4-BE49-F238E27FC236}">
                  <a16:creationId xmlns:a16="http://schemas.microsoft.com/office/drawing/2014/main" id="{86B0C047-884A-4C99-9979-2FBBB159AA0E}"/>
                </a:ext>
              </a:extLst>
            </p:cNvPr>
            <p:cNvGrpSpPr/>
            <p:nvPr/>
          </p:nvGrpSpPr>
          <p:grpSpPr>
            <a:xfrm>
              <a:off x="2149587" y="4812571"/>
              <a:ext cx="6925342" cy="684279"/>
              <a:chOff x="2149587" y="4812571"/>
              <a:chExt cx="6925342" cy="684279"/>
            </a:xfrm>
          </p:grpSpPr>
          <p:sp>
            <p:nvSpPr>
              <p:cNvPr id="12" name="Google Shape;3842;p61">
                <a:extLst>
                  <a:ext uri="{FF2B5EF4-FFF2-40B4-BE49-F238E27FC236}">
                    <a16:creationId xmlns:a16="http://schemas.microsoft.com/office/drawing/2014/main" id="{9AE14140-F806-4AF1-B37E-8DA96BF68342}"/>
                  </a:ext>
                </a:extLst>
              </p:cNvPr>
              <p:cNvSpPr txBox="1"/>
              <p:nvPr/>
            </p:nvSpPr>
            <p:spPr>
              <a:xfrm>
                <a:off x="2449710" y="4812571"/>
                <a:ext cx="6625219" cy="395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1">
                  <a:lnSpc>
                    <a:spcPct val="150000"/>
                  </a:lnSpc>
                  <a:buClr>
                    <a:srgbClr val="000000"/>
                  </a:buClr>
                  <a:defRPr/>
                </a:pPr>
                <a:r>
                  <a:rPr kumimoji="0" lang="th-TH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4804_KwangMD_PukluK" panose="02000000000000000000" pitchFamily="2" charset="0"/>
                    <a:ea typeface="Fira Sans Extra Condensed"/>
                    <a:cs typeface="4804_KwangMD_PukluK" panose="02000000000000000000" pitchFamily="2" charset="0"/>
                    <a:sym typeface="Fira Sans Extra Condensed"/>
                  </a:rPr>
                  <a:t>ท้องฟ้าโปร่ง		มีเมฆมาก		     มีเมฆบางส่วน	</a:t>
                </a:r>
              </a:p>
              <a:p>
                <a:pPr lvl="1">
                  <a:lnSpc>
                    <a:spcPct val="150000"/>
                  </a:lnSpc>
                  <a:buClr>
                    <a:srgbClr val="000000"/>
                  </a:buClr>
                  <a:defRPr/>
                </a:pPr>
                <a:r>
                  <a:rPr lang="th-TH" sz="2400" kern="0" dirty="0">
                    <a:solidFill>
                      <a:prstClr val="black"/>
                    </a:solidFill>
                    <a:latin typeface="4804_KwangMD_PukluK" panose="02000000000000000000" pitchFamily="2" charset="0"/>
                    <a:ea typeface="Fira Sans Extra Condensed"/>
                    <a:cs typeface="4804_KwangMD_PukluK" panose="02000000000000000000" pitchFamily="2" charset="0"/>
                    <a:sym typeface="Fira Sans Extra Condensed"/>
                  </a:rPr>
                  <a:t>ฝนเล็กน้อย		ฝนผ้าคะนอง</a:t>
                </a: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endParaRPr>
              </a:p>
            </p:txBody>
          </p:sp>
          <p:pic>
            <p:nvPicPr>
              <p:cNvPr id="7" name="รูปภาพ 6">
                <a:extLst>
                  <a:ext uri="{FF2B5EF4-FFF2-40B4-BE49-F238E27FC236}">
                    <a16:creationId xmlns:a16="http://schemas.microsoft.com/office/drawing/2014/main" id="{BFE8A2F2-C9A5-47F7-8245-CB1CD21855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49587" y="4831716"/>
                <a:ext cx="612000" cy="592044"/>
              </a:xfrm>
              <a:prstGeom prst="rect">
                <a:avLst/>
              </a:prstGeom>
            </p:spPr>
          </p:pic>
          <p:pic>
            <p:nvPicPr>
              <p:cNvPr id="9" name="รูปภาพ 8">
                <a:extLst>
                  <a:ext uri="{FF2B5EF4-FFF2-40B4-BE49-F238E27FC236}">
                    <a16:creationId xmlns:a16="http://schemas.microsoft.com/office/drawing/2014/main" id="{64CB713C-8690-46A5-9140-4D942A1CB5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83476" y="4838277"/>
                <a:ext cx="792000" cy="597735"/>
              </a:xfrm>
              <a:prstGeom prst="rect">
                <a:avLst/>
              </a:prstGeom>
            </p:spPr>
          </p:pic>
          <p:pic>
            <p:nvPicPr>
              <p:cNvPr id="17" name="รูปภาพ 16">
                <a:extLst>
                  <a:ext uri="{FF2B5EF4-FFF2-40B4-BE49-F238E27FC236}">
                    <a16:creationId xmlns:a16="http://schemas.microsoft.com/office/drawing/2014/main" id="{9BD81D1E-5649-4A3C-B0A8-70A63AE890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691896" y="4838273"/>
                <a:ext cx="851855" cy="658577"/>
              </a:xfrm>
              <a:prstGeom prst="rect">
                <a:avLst/>
              </a:prstGeom>
            </p:spPr>
          </p:pic>
        </p:grpSp>
      </p:grpSp>
      <p:sp>
        <p:nvSpPr>
          <p:cNvPr id="26" name="Google Shape;1193;p37">
            <a:hlinkClick r:id="rId9" action="ppaction://hlinksldjump"/>
            <a:extLst>
              <a:ext uri="{FF2B5EF4-FFF2-40B4-BE49-F238E27FC236}">
                <a16:creationId xmlns:a16="http://schemas.microsoft.com/office/drawing/2014/main" id="{189E3342-FF74-4A71-8CBE-8AB7CA0C25DE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7" name="Google Shape;1193;p37">
            <a:hlinkClick r:id="rId10" action="ppaction://hlinksldjump"/>
            <a:extLst>
              <a:ext uri="{FF2B5EF4-FFF2-40B4-BE49-F238E27FC236}">
                <a16:creationId xmlns:a16="http://schemas.microsoft.com/office/drawing/2014/main" id="{55944D36-B08A-438C-BAF4-E7A27EF83BA9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8" name="Google Shape;1193;p37">
            <a:hlinkClick r:id="rId11" action="ppaction://hlinksldjump"/>
            <a:extLst>
              <a:ext uri="{FF2B5EF4-FFF2-40B4-BE49-F238E27FC236}">
                <a16:creationId xmlns:a16="http://schemas.microsoft.com/office/drawing/2014/main" id="{7517BF31-04AB-40F9-889A-FAEDC5D04F7A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9" name="Google Shape;1193;p37">
            <a:hlinkClick r:id="rId12" action="ppaction://hlinksldjump"/>
            <a:extLst>
              <a:ext uri="{FF2B5EF4-FFF2-40B4-BE49-F238E27FC236}">
                <a16:creationId xmlns:a16="http://schemas.microsoft.com/office/drawing/2014/main" id="{6CFD83D2-86F6-4909-8265-D6DAD6624455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30" name="Google Shape;1193;p37">
            <a:hlinkClick r:id="rId13" action="ppaction://hlinksldjump"/>
            <a:extLst>
              <a:ext uri="{FF2B5EF4-FFF2-40B4-BE49-F238E27FC236}">
                <a16:creationId xmlns:a16="http://schemas.microsoft.com/office/drawing/2014/main" id="{D17291AE-D91B-4F25-BE72-4D0CD3651C1F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31" name="รูปภาพ 30">
            <a:hlinkClick r:id="rId14" action="ppaction://hlinksldjump"/>
            <a:extLst>
              <a:ext uri="{FF2B5EF4-FFF2-40B4-BE49-F238E27FC236}">
                <a16:creationId xmlns:a16="http://schemas.microsoft.com/office/drawing/2014/main" id="{5716EC3A-F658-4A36-B12B-89D95507A20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78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2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3842;p61">
            <a:extLst>
              <a:ext uri="{FF2B5EF4-FFF2-40B4-BE49-F238E27FC236}">
                <a16:creationId xmlns:a16="http://schemas.microsoft.com/office/drawing/2014/main" id="{BD53E989-C295-4DF9-927A-26215560E70A}"/>
              </a:ext>
            </a:extLst>
          </p:cNvPr>
          <p:cNvSpPr txBox="1"/>
          <p:nvPr/>
        </p:nvSpPr>
        <p:spPr>
          <a:xfrm>
            <a:off x="1428141" y="784837"/>
            <a:ext cx="3902811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สรุปสภาพอากาศเดือนกันยายน ดังนี้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534988" algn="l"/>
                <a:tab pos="801688" algn="l"/>
              </a:tabLst>
              <a:defRPr/>
            </a:pP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-	ท้องฟ้าโปร่ง 7 วัน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534988" algn="l"/>
                <a:tab pos="801688" algn="l"/>
              </a:tabLst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-	มีเมฆมาก 6 วัน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534988" algn="l"/>
                <a:tab pos="801688" algn="l"/>
              </a:tabLst>
              <a:defRPr/>
            </a:pP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- 	มีเมฆบางส่วน 5 วัน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534988" algn="l"/>
                <a:tab pos="801688" algn="l"/>
              </a:tabLst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-	ฝนเล็กน้อย 8 วัน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534988" algn="l"/>
                <a:tab pos="801688" algn="l"/>
              </a:tabLst>
              <a:defRPr/>
            </a:pPr>
            <a:r>
              <a:rPr lang="th-TH" sz="2400" kern="0" dirty="0">
                <a:solidFill>
                  <a:prstClr val="black"/>
                </a:solidFill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	-	ฝนฟ้าคะนอง 4 วัน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534988" algn="l"/>
                <a:tab pos="801688" algn="l"/>
              </a:tabLst>
              <a:defRPr/>
            </a:pPr>
            <a:r>
              <a:rPr kumimoji="0" lang="th-T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เขียนตารางทางเดียวจากข้อมูล ดังนี้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4804_KwangMD_PukluK" panose="02000000000000000000" pitchFamily="2" charset="0"/>
              <a:ea typeface="Fira Sans Extra Condensed"/>
              <a:cs typeface="4804_KwangMD_PukluK" panose="02000000000000000000" pitchFamily="2" charset="0"/>
              <a:sym typeface="Fira Sans Extra Condensed"/>
            </a:endParaRPr>
          </a:p>
        </p:txBody>
      </p:sp>
      <p:graphicFrame>
        <p:nvGraphicFramePr>
          <p:cNvPr id="19" name="ตาราง 3">
            <a:extLst>
              <a:ext uri="{FF2B5EF4-FFF2-40B4-BE49-F238E27FC236}">
                <a16:creationId xmlns:a16="http://schemas.microsoft.com/office/drawing/2014/main" id="{2C4F12AB-119E-471D-A687-4992024D6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896464"/>
              </p:ext>
            </p:extLst>
          </p:nvPr>
        </p:nvGraphicFramePr>
        <p:xfrm>
          <a:off x="2188233" y="4339635"/>
          <a:ext cx="7645880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7312">
                  <a:extLst>
                    <a:ext uri="{9D8B030D-6E8A-4147-A177-3AD203B41FA5}">
                      <a16:colId xmlns:a16="http://schemas.microsoft.com/office/drawing/2014/main" val="2019927908"/>
                    </a:ext>
                  </a:extLst>
                </a:gridCol>
                <a:gridCol w="1247641">
                  <a:extLst>
                    <a:ext uri="{9D8B030D-6E8A-4147-A177-3AD203B41FA5}">
                      <a16:colId xmlns:a16="http://schemas.microsoft.com/office/drawing/2014/main" val="1836740965"/>
                    </a:ext>
                  </a:extLst>
                </a:gridCol>
                <a:gridCol w="1143810">
                  <a:extLst>
                    <a:ext uri="{9D8B030D-6E8A-4147-A177-3AD203B41FA5}">
                      <a16:colId xmlns:a16="http://schemas.microsoft.com/office/drawing/2014/main" val="2523869430"/>
                    </a:ext>
                  </a:extLst>
                </a:gridCol>
                <a:gridCol w="1290896">
                  <a:extLst>
                    <a:ext uri="{9D8B030D-6E8A-4147-A177-3AD203B41FA5}">
                      <a16:colId xmlns:a16="http://schemas.microsoft.com/office/drawing/2014/main" val="1807926702"/>
                    </a:ext>
                  </a:extLst>
                </a:gridCol>
                <a:gridCol w="1205844">
                  <a:extLst>
                    <a:ext uri="{9D8B030D-6E8A-4147-A177-3AD203B41FA5}">
                      <a16:colId xmlns:a16="http://schemas.microsoft.com/office/drawing/2014/main" val="3554766014"/>
                    </a:ext>
                  </a:extLst>
                </a:gridCol>
                <a:gridCol w="1170377">
                  <a:extLst>
                    <a:ext uri="{9D8B030D-6E8A-4147-A177-3AD203B41FA5}">
                      <a16:colId xmlns:a16="http://schemas.microsoft.com/office/drawing/2014/main" val="1124305961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สภาพอากาศ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ท้องฟ้าโปร่ง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มีเมฆมาก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มีเมฆบางส่วน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ฝนเล็กน้อย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ฝนฟ้าคะนอง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741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(วัน)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2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45315"/>
                  </a:ext>
                </a:extLst>
              </a:tr>
            </a:tbl>
          </a:graphicData>
        </a:graphic>
      </p:graphicFrame>
      <p:sp>
        <p:nvSpPr>
          <p:cNvPr id="20" name="Google Shape;3842;p61">
            <a:extLst>
              <a:ext uri="{FF2B5EF4-FFF2-40B4-BE49-F238E27FC236}">
                <a16:creationId xmlns:a16="http://schemas.microsoft.com/office/drawing/2014/main" id="{7B1894D1-A2FE-47CD-905E-1DF0D4E832EF}"/>
              </a:ext>
            </a:extLst>
          </p:cNvPr>
          <p:cNvSpPr txBox="1"/>
          <p:nvPr/>
        </p:nvSpPr>
        <p:spPr>
          <a:xfrm>
            <a:off x="2708695" y="3824891"/>
            <a:ext cx="6374920" cy="3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715963" algn="l"/>
              </a:tabLst>
              <a:defRPr/>
            </a:pPr>
            <a:r>
              <a:rPr kumimoji="0" lang="th-TH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rPr>
              <a:t>จำนวนวันที่มีสภาพอากาศประเภทต่างๆ ของประเทศไทยเดือนกันยายน</a:t>
            </a:r>
          </a:p>
        </p:txBody>
      </p:sp>
      <p:grpSp>
        <p:nvGrpSpPr>
          <p:cNvPr id="58" name="Google Shape;3844;p54">
            <a:extLst>
              <a:ext uri="{FF2B5EF4-FFF2-40B4-BE49-F238E27FC236}">
                <a16:creationId xmlns:a16="http://schemas.microsoft.com/office/drawing/2014/main" id="{0623ABCE-990A-41DF-AFA7-26376BF56810}"/>
              </a:ext>
            </a:extLst>
          </p:cNvPr>
          <p:cNvGrpSpPr/>
          <p:nvPr/>
        </p:nvGrpSpPr>
        <p:grpSpPr>
          <a:xfrm flipH="1">
            <a:off x="6994499" y="879447"/>
            <a:ext cx="2342404" cy="2731131"/>
            <a:chOff x="4326925" y="1419625"/>
            <a:chExt cx="1370575" cy="1598025"/>
          </a:xfrm>
        </p:grpSpPr>
        <p:sp>
          <p:nvSpPr>
            <p:cNvPr id="59" name="Google Shape;3845;p54">
              <a:extLst>
                <a:ext uri="{FF2B5EF4-FFF2-40B4-BE49-F238E27FC236}">
                  <a16:creationId xmlns:a16="http://schemas.microsoft.com/office/drawing/2014/main" id="{F023E6D5-919D-477A-A5A7-B4A71F883BF2}"/>
                </a:ext>
              </a:extLst>
            </p:cNvPr>
            <p:cNvSpPr/>
            <p:nvPr/>
          </p:nvSpPr>
          <p:spPr>
            <a:xfrm>
              <a:off x="4326925" y="1419625"/>
              <a:ext cx="1370575" cy="1598025"/>
            </a:xfrm>
            <a:custGeom>
              <a:avLst/>
              <a:gdLst/>
              <a:ahLst/>
              <a:cxnLst/>
              <a:rect l="l" t="t" r="r" b="b"/>
              <a:pathLst>
                <a:path w="54823" h="63921" extrusionOk="0">
                  <a:moveTo>
                    <a:pt x="10838" y="0"/>
                  </a:moveTo>
                  <a:cubicBezTo>
                    <a:pt x="9619" y="0"/>
                    <a:pt x="8250" y="314"/>
                    <a:pt x="7270" y="1072"/>
                  </a:cubicBezTo>
                  <a:cubicBezTo>
                    <a:pt x="5597" y="2365"/>
                    <a:pt x="4264" y="4405"/>
                    <a:pt x="4264" y="6576"/>
                  </a:cubicBezTo>
                  <a:cubicBezTo>
                    <a:pt x="4264" y="10202"/>
                    <a:pt x="7212" y="13150"/>
                    <a:pt x="10838" y="13150"/>
                  </a:cubicBezTo>
                  <a:cubicBezTo>
                    <a:pt x="11188" y="13150"/>
                    <a:pt x="11526" y="13114"/>
                    <a:pt x="11862" y="13063"/>
                  </a:cubicBezTo>
                  <a:lnTo>
                    <a:pt x="13695" y="15369"/>
                  </a:lnTo>
                  <a:cubicBezTo>
                    <a:pt x="13695" y="15369"/>
                    <a:pt x="16256" y="18589"/>
                    <a:pt x="16256" y="18591"/>
                  </a:cubicBezTo>
                  <a:lnTo>
                    <a:pt x="17116" y="19671"/>
                  </a:lnTo>
                  <a:cubicBezTo>
                    <a:pt x="16977" y="20225"/>
                    <a:pt x="16849" y="20796"/>
                    <a:pt x="16733" y="21385"/>
                  </a:cubicBezTo>
                  <a:cubicBezTo>
                    <a:pt x="15926" y="21178"/>
                    <a:pt x="15055" y="20837"/>
                    <a:pt x="14182" y="20279"/>
                  </a:cubicBezTo>
                  <a:cubicBezTo>
                    <a:pt x="13533" y="19863"/>
                    <a:pt x="12922" y="19463"/>
                    <a:pt x="12349" y="19091"/>
                  </a:cubicBezTo>
                  <a:cubicBezTo>
                    <a:pt x="9187" y="17024"/>
                    <a:pt x="7277" y="15774"/>
                    <a:pt x="5105" y="15774"/>
                  </a:cubicBezTo>
                  <a:cubicBezTo>
                    <a:pt x="3470" y="15774"/>
                    <a:pt x="2015" y="16540"/>
                    <a:pt x="1118" y="17877"/>
                  </a:cubicBezTo>
                  <a:cubicBezTo>
                    <a:pt x="135" y="19339"/>
                    <a:pt x="149" y="20891"/>
                    <a:pt x="677" y="22366"/>
                  </a:cubicBezTo>
                  <a:cubicBezTo>
                    <a:pt x="146" y="23428"/>
                    <a:pt x="0" y="24666"/>
                    <a:pt x="264" y="25949"/>
                  </a:cubicBezTo>
                  <a:cubicBezTo>
                    <a:pt x="674" y="27945"/>
                    <a:pt x="2106" y="30032"/>
                    <a:pt x="4162" y="31775"/>
                  </a:cubicBezTo>
                  <a:cubicBezTo>
                    <a:pt x="4205" y="32327"/>
                    <a:pt x="4342" y="32936"/>
                    <a:pt x="4610" y="33599"/>
                  </a:cubicBezTo>
                  <a:cubicBezTo>
                    <a:pt x="6054" y="37170"/>
                    <a:pt x="10973" y="39533"/>
                    <a:pt x="17271" y="39748"/>
                  </a:cubicBezTo>
                  <a:cubicBezTo>
                    <a:pt x="17413" y="40416"/>
                    <a:pt x="17567" y="41097"/>
                    <a:pt x="17738" y="41787"/>
                  </a:cubicBezTo>
                  <a:cubicBezTo>
                    <a:pt x="16603" y="42732"/>
                    <a:pt x="15294" y="43848"/>
                    <a:pt x="14006" y="45011"/>
                  </a:cubicBezTo>
                  <a:cubicBezTo>
                    <a:pt x="11935" y="46880"/>
                    <a:pt x="10333" y="48495"/>
                    <a:pt x="9243" y="49812"/>
                  </a:cubicBezTo>
                  <a:cubicBezTo>
                    <a:pt x="6728" y="52855"/>
                    <a:pt x="6269" y="55465"/>
                    <a:pt x="7879" y="57574"/>
                  </a:cubicBezTo>
                  <a:cubicBezTo>
                    <a:pt x="8283" y="58103"/>
                    <a:pt x="8789" y="58528"/>
                    <a:pt x="9362" y="58831"/>
                  </a:cubicBezTo>
                  <a:cubicBezTo>
                    <a:pt x="9755" y="59891"/>
                    <a:pt x="10526" y="60762"/>
                    <a:pt x="11552" y="61288"/>
                  </a:cubicBezTo>
                  <a:cubicBezTo>
                    <a:pt x="12224" y="61631"/>
                    <a:pt x="12951" y="61807"/>
                    <a:pt x="13715" y="61807"/>
                  </a:cubicBezTo>
                  <a:cubicBezTo>
                    <a:pt x="13924" y="61807"/>
                    <a:pt x="14132" y="61792"/>
                    <a:pt x="14336" y="61768"/>
                  </a:cubicBezTo>
                  <a:cubicBezTo>
                    <a:pt x="14843" y="62188"/>
                    <a:pt x="15439" y="62508"/>
                    <a:pt x="16103" y="62703"/>
                  </a:cubicBezTo>
                  <a:cubicBezTo>
                    <a:pt x="16484" y="62816"/>
                    <a:pt x="16882" y="62873"/>
                    <a:pt x="17281" y="62873"/>
                  </a:cubicBezTo>
                  <a:cubicBezTo>
                    <a:pt x="18611" y="62873"/>
                    <a:pt x="19696" y="62359"/>
                    <a:pt x="20725" y="61252"/>
                  </a:cubicBezTo>
                  <a:cubicBezTo>
                    <a:pt x="21472" y="61857"/>
                    <a:pt x="22403" y="62202"/>
                    <a:pt x="23408" y="62214"/>
                  </a:cubicBezTo>
                  <a:cubicBezTo>
                    <a:pt x="23743" y="62654"/>
                    <a:pt x="24168" y="63035"/>
                    <a:pt x="24672" y="63330"/>
                  </a:cubicBezTo>
                  <a:cubicBezTo>
                    <a:pt x="24698" y="63346"/>
                    <a:pt x="24729" y="63356"/>
                    <a:pt x="24755" y="63370"/>
                  </a:cubicBezTo>
                  <a:lnTo>
                    <a:pt x="24848" y="63848"/>
                  </a:lnTo>
                  <a:lnTo>
                    <a:pt x="25016" y="63499"/>
                  </a:lnTo>
                  <a:cubicBezTo>
                    <a:pt x="25592" y="63772"/>
                    <a:pt x="26227" y="63921"/>
                    <a:pt x="26873" y="63921"/>
                  </a:cubicBezTo>
                  <a:cubicBezTo>
                    <a:pt x="28568" y="63921"/>
                    <a:pt x="30114" y="62945"/>
                    <a:pt x="30811" y="61433"/>
                  </a:cubicBezTo>
                  <a:lnTo>
                    <a:pt x="31275" y="60425"/>
                  </a:lnTo>
                  <a:lnTo>
                    <a:pt x="32469" y="60672"/>
                  </a:lnTo>
                  <a:cubicBezTo>
                    <a:pt x="32763" y="60732"/>
                    <a:pt x="33064" y="60762"/>
                    <a:pt x="33362" y="60762"/>
                  </a:cubicBezTo>
                  <a:cubicBezTo>
                    <a:pt x="35328" y="60762"/>
                    <a:pt x="37064" y="59448"/>
                    <a:pt x="37581" y="57563"/>
                  </a:cubicBezTo>
                  <a:cubicBezTo>
                    <a:pt x="37901" y="56405"/>
                    <a:pt x="37719" y="55149"/>
                    <a:pt x="37087" y="54118"/>
                  </a:cubicBezTo>
                  <a:cubicBezTo>
                    <a:pt x="36463" y="53100"/>
                    <a:pt x="35443" y="52382"/>
                    <a:pt x="34285" y="52141"/>
                  </a:cubicBezTo>
                  <a:lnTo>
                    <a:pt x="33581" y="51996"/>
                  </a:lnTo>
                  <a:lnTo>
                    <a:pt x="33468" y="51122"/>
                  </a:lnTo>
                  <a:lnTo>
                    <a:pt x="33104" y="48329"/>
                  </a:lnTo>
                  <a:lnTo>
                    <a:pt x="35106" y="49177"/>
                  </a:lnTo>
                  <a:lnTo>
                    <a:pt x="38185" y="50390"/>
                  </a:lnTo>
                  <a:lnTo>
                    <a:pt x="39206" y="50761"/>
                  </a:lnTo>
                  <a:cubicBezTo>
                    <a:pt x="39206" y="50761"/>
                    <a:pt x="39687" y="53331"/>
                    <a:pt x="39692" y="53331"/>
                  </a:cubicBezTo>
                  <a:cubicBezTo>
                    <a:pt x="39692" y="53331"/>
                    <a:pt x="39692" y="53331"/>
                    <a:pt x="39692" y="53331"/>
                  </a:cubicBezTo>
                  <a:cubicBezTo>
                    <a:pt x="39692" y="53331"/>
                    <a:pt x="40867" y="59592"/>
                    <a:pt x="40868" y="59592"/>
                  </a:cubicBezTo>
                  <a:cubicBezTo>
                    <a:pt x="40868" y="59592"/>
                    <a:pt x="40868" y="59592"/>
                    <a:pt x="40868" y="59592"/>
                  </a:cubicBezTo>
                  <a:lnTo>
                    <a:pt x="41320" y="62009"/>
                  </a:lnTo>
                  <a:lnTo>
                    <a:pt x="44495" y="53924"/>
                  </a:lnTo>
                  <a:cubicBezTo>
                    <a:pt x="44699" y="53953"/>
                    <a:pt x="44905" y="53968"/>
                    <a:pt x="45113" y="53968"/>
                  </a:cubicBezTo>
                  <a:cubicBezTo>
                    <a:pt x="45948" y="53968"/>
                    <a:pt x="46755" y="53732"/>
                    <a:pt x="47449" y="53286"/>
                  </a:cubicBezTo>
                  <a:cubicBezTo>
                    <a:pt x="49056" y="52251"/>
                    <a:pt x="49772" y="50319"/>
                    <a:pt x="49319" y="48522"/>
                  </a:cubicBezTo>
                  <a:cubicBezTo>
                    <a:pt x="50265" y="47016"/>
                    <a:pt x="50645" y="45290"/>
                    <a:pt x="50407" y="43603"/>
                  </a:cubicBezTo>
                  <a:cubicBezTo>
                    <a:pt x="50407" y="43603"/>
                    <a:pt x="50549" y="43367"/>
                    <a:pt x="50546" y="43367"/>
                  </a:cubicBezTo>
                  <a:lnTo>
                    <a:pt x="51204" y="42263"/>
                  </a:lnTo>
                  <a:cubicBezTo>
                    <a:pt x="51346" y="42025"/>
                    <a:pt x="51653" y="41812"/>
                    <a:pt x="51836" y="41598"/>
                  </a:cubicBezTo>
                  <a:cubicBezTo>
                    <a:pt x="52743" y="40549"/>
                    <a:pt x="53404" y="39304"/>
                    <a:pt x="53854" y="37995"/>
                  </a:cubicBezTo>
                  <a:cubicBezTo>
                    <a:pt x="53947" y="37726"/>
                    <a:pt x="54032" y="37453"/>
                    <a:pt x="54106" y="37181"/>
                  </a:cubicBezTo>
                  <a:cubicBezTo>
                    <a:pt x="54531" y="35642"/>
                    <a:pt x="54823" y="33866"/>
                    <a:pt x="54356" y="32320"/>
                  </a:cubicBezTo>
                  <a:cubicBezTo>
                    <a:pt x="54200" y="31802"/>
                    <a:pt x="53992" y="31299"/>
                    <a:pt x="53741" y="30819"/>
                  </a:cubicBezTo>
                  <a:cubicBezTo>
                    <a:pt x="53675" y="30692"/>
                    <a:pt x="52863" y="29421"/>
                    <a:pt x="52833" y="29421"/>
                  </a:cubicBezTo>
                  <a:cubicBezTo>
                    <a:pt x="52833" y="29421"/>
                    <a:pt x="52832" y="29421"/>
                    <a:pt x="52832" y="29422"/>
                  </a:cubicBezTo>
                  <a:cubicBezTo>
                    <a:pt x="53645" y="28580"/>
                    <a:pt x="54121" y="27491"/>
                    <a:pt x="54121" y="26270"/>
                  </a:cubicBezTo>
                  <a:cubicBezTo>
                    <a:pt x="54121" y="24180"/>
                    <a:pt x="52728" y="22478"/>
                    <a:pt x="50642" y="21748"/>
                  </a:cubicBezTo>
                  <a:cubicBezTo>
                    <a:pt x="51273" y="20415"/>
                    <a:pt x="51617" y="19081"/>
                    <a:pt x="51605" y="17857"/>
                  </a:cubicBezTo>
                  <a:cubicBezTo>
                    <a:pt x="51593" y="16547"/>
                    <a:pt x="51188" y="15369"/>
                    <a:pt x="50447" y="14441"/>
                  </a:cubicBezTo>
                  <a:cubicBezTo>
                    <a:pt x="50654" y="12886"/>
                    <a:pt x="50343" y="11366"/>
                    <a:pt x="49073" y="10145"/>
                  </a:cubicBezTo>
                  <a:cubicBezTo>
                    <a:pt x="48858" y="9937"/>
                    <a:pt x="48624" y="9753"/>
                    <a:pt x="48381" y="9593"/>
                  </a:cubicBezTo>
                  <a:lnTo>
                    <a:pt x="50122" y="8038"/>
                  </a:lnTo>
                  <a:cubicBezTo>
                    <a:pt x="50122" y="8038"/>
                    <a:pt x="51300" y="6986"/>
                    <a:pt x="52465" y="5947"/>
                  </a:cubicBezTo>
                  <a:cubicBezTo>
                    <a:pt x="53477" y="5044"/>
                    <a:pt x="53142" y="3383"/>
                    <a:pt x="51861" y="2943"/>
                  </a:cubicBezTo>
                  <a:lnTo>
                    <a:pt x="48467" y="1776"/>
                  </a:lnTo>
                  <a:cubicBezTo>
                    <a:pt x="48217" y="1690"/>
                    <a:pt x="47966" y="1611"/>
                    <a:pt x="47714" y="1535"/>
                  </a:cubicBezTo>
                  <a:lnTo>
                    <a:pt x="46440" y="1194"/>
                  </a:lnTo>
                  <a:cubicBezTo>
                    <a:pt x="44769" y="797"/>
                    <a:pt x="43042" y="594"/>
                    <a:pt x="41279" y="594"/>
                  </a:cubicBezTo>
                  <a:cubicBezTo>
                    <a:pt x="40346" y="594"/>
                    <a:pt x="39437" y="652"/>
                    <a:pt x="38551" y="753"/>
                  </a:cubicBezTo>
                  <a:cubicBezTo>
                    <a:pt x="38448" y="766"/>
                    <a:pt x="38344" y="774"/>
                    <a:pt x="38242" y="787"/>
                  </a:cubicBezTo>
                  <a:lnTo>
                    <a:pt x="34900" y="1431"/>
                  </a:lnTo>
                  <a:cubicBezTo>
                    <a:pt x="33668" y="1747"/>
                    <a:pt x="32532" y="2127"/>
                    <a:pt x="31517" y="2523"/>
                  </a:cubicBezTo>
                  <a:cubicBezTo>
                    <a:pt x="31438" y="2405"/>
                    <a:pt x="31355" y="2291"/>
                    <a:pt x="31266" y="2177"/>
                  </a:cubicBezTo>
                  <a:cubicBezTo>
                    <a:pt x="30342" y="1026"/>
                    <a:pt x="28955" y="367"/>
                    <a:pt x="27461" y="367"/>
                  </a:cubicBezTo>
                  <a:cubicBezTo>
                    <a:pt x="27352" y="367"/>
                    <a:pt x="27242" y="371"/>
                    <a:pt x="27133" y="379"/>
                  </a:cubicBezTo>
                  <a:cubicBezTo>
                    <a:pt x="26550" y="141"/>
                    <a:pt x="25920" y="15"/>
                    <a:pt x="25274" y="15"/>
                  </a:cubicBezTo>
                  <a:cubicBezTo>
                    <a:pt x="24516" y="15"/>
                    <a:pt x="23766" y="185"/>
                    <a:pt x="23048" y="520"/>
                  </a:cubicBezTo>
                  <a:cubicBezTo>
                    <a:pt x="21440" y="1270"/>
                    <a:pt x="20424" y="2599"/>
                    <a:pt x="20004" y="4419"/>
                  </a:cubicBezTo>
                  <a:lnTo>
                    <a:pt x="17135" y="3797"/>
                  </a:lnTo>
                  <a:lnTo>
                    <a:pt x="16749" y="3712"/>
                  </a:lnTo>
                  <a:cubicBezTo>
                    <a:pt x="15683" y="1519"/>
                    <a:pt x="13438" y="0"/>
                    <a:pt x="108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95250" dir="4140000" algn="bl" rotWithShape="0">
                <a:srgbClr val="004468">
                  <a:alpha val="1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3846;p54">
              <a:extLst>
                <a:ext uri="{FF2B5EF4-FFF2-40B4-BE49-F238E27FC236}">
                  <a16:creationId xmlns:a16="http://schemas.microsoft.com/office/drawing/2014/main" id="{AC10CC30-482A-4E4B-9D89-0A06BCF6FE0E}"/>
                </a:ext>
              </a:extLst>
            </p:cNvPr>
            <p:cNvSpPr/>
            <p:nvPr/>
          </p:nvSpPr>
          <p:spPr>
            <a:xfrm>
              <a:off x="4618325" y="1584050"/>
              <a:ext cx="406100" cy="321700"/>
            </a:xfrm>
            <a:custGeom>
              <a:avLst/>
              <a:gdLst/>
              <a:ahLst/>
              <a:cxnLst/>
              <a:rect l="l" t="t" r="r" b="b"/>
              <a:pathLst>
                <a:path w="16244" h="12868" extrusionOk="0">
                  <a:moveTo>
                    <a:pt x="1" y="0"/>
                  </a:moveTo>
                  <a:lnTo>
                    <a:pt x="10231" y="12868"/>
                  </a:lnTo>
                  <a:lnTo>
                    <a:pt x="16244" y="35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3847;p54">
              <a:extLst>
                <a:ext uri="{FF2B5EF4-FFF2-40B4-BE49-F238E27FC236}">
                  <a16:creationId xmlns:a16="http://schemas.microsoft.com/office/drawing/2014/main" id="{3CB45B7A-6EB7-4ADD-9F88-5C5379E13926}"/>
                </a:ext>
              </a:extLst>
            </p:cNvPr>
            <p:cNvSpPr/>
            <p:nvPr/>
          </p:nvSpPr>
          <p:spPr>
            <a:xfrm>
              <a:off x="4752300" y="1628750"/>
              <a:ext cx="54500" cy="54500"/>
            </a:xfrm>
            <a:custGeom>
              <a:avLst/>
              <a:gdLst/>
              <a:ahLst/>
              <a:cxnLst/>
              <a:rect l="l" t="t" r="r" b="b"/>
              <a:pathLst>
                <a:path w="2180" h="2180" extrusionOk="0">
                  <a:moveTo>
                    <a:pt x="1090" y="1"/>
                  </a:moveTo>
                  <a:cubicBezTo>
                    <a:pt x="488" y="1"/>
                    <a:pt x="1" y="488"/>
                    <a:pt x="1" y="1090"/>
                  </a:cubicBezTo>
                  <a:cubicBezTo>
                    <a:pt x="1" y="1692"/>
                    <a:pt x="488" y="2179"/>
                    <a:pt x="1090" y="2179"/>
                  </a:cubicBezTo>
                  <a:cubicBezTo>
                    <a:pt x="1692" y="2179"/>
                    <a:pt x="2179" y="1692"/>
                    <a:pt x="2179" y="1090"/>
                  </a:cubicBezTo>
                  <a:cubicBezTo>
                    <a:pt x="2179" y="488"/>
                    <a:pt x="1690" y="1"/>
                    <a:pt x="1090" y="1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3848;p54">
              <a:extLst>
                <a:ext uri="{FF2B5EF4-FFF2-40B4-BE49-F238E27FC236}">
                  <a16:creationId xmlns:a16="http://schemas.microsoft.com/office/drawing/2014/main" id="{1DDDDA6F-F31E-4F58-91C7-BDD63533E90A}"/>
                </a:ext>
              </a:extLst>
            </p:cNvPr>
            <p:cNvSpPr/>
            <p:nvPr/>
          </p:nvSpPr>
          <p:spPr>
            <a:xfrm>
              <a:off x="4762975" y="1717650"/>
              <a:ext cx="54500" cy="54500"/>
            </a:xfrm>
            <a:custGeom>
              <a:avLst/>
              <a:gdLst/>
              <a:ahLst/>
              <a:cxnLst/>
              <a:rect l="l" t="t" r="r" b="b"/>
              <a:pathLst>
                <a:path w="2180" h="2180" extrusionOk="0">
                  <a:moveTo>
                    <a:pt x="1090" y="1"/>
                  </a:moveTo>
                  <a:cubicBezTo>
                    <a:pt x="488" y="1"/>
                    <a:pt x="1" y="488"/>
                    <a:pt x="1" y="1090"/>
                  </a:cubicBezTo>
                  <a:cubicBezTo>
                    <a:pt x="1" y="1692"/>
                    <a:pt x="488" y="2179"/>
                    <a:pt x="1090" y="2179"/>
                  </a:cubicBezTo>
                  <a:cubicBezTo>
                    <a:pt x="1692" y="2179"/>
                    <a:pt x="2179" y="1692"/>
                    <a:pt x="2179" y="1090"/>
                  </a:cubicBezTo>
                  <a:cubicBezTo>
                    <a:pt x="2179" y="488"/>
                    <a:pt x="1691" y="1"/>
                    <a:pt x="1090" y="1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3849;p54">
              <a:extLst>
                <a:ext uri="{FF2B5EF4-FFF2-40B4-BE49-F238E27FC236}">
                  <a16:creationId xmlns:a16="http://schemas.microsoft.com/office/drawing/2014/main" id="{D2A18C72-8644-4C77-A68D-1784D1BD2085}"/>
                </a:ext>
              </a:extLst>
            </p:cNvPr>
            <p:cNvSpPr/>
            <p:nvPr/>
          </p:nvSpPr>
          <p:spPr>
            <a:xfrm>
              <a:off x="4842350" y="1651525"/>
              <a:ext cx="54475" cy="54475"/>
            </a:xfrm>
            <a:custGeom>
              <a:avLst/>
              <a:gdLst/>
              <a:ahLst/>
              <a:cxnLst/>
              <a:rect l="l" t="t" r="r" b="b"/>
              <a:pathLst>
                <a:path w="2179" h="2179" extrusionOk="0">
                  <a:moveTo>
                    <a:pt x="1090" y="0"/>
                  </a:moveTo>
                  <a:cubicBezTo>
                    <a:pt x="488" y="0"/>
                    <a:pt x="0" y="487"/>
                    <a:pt x="0" y="1089"/>
                  </a:cubicBezTo>
                  <a:cubicBezTo>
                    <a:pt x="0" y="1691"/>
                    <a:pt x="488" y="2179"/>
                    <a:pt x="1090" y="2179"/>
                  </a:cubicBezTo>
                  <a:cubicBezTo>
                    <a:pt x="1692" y="2179"/>
                    <a:pt x="2179" y="1691"/>
                    <a:pt x="2179" y="1089"/>
                  </a:cubicBezTo>
                  <a:cubicBezTo>
                    <a:pt x="2179" y="487"/>
                    <a:pt x="1692" y="0"/>
                    <a:pt x="1090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3850;p54">
              <a:extLst>
                <a:ext uri="{FF2B5EF4-FFF2-40B4-BE49-F238E27FC236}">
                  <a16:creationId xmlns:a16="http://schemas.microsoft.com/office/drawing/2014/main" id="{7D61400C-33CF-481A-B97D-862E9456C6D9}"/>
                </a:ext>
              </a:extLst>
            </p:cNvPr>
            <p:cNvSpPr/>
            <p:nvPr/>
          </p:nvSpPr>
          <p:spPr>
            <a:xfrm>
              <a:off x="4845650" y="1755825"/>
              <a:ext cx="54475" cy="54475"/>
            </a:xfrm>
            <a:custGeom>
              <a:avLst/>
              <a:gdLst/>
              <a:ahLst/>
              <a:cxnLst/>
              <a:rect l="l" t="t" r="r" b="b"/>
              <a:pathLst>
                <a:path w="2179" h="2179" extrusionOk="0">
                  <a:moveTo>
                    <a:pt x="1090" y="0"/>
                  </a:moveTo>
                  <a:cubicBezTo>
                    <a:pt x="488" y="0"/>
                    <a:pt x="0" y="488"/>
                    <a:pt x="0" y="1089"/>
                  </a:cubicBezTo>
                  <a:cubicBezTo>
                    <a:pt x="0" y="1691"/>
                    <a:pt x="488" y="2179"/>
                    <a:pt x="1090" y="2179"/>
                  </a:cubicBezTo>
                  <a:cubicBezTo>
                    <a:pt x="1691" y="2179"/>
                    <a:pt x="2179" y="1691"/>
                    <a:pt x="2179" y="1089"/>
                  </a:cubicBezTo>
                  <a:cubicBezTo>
                    <a:pt x="2179" y="488"/>
                    <a:pt x="1691" y="0"/>
                    <a:pt x="1090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3851;p54">
              <a:extLst>
                <a:ext uri="{FF2B5EF4-FFF2-40B4-BE49-F238E27FC236}">
                  <a16:creationId xmlns:a16="http://schemas.microsoft.com/office/drawing/2014/main" id="{A3DB48B3-2AE3-47F2-ABC5-9C01B570926C}"/>
                </a:ext>
              </a:extLst>
            </p:cNvPr>
            <p:cNvSpPr/>
            <p:nvPr/>
          </p:nvSpPr>
          <p:spPr>
            <a:xfrm>
              <a:off x="4927275" y="1663200"/>
              <a:ext cx="54475" cy="54475"/>
            </a:xfrm>
            <a:custGeom>
              <a:avLst/>
              <a:gdLst/>
              <a:ahLst/>
              <a:cxnLst/>
              <a:rect l="l" t="t" r="r" b="b"/>
              <a:pathLst>
                <a:path w="2179" h="2179" extrusionOk="0">
                  <a:moveTo>
                    <a:pt x="1089" y="0"/>
                  </a:moveTo>
                  <a:cubicBezTo>
                    <a:pt x="487" y="0"/>
                    <a:pt x="0" y="488"/>
                    <a:pt x="0" y="1090"/>
                  </a:cubicBezTo>
                  <a:cubicBezTo>
                    <a:pt x="0" y="1692"/>
                    <a:pt x="487" y="2179"/>
                    <a:pt x="1089" y="2179"/>
                  </a:cubicBezTo>
                  <a:cubicBezTo>
                    <a:pt x="1691" y="2179"/>
                    <a:pt x="2179" y="1692"/>
                    <a:pt x="2179" y="1090"/>
                  </a:cubicBezTo>
                  <a:cubicBezTo>
                    <a:pt x="2179" y="488"/>
                    <a:pt x="1691" y="0"/>
                    <a:pt x="1089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3852;p54">
              <a:extLst>
                <a:ext uri="{FF2B5EF4-FFF2-40B4-BE49-F238E27FC236}">
                  <a16:creationId xmlns:a16="http://schemas.microsoft.com/office/drawing/2014/main" id="{8593E432-5D8D-4442-984D-792E86E71480}"/>
                </a:ext>
              </a:extLst>
            </p:cNvPr>
            <p:cNvSpPr/>
            <p:nvPr/>
          </p:nvSpPr>
          <p:spPr>
            <a:xfrm>
              <a:off x="4673625" y="1596075"/>
              <a:ext cx="52700" cy="29175"/>
            </a:xfrm>
            <a:custGeom>
              <a:avLst/>
              <a:gdLst/>
              <a:ahLst/>
              <a:cxnLst/>
              <a:rect l="l" t="t" r="r" b="b"/>
              <a:pathLst>
                <a:path w="2108" h="1167" extrusionOk="0">
                  <a:moveTo>
                    <a:pt x="7" y="1"/>
                  </a:moveTo>
                  <a:cubicBezTo>
                    <a:pt x="6" y="27"/>
                    <a:pt x="0" y="51"/>
                    <a:pt x="0" y="77"/>
                  </a:cubicBezTo>
                  <a:cubicBezTo>
                    <a:pt x="0" y="679"/>
                    <a:pt x="488" y="1166"/>
                    <a:pt x="1090" y="1166"/>
                  </a:cubicBezTo>
                  <a:cubicBezTo>
                    <a:pt x="1557" y="1166"/>
                    <a:pt x="1954" y="871"/>
                    <a:pt x="2107" y="457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3853;p54">
              <a:extLst>
                <a:ext uri="{FF2B5EF4-FFF2-40B4-BE49-F238E27FC236}">
                  <a16:creationId xmlns:a16="http://schemas.microsoft.com/office/drawing/2014/main" id="{BD44C5D7-72D2-4772-ACE2-4510D4597AC5}"/>
                </a:ext>
              </a:extLst>
            </p:cNvPr>
            <p:cNvSpPr/>
            <p:nvPr/>
          </p:nvSpPr>
          <p:spPr>
            <a:xfrm>
              <a:off x="4677000" y="1656000"/>
              <a:ext cx="36875" cy="42375"/>
            </a:xfrm>
            <a:custGeom>
              <a:avLst/>
              <a:gdLst/>
              <a:ahLst/>
              <a:cxnLst/>
              <a:rect l="l" t="t" r="r" b="b"/>
              <a:pathLst>
                <a:path w="1475" h="1695" extrusionOk="0">
                  <a:moveTo>
                    <a:pt x="386" y="0"/>
                  </a:moveTo>
                  <a:cubicBezTo>
                    <a:pt x="249" y="0"/>
                    <a:pt x="120" y="29"/>
                    <a:pt x="0" y="73"/>
                  </a:cubicBezTo>
                  <a:lnTo>
                    <a:pt x="1290" y="1694"/>
                  </a:lnTo>
                  <a:cubicBezTo>
                    <a:pt x="1406" y="1521"/>
                    <a:pt x="1475" y="1313"/>
                    <a:pt x="1475" y="1089"/>
                  </a:cubicBezTo>
                  <a:cubicBezTo>
                    <a:pt x="1475" y="488"/>
                    <a:pt x="986" y="0"/>
                    <a:pt x="386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3854;p54">
              <a:extLst>
                <a:ext uri="{FF2B5EF4-FFF2-40B4-BE49-F238E27FC236}">
                  <a16:creationId xmlns:a16="http://schemas.microsoft.com/office/drawing/2014/main" id="{9FF7A5A4-E6D6-4D92-96F7-EB9DD83F7EE4}"/>
                </a:ext>
              </a:extLst>
            </p:cNvPr>
            <p:cNvSpPr/>
            <p:nvPr/>
          </p:nvSpPr>
          <p:spPr>
            <a:xfrm>
              <a:off x="4844325" y="1851200"/>
              <a:ext cx="51575" cy="54100"/>
            </a:xfrm>
            <a:custGeom>
              <a:avLst/>
              <a:gdLst/>
              <a:ahLst/>
              <a:cxnLst/>
              <a:rect l="l" t="t" r="r" b="b"/>
              <a:pathLst>
                <a:path w="2063" h="2164" extrusionOk="0">
                  <a:moveTo>
                    <a:pt x="1009" y="0"/>
                  </a:moveTo>
                  <a:cubicBezTo>
                    <a:pt x="552" y="0"/>
                    <a:pt x="161" y="284"/>
                    <a:pt x="0" y="684"/>
                  </a:cubicBezTo>
                  <a:lnTo>
                    <a:pt x="1177" y="2163"/>
                  </a:lnTo>
                  <a:cubicBezTo>
                    <a:pt x="1186" y="2162"/>
                    <a:pt x="1196" y="2162"/>
                    <a:pt x="1203" y="2162"/>
                  </a:cubicBezTo>
                  <a:lnTo>
                    <a:pt x="2063" y="825"/>
                  </a:lnTo>
                  <a:cubicBezTo>
                    <a:pt x="1942" y="352"/>
                    <a:pt x="1519" y="0"/>
                    <a:pt x="1009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3855;p54">
              <a:extLst>
                <a:ext uri="{FF2B5EF4-FFF2-40B4-BE49-F238E27FC236}">
                  <a16:creationId xmlns:a16="http://schemas.microsoft.com/office/drawing/2014/main" id="{BDD04E84-80EA-492D-8306-B927607AD7FA}"/>
                </a:ext>
              </a:extLst>
            </p:cNvPr>
            <p:cNvSpPr/>
            <p:nvPr/>
          </p:nvSpPr>
          <p:spPr>
            <a:xfrm>
              <a:off x="4530475" y="1516600"/>
              <a:ext cx="134925" cy="134950"/>
            </a:xfrm>
            <a:custGeom>
              <a:avLst/>
              <a:gdLst/>
              <a:ahLst/>
              <a:cxnLst/>
              <a:rect l="l" t="t" r="r" b="b"/>
              <a:pathLst>
                <a:path w="5397" h="5398" extrusionOk="0">
                  <a:moveTo>
                    <a:pt x="2699" y="1"/>
                  </a:moveTo>
                  <a:cubicBezTo>
                    <a:pt x="1209" y="1"/>
                    <a:pt x="1" y="1208"/>
                    <a:pt x="1" y="2698"/>
                  </a:cubicBezTo>
                  <a:cubicBezTo>
                    <a:pt x="1" y="4189"/>
                    <a:pt x="1209" y="5397"/>
                    <a:pt x="2699" y="5397"/>
                  </a:cubicBezTo>
                  <a:cubicBezTo>
                    <a:pt x="4188" y="5397"/>
                    <a:pt x="5397" y="4189"/>
                    <a:pt x="5397" y="2698"/>
                  </a:cubicBezTo>
                  <a:cubicBezTo>
                    <a:pt x="5397" y="1208"/>
                    <a:pt x="4188" y="1"/>
                    <a:pt x="269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3856;p54">
              <a:extLst>
                <a:ext uri="{FF2B5EF4-FFF2-40B4-BE49-F238E27FC236}">
                  <a16:creationId xmlns:a16="http://schemas.microsoft.com/office/drawing/2014/main" id="{8DE9E26C-D8A9-4BEB-A020-FEFD83EED1B3}"/>
                </a:ext>
              </a:extLst>
            </p:cNvPr>
            <p:cNvSpPr/>
            <p:nvPr/>
          </p:nvSpPr>
          <p:spPr>
            <a:xfrm>
              <a:off x="4405250" y="1910925"/>
              <a:ext cx="537875" cy="405950"/>
            </a:xfrm>
            <a:custGeom>
              <a:avLst/>
              <a:gdLst/>
              <a:ahLst/>
              <a:cxnLst/>
              <a:rect l="l" t="t" r="r" b="b"/>
              <a:pathLst>
                <a:path w="21515" h="16238" extrusionOk="0">
                  <a:moveTo>
                    <a:pt x="1975" y="1"/>
                  </a:moveTo>
                  <a:cubicBezTo>
                    <a:pt x="1640" y="1"/>
                    <a:pt x="1382" y="123"/>
                    <a:pt x="1201" y="390"/>
                  </a:cubicBezTo>
                  <a:cubicBezTo>
                    <a:pt x="671" y="1177"/>
                    <a:pt x="1898" y="2918"/>
                    <a:pt x="3155" y="4245"/>
                  </a:cubicBezTo>
                  <a:lnTo>
                    <a:pt x="3155" y="4245"/>
                  </a:lnTo>
                  <a:cubicBezTo>
                    <a:pt x="2749" y="4005"/>
                    <a:pt x="2333" y="3839"/>
                    <a:pt x="1958" y="3839"/>
                  </a:cubicBezTo>
                  <a:cubicBezTo>
                    <a:pt x="1661" y="3839"/>
                    <a:pt x="1391" y="3944"/>
                    <a:pt x="1176" y="4201"/>
                  </a:cubicBezTo>
                  <a:cubicBezTo>
                    <a:pt x="0" y="5605"/>
                    <a:pt x="2498" y="9053"/>
                    <a:pt x="6213" y="10930"/>
                  </a:cubicBezTo>
                  <a:cubicBezTo>
                    <a:pt x="6213" y="10930"/>
                    <a:pt x="6086" y="10908"/>
                    <a:pt x="5909" y="10908"/>
                  </a:cubicBezTo>
                  <a:cubicBezTo>
                    <a:pt x="5405" y="10908"/>
                    <a:pt x="4506" y="11090"/>
                    <a:pt x="5074" y="12494"/>
                  </a:cubicBezTo>
                  <a:cubicBezTo>
                    <a:pt x="5817" y="14331"/>
                    <a:pt x="9491" y="16238"/>
                    <a:pt x="15077" y="16238"/>
                  </a:cubicBezTo>
                  <a:cubicBezTo>
                    <a:pt x="15257" y="16238"/>
                    <a:pt x="15439" y="16236"/>
                    <a:pt x="15623" y="16232"/>
                  </a:cubicBezTo>
                  <a:cubicBezTo>
                    <a:pt x="21515" y="16104"/>
                    <a:pt x="17493" y="5785"/>
                    <a:pt x="17493" y="5785"/>
                  </a:cubicBezTo>
                  <a:lnTo>
                    <a:pt x="17493" y="5785"/>
                  </a:lnTo>
                  <a:cubicBezTo>
                    <a:pt x="17493" y="5785"/>
                    <a:pt x="16879" y="5905"/>
                    <a:pt x="15884" y="5905"/>
                  </a:cubicBezTo>
                  <a:cubicBezTo>
                    <a:pt x="14256" y="5905"/>
                    <a:pt x="11608" y="5584"/>
                    <a:pt x="8964" y="3895"/>
                  </a:cubicBezTo>
                  <a:cubicBezTo>
                    <a:pt x="5594" y="1741"/>
                    <a:pt x="3240" y="1"/>
                    <a:pt x="1975" y="1"/>
                  </a:cubicBez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57;p54">
              <a:extLst>
                <a:ext uri="{FF2B5EF4-FFF2-40B4-BE49-F238E27FC236}">
                  <a16:creationId xmlns:a16="http://schemas.microsoft.com/office/drawing/2014/main" id="{713E3B62-7E46-40C0-848D-E789BAFFAD82}"/>
                </a:ext>
              </a:extLst>
            </p:cNvPr>
            <p:cNvSpPr/>
            <p:nvPr/>
          </p:nvSpPr>
          <p:spPr>
            <a:xfrm>
              <a:off x="4559075" y="2040550"/>
              <a:ext cx="98200" cy="183175"/>
            </a:xfrm>
            <a:custGeom>
              <a:avLst/>
              <a:gdLst/>
              <a:ahLst/>
              <a:cxnLst/>
              <a:rect l="l" t="t" r="r" b="b"/>
              <a:pathLst>
                <a:path w="3928" h="7327" extrusionOk="0">
                  <a:moveTo>
                    <a:pt x="1717" y="2154"/>
                  </a:moveTo>
                  <a:cubicBezTo>
                    <a:pt x="1955" y="2154"/>
                    <a:pt x="2194" y="2182"/>
                    <a:pt x="2415" y="2270"/>
                  </a:cubicBezTo>
                  <a:cubicBezTo>
                    <a:pt x="2516" y="2309"/>
                    <a:pt x="2911" y="2485"/>
                    <a:pt x="2798" y="2661"/>
                  </a:cubicBezTo>
                  <a:cubicBezTo>
                    <a:pt x="2757" y="2726"/>
                    <a:pt x="2671" y="2745"/>
                    <a:pt x="2586" y="2745"/>
                  </a:cubicBezTo>
                  <a:cubicBezTo>
                    <a:pt x="2535" y="2745"/>
                    <a:pt x="2484" y="2738"/>
                    <a:pt x="2445" y="2730"/>
                  </a:cubicBezTo>
                  <a:cubicBezTo>
                    <a:pt x="2186" y="2678"/>
                    <a:pt x="1918" y="2514"/>
                    <a:pt x="1706" y="2362"/>
                  </a:cubicBezTo>
                  <a:cubicBezTo>
                    <a:pt x="1620" y="2300"/>
                    <a:pt x="1537" y="2234"/>
                    <a:pt x="1458" y="2163"/>
                  </a:cubicBezTo>
                  <a:lnTo>
                    <a:pt x="1458" y="2163"/>
                  </a:lnTo>
                  <a:cubicBezTo>
                    <a:pt x="1483" y="2162"/>
                    <a:pt x="1508" y="2161"/>
                    <a:pt x="1531" y="2160"/>
                  </a:cubicBezTo>
                  <a:cubicBezTo>
                    <a:pt x="1593" y="2156"/>
                    <a:pt x="1655" y="2154"/>
                    <a:pt x="1717" y="2154"/>
                  </a:cubicBezTo>
                  <a:close/>
                  <a:moveTo>
                    <a:pt x="1800" y="4335"/>
                  </a:moveTo>
                  <a:cubicBezTo>
                    <a:pt x="1909" y="4335"/>
                    <a:pt x="2017" y="4345"/>
                    <a:pt x="2124" y="4364"/>
                  </a:cubicBezTo>
                  <a:cubicBezTo>
                    <a:pt x="2259" y="4387"/>
                    <a:pt x="3169" y="4683"/>
                    <a:pt x="2809" y="4893"/>
                  </a:cubicBezTo>
                  <a:cubicBezTo>
                    <a:pt x="2770" y="4916"/>
                    <a:pt x="2713" y="4924"/>
                    <a:pt x="2651" y="4924"/>
                  </a:cubicBezTo>
                  <a:cubicBezTo>
                    <a:pt x="2535" y="4924"/>
                    <a:pt x="2400" y="4896"/>
                    <a:pt x="2325" y="4880"/>
                  </a:cubicBezTo>
                  <a:cubicBezTo>
                    <a:pt x="2167" y="4845"/>
                    <a:pt x="2018" y="4784"/>
                    <a:pt x="1879" y="4702"/>
                  </a:cubicBezTo>
                  <a:cubicBezTo>
                    <a:pt x="1722" y="4612"/>
                    <a:pt x="1580" y="4497"/>
                    <a:pt x="1453" y="4368"/>
                  </a:cubicBezTo>
                  <a:lnTo>
                    <a:pt x="1453" y="4368"/>
                  </a:lnTo>
                  <a:cubicBezTo>
                    <a:pt x="1567" y="4346"/>
                    <a:pt x="1684" y="4335"/>
                    <a:pt x="1800" y="4335"/>
                  </a:cubicBezTo>
                  <a:close/>
                  <a:moveTo>
                    <a:pt x="1377" y="1"/>
                  </a:moveTo>
                  <a:cubicBezTo>
                    <a:pt x="1150" y="1"/>
                    <a:pt x="920" y="32"/>
                    <a:pt x="733" y="136"/>
                  </a:cubicBezTo>
                  <a:cubicBezTo>
                    <a:pt x="424" y="306"/>
                    <a:pt x="374" y="647"/>
                    <a:pt x="459" y="966"/>
                  </a:cubicBezTo>
                  <a:cubicBezTo>
                    <a:pt x="560" y="1346"/>
                    <a:pt x="765" y="1703"/>
                    <a:pt x="1030" y="2008"/>
                  </a:cubicBezTo>
                  <a:lnTo>
                    <a:pt x="1030" y="2008"/>
                  </a:lnTo>
                  <a:cubicBezTo>
                    <a:pt x="953" y="2025"/>
                    <a:pt x="878" y="2046"/>
                    <a:pt x="807" y="2071"/>
                  </a:cubicBezTo>
                  <a:cubicBezTo>
                    <a:pt x="0" y="2356"/>
                    <a:pt x="483" y="3318"/>
                    <a:pt x="781" y="3803"/>
                  </a:cubicBezTo>
                  <a:cubicBezTo>
                    <a:pt x="876" y="3958"/>
                    <a:pt x="983" y="4113"/>
                    <a:pt x="1102" y="4260"/>
                  </a:cubicBezTo>
                  <a:lnTo>
                    <a:pt x="1102" y="4260"/>
                  </a:lnTo>
                  <a:cubicBezTo>
                    <a:pt x="1029" y="4287"/>
                    <a:pt x="959" y="4319"/>
                    <a:pt x="890" y="4355"/>
                  </a:cubicBezTo>
                  <a:cubicBezTo>
                    <a:pt x="499" y="4563"/>
                    <a:pt x="551" y="4947"/>
                    <a:pt x="639" y="5326"/>
                  </a:cubicBezTo>
                  <a:cubicBezTo>
                    <a:pt x="834" y="6167"/>
                    <a:pt x="1395" y="6895"/>
                    <a:pt x="2147" y="7313"/>
                  </a:cubicBezTo>
                  <a:cubicBezTo>
                    <a:pt x="2164" y="7322"/>
                    <a:pt x="2180" y="7326"/>
                    <a:pt x="2195" y="7326"/>
                  </a:cubicBezTo>
                  <a:cubicBezTo>
                    <a:pt x="2282" y="7326"/>
                    <a:pt x="2339" y="7197"/>
                    <a:pt x="2246" y="7146"/>
                  </a:cubicBezTo>
                  <a:cubicBezTo>
                    <a:pt x="1757" y="6875"/>
                    <a:pt x="1359" y="6476"/>
                    <a:pt x="1094" y="5983"/>
                  </a:cubicBezTo>
                  <a:cubicBezTo>
                    <a:pt x="973" y="5761"/>
                    <a:pt x="885" y="5523"/>
                    <a:pt x="827" y="5275"/>
                  </a:cubicBezTo>
                  <a:cubicBezTo>
                    <a:pt x="793" y="5129"/>
                    <a:pt x="750" y="4960"/>
                    <a:pt x="771" y="4810"/>
                  </a:cubicBezTo>
                  <a:cubicBezTo>
                    <a:pt x="804" y="4571"/>
                    <a:pt x="1037" y="4486"/>
                    <a:pt x="1241" y="4422"/>
                  </a:cubicBezTo>
                  <a:lnTo>
                    <a:pt x="1241" y="4422"/>
                  </a:lnTo>
                  <a:cubicBezTo>
                    <a:pt x="1597" y="4809"/>
                    <a:pt x="2047" y="5103"/>
                    <a:pt x="2586" y="5103"/>
                  </a:cubicBezTo>
                  <a:cubicBezTo>
                    <a:pt x="2616" y="5103"/>
                    <a:pt x="2646" y="5102"/>
                    <a:pt x="2676" y="5101"/>
                  </a:cubicBezTo>
                  <a:cubicBezTo>
                    <a:pt x="2941" y="5083"/>
                    <a:pt x="3267" y="4931"/>
                    <a:pt x="3069" y="4625"/>
                  </a:cubicBezTo>
                  <a:cubicBezTo>
                    <a:pt x="2890" y="4348"/>
                    <a:pt x="2440" y="4219"/>
                    <a:pt x="2134" y="4169"/>
                  </a:cubicBezTo>
                  <a:cubicBezTo>
                    <a:pt x="2021" y="4151"/>
                    <a:pt x="1906" y="4142"/>
                    <a:pt x="1790" y="4142"/>
                  </a:cubicBezTo>
                  <a:cubicBezTo>
                    <a:pt x="1625" y="4142"/>
                    <a:pt x="1460" y="4161"/>
                    <a:pt x="1300" y="4200"/>
                  </a:cubicBezTo>
                  <a:lnTo>
                    <a:pt x="1300" y="4200"/>
                  </a:lnTo>
                  <a:cubicBezTo>
                    <a:pt x="1242" y="4130"/>
                    <a:pt x="1186" y="4058"/>
                    <a:pt x="1134" y="3984"/>
                  </a:cubicBezTo>
                  <a:cubicBezTo>
                    <a:pt x="885" y="3631"/>
                    <a:pt x="363" y="2931"/>
                    <a:pt x="609" y="2472"/>
                  </a:cubicBezTo>
                  <a:cubicBezTo>
                    <a:pt x="714" y="2277"/>
                    <a:pt x="957" y="2210"/>
                    <a:pt x="1193" y="2183"/>
                  </a:cubicBezTo>
                  <a:lnTo>
                    <a:pt x="1193" y="2183"/>
                  </a:lnTo>
                  <a:cubicBezTo>
                    <a:pt x="1390" y="2377"/>
                    <a:pt x="1612" y="2546"/>
                    <a:pt x="1843" y="2678"/>
                  </a:cubicBezTo>
                  <a:cubicBezTo>
                    <a:pt x="2054" y="2799"/>
                    <a:pt x="2309" y="2934"/>
                    <a:pt x="2564" y="2934"/>
                  </a:cubicBezTo>
                  <a:cubicBezTo>
                    <a:pt x="2613" y="2934"/>
                    <a:pt x="2662" y="2929"/>
                    <a:pt x="2710" y="2918"/>
                  </a:cubicBezTo>
                  <a:cubicBezTo>
                    <a:pt x="2958" y="2863"/>
                    <a:pt x="3083" y="2617"/>
                    <a:pt x="2933" y="2395"/>
                  </a:cubicBezTo>
                  <a:cubicBezTo>
                    <a:pt x="2748" y="2122"/>
                    <a:pt x="2335" y="2015"/>
                    <a:pt x="2031" y="1978"/>
                  </a:cubicBezTo>
                  <a:cubicBezTo>
                    <a:pt x="1899" y="1961"/>
                    <a:pt x="1756" y="1951"/>
                    <a:pt x="1610" y="1951"/>
                  </a:cubicBezTo>
                  <a:cubicBezTo>
                    <a:pt x="1494" y="1951"/>
                    <a:pt x="1377" y="1957"/>
                    <a:pt x="1261" y="1970"/>
                  </a:cubicBezTo>
                  <a:lnTo>
                    <a:pt x="1261" y="1970"/>
                  </a:lnTo>
                  <a:cubicBezTo>
                    <a:pt x="1015" y="1705"/>
                    <a:pt x="817" y="1393"/>
                    <a:pt x="695" y="1057"/>
                  </a:cubicBezTo>
                  <a:cubicBezTo>
                    <a:pt x="559" y="679"/>
                    <a:pt x="614" y="324"/>
                    <a:pt x="1058" y="235"/>
                  </a:cubicBezTo>
                  <a:cubicBezTo>
                    <a:pt x="1178" y="210"/>
                    <a:pt x="1305" y="200"/>
                    <a:pt x="1432" y="200"/>
                  </a:cubicBezTo>
                  <a:cubicBezTo>
                    <a:pt x="1635" y="200"/>
                    <a:pt x="1842" y="227"/>
                    <a:pt x="2031" y="266"/>
                  </a:cubicBezTo>
                  <a:cubicBezTo>
                    <a:pt x="2689" y="402"/>
                    <a:pt x="3281" y="745"/>
                    <a:pt x="3730" y="1245"/>
                  </a:cubicBezTo>
                  <a:cubicBezTo>
                    <a:pt x="3747" y="1265"/>
                    <a:pt x="3768" y="1273"/>
                    <a:pt x="3788" y="1273"/>
                  </a:cubicBezTo>
                  <a:cubicBezTo>
                    <a:pt x="3859" y="1273"/>
                    <a:pt x="3927" y="1174"/>
                    <a:pt x="3863" y="1102"/>
                  </a:cubicBezTo>
                  <a:cubicBezTo>
                    <a:pt x="3327" y="504"/>
                    <a:pt x="2586" y="121"/>
                    <a:pt x="1792" y="28"/>
                  </a:cubicBezTo>
                  <a:cubicBezTo>
                    <a:pt x="1662" y="13"/>
                    <a:pt x="1520" y="1"/>
                    <a:pt x="13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58;p54">
              <a:extLst>
                <a:ext uri="{FF2B5EF4-FFF2-40B4-BE49-F238E27FC236}">
                  <a16:creationId xmlns:a16="http://schemas.microsoft.com/office/drawing/2014/main" id="{C4A71FA9-FC73-4CB6-8619-A3A6E04FAAC1}"/>
                </a:ext>
              </a:extLst>
            </p:cNvPr>
            <p:cNvSpPr/>
            <p:nvPr/>
          </p:nvSpPr>
          <p:spPr>
            <a:xfrm>
              <a:off x="4489300" y="2012275"/>
              <a:ext cx="61650" cy="97025"/>
            </a:xfrm>
            <a:custGeom>
              <a:avLst/>
              <a:gdLst/>
              <a:ahLst/>
              <a:cxnLst/>
              <a:rect l="l" t="t" r="r" b="b"/>
              <a:pathLst>
                <a:path w="2466" h="3881" extrusionOk="0">
                  <a:moveTo>
                    <a:pt x="1244" y="1455"/>
                  </a:moveTo>
                  <a:lnTo>
                    <a:pt x="1244" y="1455"/>
                  </a:lnTo>
                  <a:cubicBezTo>
                    <a:pt x="1419" y="1489"/>
                    <a:pt x="1591" y="1552"/>
                    <a:pt x="1723" y="1668"/>
                  </a:cubicBezTo>
                  <a:cubicBezTo>
                    <a:pt x="1788" y="1725"/>
                    <a:pt x="1832" y="1763"/>
                    <a:pt x="1798" y="1850"/>
                  </a:cubicBezTo>
                  <a:cubicBezTo>
                    <a:pt x="1779" y="1901"/>
                    <a:pt x="1769" y="1923"/>
                    <a:pt x="1735" y="1923"/>
                  </a:cubicBezTo>
                  <a:cubicBezTo>
                    <a:pt x="1722" y="1923"/>
                    <a:pt x="1705" y="1920"/>
                    <a:pt x="1682" y="1913"/>
                  </a:cubicBezTo>
                  <a:cubicBezTo>
                    <a:pt x="1639" y="1900"/>
                    <a:pt x="1596" y="1864"/>
                    <a:pt x="1562" y="1839"/>
                  </a:cubicBezTo>
                  <a:cubicBezTo>
                    <a:pt x="1453" y="1754"/>
                    <a:pt x="1359" y="1641"/>
                    <a:pt x="1286" y="1526"/>
                  </a:cubicBezTo>
                  <a:cubicBezTo>
                    <a:pt x="1271" y="1503"/>
                    <a:pt x="1257" y="1480"/>
                    <a:pt x="1244" y="1455"/>
                  </a:cubicBezTo>
                  <a:close/>
                  <a:moveTo>
                    <a:pt x="1794" y="1"/>
                  </a:moveTo>
                  <a:cubicBezTo>
                    <a:pt x="1486" y="1"/>
                    <a:pt x="1169" y="179"/>
                    <a:pt x="1021" y="480"/>
                  </a:cubicBezTo>
                  <a:cubicBezTo>
                    <a:pt x="905" y="716"/>
                    <a:pt x="885" y="979"/>
                    <a:pt x="947" y="1227"/>
                  </a:cubicBezTo>
                  <a:lnTo>
                    <a:pt x="947" y="1227"/>
                  </a:lnTo>
                  <a:cubicBezTo>
                    <a:pt x="925" y="1227"/>
                    <a:pt x="904" y="1226"/>
                    <a:pt x="882" y="1226"/>
                  </a:cubicBezTo>
                  <a:cubicBezTo>
                    <a:pt x="621" y="1226"/>
                    <a:pt x="361" y="1290"/>
                    <a:pt x="193" y="1510"/>
                  </a:cubicBezTo>
                  <a:cubicBezTo>
                    <a:pt x="21" y="1735"/>
                    <a:pt x="1" y="2039"/>
                    <a:pt x="48" y="2312"/>
                  </a:cubicBezTo>
                  <a:cubicBezTo>
                    <a:pt x="184" y="3076"/>
                    <a:pt x="878" y="3685"/>
                    <a:pt x="1603" y="3877"/>
                  </a:cubicBezTo>
                  <a:cubicBezTo>
                    <a:pt x="1613" y="3879"/>
                    <a:pt x="1622" y="3881"/>
                    <a:pt x="1630" y="3881"/>
                  </a:cubicBezTo>
                  <a:cubicBezTo>
                    <a:pt x="1731" y="3881"/>
                    <a:pt x="1765" y="3718"/>
                    <a:pt x="1655" y="3690"/>
                  </a:cubicBezTo>
                  <a:cubicBezTo>
                    <a:pt x="1190" y="3569"/>
                    <a:pt x="779" y="3286"/>
                    <a:pt x="507" y="2888"/>
                  </a:cubicBezTo>
                  <a:cubicBezTo>
                    <a:pt x="279" y="2558"/>
                    <a:pt x="81" y="2042"/>
                    <a:pt x="320" y="1664"/>
                  </a:cubicBezTo>
                  <a:cubicBezTo>
                    <a:pt x="443" y="1469"/>
                    <a:pt x="662" y="1419"/>
                    <a:pt x="878" y="1419"/>
                  </a:cubicBezTo>
                  <a:cubicBezTo>
                    <a:pt x="924" y="1419"/>
                    <a:pt x="970" y="1422"/>
                    <a:pt x="1014" y="1425"/>
                  </a:cubicBezTo>
                  <a:lnTo>
                    <a:pt x="1014" y="1425"/>
                  </a:lnTo>
                  <a:cubicBezTo>
                    <a:pt x="1129" y="1688"/>
                    <a:pt x="1397" y="2095"/>
                    <a:pt x="1716" y="2117"/>
                  </a:cubicBezTo>
                  <a:cubicBezTo>
                    <a:pt x="1725" y="2117"/>
                    <a:pt x="1734" y="2118"/>
                    <a:pt x="1742" y="2118"/>
                  </a:cubicBezTo>
                  <a:cubicBezTo>
                    <a:pt x="2019" y="2118"/>
                    <a:pt x="2108" y="1828"/>
                    <a:pt x="1947" y="1624"/>
                  </a:cubicBezTo>
                  <a:cubicBezTo>
                    <a:pt x="1757" y="1380"/>
                    <a:pt x="1446" y="1284"/>
                    <a:pt x="1151" y="1245"/>
                  </a:cubicBezTo>
                  <a:lnTo>
                    <a:pt x="1151" y="1245"/>
                  </a:lnTo>
                  <a:cubicBezTo>
                    <a:pt x="1104" y="1101"/>
                    <a:pt x="1088" y="948"/>
                    <a:pt x="1117" y="795"/>
                  </a:cubicBezTo>
                  <a:cubicBezTo>
                    <a:pt x="1166" y="539"/>
                    <a:pt x="1337" y="284"/>
                    <a:pt x="1597" y="209"/>
                  </a:cubicBezTo>
                  <a:cubicBezTo>
                    <a:pt x="1651" y="194"/>
                    <a:pt x="1706" y="187"/>
                    <a:pt x="1761" y="187"/>
                  </a:cubicBezTo>
                  <a:cubicBezTo>
                    <a:pt x="1961" y="187"/>
                    <a:pt x="2155" y="284"/>
                    <a:pt x="2257" y="464"/>
                  </a:cubicBezTo>
                  <a:cubicBezTo>
                    <a:pt x="2276" y="498"/>
                    <a:pt x="2305" y="512"/>
                    <a:pt x="2334" y="512"/>
                  </a:cubicBezTo>
                  <a:cubicBezTo>
                    <a:pt x="2399" y="512"/>
                    <a:pt x="2465" y="442"/>
                    <a:pt x="2423" y="368"/>
                  </a:cubicBezTo>
                  <a:cubicBezTo>
                    <a:pt x="2279" y="114"/>
                    <a:pt x="2040" y="1"/>
                    <a:pt x="17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3859;p54">
              <a:extLst>
                <a:ext uri="{FF2B5EF4-FFF2-40B4-BE49-F238E27FC236}">
                  <a16:creationId xmlns:a16="http://schemas.microsoft.com/office/drawing/2014/main" id="{1005AA01-24E7-4B95-B027-906FFDF2E32A}"/>
                </a:ext>
              </a:extLst>
            </p:cNvPr>
            <p:cNvSpPr/>
            <p:nvPr/>
          </p:nvSpPr>
          <p:spPr>
            <a:xfrm>
              <a:off x="4679525" y="2091000"/>
              <a:ext cx="123425" cy="217125"/>
            </a:xfrm>
            <a:custGeom>
              <a:avLst/>
              <a:gdLst/>
              <a:ahLst/>
              <a:cxnLst/>
              <a:rect l="l" t="t" r="r" b="b"/>
              <a:pathLst>
                <a:path w="4937" h="8685" extrusionOk="0">
                  <a:moveTo>
                    <a:pt x="1706" y="1666"/>
                  </a:moveTo>
                  <a:lnTo>
                    <a:pt x="1706" y="1666"/>
                  </a:lnTo>
                  <a:cubicBezTo>
                    <a:pt x="1804" y="1676"/>
                    <a:pt x="1900" y="1693"/>
                    <a:pt x="1992" y="1715"/>
                  </a:cubicBezTo>
                  <a:cubicBezTo>
                    <a:pt x="2088" y="1738"/>
                    <a:pt x="2185" y="1767"/>
                    <a:pt x="2280" y="1800"/>
                  </a:cubicBezTo>
                  <a:cubicBezTo>
                    <a:pt x="2323" y="1814"/>
                    <a:pt x="2386" y="1826"/>
                    <a:pt x="2422" y="1853"/>
                  </a:cubicBezTo>
                  <a:cubicBezTo>
                    <a:pt x="2485" y="1869"/>
                    <a:pt x="2509" y="1912"/>
                    <a:pt x="2493" y="1980"/>
                  </a:cubicBezTo>
                  <a:cubicBezTo>
                    <a:pt x="2531" y="2047"/>
                    <a:pt x="2524" y="2082"/>
                    <a:pt x="2470" y="2082"/>
                  </a:cubicBezTo>
                  <a:cubicBezTo>
                    <a:pt x="2465" y="2082"/>
                    <a:pt x="2459" y="2081"/>
                    <a:pt x="2453" y="2081"/>
                  </a:cubicBezTo>
                  <a:cubicBezTo>
                    <a:pt x="2419" y="2098"/>
                    <a:pt x="2382" y="2105"/>
                    <a:pt x="2342" y="2105"/>
                  </a:cubicBezTo>
                  <a:cubicBezTo>
                    <a:pt x="2169" y="2105"/>
                    <a:pt x="1956" y="1966"/>
                    <a:pt x="1858" y="1871"/>
                  </a:cubicBezTo>
                  <a:cubicBezTo>
                    <a:pt x="1794" y="1808"/>
                    <a:pt x="1743" y="1739"/>
                    <a:pt x="1706" y="1666"/>
                  </a:cubicBezTo>
                  <a:close/>
                  <a:moveTo>
                    <a:pt x="1749" y="3802"/>
                  </a:moveTo>
                  <a:cubicBezTo>
                    <a:pt x="2124" y="3802"/>
                    <a:pt x="2511" y="3881"/>
                    <a:pt x="2794" y="3960"/>
                  </a:cubicBezTo>
                  <a:cubicBezTo>
                    <a:pt x="3097" y="4044"/>
                    <a:pt x="3919" y="4348"/>
                    <a:pt x="3452" y="4775"/>
                  </a:cubicBezTo>
                  <a:cubicBezTo>
                    <a:pt x="3349" y="4869"/>
                    <a:pt x="3220" y="4905"/>
                    <a:pt x="3079" y="4905"/>
                  </a:cubicBezTo>
                  <a:cubicBezTo>
                    <a:pt x="2771" y="4905"/>
                    <a:pt x="2413" y="4730"/>
                    <a:pt x="2188" y="4613"/>
                  </a:cubicBezTo>
                  <a:cubicBezTo>
                    <a:pt x="1842" y="4431"/>
                    <a:pt x="1507" y="4173"/>
                    <a:pt x="1238" y="3863"/>
                  </a:cubicBezTo>
                  <a:lnTo>
                    <a:pt x="1238" y="3863"/>
                  </a:lnTo>
                  <a:cubicBezTo>
                    <a:pt x="1398" y="3820"/>
                    <a:pt x="1572" y="3802"/>
                    <a:pt x="1749" y="3802"/>
                  </a:cubicBezTo>
                  <a:close/>
                  <a:moveTo>
                    <a:pt x="1260" y="6305"/>
                  </a:moveTo>
                  <a:cubicBezTo>
                    <a:pt x="1543" y="6305"/>
                    <a:pt x="1852" y="6383"/>
                    <a:pt x="2057" y="6433"/>
                  </a:cubicBezTo>
                  <a:cubicBezTo>
                    <a:pt x="2156" y="6459"/>
                    <a:pt x="2252" y="6488"/>
                    <a:pt x="2350" y="6518"/>
                  </a:cubicBezTo>
                  <a:cubicBezTo>
                    <a:pt x="2426" y="6544"/>
                    <a:pt x="2618" y="6582"/>
                    <a:pt x="2675" y="6646"/>
                  </a:cubicBezTo>
                  <a:cubicBezTo>
                    <a:pt x="2862" y="6843"/>
                    <a:pt x="2627" y="6883"/>
                    <a:pt x="2423" y="6883"/>
                  </a:cubicBezTo>
                  <a:cubicBezTo>
                    <a:pt x="2325" y="6883"/>
                    <a:pt x="2234" y="6873"/>
                    <a:pt x="2201" y="6868"/>
                  </a:cubicBezTo>
                  <a:cubicBezTo>
                    <a:pt x="1854" y="6805"/>
                    <a:pt x="1526" y="6641"/>
                    <a:pt x="1256" y="6416"/>
                  </a:cubicBezTo>
                  <a:cubicBezTo>
                    <a:pt x="1217" y="6383"/>
                    <a:pt x="1178" y="6347"/>
                    <a:pt x="1140" y="6310"/>
                  </a:cubicBezTo>
                  <a:lnTo>
                    <a:pt x="1140" y="6310"/>
                  </a:lnTo>
                  <a:cubicBezTo>
                    <a:pt x="1179" y="6307"/>
                    <a:pt x="1219" y="6305"/>
                    <a:pt x="1260" y="6305"/>
                  </a:cubicBezTo>
                  <a:close/>
                  <a:moveTo>
                    <a:pt x="2924" y="1"/>
                  </a:moveTo>
                  <a:cubicBezTo>
                    <a:pt x="2453" y="1"/>
                    <a:pt x="2011" y="156"/>
                    <a:pt x="1683" y="590"/>
                  </a:cubicBezTo>
                  <a:cubicBezTo>
                    <a:pt x="1490" y="845"/>
                    <a:pt x="1395" y="1167"/>
                    <a:pt x="1443" y="1470"/>
                  </a:cubicBezTo>
                  <a:lnTo>
                    <a:pt x="1443" y="1470"/>
                  </a:lnTo>
                  <a:cubicBezTo>
                    <a:pt x="1143" y="1491"/>
                    <a:pt x="859" y="1602"/>
                    <a:pt x="669" y="1864"/>
                  </a:cubicBezTo>
                  <a:cubicBezTo>
                    <a:pt x="242" y="2450"/>
                    <a:pt x="513" y="3200"/>
                    <a:pt x="934" y="3777"/>
                  </a:cubicBezTo>
                  <a:lnTo>
                    <a:pt x="934" y="3777"/>
                  </a:lnTo>
                  <a:cubicBezTo>
                    <a:pt x="0" y="4230"/>
                    <a:pt x="260" y="5537"/>
                    <a:pt x="792" y="6211"/>
                  </a:cubicBezTo>
                  <a:cubicBezTo>
                    <a:pt x="794" y="6214"/>
                    <a:pt x="795" y="6216"/>
                    <a:pt x="797" y="6218"/>
                  </a:cubicBezTo>
                  <a:lnTo>
                    <a:pt x="797" y="6218"/>
                  </a:lnTo>
                  <a:cubicBezTo>
                    <a:pt x="556" y="6327"/>
                    <a:pt x="391" y="6540"/>
                    <a:pt x="368" y="6889"/>
                  </a:cubicBezTo>
                  <a:cubicBezTo>
                    <a:pt x="299" y="7915"/>
                    <a:pt x="1325" y="8685"/>
                    <a:pt x="2281" y="8685"/>
                  </a:cubicBezTo>
                  <a:cubicBezTo>
                    <a:pt x="2361" y="8685"/>
                    <a:pt x="2441" y="8679"/>
                    <a:pt x="2520" y="8668"/>
                  </a:cubicBezTo>
                  <a:cubicBezTo>
                    <a:pt x="2638" y="8651"/>
                    <a:pt x="2594" y="8480"/>
                    <a:pt x="2483" y="8480"/>
                  </a:cubicBezTo>
                  <a:cubicBezTo>
                    <a:pt x="2478" y="8480"/>
                    <a:pt x="2473" y="8481"/>
                    <a:pt x="2467" y="8481"/>
                  </a:cubicBezTo>
                  <a:cubicBezTo>
                    <a:pt x="2395" y="8492"/>
                    <a:pt x="2322" y="8497"/>
                    <a:pt x="2250" y="8497"/>
                  </a:cubicBezTo>
                  <a:cubicBezTo>
                    <a:pt x="1608" y="8497"/>
                    <a:pt x="983" y="8109"/>
                    <a:pt x="697" y="7530"/>
                  </a:cubicBezTo>
                  <a:cubicBezTo>
                    <a:pt x="550" y="7229"/>
                    <a:pt x="465" y="6776"/>
                    <a:pt x="707" y="6498"/>
                  </a:cubicBezTo>
                  <a:cubicBezTo>
                    <a:pt x="764" y="6433"/>
                    <a:pt x="835" y="6388"/>
                    <a:pt x="917" y="6358"/>
                  </a:cubicBezTo>
                  <a:lnTo>
                    <a:pt x="917" y="6358"/>
                  </a:lnTo>
                  <a:cubicBezTo>
                    <a:pt x="1205" y="6669"/>
                    <a:pt x="1576" y="6906"/>
                    <a:pt x="1986" y="7017"/>
                  </a:cubicBezTo>
                  <a:cubicBezTo>
                    <a:pt x="2093" y="7045"/>
                    <a:pt x="2283" y="7083"/>
                    <a:pt x="2469" y="7083"/>
                  </a:cubicBezTo>
                  <a:cubicBezTo>
                    <a:pt x="2722" y="7083"/>
                    <a:pt x="2964" y="7013"/>
                    <a:pt x="2969" y="6756"/>
                  </a:cubicBezTo>
                  <a:cubicBezTo>
                    <a:pt x="2975" y="6496"/>
                    <a:pt x="2632" y="6409"/>
                    <a:pt x="2443" y="6345"/>
                  </a:cubicBezTo>
                  <a:cubicBezTo>
                    <a:pt x="2106" y="6228"/>
                    <a:pt x="1752" y="6158"/>
                    <a:pt x="1398" y="6132"/>
                  </a:cubicBezTo>
                  <a:cubicBezTo>
                    <a:pt x="1356" y="6130"/>
                    <a:pt x="1315" y="6128"/>
                    <a:pt x="1275" y="6128"/>
                  </a:cubicBezTo>
                  <a:cubicBezTo>
                    <a:pt x="1177" y="6128"/>
                    <a:pt x="1083" y="6137"/>
                    <a:pt x="996" y="6155"/>
                  </a:cubicBezTo>
                  <a:lnTo>
                    <a:pt x="996" y="6155"/>
                  </a:lnTo>
                  <a:cubicBezTo>
                    <a:pt x="605" y="5692"/>
                    <a:pt x="375" y="5043"/>
                    <a:pt x="568" y="4458"/>
                  </a:cubicBezTo>
                  <a:cubicBezTo>
                    <a:pt x="656" y="4196"/>
                    <a:pt x="831" y="4029"/>
                    <a:pt x="1052" y="3929"/>
                  </a:cubicBezTo>
                  <a:lnTo>
                    <a:pt x="1052" y="3929"/>
                  </a:lnTo>
                  <a:cubicBezTo>
                    <a:pt x="1192" y="4100"/>
                    <a:pt x="1341" y="4251"/>
                    <a:pt x="1484" y="4371"/>
                  </a:cubicBezTo>
                  <a:cubicBezTo>
                    <a:pt x="1887" y="4711"/>
                    <a:pt x="2411" y="5013"/>
                    <a:pt x="2945" y="5080"/>
                  </a:cubicBezTo>
                  <a:cubicBezTo>
                    <a:pt x="2977" y="5084"/>
                    <a:pt x="3011" y="5086"/>
                    <a:pt x="3045" y="5086"/>
                  </a:cubicBezTo>
                  <a:cubicBezTo>
                    <a:pt x="3418" y="5086"/>
                    <a:pt x="3854" y="4853"/>
                    <a:pt x="3764" y="4420"/>
                  </a:cubicBezTo>
                  <a:cubicBezTo>
                    <a:pt x="3666" y="3928"/>
                    <a:pt x="2939" y="3780"/>
                    <a:pt x="2539" y="3700"/>
                  </a:cubicBezTo>
                  <a:cubicBezTo>
                    <a:pt x="2288" y="3650"/>
                    <a:pt x="2019" y="3611"/>
                    <a:pt x="1752" y="3611"/>
                  </a:cubicBezTo>
                  <a:cubicBezTo>
                    <a:pt x="1533" y="3611"/>
                    <a:pt x="1315" y="3637"/>
                    <a:pt x="1111" y="3705"/>
                  </a:cubicBezTo>
                  <a:lnTo>
                    <a:pt x="1111" y="3705"/>
                  </a:lnTo>
                  <a:cubicBezTo>
                    <a:pt x="942" y="3480"/>
                    <a:pt x="810" y="3230"/>
                    <a:pt x="733" y="2965"/>
                  </a:cubicBezTo>
                  <a:cubicBezTo>
                    <a:pt x="637" y="2628"/>
                    <a:pt x="621" y="2217"/>
                    <a:pt x="861" y="1933"/>
                  </a:cubicBezTo>
                  <a:cubicBezTo>
                    <a:pt x="1025" y="1741"/>
                    <a:pt x="1254" y="1668"/>
                    <a:pt x="1493" y="1659"/>
                  </a:cubicBezTo>
                  <a:lnTo>
                    <a:pt x="1493" y="1659"/>
                  </a:lnTo>
                  <a:cubicBezTo>
                    <a:pt x="1527" y="1749"/>
                    <a:pt x="1576" y="1835"/>
                    <a:pt x="1640" y="1916"/>
                  </a:cubicBezTo>
                  <a:cubicBezTo>
                    <a:pt x="1784" y="2095"/>
                    <a:pt x="2113" y="2304"/>
                    <a:pt x="2397" y="2304"/>
                  </a:cubicBezTo>
                  <a:cubicBezTo>
                    <a:pt x="2520" y="2304"/>
                    <a:pt x="2635" y="2265"/>
                    <a:pt x="2722" y="2167"/>
                  </a:cubicBezTo>
                  <a:cubicBezTo>
                    <a:pt x="3066" y="1778"/>
                    <a:pt x="2131" y="1542"/>
                    <a:pt x="1931" y="1503"/>
                  </a:cubicBezTo>
                  <a:cubicBezTo>
                    <a:pt x="1836" y="1485"/>
                    <a:pt x="1737" y="1472"/>
                    <a:pt x="1639" y="1468"/>
                  </a:cubicBezTo>
                  <a:lnTo>
                    <a:pt x="1639" y="1468"/>
                  </a:lnTo>
                  <a:cubicBezTo>
                    <a:pt x="1581" y="1164"/>
                    <a:pt x="1705" y="831"/>
                    <a:pt x="1930" y="597"/>
                  </a:cubicBezTo>
                  <a:cubicBezTo>
                    <a:pt x="2219" y="296"/>
                    <a:pt x="2574" y="186"/>
                    <a:pt x="2947" y="186"/>
                  </a:cubicBezTo>
                  <a:cubicBezTo>
                    <a:pt x="3563" y="186"/>
                    <a:pt x="4231" y="487"/>
                    <a:pt x="4739" y="732"/>
                  </a:cubicBezTo>
                  <a:cubicBezTo>
                    <a:pt x="4754" y="739"/>
                    <a:pt x="4769" y="742"/>
                    <a:pt x="4783" y="742"/>
                  </a:cubicBezTo>
                  <a:cubicBezTo>
                    <a:pt x="4875" y="742"/>
                    <a:pt x="4936" y="610"/>
                    <a:pt x="4839" y="563"/>
                  </a:cubicBezTo>
                  <a:cubicBezTo>
                    <a:pt x="4292" y="300"/>
                    <a:pt x="3579" y="1"/>
                    <a:pt x="29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860;p54">
              <a:extLst>
                <a:ext uri="{FF2B5EF4-FFF2-40B4-BE49-F238E27FC236}">
                  <a16:creationId xmlns:a16="http://schemas.microsoft.com/office/drawing/2014/main" id="{213DBB8E-033E-4428-A018-795828BBBD44}"/>
                </a:ext>
              </a:extLst>
            </p:cNvPr>
            <p:cNvSpPr/>
            <p:nvPr/>
          </p:nvSpPr>
          <p:spPr>
            <a:xfrm>
              <a:off x="5076975" y="1736950"/>
              <a:ext cx="466425" cy="471175"/>
            </a:xfrm>
            <a:custGeom>
              <a:avLst/>
              <a:gdLst/>
              <a:ahLst/>
              <a:cxnLst/>
              <a:rect l="l" t="t" r="r" b="b"/>
              <a:pathLst>
                <a:path w="18657" h="18847" extrusionOk="0">
                  <a:moveTo>
                    <a:pt x="15786" y="1"/>
                  </a:moveTo>
                  <a:cubicBezTo>
                    <a:pt x="14565" y="1"/>
                    <a:pt x="12566" y="2302"/>
                    <a:pt x="9534" y="5306"/>
                  </a:cubicBezTo>
                  <a:cubicBezTo>
                    <a:pt x="5944" y="8863"/>
                    <a:pt x="1594" y="8949"/>
                    <a:pt x="1594" y="8949"/>
                  </a:cubicBezTo>
                  <a:cubicBezTo>
                    <a:pt x="1594" y="8949"/>
                    <a:pt x="1" y="18847"/>
                    <a:pt x="4832" y="18847"/>
                  </a:cubicBezTo>
                  <a:cubicBezTo>
                    <a:pt x="5078" y="18847"/>
                    <a:pt x="5342" y="18821"/>
                    <a:pt x="5623" y="18767"/>
                  </a:cubicBezTo>
                  <a:cubicBezTo>
                    <a:pt x="11412" y="17652"/>
                    <a:pt x="14800" y="14908"/>
                    <a:pt x="15148" y="12893"/>
                  </a:cubicBezTo>
                  <a:cubicBezTo>
                    <a:pt x="15351" y="11723"/>
                    <a:pt x="14831" y="11478"/>
                    <a:pt x="14359" y="11478"/>
                  </a:cubicBezTo>
                  <a:cubicBezTo>
                    <a:pt x="14019" y="11478"/>
                    <a:pt x="13705" y="11605"/>
                    <a:pt x="13705" y="11605"/>
                  </a:cubicBezTo>
                  <a:cubicBezTo>
                    <a:pt x="16943" y="8988"/>
                    <a:pt x="18657" y="5091"/>
                    <a:pt x="17212" y="3966"/>
                  </a:cubicBezTo>
                  <a:cubicBezTo>
                    <a:pt x="17019" y="3815"/>
                    <a:pt x="16814" y="3750"/>
                    <a:pt x="16605" y="3750"/>
                  </a:cubicBezTo>
                  <a:cubicBezTo>
                    <a:pt x="16165" y="3750"/>
                    <a:pt x="15705" y="4038"/>
                    <a:pt x="15285" y="4426"/>
                  </a:cubicBezTo>
                  <a:lnTo>
                    <a:pt x="15285" y="4426"/>
                  </a:lnTo>
                  <a:cubicBezTo>
                    <a:pt x="16234" y="2864"/>
                    <a:pt x="17068" y="903"/>
                    <a:pt x="16385" y="246"/>
                  </a:cubicBezTo>
                  <a:cubicBezTo>
                    <a:pt x="16211" y="79"/>
                    <a:pt x="16012" y="1"/>
                    <a:pt x="15786" y="1"/>
                  </a:cubicBez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861;p54">
              <a:extLst>
                <a:ext uri="{FF2B5EF4-FFF2-40B4-BE49-F238E27FC236}">
                  <a16:creationId xmlns:a16="http://schemas.microsoft.com/office/drawing/2014/main" id="{C8AE2768-B208-473D-AFD5-687B0D376E69}"/>
                </a:ext>
              </a:extLst>
            </p:cNvPr>
            <p:cNvSpPr/>
            <p:nvPr/>
          </p:nvSpPr>
          <p:spPr>
            <a:xfrm>
              <a:off x="5301050" y="1892550"/>
              <a:ext cx="103650" cy="184325"/>
            </a:xfrm>
            <a:custGeom>
              <a:avLst/>
              <a:gdLst/>
              <a:ahLst/>
              <a:cxnLst/>
              <a:rect l="l" t="t" r="r" b="b"/>
              <a:pathLst>
                <a:path w="4146" h="7373" extrusionOk="0">
                  <a:moveTo>
                    <a:pt x="2628" y="2164"/>
                  </a:moveTo>
                  <a:lnTo>
                    <a:pt x="2628" y="2164"/>
                  </a:lnTo>
                  <a:cubicBezTo>
                    <a:pt x="2490" y="2355"/>
                    <a:pt x="2328" y="2529"/>
                    <a:pt x="2148" y="2681"/>
                  </a:cubicBezTo>
                  <a:cubicBezTo>
                    <a:pt x="2049" y="2762"/>
                    <a:pt x="1938" y="2853"/>
                    <a:pt x="1821" y="2910"/>
                  </a:cubicBezTo>
                  <a:cubicBezTo>
                    <a:pt x="1760" y="2941"/>
                    <a:pt x="1644" y="2979"/>
                    <a:pt x="1548" y="2979"/>
                  </a:cubicBezTo>
                  <a:cubicBezTo>
                    <a:pt x="1437" y="2979"/>
                    <a:pt x="1354" y="2927"/>
                    <a:pt x="1422" y="2754"/>
                  </a:cubicBezTo>
                  <a:cubicBezTo>
                    <a:pt x="1524" y="2499"/>
                    <a:pt x="1940" y="2335"/>
                    <a:pt x="2176" y="2265"/>
                  </a:cubicBezTo>
                  <a:cubicBezTo>
                    <a:pt x="2321" y="2222"/>
                    <a:pt x="2474" y="2188"/>
                    <a:pt x="2628" y="2164"/>
                  </a:cubicBezTo>
                  <a:close/>
                  <a:moveTo>
                    <a:pt x="3097" y="4317"/>
                  </a:moveTo>
                  <a:cubicBezTo>
                    <a:pt x="2934" y="4575"/>
                    <a:pt x="2727" y="4799"/>
                    <a:pt x="2452" y="4954"/>
                  </a:cubicBezTo>
                  <a:cubicBezTo>
                    <a:pt x="2333" y="5022"/>
                    <a:pt x="2201" y="5073"/>
                    <a:pt x="2067" y="5098"/>
                  </a:cubicBezTo>
                  <a:cubicBezTo>
                    <a:pt x="2033" y="5105"/>
                    <a:pt x="1967" y="5121"/>
                    <a:pt x="1905" y="5121"/>
                  </a:cubicBezTo>
                  <a:cubicBezTo>
                    <a:pt x="1812" y="5121"/>
                    <a:pt x="1727" y="5086"/>
                    <a:pt x="1771" y="4938"/>
                  </a:cubicBezTo>
                  <a:cubicBezTo>
                    <a:pt x="1791" y="4875"/>
                    <a:pt x="1893" y="4797"/>
                    <a:pt x="1943" y="4757"/>
                  </a:cubicBezTo>
                  <a:cubicBezTo>
                    <a:pt x="2171" y="4564"/>
                    <a:pt x="2449" y="4433"/>
                    <a:pt x="2737" y="4369"/>
                  </a:cubicBezTo>
                  <a:cubicBezTo>
                    <a:pt x="2841" y="4345"/>
                    <a:pt x="2967" y="4325"/>
                    <a:pt x="3097" y="4317"/>
                  </a:cubicBezTo>
                  <a:close/>
                  <a:moveTo>
                    <a:pt x="2623" y="0"/>
                  </a:moveTo>
                  <a:cubicBezTo>
                    <a:pt x="2421" y="0"/>
                    <a:pt x="2210" y="49"/>
                    <a:pt x="2034" y="96"/>
                  </a:cubicBezTo>
                  <a:cubicBezTo>
                    <a:pt x="1195" y="324"/>
                    <a:pt x="471" y="892"/>
                    <a:pt x="39" y="1647"/>
                  </a:cubicBezTo>
                  <a:cubicBezTo>
                    <a:pt x="1" y="1721"/>
                    <a:pt x="68" y="1790"/>
                    <a:pt x="134" y="1790"/>
                  </a:cubicBezTo>
                  <a:cubicBezTo>
                    <a:pt x="164" y="1790"/>
                    <a:pt x="193" y="1776"/>
                    <a:pt x="213" y="1743"/>
                  </a:cubicBezTo>
                  <a:cubicBezTo>
                    <a:pt x="492" y="1254"/>
                    <a:pt x="894" y="852"/>
                    <a:pt x="1384" y="574"/>
                  </a:cubicBezTo>
                  <a:cubicBezTo>
                    <a:pt x="1626" y="438"/>
                    <a:pt x="2182" y="179"/>
                    <a:pt x="2607" y="179"/>
                  </a:cubicBezTo>
                  <a:cubicBezTo>
                    <a:pt x="2818" y="179"/>
                    <a:pt x="2997" y="242"/>
                    <a:pt x="3091" y="415"/>
                  </a:cubicBezTo>
                  <a:cubicBezTo>
                    <a:pt x="3228" y="664"/>
                    <a:pt x="3137" y="1009"/>
                    <a:pt x="3065" y="1263"/>
                  </a:cubicBezTo>
                  <a:cubicBezTo>
                    <a:pt x="2996" y="1507"/>
                    <a:pt x="2894" y="1740"/>
                    <a:pt x="2764" y="1958"/>
                  </a:cubicBezTo>
                  <a:lnTo>
                    <a:pt x="2764" y="1958"/>
                  </a:lnTo>
                  <a:cubicBezTo>
                    <a:pt x="2741" y="1960"/>
                    <a:pt x="2718" y="1963"/>
                    <a:pt x="2695" y="1965"/>
                  </a:cubicBezTo>
                  <a:cubicBezTo>
                    <a:pt x="2318" y="2010"/>
                    <a:pt x="1927" y="2096"/>
                    <a:pt x="1604" y="2311"/>
                  </a:cubicBezTo>
                  <a:cubicBezTo>
                    <a:pt x="1394" y="2453"/>
                    <a:pt x="1061" y="2749"/>
                    <a:pt x="1245" y="3030"/>
                  </a:cubicBezTo>
                  <a:cubicBezTo>
                    <a:pt x="1314" y="3137"/>
                    <a:pt x="1427" y="3176"/>
                    <a:pt x="1547" y="3176"/>
                  </a:cubicBezTo>
                  <a:cubicBezTo>
                    <a:pt x="1676" y="3176"/>
                    <a:pt x="1813" y="3131"/>
                    <a:pt x="1914" y="3078"/>
                  </a:cubicBezTo>
                  <a:cubicBezTo>
                    <a:pt x="2306" y="2873"/>
                    <a:pt x="2638" y="2529"/>
                    <a:pt x="2883" y="2136"/>
                  </a:cubicBezTo>
                  <a:lnTo>
                    <a:pt x="2883" y="2136"/>
                  </a:lnTo>
                  <a:cubicBezTo>
                    <a:pt x="2943" y="2132"/>
                    <a:pt x="3004" y="2130"/>
                    <a:pt x="3063" y="2130"/>
                  </a:cubicBezTo>
                  <a:cubicBezTo>
                    <a:pt x="3067" y="2130"/>
                    <a:pt x="3071" y="2130"/>
                    <a:pt x="3075" y="2130"/>
                  </a:cubicBezTo>
                  <a:cubicBezTo>
                    <a:pt x="3845" y="2136"/>
                    <a:pt x="3645" y="2974"/>
                    <a:pt x="3483" y="3457"/>
                  </a:cubicBezTo>
                  <a:cubicBezTo>
                    <a:pt x="3408" y="3684"/>
                    <a:pt x="3320" y="3912"/>
                    <a:pt x="3208" y="4126"/>
                  </a:cubicBezTo>
                  <a:lnTo>
                    <a:pt x="3208" y="4126"/>
                  </a:lnTo>
                  <a:cubicBezTo>
                    <a:pt x="3203" y="4126"/>
                    <a:pt x="3199" y="4126"/>
                    <a:pt x="3195" y="4126"/>
                  </a:cubicBezTo>
                  <a:cubicBezTo>
                    <a:pt x="3064" y="4126"/>
                    <a:pt x="2938" y="4138"/>
                    <a:pt x="2828" y="4155"/>
                  </a:cubicBezTo>
                  <a:cubicBezTo>
                    <a:pt x="2452" y="4213"/>
                    <a:pt x="2096" y="4373"/>
                    <a:pt x="1805" y="4621"/>
                  </a:cubicBezTo>
                  <a:cubicBezTo>
                    <a:pt x="1637" y="4764"/>
                    <a:pt x="1381" y="5094"/>
                    <a:pt x="1660" y="5268"/>
                  </a:cubicBezTo>
                  <a:cubicBezTo>
                    <a:pt x="1730" y="5311"/>
                    <a:pt x="1814" y="5329"/>
                    <a:pt x="1903" y="5329"/>
                  </a:cubicBezTo>
                  <a:cubicBezTo>
                    <a:pt x="2150" y="5329"/>
                    <a:pt x="2441" y="5192"/>
                    <a:pt x="2612" y="5086"/>
                  </a:cubicBezTo>
                  <a:cubicBezTo>
                    <a:pt x="2914" y="4897"/>
                    <a:pt x="3148" y="4624"/>
                    <a:pt x="3324" y="4318"/>
                  </a:cubicBezTo>
                  <a:lnTo>
                    <a:pt x="3324" y="4318"/>
                  </a:lnTo>
                  <a:cubicBezTo>
                    <a:pt x="3474" y="4329"/>
                    <a:pt x="3616" y="4363"/>
                    <a:pt x="3726" y="4436"/>
                  </a:cubicBezTo>
                  <a:cubicBezTo>
                    <a:pt x="4002" y="4620"/>
                    <a:pt x="3902" y="5253"/>
                    <a:pt x="3853" y="5526"/>
                  </a:cubicBezTo>
                  <a:cubicBezTo>
                    <a:pt x="3739" y="6182"/>
                    <a:pt x="3397" y="6774"/>
                    <a:pt x="2899" y="7210"/>
                  </a:cubicBezTo>
                  <a:cubicBezTo>
                    <a:pt x="2823" y="7275"/>
                    <a:pt x="2892" y="7372"/>
                    <a:pt x="2971" y="7372"/>
                  </a:cubicBezTo>
                  <a:cubicBezTo>
                    <a:pt x="2993" y="7372"/>
                    <a:pt x="3016" y="7365"/>
                    <a:pt x="3036" y="7347"/>
                  </a:cubicBezTo>
                  <a:cubicBezTo>
                    <a:pt x="3634" y="6824"/>
                    <a:pt x="4011" y="6083"/>
                    <a:pt x="4078" y="5290"/>
                  </a:cubicBezTo>
                  <a:cubicBezTo>
                    <a:pt x="4104" y="4995"/>
                    <a:pt x="4146" y="4515"/>
                    <a:pt x="3882" y="4309"/>
                  </a:cubicBezTo>
                  <a:cubicBezTo>
                    <a:pt x="3758" y="4212"/>
                    <a:pt x="3592" y="4161"/>
                    <a:pt x="3419" y="4139"/>
                  </a:cubicBezTo>
                  <a:lnTo>
                    <a:pt x="3419" y="4139"/>
                  </a:lnTo>
                  <a:cubicBezTo>
                    <a:pt x="3589" y="3795"/>
                    <a:pt x="3733" y="3409"/>
                    <a:pt x="3802" y="3033"/>
                  </a:cubicBezTo>
                  <a:cubicBezTo>
                    <a:pt x="3852" y="2757"/>
                    <a:pt x="3863" y="2434"/>
                    <a:pt x="3688" y="2195"/>
                  </a:cubicBezTo>
                  <a:cubicBezTo>
                    <a:pt x="3538" y="1989"/>
                    <a:pt x="3306" y="1937"/>
                    <a:pt x="3068" y="1937"/>
                  </a:cubicBezTo>
                  <a:cubicBezTo>
                    <a:pt x="3045" y="1937"/>
                    <a:pt x="3021" y="1938"/>
                    <a:pt x="2997" y="1939"/>
                  </a:cubicBezTo>
                  <a:lnTo>
                    <a:pt x="2997" y="1939"/>
                  </a:lnTo>
                  <a:cubicBezTo>
                    <a:pt x="3110" y="1725"/>
                    <a:pt x="3198" y="1501"/>
                    <a:pt x="3257" y="1282"/>
                  </a:cubicBezTo>
                  <a:cubicBezTo>
                    <a:pt x="3352" y="928"/>
                    <a:pt x="3440" y="438"/>
                    <a:pt x="3128" y="164"/>
                  </a:cubicBezTo>
                  <a:cubicBezTo>
                    <a:pt x="2989" y="42"/>
                    <a:pt x="2809" y="0"/>
                    <a:pt x="26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3862;p54">
              <a:extLst>
                <a:ext uri="{FF2B5EF4-FFF2-40B4-BE49-F238E27FC236}">
                  <a16:creationId xmlns:a16="http://schemas.microsoft.com/office/drawing/2014/main" id="{04F289EF-5A5A-409A-997C-5410ED6966B6}"/>
                </a:ext>
              </a:extLst>
            </p:cNvPr>
            <p:cNvSpPr/>
            <p:nvPr/>
          </p:nvSpPr>
          <p:spPr>
            <a:xfrm>
              <a:off x="5395225" y="1852625"/>
              <a:ext cx="70675" cy="94750"/>
            </a:xfrm>
            <a:custGeom>
              <a:avLst/>
              <a:gdLst/>
              <a:ahLst/>
              <a:cxnLst/>
              <a:rect l="l" t="t" r="r" b="b"/>
              <a:pathLst>
                <a:path w="2827" h="3790" extrusionOk="0">
                  <a:moveTo>
                    <a:pt x="1405" y="1340"/>
                  </a:moveTo>
                  <a:cubicBezTo>
                    <a:pt x="1375" y="1438"/>
                    <a:pt x="1334" y="1533"/>
                    <a:pt x="1283" y="1620"/>
                  </a:cubicBezTo>
                  <a:cubicBezTo>
                    <a:pt x="1241" y="1693"/>
                    <a:pt x="1119" y="1910"/>
                    <a:pt x="1002" y="1910"/>
                  </a:cubicBezTo>
                  <a:cubicBezTo>
                    <a:pt x="988" y="1910"/>
                    <a:pt x="974" y="1907"/>
                    <a:pt x="961" y="1900"/>
                  </a:cubicBezTo>
                  <a:cubicBezTo>
                    <a:pt x="919" y="1881"/>
                    <a:pt x="918" y="1774"/>
                    <a:pt x="926" y="1741"/>
                  </a:cubicBezTo>
                  <a:cubicBezTo>
                    <a:pt x="933" y="1716"/>
                    <a:pt x="955" y="1685"/>
                    <a:pt x="969" y="1663"/>
                  </a:cubicBezTo>
                  <a:cubicBezTo>
                    <a:pt x="1002" y="1616"/>
                    <a:pt x="1042" y="1570"/>
                    <a:pt x="1088" y="1531"/>
                  </a:cubicBezTo>
                  <a:cubicBezTo>
                    <a:pt x="1180" y="1448"/>
                    <a:pt x="1292" y="1389"/>
                    <a:pt x="1405" y="1340"/>
                  </a:cubicBezTo>
                  <a:close/>
                  <a:moveTo>
                    <a:pt x="770" y="0"/>
                  </a:moveTo>
                  <a:cubicBezTo>
                    <a:pt x="760" y="0"/>
                    <a:pt x="749" y="0"/>
                    <a:pt x="738" y="1"/>
                  </a:cubicBezTo>
                  <a:cubicBezTo>
                    <a:pt x="414" y="14"/>
                    <a:pt x="122" y="216"/>
                    <a:pt x="25" y="528"/>
                  </a:cubicBezTo>
                  <a:cubicBezTo>
                    <a:pt x="0" y="601"/>
                    <a:pt x="59" y="648"/>
                    <a:pt x="117" y="648"/>
                  </a:cubicBezTo>
                  <a:cubicBezTo>
                    <a:pt x="155" y="648"/>
                    <a:pt x="194" y="627"/>
                    <a:pt x="208" y="580"/>
                  </a:cubicBezTo>
                  <a:cubicBezTo>
                    <a:pt x="275" y="363"/>
                    <a:pt x="479" y="222"/>
                    <a:pt x="701" y="199"/>
                  </a:cubicBezTo>
                  <a:cubicBezTo>
                    <a:pt x="720" y="197"/>
                    <a:pt x="740" y="196"/>
                    <a:pt x="759" y="196"/>
                  </a:cubicBezTo>
                  <a:cubicBezTo>
                    <a:pt x="982" y="196"/>
                    <a:pt x="1185" y="331"/>
                    <a:pt x="1307" y="515"/>
                  </a:cubicBezTo>
                  <a:cubicBezTo>
                    <a:pt x="1427" y="693"/>
                    <a:pt x="1470" y="902"/>
                    <a:pt x="1451" y="1110"/>
                  </a:cubicBezTo>
                  <a:lnTo>
                    <a:pt x="1451" y="1110"/>
                  </a:lnTo>
                  <a:cubicBezTo>
                    <a:pt x="1234" y="1186"/>
                    <a:pt x="1026" y="1304"/>
                    <a:pt x="882" y="1467"/>
                  </a:cubicBezTo>
                  <a:cubicBezTo>
                    <a:pt x="727" y="1642"/>
                    <a:pt x="588" y="2003"/>
                    <a:pt x="912" y="2086"/>
                  </a:cubicBezTo>
                  <a:cubicBezTo>
                    <a:pt x="941" y="2094"/>
                    <a:pt x="969" y="2097"/>
                    <a:pt x="997" y="2097"/>
                  </a:cubicBezTo>
                  <a:cubicBezTo>
                    <a:pt x="1271" y="2097"/>
                    <a:pt x="1455" y="1745"/>
                    <a:pt x="1544" y="1530"/>
                  </a:cubicBezTo>
                  <a:cubicBezTo>
                    <a:pt x="1580" y="1442"/>
                    <a:pt x="1608" y="1350"/>
                    <a:pt x="1627" y="1256"/>
                  </a:cubicBezTo>
                  <a:lnTo>
                    <a:pt x="1627" y="1256"/>
                  </a:lnTo>
                  <a:cubicBezTo>
                    <a:pt x="1736" y="1221"/>
                    <a:pt x="1852" y="1196"/>
                    <a:pt x="1963" y="1196"/>
                  </a:cubicBezTo>
                  <a:cubicBezTo>
                    <a:pt x="2067" y="1196"/>
                    <a:pt x="2167" y="1218"/>
                    <a:pt x="2256" y="1272"/>
                  </a:cubicBezTo>
                  <a:cubicBezTo>
                    <a:pt x="2640" y="1506"/>
                    <a:pt x="2596" y="2089"/>
                    <a:pt x="2475" y="2454"/>
                  </a:cubicBezTo>
                  <a:cubicBezTo>
                    <a:pt x="2309" y="2958"/>
                    <a:pt x="1942" y="3373"/>
                    <a:pt x="1471" y="3611"/>
                  </a:cubicBezTo>
                  <a:cubicBezTo>
                    <a:pt x="1376" y="3660"/>
                    <a:pt x="1434" y="3789"/>
                    <a:pt x="1523" y="3789"/>
                  </a:cubicBezTo>
                  <a:cubicBezTo>
                    <a:pt x="1538" y="3789"/>
                    <a:pt x="1554" y="3786"/>
                    <a:pt x="1570" y="3777"/>
                  </a:cubicBezTo>
                  <a:cubicBezTo>
                    <a:pt x="2173" y="3472"/>
                    <a:pt x="2632" y="2877"/>
                    <a:pt x="2738" y="2204"/>
                  </a:cubicBezTo>
                  <a:cubicBezTo>
                    <a:pt x="2826" y="1632"/>
                    <a:pt x="2564" y="1008"/>
                    <a:pt x="1959" y="1008"/>
                  </a:cubicBezTo>
                  <a:cubicBezTo>
                    <a:pt x="1908" y="1008"/>
                    <a:pt x="1855" y="1012"/>
                    <a:pt x="1799" y="1021"/>
                  </a:cubicBezTo>
                  <a:cubicBezTo>
                    <a:pt x="1750" y="1029"/>
                    <a:pt x="1701" y="1039"/>
                    <a:pt x="1651" y="1051"/>
                  </a:cubicBezTo>
                  <a:lnTo>
                    <a:pt x="1651" y="1051"/>
                  </a:lnTo>
                  <a:cubicBezTo>
                    <a:pt x="1657" y="880"/>
                    <a:pt x="1627" y="708"/>
                    <a:pt x="1554" y="550"/>
                  </a:cubicBezTo>
                  <a:cubicBezTo>
                    <a:pt x="1412" y="247"/>
                    <a:pt x="1114" y="0"/>
                    <a:pt x="7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3863;p54">
              <a:extLst>
                <a:ext uri="{FF2B5EF4-FFF2-40B4-BE49-F238E27FC236}">
                  <a16:creationId xmlns:a16="http://schemas.microsoft.com/office/drawing/2014/main" id="{71B15D98-383C-4001-87AC-05FCAD0AF2AB}"/>
                </a:ext>
              </a:extLst>
            </p:cNvPr>
            <p:cNvSpPr/>
            <p:nvPr/>
          </p:nvSpPr>
          <p:spPr>
            <a:xfrm>
              <a:off x="5166350" y="1975600"/>
              <a:ext cx="146275" cy="210625"/>
            </a:xfrm>
            <a:custGeom>
              <a:avLst/>
              <a:gdLst/>
              <a:ahLst/>
              <a:cxnLst/>
              <a:rect l="l" t="t" r="r" b="b"/>
              <a:pathLst>
                <a:path w="5851" h="8425" extrusionOk="0">
                  <a:moveTo>
                    <a:pt x="3378" y="1403"/>
                  </a:moveTo>
                  <a:cubicBezTo>
                    <a:pt x="3352" y="1499"/>
                    <a:pt x="3308" y="1591"/>
                    <a:pt x="3250" y="1672"/>
                  </a:cubicBezTo>
                  <a:cubicBezTo>
                    <a:pt x="3196" y="1745"/>
                    <a:pt x="3128" y="1815"/>
                    <a:pt x="3051" y="1862"/>
                  </a:cubicBezTo>
                  <a:cubicBezTo>
                    <a:pt x="3007" y="1894"/>
                    <a:pt x="2955" y="1920"/>
                    <a:pt x="2902" y="1938"/>
                  </a:cubicBezTo>
                  <a:cubicBezTo>
                    <a:pt x="2853" y="1956"/>
                    <a:pt x="2818" y="1971"/>
                    <a:pt x="2789" y="1971"/>
                  </a:cubicBezTo>
                  <a:cubicBezTo>
                    <a:pt x="2754" y="1971"/>
                    <a:pt x="2730" y="1947"/>
                    <a:pt x="2704" y="1877"/>
                  </a:cubicBezTo>
                  <a:cubicBezTo>
                    <a:pt x="2661" y="1766"/>
                    <a:pt x="2666" y="1775"/>
                    <a:pt x="2752" y="1712"/>
                  </a:cubicBezTo>
                  <a:cubicBezTo>
                    <a:pt x="2795" y="1682"/>
                    <a:pt x="2848" y="1655"/>
                    <a:pt x="2892" y="1629"/>
                  </a:cubicBezTo>
                  <a:cubicBezTo>
                    <a:pt x="2977" y="1580"/>
                    <a:pt x="3063" y="1533"/>
                    <a:pt x="3150" y="1494"/>
                  </a:cubicBezTo>
                  <a:cubicBezTo>
                    <a:pt x="3223" y="1460"/>
                    <a:pt x="3300" y="1429"/>
                    <a:pt x="3378" y="1403"/>
                  </a:cubicBezTo>
                  <a:close/>
                  <a:moveTo>
                    <a:pt x="4232" y="3459"/>
                  </a:moveTo>
                  <a:cubicBezTo>
                    <a:pt x="4252" y="3459"/>
                    <a:pt x="4272" y="3460"/>
                    <a:pt x="4292" y="3460"/>
                  </a:cubicBezTo>
                  <a:lnTo>
                    <a:pt x="4292" y="3460"/>
                  </a:lnTo>
                  <a:cubicBezTo>
                    <a:pt x="4165" y="3689"/>
                    <a:pt x="4010" y="3901"/>
                    <a:pt x="3845" y="4082"/>
                  </a:cubicBezTo>
                  <a:cubicBezTo>
                    <a:pt x="3593" y="4362"/>
                    <a:pt x="3285" y="4613"/>
                    <a:pt x="2942" y="4775"/>
                  </a:cubicBezTo>
                  <a:cubicBezTo>
                    <a:pt x="2828" y="4829"/>
                    <a:pt x="2691" y="4870"/>
                    <a:pt x="2560" y="4870"/>
                  </a:cubicBezTo>
                  <a:cubicBezTo>
                    <a:pt x="2443" y="4870"/>
                    <a:pt x="2329" y="4837"/>
                    <a:pt x="2238" y="4750"/>
                  </a:cubicBezTo>
                  <a:cubicBezTo>
                    <a:pt x="1989" y="4512"/>
                    <a:pt x="2263" y="4213"/>
                    <a:pt x="2471" y="4072"/>
                  </a:cubicBezTo>
                  <a:cubicBezTo>
                    <a:pt x="2813" y="3836"/>
                    <a:pt x="3214" y="3667"/>
                    <a:pt x="3611" y="3556"/>
                  </a:cubicBezTo>
                  <a:cubicBezTo>
                    <a:pt x="3804" y="3503"/>
                    <a:pt x="4020" y="3459"/>
                    <a:pt x="4232" y="3459"/>
                  </a:cubicBezTo>
                  <a:close/>
                  <a:moveTo>
                    <a:pt x="4901" y="5841"/>
                  </a:moveTo>
                  <a:lnTo>
                    <a:pt x="4901" y="5841"/>
                  </a:lnTo>
                  <a:cubicBezTo>
                    <a:pt x="4761" y="6049"/>
                    <a:pt x="4584" y="6233"/>
                    <a:pt x="4381" y="6380"/>
                  </a:cubicBezTo>
                  <a:cubicBezTo>
                    <a:pt x="4245" y="6476"/>
                    <a:pt x="4097" y="6556"/>
                    <a:pt x="3941" y="6616"/>
                  </a:cubicBezTo>
                  <a:cubicBezTo>
                    <a:pt x="3872" y="6642"/>
                    <a:pt x="3795" y="6669"/>
                    <a:pt x="3722" y="6682"/>
                  </a:cubicBezTo>
                  <a:cubicBezTo>
                    <a:pt x="3703" y="6685"/>
                    <a:pt x="3654" y="6695"/>
                    <a:pt x="3617" y="6695"/>
                  </a:cubicBezTo>
                  <a:cubicBezTo>
                    <a:pt x="3605" y="6695"/>
                    <a:pt x="3594" y="6694"/>
                    <a:pt x="3586" y="6691"/>
                  </a:cubicBezTo>
                  <a:cubicBezTo>
                    <a:pt x="3558" y="6685"/>
                    <a:pt x="3531" y="6682"/>
                    <a:pt x="3503" y="6677"/>
                  </a:cubicBezTo>
                  <a:cubicBezTo>
                    <a:pt x="3508" y="6599"/>
                    <a:pt x="3514" y="6525"/>
                    <a:pt x="3517" y="6447"/>
                  </a:cubicBezTo>
                  <a:cubicBezTo>
                    <a:pt x="3557" y="6377"/>
                    <a:pt x="3762" y="6290"/>
                    <a:pt x="3829" y="6251"/>
                  </a:cubicBezTo>
                  <a:cubicBezTo>
                    <a:pt x="3924" y="6196"/>
                    <a:pt x="4020" y="6146"/>
                    <a:pt x="4119" y="6100"/>
                  </a:cubicBezTo>
                  <a:cubicBezTo>
                    <a:pt x="4334" y="6002"/>
                    <a:pt x="4557" y="5918"/>
                    <a:pt x="4787" y="5864"/>
                  </a:cubicBezTo>
                  <a:cubicBezTo>
                    <a:pt x="4825" y="5855"/>
                    <a:pt x="4863" y="5847"/>
                    <a:pt x="4901" y="5841"/>
                  </a:cubicBezTo>
                  <a:close/>
                  <a:moveTo>
                    <a:pt x="2168" y="0"/>
                  </a:moveTo>
                  <a:cubicBezTo>
                    <a:pt x="2080" y="0"/>
                    <a:pt x="1992" y="7"/>
                    <a:pt x="1904" y="19"/>
                  </a:cubicBezTo>
                  <a:cubicBezTo>
                    <a:pt x="1201" y="121"/>
                    <a:pt x="623" y="562"/>
                    <a:pt x="77" y="985"/>
                  </a:cubicBezTo>
                  <a:cubicBezTo>
                    <a:pt x="1" y="1049"/>
                    <a:pt x="72" y="1149"/>
                    <a:pt x="153" y="1149"/>
                  </a:cubicBezTo>
                  <a:cubicBezTo>
                    <a:pt x="174" y="1149"/>
                    <a:pt x="195" y="1142"/>
                    <a:pt x="215" y="1127"/>
                  </a:cubicBezTo>
                  <a:cubicBezTo>
                    <a:pt x="765" y="701"/>
                    <a:pt x="1445" y="189"/>
                    <a:pt x="2170" y="189"/>
                  </a:cubicBezTo>
                  <a:cubicBezTo>
                    <a:pt x="2321" y="189"/>
                    <a:pt x="2474" y="212"/>
                    <a:pt x="2628" y="261"/>
                  </a:cubicBezTo>
                  <a:cubicBezTo>
                    <a:pt x="3015" y="386"/>
                    <a:pt x="3379" y="734"/>
                    <a:pt x="3404" y="1160"/>
                  </a:cubicBezTo>
                  <a:cubicBezTo>
                    <a:pt x="3404" y="1171"/>
                    <a:pt x="3405" y="1181"/>
                    <a:pt x="3405" y="1192"/>
                  </a:cubicBezTo>
                  <a:lnTo>
                    <a:pt x="3405" y="1192"/>
                  </a:lnTo>
                  <a:cubicBezTo>
                    <a:pt x="3310" y="1218"/>
                    <a:pt x="3216" y="1251"/>
                    <a:pt x="3126" y="1289"/>
                  </a:cubicBezTo>
                  <a:cubicBezTo>
                    <a:pt x="2903" y="1385"/>
                    <a:pt x="2613" y="1507"/>
                    <a:pt x="2469" y="1715"/>
                  </a:cubicBezTo>
                  <a:cubicBezTo>
                    <a:pt x="2359" y="1874"/>
                    <a:pt x="2369" y="2082"/>
                    <a:pt x="2577" y="2148"/>
                  </a:cubicBezTo>
                  <a:cubicBezTo>
                    <a:pt x="2622" y="2162"/>
                    <a:pt x="2669" y="2169"/>
                    <a:pt x="2717" y="2169"/>
                  </a:cubicBezTo>
                  <a:cubicBezTo>
                    <a:pt x="2897" y="2169"/>
                    <a:pt x="3087" y="2077"/>
                    <a:pt x="3219" y="1973"/>
                  </a:cubicBezTo>
                  <a:cubicBezTo>
                    <a:pt x="3424" y="1810"/>
                    <a:pt x="3543" y="1588"/>
                    <a:pt x="3577" y="1352"/>
                  </a:cubicBezTo>
                  <a:lnTo>
                    <a:pt x="3577" y="1352"/>
                  </a:lnTo>
                  <a:cubicBezTo>
                    <a:pt x="3641" y="1341"/>
                    <a:pt x="3706" y="1334"/>
                    <a:pt x="3771" y="1334"/>
                  </a:cubicBezTo>
                  <a:cubicBezTo>
                    <a:pt x="3792" y="1334"/>
                    <a:pt x="3813" y="1335"/>
                    <a:pt x="3834" y="1336"/>
                  </a:cubicBezTo>
                  <a:cubicBezTo>
                    <a:pt x="4251" y="1364"/>
                    <a:pt x="4510" y="1683"/>
                    <a:pt x="4582" y="2070"/>
                  </a:cubicBezTo>
                  <a:cubicBezTo>
                    <a:pt x="4656" y="2472"/>
                    <a:pt x="4567" y="2886"/>
                    <a:pt x="4392" y="3265"/>
                  </a:cubicBezTo>
                  <a:lnTo>
                    <a:pt x="4392" y="3265"/>
                  </a:lnTo>
                  <a:cubicBezTo>
                    <a:pt x="4327" y="3257"/>
                    <a:pt x="4260" y="3253"/>
                    <a:pt x="4193" y="3253"/>
                  </a:cubicBezTo>
                  <a:cubicBezTo>
                    <a:pt x="3521" y="3253"/>
                    <a:pt x="2749" y="3616"/>
                    <a:pt x="2313" y="3941"/>
                  </a:cubicBezTo>
                  <a:cubicBezTo>
                    <a:pt x="1986" y="4183"/>
                    <a:pt x="1760" y="4649"/>
                    <a:pt x="2170" y="4940"/>
                  </a:cubicBezTo>
                  <a:cubicBezTo>
                    <a:pt x="2293" y="5027"/>
                    <a:pt x="2425" y="5063"/>
                    <a:pt x="2560" y="5063"/>
                  </a:cubicBezTo>
                  <a:cubicBezTo>
                    <a:pt x="2916" y="5063"/>
                    <a:pt x="3290" y="4814"/>
                    <a:pt x="3554" y="4611"/>
                  </a:cubicBezTo>
                  <a:cubicBezTo>
                    <a:pt x="3921" y="4327"/>
                    <a:pt x="4267" y="3931"/>
                    <a:pt x="4501" y="3486"/>
                  </a:cubicBezTo>
                  <a:lnTo>
                    <a:pt x="4501" y="3486"/>
                  </a:lnTo>
                  <a:cubicBezTo>
                    <a:pt x="4587" y="3505"/>
                    <a:pt x="4669" y="3534"/>
                    <a:pt x="4747" y="3575"/>
                  </a:cubicBezTo>
                  <a:cubicBezTo>
                    <a:pt x="5437" y="3946"/>
                    <a:pt x="5343" y="5000"/>
                    <a:pt x="5045" y="5593"/>
                  </a:cubicBezTo>
                  <a:cubicBezTo>
                    <a:pt x="5039" y="5605"/>
                    <a:pt x="5033" y="5616"/>
                    <a:pt x="5027" y="5628"/>
                  </a:cubicBezTo>
                  <a:lnTo>
                    <a:pt x="5027" y="5628"/>
                  </a:lnTo>
                  <a:cubicBezTo>
                    <a:pt x="4795" y="5635"/>
                    <a:pt x="4558" y="5720"/>
                    <a:pt x="4347" y="5797"/>
                  </a:cubicBezTo>
                  <a:cubicBezTo>
                    <a:pt x="4070" y="5900"/>
                    <a:pt x="3804" y="6029"/>
                    <a:pt x="3554" y="6188"/>
                  </a:cubicBezTo>
                  <a:cubicBezTo>
                    <a:pt x="3402" y="6284"/>
                    <a:pt x="3170" y="6419"/>
                    <a:pt x="3212" y="6635"/>
                  </a:cubicBezTo>
                  <a:cubicBezTo>
                    <a:pt x="3243" y="6788"/>
                    <a:pt x="3388" y="6856"/>
                    <a:pt x="3528" y="6876"/>
                  </a:cubicBezTo>
                  <a:cubicBezTo>
                    <a:pt x="3563" y="6881"/>
                    <a:pt x="3598" y="6883"/>
                    <a:pt x="3633" y="6883"/>
                  </a:cubicBezTo>
                  <a:cubicBezTo>
                    <a:pt x="4027" y="6883"/>
                    <a:pt x="4459" y="6590"/>
                    <a:pt x="4724" y="6340"/>
                  </a:cubicBezTo>
                  <a:cubicBezTo>
                    <a:pt x="4876" y="6197"/>
                    <a:pt x="5013" y="6024"/>
                    <a:pt x="5126" y="5832"/>
                  </a:cubicBezTo>
                  <a:lnTo>
                    <a:pt x="5126" y="5832"/>
                  </a:lnTo>
                  <a:cubicBezTo>
                    <a:pt x="5262" y="5847"/>
                    <a:pt x="5385" y="5904"/>
                    <a:pt x="5479" y="6032"/>
                  </a:cubicBezTo>
                  <a:cubicBezTo>
                    <a:pt x="5602" y="6201"/>
                    <a:pt x="5645" y="6420"/>
                    <a:pt x="5638" y="6626"/>
                  </a:cubicBezTo>
                  <a:cubicBezTo>
                    <a:pt x="5609" y="7459"/>
                    <a:pt x="4880" y="8171"/>
                    <a:pt x="4062" y="8230"/>
                  </a:cubicBezTo>
                  <a:cubicBezTo>
                    <a:pt x="3941" y="8239"/>
                    <a:pt x="3937" y="8424"/>
                    <a:pt x="4054" y="8424"/>
                  </a:cubicBezTo>
                  <a:cubicBezTo>
                    <a:pt x="4056" y="8424"/>
                    <a:pt x="4059" y="8424"/>
                    <a:pt x="4062" y="8424"/>
                  </a:cubicBezTo>
                  <a:cubicBezTo>
                    <a:pt x="4999" y="8355"/>
                    <a:pt x="5850" y="7531"/>
                    <a:pt x="5833" y="6563"/>
                  </a:cubicBezTo>
                  <a:cubicBezTo>
                    <a:pt x="5826" y="6174"/>
                    <a:pt x="5643" y="5734"/>
                    <a:pt x="5228" y="5644"/>
                  </a:cubicBezTo>
                  <a:lnTo>
                    <a:pt x="5228" y="5644"/>
                  </a:lnTo>
                  <a:cubicBezTo>
                    <a:pt x="5527" y="5029"/>
                    <a:pt x="5589" y="4278"/>
                    <a:pt x="5189" y="3716"/>
                  </a:cubicBezTo>
                  <a:cubicBezTo>
                    <a:pt x="5034" y="3497"/>
                    <a:pt x="4826" y="3367"/>
                    <a:pt x="4590" y="3303"/>
                  </a:cubicBezTo>
                  <a:lnTo>
                    <a:pt x="4590" y="3303"/>
                  </a:lnTo>
                  <a:cubicBezTo>
                    <a:pt x="4776" y="2883"/>
                    <a:pt x="4857" y="2428"/>
                    <a:pt x="4762" y="1984"/>
                  </a:cubicBezTo>
                  <a:cubicBezTo>
                    <a:pt x="4671" y="1553"/>
                    <a:pt x="4362" y="1200"/>
                    <a:pt x="3910" y="1146"/>
                  </a:cubicBezTo>
                  <a:cubicBezTo>
                    <a:pt x="3866" y="1141"/>
                    <a:pt x="3822" y="1138"/>
                    <a:pt x="3779" y="1138"/>
                  </a:cubicBezTo>
                  <a:cubicBezTo>
                    <a:pt x="3715" y="1138"/>
                    <a:pt x="3651" y="1144"/>
                    <a:pt x="3587" y="1153"/>
                  </a:cubicBezTo>
                  <a:lnTo>
                    <a:pt x="3587" y="1153"/>
                  </a:lnTo>
                  <a:cubicBezTo>
                    <a:pt x="3578" y="961"/>
                    <a:pt x="3514" y="768"/>
                    <a:pt x="3398" y="598"/>
                  </a:cubicBezTo>
                  <a:cubicBezTo>
                    <a:pt x="3117" y="188"/>
                    <a:pt x="2646" y="0"/>
                    <a:pt x="2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3864;p54">
              <a:extLst>
                <a:ext uri="{FF2B5EF4-FFF2-40B4-BE49-F238E27FC236}">
                  <a16:creationId xmlns:a16="http://schemas.microsoft.com/office/drawing/2014/main" id="{98B6C7B4-4ABA-43A9-80F1-D4E04C4EB7D0}"/>
                </a:ext>
              </a:extLst>
            </p:cNvPr>
            <p:cNvSpPr/>
            <p:nvPr/>
          </p:nvSpPr>
          <p:spPr>
            <a:xfrm>
              <a:off x="5389725" y="2576850"/>
              <a:ext cx="78350" cy="95075"/>
            </a:xfrm>
            <a:custGeom>
              <a:avLst/>
              <a:gdLst/>
              <a:ahLst/>
              <a:cxnLst/>
              <a:rect l="l" t="t" r="r" b="b"/>
              <a:pathLst>
                <a:path w="3134" h="3803" extrusionOk="0">
                  <a:moveTo>
                    <a:pt x="526" y="0"/>
                  </a:moveTo>
                  <a:cubicBezTo>
                    <a:pt x="411" y="0"/>
                    <a:pt x="298" y="41"/>
                    <a:pt x="209" y="138"/>
                  </a:cubicBezTo>
                  <a:cubicBezTo>
                    <a:pt x="48" y="313"/>
                    <a:pt x="1" y="649"/>
                    <a:pt x="212" y="820"/>
                  </a:cubicBezTo>
                  <a:cubicBezTo>
                    <a:pt x="452" y="1018"/>
                    <a:pt x="665" y="1257"/>
                    <a:pt x="865" y="1494"/>
                  </a:cubicBezTo>
                  <a:cubicBezTo>
                    <a:pt x="914" y="1551"/>
                    <a:pt x="960" y="1608"/>
                    <a:pt x="1007" y="1667"/>
                  </a:cubicBezTo>
                  <a:lnTo>
                    <a:pt x="1062" y="1737"/>
                  </a:lnTo>
                  <a:lnTo>
                    <a:pt x="1062" y="1737"/>
                  </a:lnTo>
                  <a:cubicBezTo>
                    <a:pt x="1069" y="1746"/>
                    <a:pt x="1116" y="1809"/>
                    <a:pt x="1126" y="1822"/>
                  </a:cubicBezTo>
                  <a:cubicBezTo>
                    <a:pt x="1239" y="1972"/>
                    <a:pt x="1347" y="2126"/>
                    <a:pt x="1450" y="2283"/>
                  </a:cubicBezTo>
                  <a:cubicBezTo>
                    <a:pt x="1721" y="2695"/>
                    <a:pt x="1963" y="3122"/>
                    <a:pt x="2178" y="3563"/>
                  </a:cubicBezTo>
                  <a:cubicBezTo>
                    <a:pt x="2253" y="3716"/>
                    <a:pt x="2431" y="3802"/>
                    <a:pt x="2603" y="3802"/>
                  </a:cubicBezTo>
                  <a:cubicBezTo>
                    <a:pt x="2688" y="3802"/>
                    <a:pt x="2771" y="3781"/>
                    <a:pt x="2840" y="3737"/>
                  </a:cubicBezTo>
                  <a:cubicBezTo>
                    <a:pt x="3074" y="3586"/>
                    <a:pt x="3134" y="3318"/>
                    <a:pt x="3015" y="3075"/>
                  </a:cubicBezTo>
                  <a:cubicBezTo>
                    <a:pt x="2622" y="2273"/>
                    <a:pt x="2142" y="1517"/>
                    <a:pt x="1569" y="834"/>
                  </a:cubicBezTo>
                  <a:cubicBezTo>
                    <a:pt x="1363" y="589"/>
                    <a:pt x="1145" y="340"/>
                    <a:pt x="895" y="138"/>
                  </a:cubicBezTo>
                  <a:cubicBezTo>
                    <a:pt x="790" y="53"/>
                    <a:pt x="656" y="0"/>
                    <a:pt x="5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3865;p54">
              <a:extLst>
                <a:ext uri="{FF2B5EF4-FFF2-40B4-BE49-F238E27FC236}">
                  <a16:creationId xmlns:a16="http://schemas.microsoft.com/office/drawing/2014/main" id="{F6E37487-3D5F-47FF-B48B-EFE6D3E15F10}"/>
                </a:ext>
              </a:extLst>
            </p:cNvPr>
            <p:cNvSpPr/>
            <p:nvPr/>
          </p:nvSpPr>
          <p:spPr>
            <a:xfrm>
              <a:off x="5101550" y="2392325"/>
              <a:ext cx="335875" cy="192975"/>
            </a:xfrm>
            <a:custGeom>
              <a:avLst/>
              <a:gdLst/>
              <a:ahLst/>
              <a:cxnLst/>
              <a:rect l="l" t="t" r="r" b="b"/>
              <a:pathLst>
                <a:path w="13435" h="7719" extrusionOk="0">
                  <a:moveTo>
                    <a:pt x="2188" y="1268"/>
                  </a:moveTo>
                  <a:lnTo>
                    <a:pt x="2188" y="1268"/>
                  </a:lnTo>
                  <a:cubicBezTo>
                    <a:pt x="2188" y="1269"/>
                    <a:pt x="2189" y="1269"/>
                    <a:pt x="2189" y="1270"/>
                  </a:cubicBezTo>
                  <a:cubicBezTo>
                    <a:pt x="2189" y="1269"/>
                    <a:pt x="2188" y="1269"/>
                    <a:pt x="2188" y="1268"/>
                  </a:cubicBezTo>
                  <a:close/>
                  <a:moveTo>
                    <a:pt x="995" y="1"/>
                  </a:moveTo>
                  <a:cubicBezTo>
                    <a:pt x="504" y="1"/>
                    <a:pt x="1" y="525"/>
                    <a:pt x="316" y="1092"/>
                  </a:cubicBezTo>
                  <a:cubicBezTo>
                    <a:pt x="776" y="1923"/>
                    <a:pt x="1431" y="2682"/>
                    <a:pt x="2090" y="3358"/>
                  </a:cubicBezTo>
                  <a:cubicBezTo>
                    <a:pt x="3628" y="4938"/>
                    <a:pt x="5526" y="6144"/>
                    <a:pt x="7601" y="6881"/>
                  </a:cubicBezTo>
                  <a:cubicBezTo>
                    <a:pt x="9170" y="7439"/>
                    <a:pt x="10839" y="7692"/>
                    <a:pt x="12500" y="7718"/>
                  </a:cubicBezTo>
                  <a:cubicBezTo>
                    <a:pt x="12504" y="7718"/>
                    <a:pt x="12509" y="7718"/>
                    <a:pt x="12513" y="7718"/>
                  </a:cubicBezTo>
                  <a:cubicBezTo>
                    <a:pt x="13434" y="7718"/>
                    <a:pt x="13432" y="6276"/>
                    <a:pt x="12500" y="6265"/>
                  </a:cubicBezTo>
                  <a:cubicBezTo>
                    <a:pt x="9970" y="6227"/>
                    <a:pt x="7511" y="5557"/>
                    <a:pt x="5375" y="4182"/>
                  </a:cubicBezTo>
                  <a:cubicBezTo>
                    <a:pt x="4620" y="3698"/>
                    <a:pt x="3923" y="3132"/>
                    <a:pt x="3285" y="2498"/>
                  </a:cubicBezTo>
                  <a:cubicBezTo>
                    <a:pt x="3025" y="2239"/>
                    <a:pt x="2771" y="1968"/>
                    <a:pt x="2532" y="1687"/>
                  </a:cubicBezTo>
                  <a:cubicBezTo>
                    <a:pt x="2430" y="1567"/>
                    <a:pt x="2331" y="1445"/>
                    <a:pt x="2231" y="1323"/>
                  </a:cubicBezTo>
                  <a:cubicBezTo>
                    <a:pt x="2186" y="1269"/>
                    <a:pt x="2175" y="1254"/>
                    <a:pt x="2176" y="1254"/>
                  </a:cubicBezTo>
                  <a:lnTo>
                    <a:pt x="2176" y="1254"/>
                  </a:lnTo>
                  <a:cubicBezTo>
                    <a:pt x="2176" y="1254"/>
                    <a:pt x="2184" y="1263"/>
                    <a:pt x="2188" y="1268"/>
                  </a:cubicBezTo>
                  <a:lnTo>
                    <a:pt x="2188" y="1268"/>
                  </a:lnTo>
                  <a:cubicBezTo>
                    <a:pt x="2142" y="1207"/>
                    <a:pt x="2095" y="1145"/>
                    <a:pt x="2051" y="1085"/>
                  </a:cubicBezTo>
                  <a:cubicBezTo>
                    <a:pt x="1881" y="850"/>
                    <a:pt x="1710" y="611"/>
                    <a:pt x="1571" y="357"/>
                  </a:cubicBezTo>
                  <a:cubicBezTo>
                    <a:pt x="1431" y="105"/>
                    <a:pt x="1214" y="1"/>
                    <a:pt x="9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3866;p54">
              <a:extLst>
                <a:ext uri="{FF2B5EF4-FFF2-40B4-BE49-F238E27FC236}">
                  <a16:creationId xmlns:a16="http://schemas.microsoft.com/office/drawing/2014/main" id="{E9D96FE6-DE35-4D8E-AC40-7B1C6E0ED3F2}"/>
                </a:ext>
              </a:extLst>
            </p:cNvPr>
            <p:cNvSpPr/>
            <p:nvPr/>
          </p:nvSpPr>
          <p:spPr>
            <a:xfrm>
              <a:off x="5231375" y="2488800"/>
              <a:ext cx="219975" cy="113300"/>
            </a:xfrm>
            <a:custGeom>
              <a:avLst/>
              <a:gdLst/>
              <a:ahLst/>
              <a:cxnLst/>
              <a:rect l="l" t="t" r="r" b="b"/>
              <a:pathLst>
                <a:path w="8799" h="4532" extrusionOk="0">
                  <a:moveTo>
                    <a:pt x="1304" y="1"/>
                  </a:moveTo>
                  <a:lnTo>
                    <a:pt x="0" y="2545"/>
                  </a:lnTo>
                  <a:cubicBezTo>
                    <a:pt x="3285" y="4439"/>
                    <a:pt x="6755" y="4531"/>
                    <a:pt x="6755" y="4531"/>
                  </a:cubicBezTo>
                  <a:cubicBezTo>
                    <a:pt x="6755" y="4531"/>
                    <a:pt x="8799" y="2208"/>
                    <a:pt x="6619" y="1957"/>
                  </a:cubicBezTo>
                  <a:cubicBezTo>
                    <a:pt x="4439" y="1706"/>
                    <a:pt x="1304" y="1"/>
                    <a:pt x="13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3867;p54">
              <a:extLst>
                <a:ext uri="{FF2B5EF4-FFF2-40B4-BE49-F238E27FC236}">
                  <a16:creationId xmlns:a16="http://schemas.microsoft.com/office/drawing/2014/main" id="{AE8E74E5-9CC4-4C86-B102-5E9CEA0B8522}"/>
                </a:ext>
              </a:extLst>
            </p:cNvPr>
            <p:cNvSpPr/>
            <p:nvPr/>
          </p:nvSpPr>
          <p:spPr>
            <a:xfrm>
              <a:off x="5269350" y="2505100"/>
              <a:ext cx="45550" cy="73275"/>
            </a:xfrm>
            <a:custGeom>
              <a:avLst/>
              <a:gdLst/>
              <a:ahLst/>
              <a:cxnLst/>
              <a:rect l="l" t="t" r="r" b="b"/>
              <a:pathLst>
                <a:path w="1822" h="2931" extrusionOk="0">
                  <a:moveTo>
                    <a:pt x="1110" y="1"/>
                  </a:moveTo>
                  <a:cubicBezTo>
                    <a:pt x="814" y="911"/>
                    <a:pt x="437" y="1791"/>
                    <a:pt x="0" y="2642"/>
                  </a:cubicBezTo>
                  <a:cubicBezTo>
                    <a:pt x="247" y="2746"/>
                    <a:pt x="489" y="2843"/>
                    <a:pt x="731" y="2930"/>
                  </a:cubicBezTo>
                  <a:cubicBezTo>
                    <a:pt x="1160" y="2086"/>
                    <a:pt x="1527" y="1212"/>
                    <a:pt x="1822" y="315"/>
                  </a:cubicBezTo>
                  <a:cubicBezTo>
                    <a:pt x="1570" y="207"/>
                    <a:pt x="1330" y="101"/>
                    <a:pt x="1110" y="1"/>
                  </a:cubicBezTo>
                  <a:close/>
                </a:path>
              </a:pathLst>
            </a:custGeom>
            <a:solidFill>
              <a:srgbClr val="FDFC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868;p54">
              <a:extLst>
                <a:ext uri="{FF2B5EF4-FFF2-40B4-BE49-F238E27FC236}">
                  <a16:creationId xmlns:a16="http://schemas.microsoft.com/office/drawing/2014/main" id="{19E331FE-44C9-4092-BB17-C0197F5EB389}"/>
                </a:ext>
              </a:extLst>
            </p:cNvPr>
            <p:cNvSpPr/>
            <p:nvPr/>
          </p:nvSpPr>
          <p:spPr>
            <a:xfrm>
              <a:off x="5332125" y="2526750"/>
              <a:ext cx="37650" cy="69000"/>
            </a:xfrm>
            <a:custGeom>
              <a:avLst/>
              <a:gdLst/>
              <a:ahLst/>
              <a:cxnLst/>
              <a:rect l="l" t="t" r="r" b="b"/>
              <a:pathLst>
                <a:path w="1506" h="2760" extrusionOk="0">
                  <a:moveTo>
                    <a:pt x="763" y="1"/>
                  </a:moveTo>
                  <a:cubicBezTo>
                    <a:pt x="485" y="845"/>
                    <a:pt x="334" y="1769"/>
                    <a:pt x="0" y="2600"/>
                  </a:cubicBezTo>
                  <a:cubicBezTo>
                    <a:pt x="260" y="2664"/>
                    <a:pt x="505" y="2715"/>
                    <a:pt x="738" y="2760"/>
                  </a:cubicBezTo>
                  <a:cubicBezTo>
                    <a:pt x="1047" y="1937"/>
                    <a:pt x="1221" y="1061"/>
                    <a:pt x="1505" y="221"/>
                  </a:cubicBezTo>
                  <a:cubicBezTo>
                    <a:pt x="1259" y="157"/>
                    <a:pt x="1011" y="84"/>
                    <a:pt x="763" y="1"/>
                  </a:cubicBezTo>
                  <a:close/>
                </a:path>
              </a:pathLst>
            </a:custGeom>
            <a:solidFill>
              <a:srgbClr val="FDFC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3869;p54">
              <a:extLst>
                <a:ext uri="{FF2B5EF4-FFF2-40B4-BE49-F238E27FC236}">
                  <a16:creationId xmlns:a16="http://schemas.microsoft.com/office/drawing/2014/main" id="{E7528C34-A011-4020-BFDF-461DC735C8CE}"/>
                </a:ext>
              </a:extLst>
            </p:cNvPr>
            <p:cNvSpPr/>
            <p:nvPr/>
          </p:nvSpPr>
          <p:spPr>
            <a:xfrm>
              <a:off x="4968675" y="2421050"/>
              <a:ext cx="96575" cy="403150"/>
            </a:xfrm>
            <a:custGeom>
              <a:avLst/>
              <a:gdLst/>
              <a:ahLst/>
              <a:cxnLst/>
              <a:rect l="l" t="t" r="r" b="b"/>
              <a:pathLst>
                <a:path w="3863" h="16126" extrusionOk="0">
                  <a:moveTo>
                    <a:pt x="745" y="0"/>
                  </a:moveTo>
                  <a:cubicBezTo>
                    <a:pt x="684" y="0"/>
                    <a:pt x="624" y="8"/>
                    <a:pt x="569" y="23"/>
                  </a:cubicBezTo>
                  <a:cubicBezTo>
                    <a:pt x="157" y="141"/>
                    <a:pt x="1" y="528"/>
                    <a:pt x="63" y="918"/>
                  </a:cubicBezTo>
                  <a:cubicBezTo>
                    <a:pt x="743" y="5195"/>
                    <a:pt x="1424" y="9471"/>
                    <a:pt x="2105" y="13750"/>
                  </a:cubicBezTo>
                  <a:cubicBezTo>
                    <a:pt x="2202" y="14363"/>
                    <a:pt x="2300" y="14978"/>
                    <a:pt x="2399" y="15594"/>
                  </a:cubicBezTo>
                  <a:cubicBezTo>
                    <a:pt x="2449" y="15919"/>
                    <a:pt x="2799" y="16125"/>
                    <a:pt x="3115" y="16125"/>
                  </a:cubicBezTo>
                  <a:cubicBezTo>
                    <a:pt x="3176" y="16125"/>
                    <a:pt x="3236" y="16117"/>
                    <a:pt x="3292" y="16101"/>
                  </a:cubicBezTo>
                  <a:cubicBezTo>
                    <a:pt x="3704" y="15985"/>
                    <a:pt x="3862" y="15598"/>
                    <a:pt x="3799" y="15207"/>
                  </a:cubicBezTo>
                  <a:cubicBezTo>
                    <a:pt x="3118" y="10930"/>
                    <a:pt x="2437" y="6655"/>
                    <a:pt x="1757" y="2377"/>
                  </a:cubicBezTo>
                  <a:cubicBezTo>
                    <a:pt x="1658" y="1762"/>
                    <a:pt x="1562" y="1147"/>
                    <a:pt x="1463" y="531"/>
                  </a:cubicBezTo>
                  <a:cubicBezTo>
                    <a:pt x="1412" y="206"/>
                    <a:pt x="1062" y="0"/>
                    <a:pt x="7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3870;p54">
              <a:extLst>
                <a:ext uri="{FF2B5EF4-FFF2-40B4-BE49-F238E27FC236}">
                  <a16:creationId xmlns:a16="http://schemas.microsoft.com/office/drawing/2014/main" id="{C814ACAE-A8C5-49BF-9EF6-9C55C3C248E4}"/>
                </a:ext>
              </a:extLst>
            </p:cNvPr>
            <p:cNvSpPr/>
            <p:nvPr/>
          </p:nvSpPr>
          <p:spPr>
            <a:xfrm>
              <a:off x="5032825" y="2794100"/>
              <a:ext cx="141950" cy="47650"/>
            </a:xfrm>
            <a:custGeom>
              <a:avLst/>
              <a:gdLst/>
              <a:ahLst/>
              <a:cxnLst/>
              <a:rect l="l" t="t" r="r" b="b"/>
              <a:pathLst>
                <a:path w="5678" h="1906" extrusionOk="0">
                  <a:moveTo>
                    <a:pt x="550" y="0"/>
                  </a:moveTo>
                  <a:cubicBezTo>
                    <a:pt x="333" y="0"/>
                    <a:pt x="129" y="125"/>
                    <a:pt x="66" y="350"/>
                  </a:cubicBezTo>
                  <a:cubicBezTo>
                    <a:pt x="0" y="590"/>
                    <a:pt x="148" y="893"/>
                    <a:pt x="406" y="946"/>
                  </a:cubicBezTo>
                  <a:cubicBezTo>
                    <a:pt x="1750" y="1222"/>
                    <a:pt x="3095" y="1500"/>
                    <a:pt x="4441" y="1776"/>
                  </a:cubicBezTo>
                  <a:lnTo>
                    <a:pt x="5015" y="1895"/>
                  </a:lnTo>
                  <a:cubicBezTo>
                    <a:pt x="5053" y="1902"/>
                    <a:pt x="5091" y="1906"/>
                    <a:pt x="5128" y="1906"/>
                  </a:cubicBezTo>
                  <a:cubicBezTo>
                    <a:pt x="5346" y="1906"/>
                    <a:pt x="5549" y="1780"/>
                    <a:pt x="5612" y="1555"/>
                  </a:cubicBezTo>
                  <a:cubicBezTo>
                    <a:pt x="5678" y="1316"/>
                    <a:pt x="5531" y="1013"/>
                    <a:pt x="5273" y="959"/>
                  </a:cubicBezTo>
                  <a:cubicBezTo>
                    <a:pt x="3928" y="684"/>
                    <a:pt x="2585" y="406"/>
                    <a:pt x="1239" y="129"/>
                  </a:cubicBezTo>
                  <a:lnTo>
                    <a:pt x="664" y="11"/>
                  </a:lnTo>
                  <a:cubicBezTo>
                    <a:pt x="626" y="4"/>
                    <a:pt x="588" y="0"/>
                    <a:pt x="5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3871;p54">
              <a:extLst>
                <a:ext uri="{FF2B5EF4-FFF2-40B4-BE49-F238E27FC236}">
                  <a16:creationId xmlns:a16="http://schemas.microsoft.com/office/drawing/2014/main" id="{B29496C7-A10E-44F8-AAE6-B34A810997DC}"/>
                </a:ext>
              </a:extLst>
            </p:cNvPr>
            <p:cNvSpPr/>
            <p:nvPr/>
          </p:nvSpPr>
          <p:spPr>
            <a:xfrm>
              <a:off x="4900025" y="2794250"/>
              <a:ext cx="160900" cy="126425"/>
            </a:xfrm>
            <a:custGeom>
              <a:avLst/>
              <a:gdLst/>
              <a:ahLst/>
              <a:cxnLst/>
              <a:rect l="l" t="t" r="r" b="b"/>
              <a:pathLst>
                <a:path w="6436" h="5057" extrusionOk="0">
                  <a:moveTo>
                    <a:pt x="5839" y="0"/>
                  </a:moveTo>
                  <a:cubicBezTo>
                    <a:pt x="5763" y="0"/>
                    <a:pt x="5682" y="17"/>
                    <a:pt x="5601" y="54"/>
                  </a:cubicBezTo>
                  <a:cubicBezTo>
                    <a:pt x="4056" y="754"/>
                    <a:pt x="2508" y="1453"/>
                    <a:pt x="961" y="2154"/>
                  </a:cubicBezTo>
                  <a:cubicBezTo>
                    <a:pt x="739" y="2254"/>
                    <a:pt x="518" y="2354"/>
                    <a:pt x="296" y="2455"/>
                  </a:cubicBezTo>
                  <a:cubicBezTo>
                    <a:pt x="58" y="2562"/>
                    <a:pt x="1" y="2908"/>
                    <a:pt x="123" y="3117"/>
                  </a:cubicBezTo>
                  <a:cubicBezTo>
                    <a:pt x="216" y="3277"/>
                    <a:pt x="368" y="3348"/>
                    <a:pt x="529" y="3348"/>
                  </a:cubicBezTo>
                  <a:cubicBezTo>
                    <a:pt x="614" y="3348"/>
                    <a:pt x="702" y="3328"/>
                    <a:pt x="785" y="3290"/>
                  </a:cubicBezTo>
                  <a:cubicBezTo>
                    <a:pt x="2145" y="2675"/>
                    <a:pt x="3506" y="2060"/>
                    <a:pt x="4866" y="1444"/>
                  </a:cubicBezTo>
                  <a:lnTo>
                    <a:pt x="4866" y="1444"/>
                  </a:lnTo>
                  <a:cubicBezTo>
                    <a:pt x="4422" y="2407"/>
                    <a:pt x="3978" y="3369"/>
                    <a:pt x="3534" y="4332"/>
                  </a:cubicBezTo>
                  <a:cubicBezTo>
                    <a:pt x="3425" y="4570"/>
                    <a:pt x="3465" y="4853"/>
                    <a:pt x="3707" y="4994"/>
                  </a:cubicBezTo>
                  <a:cubicBezTo>
                    <a:pt x="3778" y="5036"/>
                    <a:pt x="3865" y="5057"/>
                    <a:pt x="3953" y="5057"/>
                  </a:cubicBezTo>
                  <a:cubicBezTo>
                    <a:pt x="4123" y="5057"/>
                    <a:pt x="4298" y="4978"/>
                    <a:pt x="4371" y="4821"/>
                  </a:cubicBezTo>
                  <a:cubicBezTo>
                    <a:pt x="5001" y="3452"/>
                    <a:pt x="5634" y="2085"/>
                    <a:pt x="6264" y="716"/>
                  </a:cubicBezTo>
                  <a:cubicBezTo>
                    <a:pt x="6436" y="345"/>
                    <a:pt x="6184" y="0"/>
                    <a:pt x="58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872;p54">
              <a:extLst>
                <a:ext uri="{FF2B5EF4-FFF2-40B4-BE49-F238E27FC236}">
                  <a16:creationId xmlns:a16="http://schemas.microsoft.com/office/drawing/2014/main" id="{4B4DAC80-3334-47D5-B36A-DD683974F6F8}"/>
                </a:ext>
              </a:extLst>
            </p:cNvPr>
            <p:cNvSpPr/>
            <p:nvPr/>
          </p:nvSpPr>
          <p:spPr>
            <a:xfrm>
              <a:off x="4969325" y="2602100"/>
              <a:ext cx="109500" cy="203925"/>
            </a:xfrm>
            <a:custGeom>
              <a:avLst/>
              <a:gdLst/>
              <a:ahLst/>
              <a:cxnLst/>
              <a:rect l="l" t="t" r="r" b="b"/>
              <a:pathLst>
                <a:path w="4380" h="8157" extrusionOk="0">
                  <a:moveTo>
                    <a:pt x="3369" y="1"/>
                  </a:moveTo>
                  <a:lnTo>
                    <a:pt x="1" y="736"/>
                  </a:lnTo>
                  <a:lnTo>
                    <a:pt x="1431" y="8020"/>
                  </a:lnTo>
                  <a:cubicBezTo>
                    <a:pt x="1431" y="8020"/>
                    <a:pt x="1791" y="8156"/>
                    <a:pt x="2427" y="8156"/>
                  </a:cubicBezTo>
                  <a:cubicBezTo>
                    <a:pt x="2923" y="8156"/>
                    <a:pt x="3587" y="8074"/>
                    <a:pt x="4379" y="7779"/>
                  </a:cubicBezTo>
                  <a:lnTo>
                    <a:pt x="3369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3873;p54">
              <a:extLst>
                <a:ext uri="{FF2B5EF4-FFF2-40B4-BE49-F238E27FC236}">
                  <a16:creationId xmlns:a16="http://schemas.microsoft.com/office/drawing/2014/main" id="{8AFA6C6F-F28F-4545-933F-A583264B8526}"/>
                </a:ext>
              </a:extLst>
            </p:cNvPr>
            <p:cNvSpPr/>
            <p:nvPr/>
          </p:nvSpPr>
          <p:spPr>
            <a:xfrm>
              <a:off x="4973275" y="2626825"/>
              <a:ext cx="84800" cy="33850"/>
            </a:xfrm>
            <a:custGeom>
              <a:avLst/>
              <a:gdLst/>
              <a:ahLst/>
              <a:cxnLst/>
              <a:rect l="l" t="t" r="r" b="b"/>
              <a:pathLst>
                <a:path w="3392" h="1354" extrusionOk="0">
                  <a:moveTo>
                    <a:pt x="3340" y="1"/>
                  </a:moveTo>
                  <a:cubicBezTo>
                    <a:pt x="3230" y="24"/>
                    <a:pt x="3128" y="81"/>
                    <a:pt x="3049" y="174"/>
                  </a:cubicBezTo>
                  <a:cubicBezTo>
                    <a:pt x="2941" y="299"/>
                    <a:pt x="2867" y="654"/>
                    <a:pt x="2704" y="711"/>
                  </a:cubicBezTo>
                  <a:cubicBezTo>
                    <a:pt x="2688" y="717"/>
                    <a:pt x="2672" y="719"/>
                    <a:pt x="2656" y="719"/>
                  </a:cubicBezTo>
                  <a:cubicBezTo>
                    <a:pt x="2536" y="719"/>
                    <a:pt x="2397" y="589"/>
                    <a:pt x="2305" y="534"/>
                  </a:cubicBezTo>
                  <a:cubicBezTo>
                    <a:pt x="2188" y="462"/>
                    <a:pt x="2060" y="398"/>
                    <a:pt x="1918" y="388"/>
                  </a:cubicBezTo>
                  <a:cubicBezTo>
                    <a:pt x="1901" y="386"/>
                    <a:pt x="1885" y="386"/>
                    <a:pt x="1868" y="386"/>
                  </a:cubicBezTo>
                  <a:cubicBezTo>
                    <a:pt x="1613" y="386"/>
                    <a:pt x="1386" y="528"/>
                    <a:pt x="1265" y="753"/>
                  </a:cubicBezTo>
                  <a:cubicBezTo>
                    <a:pt x="1216" y="840"/>
                    <a:pt x="1216" y="957"/>
                    <a:pt x="1080" y="964"/>
                  </a:cubicBezTo>
                  <a:cubicBezTo>
                    <a:pt x="1078" y="964"/>
                    <a:pt x="1076" y="964"/>
                    <a:pt x="1074" y="964"/>
                  </a:cubicBezTo>
                  <a:cubicBezTo>
                    <a:pt x="1001" y="964"/>
                    <a:pt x="918" y="877"/>
                    <a:pt x="863" y="835"/>
                  </a:cubicBezTo>
                  <a:cubicBezTo>
                    <a:pt x="740" y="739"/>
                    <a:pt x="628" y="641"/>
                    <a:pt x="478" y="588"/>
                  </a:cubicBezTo>
                  <a:cubicBezTo>
                    <a:pt x="366" y="547"/>
                    <a:pt x="256" y="529"/>
                    <a:pt x="149" y="529"/>
                  </a:cubicBezTo>
                  <a:cubicBezTo>
                    <a:pt x="99" y="529"/>
                    <a:pt x="49" y="533"/>
                    <a:pt x="0" y="541"/>
                  </a:cubicBezTo>
                  <a:lnTo>
                    <a:pt x="75" y="925"/>
                  </a:lnTo>
                  <a:cubicBezTo>
                    <a:pt x="104" y="921"/>
                    <a:pt x="134" y="919"/>
                    <a:pt x="165" y="919"/>
                  </a:cubicBezTo>
                  <a:cubicBezTo>
                    <a:pt x="196" y="919"/>
                    <a:pt x="227" y="921"/>
                    <a:pt x="258" y="928"/>
                  </a:cubicBezTo>
                  <a:cubicBezTo>
                    <a:pt x="554" y="985"/>
                    <a:pt x="711" y="1290"/>
                    <a:pt x="1012" y="1344"/>
                  </a:cubicBezTo>
                  <a:cubicBezTo>
                    <a:pt x="1049" y="1350"/>
                    <a:pt x="1084" y="1353"/>
                    <a:pt x="1117" y="1353"/>
                  </a:cubicBezTo>
                  <a:cubicBezTo>
                    <a:pt x="1345" y="1353"/>
                    <a:pt x="1477" y="1204"/>
                    <a:pt x="1580" y="992"/>
                  </a:cubicBezTo>
                  <a:cubicBezTo>
                    <a:pt x="1655" y="840"/>
                    <a:pt x="1746" y="786"/>
                    <a:pt x="1846" y="786"/>
                  </a:cubicBezTo>
                  <a:cubicBezTo>
                    <a:pt x="1980" y="786"/>
                    <a:pt x="2129" y="885"/>
                    <a:pt x="2274" y="972"/>
                  </a:cubicBezTo>
                  <a:cubicBezTo>
                    <a:pt x="2397" y="1046"/>
                    <a:pt x="2534" y="1102"/>
                    <a:pt x="2672" y="1102"/>
                  </a:cubicBezTo>
                  <a:cubicBezTo>
                    <a:pt x="2748" y="1102"/>
                    <a:pt x="2825" y="1085"/>
                    <a:pt x="2900" y="1044"/>
                  </a:cubicBezTo>
                  <a:cubicBezTo>
                    <a:pt x="3082" y="947"/>
                    <a:pt x="3164" y="754"/>
                    <a:pt x="3254" y="578"/>
                  </a:cubicBezTo>
                  <a:cubicBezTo>
                    <a:pt x="3284" y="518"/>
                    <a:pt x="3326" y="425"/>
                    <a:pt x="3391" y="388"/>
                  </a:cubicBezTo>
                  <a:lnTo>
                    <a:pt x="3340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3874;p54">
              <a:extLst>
                <a:ext uri="{FF2B5EF4-FFF2-40B4-BE49-F238E27FC236}">
                  <a16:creationId xmlns:a16="http://schemas.microsoft.com/office/drawing/2014/main" id="{5E7B1F99-CAC5-434B-9135-B4867ACF4171}"/>
                </a:ext>
              </a:extLst>
            </p:cNvPr>
            <p:cNvSpPr/>
            <p:nvPr/>
          </p:nvSpPr>
          <p:spPr>
            <a:xfrm>
              <a:off x="4984625" y="2678625"/>
              <a:ext cx="81375" cy="34700"/>
            </a:xfrm>
            <a:custGeom>
              <a:avLst/>
              <a:gdLst/>
              <a:ahLst/>
              <a:cxnLst/>
              <a:rect l="l" t="t" r="r" b="b"/>
              <a:pathLst>
                <a:path w="3255" h="1388" extrusionOk="0">
                  <a:moveTo>
                    <a:pt x="2517" y="1"/>
                  </a:moveTo>
                  <a:cubicBezTo>
                    <a:pt x="2511" y="1"/>
                    <a:pt x="2505" y="1"/>
                    <a:pt x="2499" y="1"/>
                  </a:cubicBezTo>
                  <a:cubicBezTo>
                    <a:pt x="2205" y="11"/>
                    <a:pt x="1997" y="246"/>
                    <a:pt x="1871" y="488"/>
                  </a:cubicBezTo>
                  <a:cubicBezTo>
                    <a:pt x="1797" y="633"/>
                    <a:pt x="1744" y="825"/>
                    <a:pt x="1612" y="931"/>
                  </a:cubicBezTo>
                  <a:cubicBezTo>
                    <a:pt x="1559" y="973"/>
                    <a:pt x="1513" y="990"/>
                    <a:pt x="1469" y="990"/>
                  </a:cubicBezTo>
                  <a:cubicBezTo>
                    <a:pt x="1384" y="990"/>
                    <a:pt x="1312" y="923"/>
                    <a:pt x="1232" y="841"/>
                  </a:cubicBezTo>
                  <a:cubicBezTo>
                    <a:pt x="1058" y="662"/>
                    <a:pt x="872" y="532"/>
                    <a:pt x="621" y="532"/>
                  </a:cubicBezTo>
                  <a:cubicBezTo>
                    <a:pt x="601" y="532"/>
                    <a:pt x="581" y="533"/>
                    <a:pt x="560" y="534"/>
                  </a:cubicBezTo>
                  <a:cubicBezTo>
                    <a:pt x="322" y="554"/>
                    <a:pt x="141" y="656"/>
                    <a:pt x="1" y="799"/>
                  </a:cubicBezTo>
                  <a:lnTo>
                    <a:pt x="101" y="1312"/>
                  </a:lnTo>
                  <a:cubicBezTo>
                    <a:pt x="128" y="1255"/>
                    <a:pt x="158" y="1199"/>
                    <a:pt x="197" y="1149"/>
                  </a:cubicBezTo>
                  <a:cubicBezTo>
                    <a:pt x="296" y="1023"/>
                    <a:pt x="459" y="920"/>
                    <a:pt x="619" y="920"/>
                  </a:cubicBezTo>
                  <a:cubicBezTo>
                    <a:pt x="690" y="920"/>
                    <a:pt x="760" y="939"/>
                    <a:pt x="823" y="986"/>
                  </a:cubicBezTo>
                  <a:cubicBezTo>
                    <a:pt x="1004" y="1120"/>
                    <a:pt x="1110" y="1321"/>
                    <a:pt x="1344" y="1376"/>
                  </a:cubicBezTo>
                  <a:cubicBezTo>
                    <a:pt x="1380" y="1384"/>
                    <a:pt x="1416" y="1388"/>
                    <a:pt x="1452" y="1388"/>
                  </a:cubicBezTo>
                  <a:cubicBezTo>
                    <a:pt x="1634" y="1388"/>
                    <a:pt x="1805" y="1288"/>
                    <a:pt x="1930" y="1156"/>
                  </a:cubicBezTo>
                  <a:cubicBezTo>
                    <a:pt x="2109" y="963"/>
                    <a:pt x="2145" y="676"/>
                    <a:pt x="2324" y="490"/>
                  </a:cubicBezTo>
                  <a:cubicBezTo>
                    <a:pt x="2388" y="423"/>
                    <a:pt x="2442" y="397"/>
                    <a:pt x="2491" y="397"/>
                  </a:cubicBezTo>
                  <a:cubicBezTo>
                    <a:pt x="2609" y="397"/>
                    <a:pt x="2692" y="554"/>
                    <a:pt x="2797" y="660"/>
                  </a:cubicBezTo>
                  <a:cubicBezTo>
                    <a:pt x="2890" y="754"/>
                    <a:pt x="2999" y="806"/>
                    <a:pt x="3118" y="806"/>
                  </a:cubicBezTo>
                  <a:cubicBezTo>
                    <a:pt x="3162" y="806"/>
                    <a:pt x="3208" y="798"/>
                    <a:pt x="3254" y="784"/>
                  </a:cubicBezTo>
                  <a:lnTo>
                    <a:pt x="3204" y="389"/>
                  </a:lnTo>
                  <a:cubicBezTo>
                    <a:pt x="3183" y="400"/>
                    <a:pt x="3162" y="406"/>
                    <a:pt x="3141" y="406"/>
                  </a:cubicBezTo>
                  <a:cubicBezTo>
                    <a:pt x="3108" y="406"/>
                    <a:pt x="3075" y="391"/>
                    <a:pt x="3041" y="351"/>
                  </a:cubicBezTo>
                  <a:cubicBezTo>
                    <a:pt x="2891" y="176"/>
                    <a:pt x="2767" y="1"/>
                    <a:pt x="2517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3875;p54">
              <a:extLst>
                <a:ext uri="{FF2B5EF4-FFF2-40B4-BE49-F238E27FC236}">
                  <a16:creationId xmlns:a16="http://schemas.microsoft.com/office/drawing/2014/main" id="{0A0BA40E-FF5C-4929-934D-4E3F533EA7B2}"/>
                </a:ext>
              </a:extLst>
            </p:cNvPr>
            <p:cNvSpPr/>
            <p:nvPr/>
          </p:nvSpPr>
          <p:spPr>
            <a:xfrm>
              <a:off x="4995250" y="2737150"/>
              <a:ext cx="78275" cy="31975"/>
            </a:xfrm>
            <a:custGeom>
              <a:avLst/>
              <a:gdLst/>
              <a:ahLst/>
              <a:cxnLst/>
              <a:rect l="l" t="t" r="r" b="b"/>
              <a:pathLst>
                <a:path w="3131" h="1279" extrusionOk="0">
                  <a:moveTo>
                    <a:pt x="2491" y="0"/>
                  </a:moveTo>
                  <a:cubicBezTo>
                    <a:pt x="2288" y="0"/>
                    <a:pt x="2130" y="194"/>
                    <a:pt x="1988" y="334"/>
                  </a:cubicBezTo>
                  <a:lnTo>
                    <a:pt x="1654" y="663"/>
                  </a:lnTo>
                  <a:cubicBezTo>
                    <a:pt x="1597" y="719"/>
                    <a:pt x="1544" y="784"/>
                    <a:pt x="1481" y="833"/>
                  </a:cubicBezTo>
                  <a:cubicBezTo>
                    <a:pt x="1439" y="865"/>
                    <a:pt x="1416" y="882"/>
                    <a:pt x="1393" y="882"/>
                  </a:cubicBezTo>
                  <a:cubicBezTo>
                    <a:pt x="1372" y="882"/>
                    <a:pt x="1351" y="867"/>
                    <a:pt x="1317" y="835"/>
                  </a:cubicBezTo>
                  <a:cubicBezTo>
                    <a:pt x="1158" y="677"/>
                    <a:pt x="1018" y="547"/>
                    <a:pt x="791" y="494"/>
                  </a:cubicBezTo>
                  <a:cubicBezTo>
                    <a:pt x="713" y="476"/>
                    <a:pt x="633" y="468"/>
                    <a:pt x="553" y="468"/>
                  </a:cubicBezTo>
                  <a:cubicBezTo>
                    <a:pt x="414" y="468"/>
                    <a:pt x="275" y="494"/>
                    <a:pt x="146" y="544"/>
                  </a:cubicBezTo>
                  <a:cubicBezTo>
                    <a:pt x="96" y="564"/>
                    <a:pt x="47" y="590"/>
                    <a:pt x="0" y="614"/>
                  </a:cubicBezTo>
                  <a:lnTo>
                    <a:pt x="83" y="1030"/>
                  </a:lnTo>
                  <a:cubicBezTo>
                    <a:pt x="214" y="922"/>
                    <a:pt x="367" y="851"/>
                    <a:pt x="543" y="851"/>
                  </a:cubicBezTo>
                  <a:cubicBezTo>
                    <a:pt x="590" y="851"/>
                    <a:pt x="638" y="856"/>
                    <a:pt x="688" y="866"/>
                  </a:cubicBezTo>
                  <a:cubicBezTo>
                    <a:pt x="926" y="916"/>
                    <a:pt x="1008" y="1137"/>
                    <a:pt x="1210" y="1236"/>
                  </a:cubicBezTo>
                  <a:cubicBezTo>
                    <a:pt x="1270" y="1266"/>
                    <a:pt x="1329" y="1279"/>
                    <a:pt x="1385" y="1279"/>
                  </a:cubicBezTo>
                  <a:cubicBezTo>
                    <a:pt x="1530" y="1279"/>
                    <a:pt x="1662" y="1192"/>
                    <a:pt x="1777" y="1084"/>
                  </a:cubicBezTo>
                  <a:cubicBezTo>
                    <a:pt x="1890" y="978"/>
                    <a:pt x="1999" y="865"/>
                    <a:pt x="2111" y="756"/>
                  </a:cubicBezTo>
                  <a:cubicBezTo>
                    <a:pt x="2191" y="677"/>
                    <a:pt x="2339" y="469"/>
                    <a:pt x="2444" y="428"/>
                  </a:cubicBezTo>
                  <a:cubicBezTo>
                    <a:pt x="2459" y="402"/>
                    <a:pt x="2473" y="389"/>
                    <a:pt x="2487" y="389"/>
                  </a:cubicBezTo>
                  <a:cubicBezTo>
                    <a:pt x="2501" y="389"/>
                    <a:pt x="2514" y="403"/>
                    <a:pt x="2527" y="430"/>
                  </a:cubicBezTo>
                  <a:cubicBezTo>
                    <a:pt x="2540" y="448"/>
                    <a:pt x="2551" y="462"/>
                    <a:pt x="2564" y="478"/>
                  </a:cubicBezTo>
                  <a:cubicBezTo>
                    <a:pt x="2600" y="519"/>
                    <a:pt x="2630" y="555"/>
                    <a:pt x="2673" y="588"/>
                  </a:cubicBezTo>
                  <a:cubicBezTo>
                    <a:pt x="2749" y="651"/>
                    <a:pt x="2836" y="698"/>
                    <a:pt x="2930" y="724"/>
                  </a:cubicBezTo>
                  <a:cubicBezTo>
                    <a:pt x="2995" y="744"/>
                    <a:pt x="3063" y="753"/>
                    <a:pt x="3130" y="756"/>
                  </a:cubicBezTo>
                  <a:lnTo>
                    <a:pt x="3080" y="367"/>
                  </a:lnTo>
                  <a:cubicBezTo>
                    <a:pt x="2874" y="326"/>
                    <a:pt x="2813" y="109"/>
                    <a:pt x="2630" y="31"/>
                  </a:cubicBezTo>
                  <a:cubicBezTo>
                    <a:pt x="2581" y="10"/>
                    <a:pt x="2535" y="0"/>
                    <a:pt x="2491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3876;p54">
              <a:extLst>
                <a:ext uri="{FF2B5EF4-FFF2-40B4-BE49-F238E27FC236}">
                  <a16:creationId xmlns:a16="http://schemas.microsoft.com/office/drawing/2014/main" id="{F510EE0C-B063-4F42-930E-15FDA7FD37E6}"/>
                </a:ext>
              </a:extLst>
            </p:cNvPr>
            <p:cNvSpPr/>
            <p:nvPr/>
          </p:nvSpPr>
          <p:spPr>
            <a:xfrm>
              <a:off x="4560425" y="2473375"/>
              <a:ext cx="386475" cy="421150"/>
            </a:xfrm>
            <a:custGeom>
              <a:avLst/>
              <a:gdLst/>
              <a:ahLst/>
              <a:cxnLst/>
              <a:rect l="l" t="t" r="r" b="b"/>
              <a:pathLst>
                <a:path w="15459" h="16846" extrusionOk="0">
                  <a:moveTo>
                    <a:pt x="14125" y="0"/>
                  </a:moveTo>
                  <a:cubicBezTo>
                    <a:pt x="14125" y="0"/>
                    <a:pt x="1" y="10950"/>
                    <a:pt x="1623" y="13073"/>
                  </a:cubicBezTo>
                  <a:cubicBezTo>
                    <a:pt x="1769" y="13263"/>
                    <a:pt x="1979" y="13342"/>
                    <a:pt x="2228" y="13342"/>
                  </a:cubicBezTo>
                  <a:cubicBezTo>
                    <a:pt x="3471" y="13342"/>
                    <a:pt x="5684" y="11373"/>
                    <a:pt x="5685" y="11373"/>
                  </a:cubicBezTo>
                  <a:lnTo>
                    <a:pt x="5685" y="11373"/>
                  </a:lnTo>
                  <a:cubicBezTo>
                    <a:pt x="5684" y="11373"/>
                    <a:pt x="2562" y="14962"/>
                    <a:pt x="3979" y="15688"/>
                  </a:cubicBezTo>
                  <a:cubicBezTo>
                    <a:pt x="4104" y="15752"/>
                    <a:pt x="4237" y="15781"/>
                    <a:pt x="4375" y="15781"/>
                  </a:cubicBezTo>
                  <a:cubicBezTo>
                    <a:pt x="5811" y="15781"/>
                    <a:pt x="7854" y="12643"/>
                    <a:pt x="7855" y="12643"/>
                  </a:cubicBezTo>
                  <a:lnTo>
                    <a:pt x="7855" y="12643"/>
                  </a:lnTo>
                  <a:cubicBezTo>
                    <a:pt x="7854" y="12643"/>
                    <a:pt x="6089" y="16316"/>
                    <a:pt x="7855" y="16833"/>
                  </a:cubicBezTo>
                  <a:cubicBezTo>
                    <a:pt x="7883" y="16842"/>
                    <a:pt x="7912" y="16846"/>
                    <a:pt x="7942" y="16846"/>
                  </a:cubicBezTo>
                  <a:cubicBezTo>
                    <a:pt x="9805" y="16846"/>
                    <a:pt x="15458" y="1270"/>
                    <a:pt x="15458" y="1270"/>
                  </a:cubicBezTo>
                  <a:lnTo>
                    <a:pt x="14125" y="0"/>
                  </a:ln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3877;p54">
              <a:extLst>
                <a:ext uri="{FF2B5EF4-FFF2-40B4-BE49-F238E27FC236}">
                  <a16:creationId xmlns:a16="http://schemas.microsoft.com/office/drawing/2014/main" id="{A752563F-3BEB-44CD-95FA-6213AAB6937B}"/>
                </a:ext>
              </a:extLst>
            </p:cNvPr>
            <p:cNvSpPr/>
            <p:nvPr/>
          </p:nvSpPr>
          <p:spPr>
            <a:xfrm>
              <a:off x="5346125" y="2370350"/>
              <a:ext cx="207350" cy="269425"/>
            </a:xfrm>
            <a:custGeom>
              <a:avLst/>
              <a:gdLst/>
              <a:ahLst/>
              <a:cxnLst/>
              <a:rect l="l" t="t" r="r" b="b"/>
              <a:pathLst>
                <a:path w="8294" h="10777" extrusionOk="0">
                  <a:moveTo>
                    <a:pt x="1" y="1"/>
                  </a:moveTo>
                  <a:lnTo>
                    <a:pt x="2022" y="10777"/>
                  </a:lnTo>
                  <a:lnTo>
                    <a:pt x="8293" y="26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878;p54">
              <a:extLst>
                <a:ext uri="{FF2B5EF4-FFF2-40B4-BE49-F238E27FC236}">
                  <a16:creationId xmlns:a16="http://schemas.microsoft.com/office/drawing/2014/main" id="{743EF2F0-333A-4081-BA50-61A3DA0692B4}"/>
                </a:ext>
              </a:extLst>
            </p:cNvPr>
            <p:cNvSpPr/>
            <p:nvPr/>
          </p:nvSpPr>
          <p:spPr>
            <a:xfrm>
              <a:off x="5353625" y="2371275"/>
              <a:ext cx="192900" cy="249375"/>
            </a:xfrm>
            <a:custGeom>
              <a:avLst/>
              <a:gdLst/>
              <a:ahLst/>
              <a:cxnLst/>
              <a:rect l="l" t="t" r="r" b="b"/>
              <a:pathLst>
                <a:path w="7716" h="9975" extrusionOk="0">
                  <a:moveTo>
                    <a:pt x="1445" y="247"/>
                  </a:moveTo>
                  <a:lnTo>
                    <a:pt x="2739" y="723"/>
                  </a:lnTo>
                  <a:lnTo>
                    <a:pt x="2047" y="2235"/>
                  </a:lnTo>
                  <a:lnTo>
                    <a:pt x="720" y="1781"/>
                  </a:lnTo>
                  <a:lnTo>
                    <a:pt x="1445" y="247"/>
                  </a:lnTo>
                  <a:close/>
                  <a:moveTo>
                    <a:pt x="3103" y="858"/>
                  </a:moveTo>
                  <a:lnTo>
                    <a:pt x="4531" y="1384"/>
                  </a:lnTo>
                  <a:lnTo>
                    <a:pt x="3939" y="2887"/>
                  </a:lnTo>
                  <a:lnTo>
                    <a:pt x="2412" y="2363"/>
                  </a:lnTo>
                  <a:lnTo>
                    <a:pt x="3103" y="858"/>
                  </a:lnTo>
                  <a:close/>
                  <a:moveTo>
                    <a:pt x="4896" y="1519"/>
                  </a:moveTo>
                  <a:lnTo>
                    <a:pt x="6500" y="2111"/>
                  </a:lnTo>
                  <a:lnTo>
                    <a:pt x="5894" y="3560"/>
                  </a:lnTo>
                  <a:lnTo>
                    <a:pt x="4310" y="3015"/>
                  </a:lnTo>
                  <a:lnTo>
                    <a:pt x="4896" y="1519"/>
                  </a:lnTo>
                  <a:close/>
                  <a:moveTo>
                    <a:pt x="2253" y="2717"/>
                  </a:moveTo>
                  <a:lnTo>
                    <a:pt x="3800" y="3248"/>
                  </a:lnTo>
                  <a:lnTo>
                    <a:pt x="3162" y="4874"/>
                  </a:lnTo>
                  <a:lnTo>
                    <a:pt x="1564" y="4226"/>
                  </a:lnTo>
                  <a:lnTo>
                    <a:pt x="2253" y="2717"/>
                  </a:lnTo>
                  <a:close/>
                  <a:moveTo>
                    <a:pt x="1402" y="4577"/>
                  </a:moveTo>
                  <a:lnTo>
                    <a:pt x="3020" y="5235"/>
                  </a:lnTo>
                  <a:lnTo>
                    <a:pt x="2498" y="6562"/>
                  </a:lnTo>
                  <a:lnTo>
                    <a:pt x="819" y="5853"/>
                  </a:lnTo>
                  <a:lnTo>
                    <a:pt x="1402" y="4577"/>
                  </a:lnTo>
                  <a:close/>
                  <a:moveTo>
                    <a:pt x="776" y="1"/>
                  </a:moveTo>
                  <a:lnTo>
                    <a:pt x="1087" y="115"/>
                  </a:lnTo>
                  <a:lnTo>
                    <a:pt x="359" y="1656"/>
                  </a:lnTo>
                  <a:lnTo>
                    <a:pt x="0" y="1533"/>
                  </a:lnTo>
                  <a:lnTo>
                    <a:pt x="0" y="1533"/>
                  </a:lnTo>
                  <a:lnTo>
                    <a:pt x="82" y="1971"/>
                  </a:lnTo>
                  <a:lnTo>
                    <a:pt x="191" y="2010"/>
                  </a:lnTo>
                  <a:lnTo>
                    <a:pt x="118" y="2164"/>
                  </a:lnTo>
                  <a:lnTo>
                    <a:pt x="240" y="2811"/>
                  </a:lnTo>
                  <a:lnTo>
                    <a:pt x="561" y="2136"/>
                  </a:lnTo>
                  <a:lnTo>
                    <a:pt x="1891" y="2595"/>
                  </a:lnTo>
                  <a:lnTo>
                    <a:pt x="1210" y="4084"/>
                  </a:lnTo>
                  <a:lnTo>
                    <a:pt x="419" y="3762"/>
                  </a:lnTo>
                  <a:lnTo>
                    <a:pt x="503" y="4214"/>
                  </a:lnTo>
                  <a:lnTo>
                    <a:pt x="1049" y="4437"/>
                  </a:lnTo>
                  <a:lnTo>
                    <a:pt x="691" y="5219"/>
                  </a:lnTo>
                  <a:lnTo>
                    <a:pt x="895" y="6310"/>
                  </a:lnTo>
                  <a:lnTo>
                    <a:pt x="2362" y="6928"/>
                  </a:lnTo>
                  <a:lnTo>
                    <a:pt x="1839" y="8259"/>
                  </a:lnTo>
                  <a:lnTo>
                    <a:pt x="1203" y="7955"/>
                  </a:lnTo>
                  <a:lnTo>
                    <a:pt x="1203" y="7955"/>
                  </a:lnTo>
                  <a:lnTo>
                    <a:pt x="1292" y="8427"/>
                  </a:lnTo>
                  <a:lnTo>
                    <a:pt x="1696" y="8620"/>
                  </a:lnTo>
                  <a:lnTo>
                    <a:pt x="1446" y="9257"/>
                  </a:lnTo>
                  <a:lnTo>
                    <a:pt x="1581" y="9975"/>
                  </a:lnTo>
                  <a:lnTo>
                    <a:pt x="2047" y="8789"/>
                  </a:lnTo>
                  <a:lnTo>
                    <a:pt x="2706" y="9102"/>
                  </a:lnTo>
                  <a:lnTo>
                    <a:pt x="2905" y="8768"/>
                  </a:lnTo>
                  <a:lnTo>
                    <a:pt x="2186" y="8421"/>
                  </a:lnTo>
                  <a:lnTo>
                    <a:pt x="2716" y="7072"/>
                  </a:lnTo>
                  <a:lnTo>
                    <a:pt x="3671" y="7475"/>
                  </a:lnTo>
                  <a:lnTo>
                    <a:pt x="3871" y="7138"/>
                  </a:lnTo>
                  <a:lnTo>
                    <a:pt x="2860" y="6713"/>
                  </a:lnTo>
                  <a:lnTo>
                    <a:pt x="3383" y="5381"/>
                  </a:lnTo>
                  <a:lnTo>
                    <a:pt x="4622" y="5884"/>
                  </a:lnTo>
                  <a:lnTo>
                    <a:pt x="4823" y="5547"/>
                  </a:lnTo>
                  <a:lnTo>
                    <a:pt x="3523" y="5021"/>
                  </a:lnTo>
                  <a:lnTo>
                    <a:pt x="4171" y="3376"/>
                  </a:lnTo>
                  <a:lnTo>
                    <a:pt x="5748" y="3919"/>
                  </a:lnTo>
                  <a:lnTo>
                    <a:pt x="5633" y="4193"/>
                  </a:lnTo>
                  <a:lnTo>
                    <a:pt x="7039" y="1837"/>
                  </a:lnTo>
                  <a:lnTo>
                    <a:pt x="7715" y="220"/>
                  </a:lnTo>
                  <a:lnTo>
                    <a:pt x="7300" y="207"/>
                  </a:lnTo>
                  <a:lnTo>
                    <a:pt x="6653" y="1754"/>
                  </a:lnTo>
                  <a:lnTo>
                    <a:pt x="5042" y="1160"/>
                  </a:lnTo>
                  <a:lnTo>
                    <a:pt x="5441" y="148"/>
                  </a:lnTo>
                  <a:lnTo>
                    <a:pt x="5028" y="136"/>
                  </a:lnTo>
                  <a:lnTo>
                    <a:pt x="4680" y="1026"/>
                  </a:lnTo>
                  <a:lnTo>
                    <a:pt x="3271" y="507"/>
                  </a:lnTo>
                  <a:lnTo>
                    <a:pt x="3464" y="85"/>
                  </a:lnTo>
                  <a:lnTo>
                    <a:pt x="3046" y="72"/>
                  </a:lnTo>
                  <a:lnTo>
                    <a:pt x="2907" y="373"/>
                  </a:lnTo>
                  <a:lnTo>
                    <a:pt x="2002" y="41"/>
                  </a:lnTo>
                  <a:lnTo>
                    <a:pt x="776" y="1"/>
                  </a:ln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879;p54">
              <a:extLst>
                <a:ext uri="{FF2B5EF4-FFF2-40B4-BE49-F238E27FC236}">
                  <a16:creationId xmlns:a16="http://schemas.microsoft.com/office/drawing/2014/main" id="{21E7E956-3857-452B-AF82-EE33D61E4930}"/>
                </a:ext>
              </a:extLst>
            </p:cNvPr>
            <p:cNvSpPr/>
            <p:nvPr/>
          </p:nvSpPr>
          <p:spPr>
            <a:xfrm>
              <a:off x="5311625" y="2172825"/>
              <a:ext cx="270725" cy="270725"/>
            </a:xfrm>
            <a:custGeom>
              <a:avLst/>
              <a:gdLst/>
              <a:ahLst/>
              <a:cxnLst/>
              <a:rect l="l" t="t" r="r" b="b"/>
              <a:pathLst>
                <a:path w="10829" h="10829" extrusionOk="0">
                  <a:moveTo>
                    <a:pt x="5415" y="0"/>
                  </a:moveTo>
                  <a:cubicBezTo>
                    <a:pt x="2424" y="0"/>
                    <a:pt x="0" y="2425"/>
                    <a:pt x="0" y="5415"/>
                  </a:cubicBezTo>
                  <a:cubicBezTo>
                    <a:pt x="0" y="8405"/>
                    <a:pt x="2424" y="10828"/>
                    <a:pt x="5415" y="10828"/>
                  </a:cubicBezTo>
                  <a:cubicBezTo>
                    <a:pt x="8405" y="10828"/>
                    <a:pt x="10829" y="8405"/>
                    <a:pt x="10829" y="5415"/>
                  </a:cubicBezTo>
                  <a:cubicBezTo>
                    <a:pt x="10829" y="2425"/>
                    <a:pt x="8405" y="0"/>
                    <a:pt x="541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880;p54">
              <a:extLst>
                <a:ext uri="{FF2B5EF4-FFF2-40B4-BE49-F238E27FC236}">
                  <a16:creationId xmlns:a16="http://schemas.microsoft.com/office/drawing/2014/main" id="{4678E436-B03B-4938-AB23-12FE3249E529}"/>
                </a:ext>
              </a:extLst>
            </p:cNvPr>
            <p:cNvSpPr/>
            <p:nvPr/>
          </p:nvSpPr>
          <p:spPr>
            <a:xfrm>
              <a:off x="5484650" y="2349500"/>
              <a:ext cx="27000" cy="27500"/>
            </a:xfrm>
            <a:custGeom>
              <a:avLst/>
              <a:gdLst/>
              <a:ahLst/>
              <a:cxnLst/>
              <a:rect l="l" t="t" r="r" b="b"/>
              <a:pathLst>
                <a:path w="1080" h="1100" extrusionOk="0">
                  <a:moveTo>
                    <a:pt x="675" y="0"/>
                  </a:moveTo>
                  <a:cubicBezTo>
                    <a:pt x="645" y="0"/>
                    <a:pt x="616" y="5"/>
                    <a:pt x="587" y="15"/>
                  </a:cubicBezTo>
                  <a:cubicBezTo>
                    <a:pt x="521" y="38"/>
                    <a:pt x="452" y="65"/>
                    <a:pt x="393" y="102"/>
                  </a:cubicBezTo>
                  <a:lnTo>
                    <a:pt x="372" y="118"/>
                  </a:lnTo>
                  <a:cubicBezTo>
                    <a:pt x="370" y="118"/>
                    <a:pt x="370" y="118"/>
                    <a:pt x="368" y="119"/>
                  </a:cubicBezTo>
                  <a:cubicBezTo>
                    <a:pt x="360" y="124"/>
                    <a:pt x="356" y="127"/>
                    <a:pt x="350" y="131"/>
                  </a:cubicBezTo>
                  <a:cubicBezTo>
                    <a:pt x="317" y="152"/>
                    <a:pt x="287" y="177"/>
                    <a:pt x="259" y="202"/>
                  </a:cubicBezTo>
                  <a:cubicBezTo>
                    <a:pt x="249" y="211"/>
                    <a:pt x="243" y="223"/>
                    <a:pt x="234" y="233"/>
                  </a:cubicBezTo>
                  <a:lnTo>
                    <a:pt x="228" y="238"/>
                  </a:lnTo>
                  <a:cubicBezTo>
                    <a:pt x="224" y="244"/>
                    <a:pt x="221" y="248"/>
                    <a:pt x="216" y="254"/>
                  </a:cubicBezTo>
                  <a:cubicBezTo>
                    <a:pt x="210" y="260"/>
                    <a:pt x="206" y="266"/>
                    <a:pt x="201" y="270"/>
                  </a:cubicBezTo>
                  <a:cubicBezTo>
                    <a:pt x="198" y="274"/>
                    <a:pt x="196" y="280"/>
                    <a:pt x="193" y="283"/>
                  </a:cubicBezTo>
                  <a:cubicBezTo>
                    <a:pt x="173" y="309"/>
                    <a:pt x="151" y="333"/>
                    <a:pt x="134" y="357"/>
                  </a:cubicBezTo>
                  <a:cubicBezTo>
                    <a:pt x="121" y="374"/>
                    <a:pt x="112" y="390"/>
                    <a:pt x="101" y="409"/>
                  </a:cubicBezTo>
                  <a:cubicBezTo>
                    <a:pt x="77" y="453"/>
                    <a:pt x="56" y="503"/>
                    <a:pt x="38" y="549"/>
                  </a:cubicBezTo>
                  <a:cubicBezTo>
                    <a:pt x="31" y="569"/>
                    <a:pt x="24" y="588"/>
                    <a:pt x="19" y="607"/>
                  </a:cubicBezTo>
                  <a:cubicBezTo>
                    <a:pt x="1" y="675"/>
                    <a:pt x="1" y="744"/>
                    <a:pt x="19" y="813"/>
                  </a:cubicBezTo>
                  <a:cubicBezTo>
                    <a:pt x="31" y="863"/>
                    <a:pt x="55" y="908"/>
                    <a:pt x="88" y="946"/>
                  </a:cubicBezTo>
                  <a:cubicBezTo>
                    <a:pt x="115" y="989"/>
                    <a:pt x="151" y="1021"/>
                    <a:pt x="198" y="1047"/>
                  </a:cubicBezTo>
                  <a:cubicBezTo>
                    <a:pt x="259" y="1082"/>
                    <a:pt x="323" y="1098"/>
                    <a:pt x="393" y="1100"/>
                  </a:cubicBezTo>
                  <a:cubicBezTo>
                    <a:pt x="443" y="1094"/>
                    <a:pt x="495" y="1091"/>
                    <a:pt x="545" y="1077"/>
                  </a:cubicBezTo>
                  <a:cubicBezTo>
                    <a:pt x="594" y="1064"/>
                    <a:pt x="640" y="1041"/>
                    <a:pt x="686" y="1021"/>
                  </a:cubicBezTo>
                  <a:cubicBezTo>
                    <a:pt x="701" y="1014"/>
                    <a:pt x="717" y="1005"/>
                    <a:pt x="732" y="994"/>
                  </a:cubicBezTo>
                  <a:cubicBezTo>
                    <a:pt x="773" y="965"/>
                    <a:pt x="815" y="935"/>
                    <a:pt x="851" y="900"/>
                  </a:cubicBezTo>
                  <a:cubicBezTo>
                    <a:pt x="875" y="878"/>
                    <a:pt x="895" y="850"/>
                    <a:pt x="915" y="822"/>
                  </a:cubicBezTo>
                  <a:cubicBezTo>
                    <a:pt x="936" y="796"/>
                    <a:pt x="958" y="769"/>
                    <a:pt x="974" y="740"/>
                  </a:cubicBezTo>
                  <a:cubicBezTo>
                    <a:pt x="997" y="696"/>
                    <a:pt x="1017" y="648"/>
                    <a:pt x="1033" y="602"/>
                  </a:cubicBezTo>
                  <a:cubicBezTo>
                    <a:pt x="1038" y="584"/>
                    <a:pt x="1044" y="567"/>
                    <a:pt x="1045" y="546"/>
                  </a:cubicBezTo>
                  <a:lnTo>
                    <a:pt x="1045" y="539"/>
                  </a:lnTo>
                  <a:cubicBezTo>
                    <a:pt x="1053" y="525"/>
                    <a:pt x="1058" y="509"/>
                    <a:pt x="1065" y="495"/>
                  </a:cubicBezTo>
                  <a:cubicBezTo>
                    <a:pt x="1070" y="460"/>
                    <a:pt x="1074" y="426"/>
                    <a:pt x="1080" y="390"/>
                  </a:cubicBezTo>
                  <a:cubicBezTo>
                    <a:pt x="1074" y="356"/>
                    <a:pt x="1070" y="321"/>
                    <a:pt x="1065" y="286"/>
                  </a:cubicBezTo>
                  <a:cubicBezTo>
                    <a:pt x="1053" y="234"/>
                    <a:pt x="1030" y="190"/>
                    <a:pt x="995" y="154"/>
                  </a:cubicBezTo>
                  <a:cubicBezTo>
                    <a:pt x="977" y="125"/>
                    <a:pt x="954" y="102"/>
                    <a:pt x="925" y="84"/>
                  </a:cubicBezTo>
                  <a:cubicBezTo>
                    <a:pt x="901" y="61"/>
                    <a:pt x="873" y="43"/>
                    <a:pt x="839" y="33"/>
                  </a:cubicBezTo>
                  <a:cubicBezTo>
                    <a:pt x="809" y="16"/>
                    <a:pt x="776" y="8"/>
                    <a:pt x="740" y="8"/>
                  </a:cubicBezTo>
                  <a:cubicBezTo>
                    <a:pt x="718" y="3"/>
                    <a:pt x="696" y="0"/>
                    <a:pt x="675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881;p54">
              <a:extLst>
                <a:ext uri="{FF2B5EF4-FFF2-40B4-BE49-F238E27FC236}">
                  <a16:creationId xmlns:a16="http://schemas.microsoft.com/office/drawing/2014/main" id="{C324895C-BE6F-40AD-9D81-2C81C0DB1D16}"/>
                </a:ext>
              </a:extLst>
            </p:cNvPr>
            <p:cNvSpPr/>
            <p:nvPr/>
          </p:nvSpPr>
          <p:spPr>
            <a:xfrm>
              <a:off x="5514725" y="2365400"/>
              <a:ext cx="21225" cy="21800"/>
            </a:xfrm>
            <a:custGeom>
              <a:avLst/>
              <a:gdLst/>
              <a:ahLst/>
              <a:cxnLst/>
              <a:rect l="l" t="t" r="r" b="b"/>
              <a:pathLst>
                <a:path w="849" h="872" extrusionOk="0">
                  <a:moveTo>
                    <a:pt x="455" y="1"/>
                  </a:moveTo>
                  <a:cubicBezTo>
                    <a:pt x="421" y="1"/>
                    <a:pt x="386" y="5"/>
                    <a:pt x="353" y="14"/>
                  </a:cubicBezTo>
                  <a:cubicBezTo>
                    <a:pt x="323" y="27"/>
                    <a:pt x="292" y="41"/>
                    <a:pt x="259" y="54"/>
                  </a:cubicBezTo>
                  <a:cubicBezTo>
                    <a:pt x="201" y="88"/>
                    <a:pt x="156" y="134"/>
                    <a:pt x="120" y="193"/>
                  </a:cubicBezTo>
                  <a:cubicBezTo>
                    <a:pt x="98" y="226"/>
                    <a:pt x="79" y="256"/>
                    <a:pt x="57" y="289"/>
                  </a:cubicBezTo>
                  <a:cubicBezTo>
                    <a:pt x="29" y="333"/>
                    <a:pt x="14" y="382"/>
                    <a:pt x="10" y="432"/>
                  </a:cubicBezTo>
                  <a:cubicBezTo>
                    <a:pt x="0" y="484"/>
                    <a:pt x="2" y="535"/>
                    <a:pt x="17" y="586"/>
                  </a:cubicBezTo>
                  <a:cubicBezTo>
                    <a:pt x="30" y="636"/>
                    <a:pt x="53" y="680"/>
                    <a:pt x="88" y="719"/>
                  </a:cubicBezTo>
                  <a:cubicBezTo>
                    <a:pt x="115" y="762"/>
                    <a:pt x="151" y="793"/>
                    <a:pt x="196" y="819"/>
                  </a:cubicBezTo>
                  <a:cubicBezTo>
                    <a:pt x="228" y="831"/>
                    <a:pt x="258" y="845"/>
                    <a:pt x="290" y="858"/>
                  </a:cubicBezTo>
                  <a:cubicBezTo>
                    <a:pt x="324" y="867"/>
                    <a:pt x="359" y="872"/>
                    <a:pt x="393" y="872"/>
                  </a:cubicBezTo>
                  <a:cubicBezTo>
                    <a:pt x="428" y="872"/>
                    <a:pt x="462" y="867"/>
                    <a:pt x="496" y="858"/>
                  </a:cubicBezTo>
                  <a:cubicBezTo>
                    <a:pt x="526" y="845"/>
                    <a:pt x="558" y="831"/>
                    <a:pt x="589" y="819"/>
                  </a:cubicBezTo>
                  <a:cubicBezTo>
                    <a:pt x="646" y="785"/>
                    <a:pt x="694" y="737"/>
                    <a:pt x="730" y="679"/>
                  </a:cubicBezTo>
                  <a:cubicBezTo>
                    <a:pt x="751" y="647"/>
                    <a:pt x="770" y="616"/>
                    <a:pt x="791" y="584"/>
                  </a:cubicBezTo>
                  <a:cubicBezTo>
                    <a:pt x="820" y="540"/>
                    <a:pt x="834" y="491"/>
                    <a:pt x="839" y="441"/>
                  </a:cubicBezTo>
                  <a:cubicBezTo>
                    <a:pt x="849" y="389"/>
                    <a:pt x="847" y="336"/>
                    <a:pt x="831" y="286"/>
                  </a:cubicBezTo>
                  <a:cubicBezTo>
                    <a:pt x="818" y="234"/>
                    <a:pt x="796" y="191"/>
                    <a:pt x="761" y="154"/>
                  </a:cubicBezTo>
                  <a:cubicBezTo>
                    <a:pt x="734" y="111"/>
                    <a:pt x="698" y="78"/>
                    <a:pt x="652" y="54"/>
                  </a:cubicBezTo>
                  <a:cubicBezTo>
                    <a:pt x="622" y="41"/>
                    <a:pt x="591" y="27"/>
                    <a:pt x="559" y="14"/>
                  </a:cubicBezTo>
                  <a:cubicBezTo>
                    <a:pt x="525" y="5"/>
                    <a:pt x="490" y="1"/>
                    <a:pt x="455" y="1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882;p54">
              <a:extLst>
                <a:ext uri="{FF2B5EF4-FFF2-40B4-BE49-F238E27FC236}">
                  <a16:creationId xmlns:a16="http://schemas.microsoft.com/office/drawing/2014/main" id="{B50490AA-A527-4813-9C80-995E70CCBEB9}"/>
                </a:ext>
              </a:extLst>
            </p:cNvPr>
            <p:cNvSpPr/>
            <p:nvPr/>
          </p:nvSpPr>
          <p:spPr>
            <a:xfrm>
              <a:off x="5525175" y="2329350"/>
              <a:ext cx="22425" cy="22225"/>
            </a:xfrm>
            <a:custGeom>
              <a:avLst/>
              <a:gdLst/>
              <a:ahLst/>
              <a:cxnLst/>
              <a:rect l="l" t="t" r="r" b="b"/>
              <a:pathLst>
                <a:path w="897" h="889" extrusionOk="0">
                  <a:moveTo>
                    <a:pt x="258" y="176"/>
                  </a:moveTo>
                  <a:lnTo>
                    <a:pt x="258" y="176"/>
                  </a:lnTo>
                  <a:cubicBezTo>
                    <a:pt x="243" y="188"/>
                    <a:pt x="228" y="201"/>
                    <a:pt x="213" y="215"/>
                  </a:cubicBezTo>
                  <a:lnTo>
                    <a:pt x="213" y="215"/>
                  </a:lnTo>
                  <a:cubicBezTo>
                    <a:pt x="216" y="212"/>
                    <a:pt x="218" y="209"/>
                    <a:pt x="220" y="206"/>
                  </a:cubicBezTo>
                  <a:cubicBezTo>
                    <a:pt x="233" y="196"/>
                    <a:pt x="245" y="186"/>
                    <a:pt x="258" y="176"/>
                  </a:cubicBezTo>
                  <a:close/>
                  <a:moveTo>
                    <a:pt x="132" y="517"/>
                  </a:moveTo>
                  <a:cubicBezTo>
                    <a:pt x="137" y="535"/>
                    <a:pt x="143" y="552"/>
                    <a:pt x="150" y="570"/>
                  </a:cubicBezTo>
                  <a:lnTo>
                    <a:pt x="134" y="531"/>
                  </a:lnTo>
                  <a:cubicBezTo>
                    <a:pt x="133" y="526"/>
                    <a:pt x="133" y="522"/>
                    <a:pt x="132" y="517"/>
                  </a:cubicBezTo>
                  <a:close/>
                  <a:moveTo>
                    <a:pt x="170" y="612"/>
                  </a:moveTo>
                  <a:cubicBezTo>
                    <a:pt x="171" y="614"/>
                    <a:pt x="173" y="617"/>
                    <a:pt x="175" y="620"/>
                  </a:cubicBezTo>
                  <a:cubicBezTo>
                    <a:pt x="173" y="617"/>
                    <a:pt x="171" y="614"/>
                    <a:pt x="170" y="613"/>
                  </a:cubicBezTo>
                  <a:cubicBezTo>
                    <a:pt x="170" y="612"/>
                    <a:pt x="170" y="612"/>
                    <a:pt x="170" y="612"/>
                  </a:cubicBezTo>
                  <a:close/>
                  <a:moveTo>
                    <a:pt x="439" y="1"/>
                  </a:moveTo>
                  <a:cubicBezTo>
                    <a:pt x="421" y="1"/>
                    <a:pt x="395" y="7"/>
                    <a:pt x="380" y="8"/>
                  </a:cubicBezTo>
                  <a:cubicBezTo>
                    <a:pt x="366" y="11"/>
                    <a:pt x="340" y="12"/>
                    <a:pt x="322" y="18"/>
                  </a:cubicBezTo>
                  <a:cubicBezTo>
                    <a:pt x="319" y="18"/>
                    <a:pt x="316" y="20"/>
                    <a:pt x="314" y="20"/>
                  </a:cubicBezTo>
                  <a:cubicBezTo>
                    <a:pt x="293" y="27"/>
                    <a:pt x="241" y="50"/>
                    <a:pt x="221" y="58"/>
                  </a:cubicBezTo>
                  <a:cubicBezTo>
                    <a:pt x="221" y="58"/>
                    <a:pt x="220" y="58"/>
                    <a:pt x="220" y="61"/>
                  </a:cubicBezTo>
                  <a:cubicBezTo>
                    <a:pt x="217" y="61"/>
                    <a:pt x="217" y="63"/>
                    <a:pt x="216" y="63"/>
                  </a:cubicBezTo>
                  <a:cubicBezTo>
                    <a:pt x="189" y="77"/>
                    <a:pt x="130" y="128"/>
                    <a:pt x="130" y="128"/>
                  </a:cubicBezTo>
                  <a:cubicBezTo>
                    <a:pt x="130" y="128"/>
                    <a:pt x="130" y="128"/>
                    <a:pt x="131" y="127"/>
                  </a:cubicBezTo>
                  <a:lnTo>
                    <a:pt x="131" y="127"/>
                  </a:lnTo>
                  <a:cubicBezTo>
                    <a:pt x="130" y="128"/>
                    <a:pt x="128" y="130"/>
                    <a:pt x="124" y="133"/>
                  </a:cubicBezTo>
                  <a:cubicBezTo>
                    <a:pt x="114" y="144"/>
                    <a:pt x="95" y="169"/>
                    <a:pt x="92" y="173"/>
                  </a:cubicBezTo>
                  <a:cubicBezTo>
                    <a:pt x="85" y="183"/>
                    <a:pt x="69" y="202"/>
                    <a:pt x="61" y="216"/>
                  </a:cubicBezTo>
                  <a:cubicBezTo>
                    <a:pt x="49" y="230"/>
                    <a:pt x="41" y="263"/>
                    <a:pt x="36" y="270"/>
                  </a:cubicBezTo>
                  <a:cubicBezTo>
                    <a:pt x="34" y="279"/>
                    <a:pt x="19" y="306"/>
                    <a:pt x="15" y="323"/>
                  </a:cubicBezTo>
                  <a:lnTo>
                    <a:pt x="15" y="329"/>
                  </a:lnTo>
                  <a:cubicBezTo>
                    <a:pt x="12" y="345"/>
                    <a:pt x="2" y="417"/>
                    <a:pt x="1" y="434"/>
                  </a:cubicBezTo>
                  <a:lnTo>
                    <a:pt x="1" y="435"/>
                  </a:lnTo>
                  <a:lnTo>
                    <a:pt x="1" y="441"/>
                  </a:lnTo>
                  <a:cubicBezTo>
                    <a:pt x="3" y="465"/>
                    <a:pt x="13" y="530"/>
                    <a:pt x="15" y="550"/>
                  </a:cubicBezTo>
                  <a:cubicBezTo>
                    <a:pt x="15" y="551"/>
                    <a:pt x="15" y="556"/>
                    <a:pt x="18" y="557"/>
                  </a:cubicBezTo>
                  <a:cubicBezTo>
                    <a:pt x="22" y="573"/>
                    <a:pt x="35" y="600"/>
                    <a:pt x="39" y="607"/>
                  </a:cubicBezTo>
                  <a:cubicBezTo>
                    <a:pt x="44" y="617"/>
                    <a:pt x="51" y="642"/>
                    <a:pt x="61" y="657"/>
                  </a:cubicBezTo>
                  <a:cubicBezTo>
                    <a:pt x="62" y="659"/>
                    <a:pt x="64" y="663"/>
                    <a:pt x="65" y="665"/>
                  </a:cubicBezTo>
                  <a:cubicBezTo>
                    <a:pt x="84" y="689"/>
                    <a:pt x="107" y="723"/>
                    <a:pt x="132" y="749"/>
                  </a:cubicBezTo>
                  <a:cubicBezTo>
                    <a:pt x="134" y="750"/>
                    <a:pt x="137" y="752"/>
                    <a:pt x="140" y="756"/>
                  </a:cubicBezTo>
                  <a:cubicBezTo>
                    <a:pt x="158" y="772"/>
                    <a:pt x="198" y="802"/>
                    <a:pt x="218" y="816"/>
                  </a:cubicBezTo>
                  <a:lnTo>
                    <a:pt x="220" y="818"/>
                  </a:lnTo>
                  <a:cubicBezTo>
                    <a:pt x="221" y="818"/>
                    <a:pt x="221" y="821"/>
                    <a:pt x="223" y="821"/>
                  </a:cubicBezTo>
                  <a:cubicBezTo>
                    <a:pt x="227" y="822"/>
                    <a:pt x="228" y="824"/>
                    <a:pt x="233" y="825"/>
                  </a:cubicBezTo>
                  <a:cubicBezTo>
                    <a:pt x="249" y="832"/>
                    <a:pt x="266" y="839"/>
                    <a:pt x="283" y="847"/>
                  </a:cubicBezTo>
                  <a:cubicBezTo>
                    <a:pt x="297" y="852"/>
                    <a:pt x="314" y="861"/>
                    <a:pt x="333" y="868"/>
                  </a:cubicBezTo>
                  <a:cubicBezTo>
                    <a:pt x="336" y="871"/>
                    <a:pt x="340" y="871"/>
                    <a:pt x="343" y="872"/>
                  </a:cubicBezTo>
                  <a:cubicBezTo>
                    <a:pt x="345" y="872"/>
                    <a:pt x="347" y="872"/>
                    <a:pt x="349" y="874"/>
                  </a:cubicBezTo>
                  <a:lnTo>
                    <a:pt x="352" y="874"/>
                  </a:lnTo>
                  <a:cubicBezTo>
                    <a:pt x="386" y="879"/>
                    <a:pt x="421" y="882"/>
                    <a:pt x="456" y="888"/>
                  </a:cubicBezTo>
                  <a:lnTo>
                    <a:pt x="474" y="888"/>
                  </a:lnTo>
                  <a:cubicBezTo>
                    <a:pt x="492" y="887"/>
                    <a:pt x="509" y="882"/>
                    <a:pt x="527" y="881"/>
                  </a:cubicBezTo>
                  <a:cubicBezTo>
                    <a:pt x="544" y="879"/>
                    <a:pt x="562" y="875"/>
                    <a:pt x="578" y="874"/>
                  </a:cubicBezTo>
                  <a:cubicBezTo>
                    <a:pt x="581" y="874"/>
                    <a:pt x="585" y="872"/>
                    <a:pt x="587" y="872"/>
                  </a:cubicBezTo>
                  <a:cubicBezTo>
                    <a:pt x="677" y="842"/>
                    <a:pt x="703" y="824"/>
                    <a:pt x="773" y="765"/>
                  </a:cubicBezTo>
                  <a:lnTo>
                    <a:pt x="780" y="758"/>
                  </a:lnTo>
                  <a:cubicBezTo>
                    <a:pt x="786" y="752"/>
                    <a:pt x="838" y="685"/>
                    <a:pt x="840" y="679"/>
                  </a:cubicBezTo>
                  <a:lnTo>
                    <a:pt x="843" y="677"/>
                  </a:lnTo>
                  <a:cubicBezTo>
                    <a:pt x="845" y="675"/>
                    <a:pt x="845" y="673"/>
                    <a:pt x="846" y="672"/>
                  </a:cubicBezTo>
                  <a:cubicBezTo>
                    <a:pt x="858" y="656"/>
                    <a:pt x="856" y="637"/>
                    <a:pt x="862" y="620"/>
                  </a:cubicBezTo>
                  <a:cubicBezTo>
                    <a:pt x="881" y="558"/>
                    <a:pt x="896" y="501"/>
                    <a:pt x="896" y="441"/>
                  </a:cubicBezTo>
                  <a:lnTo>
                    <a:pt x="896" y="435"/>
                  </a:lnTo>
                  <a:lnTo>
                    <a:pt x="896" y="434"/>
                  </a:lnTo>
                  <a:cubicBezTo>
                    <a:pt x="896" y="427"/>
                    <a:pt x="885" y="336"/>
                    <a:pt x="882" y="329"/>
                  </a:cubicBezTo>
                  <a:cubicBezTo>
                    <a:pt x="882" y="326"/>
                    <a:pt x="881" y="323"/>
                    <a:pt x="881" y="321"/>
                  </a:cubicBezTo>
                  <a:cubicBezTo>
                    <a:pt x="876" y="306"/>
                    <a:pt x="859" y="268"/>
                    <a:pt x="859" y="268"/>
                  </a:cubicBezTo>
                  <a:lnTo>
                    <a:pt x="859" y="268"/>
                  </a:lnTo>
                  <a:cubicBezTo>
                    <a:pt x="859" y="268"/>
                    <a:pt x="859" y="268"/>
                    <a:pt x="859" y="270"/>
                  </a:cubicBezTo>
                  <a:lnTo>
                    <a:pt x="859" y="270"/>
                  </a:lnTo>
                  <a:cubicBezTo>
                    <a:pt x="856" y="262"/>
                    <a:pt x="848" y="239"/>
                    <a:pt x="842" y="226"/>
                  </a:cubicBezTo>
                  <a:cubicBezTo>
                    <a:pt x="842" y="223"/>
                    <a:pt x="839" y="223"/>
                    <a:pt x="839" y="222"/>
                  </a:cubicBezTo>
                  <a:cubicBezTo>
                    <a:pt x="823" y="192"/>
                    <a:pt x="789" y="154"/>
                    <a:pt x="775" y="137"/>
                  </a:cubicBezTo>
                  <a:lnTo>
                    <a:pt x="770" y="133"/>
                  </a:lnTo>
                  <a:cubicBezTo>
                    <a:pt x="743" y="108"/>
                    <a:pt x="714" y="87"/>
                    <a:pt x="686" y="68"/>
                  </a:cubicBezTo>
                  <a:cubicBezTo>
                    <a:pt x="683" y="65"/>
                    <a:pt x="680" y="64"/>
                    <a:pt x="679" y="64"/>
                  </a:cubicBezTo>
                  <a:cubicBezTo>
                    <a:pt x="646" y="48"/>
                    <a:pt x="611" y="34"/>
                    <a:pt x="578" y="21"/>
                  </a:cubicBezTo>
                  <a:cubicBezTo>
                    <a:pt x="572" y="20"/>
                    <a:pt x="567" y="18"/>
                    <a:pt x="560" y="15"/>
                  </a:cubicBezTo>
                  <a:cubicBezTo>
                    <a:pt x="524" y="11"/>
                    <a:pt x="486" y="4"/>
                    <a:pt x="449" y="1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3883;p54">
              <a:extLst>
                <a:ext uri="{FF2B5EF4-FFF2-40B4-BE49-F238E27FC236}">
                  <a16:creationId xmlns:a16="http://schemas.microsoft.com/office/drawing/2014/main" id="{23EA49C8-3AD8-42B2-A495-FB7DDB28A4A0}"/>
                </a:ext>
              </a:extLst>
            </p:cNvPr>
            <p:cNvSpPr/>
            <p:nvPr/>
          </p:nvSpPr>
          <p:spPr>
            <a:xfrm>
              <a:off x="5525425" y="2342975"/>
              <a:ext cx="50" cy="200"/>
            </a:xfrm>
            <a:custGeom>
              <a:avLst/>
              <a:gdLst/>
              <a:ahLst/>
              <a:cxnLst/>
              <a:rect l="l" t="t" r="r" b="b"/>
              <a:pathLst>
                <a:path w="2" h="8" extrusionOk="0">
                  <a:moveTo>
                    <a:pt x="1" y="1"/>
                  </a:moveTo>
                  <a:lnTo>
                    <a:pt x="1" y="3"/>
                  </a:lnTo>
                  <a:cubicBezTo>
                    <a:pt x="1" y="6"/>
                    <a:pt x="2" y="7"/>
                    <a:pt x="2" y="7"/>
                  </a:cubicBezTo>
                  <a:cubicBezTo>
                    <a:pt x="2" y="7"/>
                    <a:pt x="1" y="6"/>
                    <a:pt x="1" y="1"/>
                  </a:cubicBezTo>
                  <a:close/>
                </a:path>
              </a:pathLst>
            </a:custGeom>
            <a:solidFill>
              <a:srgbClr val="FFDC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3884;p54">
              <a:extLst>
                <a:ext uri="{FF2B5EF4-FFF2-40B4-BE49-F238E27FC236}">
                  <a16:creationId xmlns:a16="http://schemas.microsoft.com/office/drawing/2014/main" id="{83829AFC-8854-4EDC-B924-49E4191DFD06}"/>
                </a:ext>
              </a:extLst>
            </p:cNvPr>
            <p:cNvSpPr/>
            <p:nvPr/>
          </p:nvSpPr>
          <p:spPr>
            <a:xfrm>
              <a:off x="5476050" y="2390625"/>
              <a:ext cx="20125" cy="19775"/>
            </a:xfrm>
            <a:custGeom>
              <a:avLst/>
              <a:gdLst/>
              <a:ahLst/>
              <a:cxnLst/>
              <a:rect l="l" t="t" r="r" b="b"/>
              <a:pathLst>
                <a:path w="805" h="791" extrusionOk="0">
                  <a:moveTo>
                    <a:pt x="750" y="264"/>
                  </a:moveTo>
                  <a:lnTo>
                    <a:pt x="750" y="264"/>
                  </a:lnTo>
                  <a:cubicBezTo>
                    <a:pt x="754" y="276"/>
                    <a:pt x="759" y="285"/>
                    <a:pt x="762" y="295"/>
                  </a:cubicBezTo>
                  <a:cubicBezTo>
                    <a:pt x="762" y="300"/>
                    <a:pt x="765" y="306"/>
                    <a:pt x="765" y="312"/>
                  </a:cubicBezTo>
                  <a:cubicBezTo>
                    <a:pt x="762" y="295"/>
                    <a:pt x="753" y="279"/>
                    <a:pt x="750" y="264"/>
                  </a:cubicBezTo>
                  <a:close/>
                  <a:moveTo>
                    <a:pt x="773" y="369"/>
                  </a:moveTo>
                  <a:cubicBezTo>
                    <a:pt x="775" y="378"/>
                    <a:pt x="775" y="388"/>
                    <a:pt x="776" y="396"/>
                  </a:cubicBezTo>
                  <a:cubicBezTo>
                    <a:pt x="775" y="404"/>
                    <a:pt x="775" y="412"/>
                    <a:pt x="774" y="420"/>
                  </a:cubicBezTo>
                  <a:lnTo>
                    <a:pt x="774" y="420"/>
                  </a:lnTo>
                  <a:cubicBezTo>
                    <a:pt x="775" y="402"/>
                    <a:pt x="775" y="385"/>
                    <a:pt x="773" y="369"/>
                  </a:cubicBezTo>
                  <a:close/>
                  <a:moveTo>
                    <a:pt x="725" y="590"/>
                  </a:moveTo>
                  <a:lnTo>
                    <a:pt x="725" y="590"/>
                  </a:lnTo>
                  <a:cubicBezTo>
                    <a:pt x="725" y="591"/>
                    <a:pt x="725" y="591"/>
                    <a:pt x="724" y="591"/>
                  </a:cubicBezTo>
                  <a:cubicBezTo>
                    <a:pt x="724" y="591"/>
                    <a:pt x="724" y="592"/>
                    <a:pt x="724" y="592"/>
                  </a:cubicBezTo>
                  <a:lnTo>
                    <a:pt x="724" y="592"/>
                  </a:lnTo>
                  <a:cubicBezTo>
                    <a:pt x="724" y="591"/>
                    <a:pt x="724" y="591"/>
                    <a:pt x="725" y="590"/>
                  </a:cubicBezTo>
                  <a:close/>
                  <a:moveTo>
                    <a:pt x="694" y="628"/>
                  </a:moveTo>
                  <a:lnTo>
                    <a:pt x="694" y="628"/>
                  </a:lnTo>
                  <a:cubicBezTo>
                    <a:pt x="692" y="631"/>
                    <a:pt x="690" y="634"/>
                    <a:pt x="688" y="637"/>
                  </a:cubicBezTo>
                  <a:lnTo>
                    <a:pt x="688" y="637"/>
                  </a:lnTo>
                  <a:cubicBezTo>
                    <a:pt x="690" y="634"/>
                    <a:pt x="692" y="631"/>
                    <a:pt x="694" y="628"/>
                  </a:cubicBezTo>
                  <a:close/>
                  <a:moveTo>
                    <a:pt x="671" y="659"/>
                  </a:moveTo>
                  <a:cubicBezTo>
                    <a:pt x="669" y="661"/>
                    <a:pt x="667" y="663"/>
                    <a:pt x="666" y="666"/>
                  </a:cubicBezTo>
                  <a:cubicBezTo>
                    <a:pt x="664" y="667"/>
                    <a:pt x="662" y="668"/>
                    <a:pt x="661" y="670"/>
                  </a:cubicBezTo>
                  <a:lnTo>
                    <a:pt x="661" y="670"/>
                  </a:lnTo>
                  <a:cubicBezTo>
                    <a:pt x="664" y="666"/>
                    <a:pt x="668" y="662"/>
                    <a:pt x="671" y="659"/>
                  </a:cubicBezTo>
                  <a:close/>
                  <a:moveTo>
                    <a:pt x="392" y="1"/>
                  </a:moveTo>
                  <a:cubicBezTo>
                    <a:pt x="322" y="1"/>
                    <a:pt x="257" y="19"/>
                    <a:pt x="196" y="55"/>
                  </a:cubicBezTo>
                  <a:cubicBezTo>
                    <a:pt x="181" y="65"/>
                    <a:pt x="170" y="75"/>
                    <a:pt x="157" y="85"/>
                  </a:cubicBezTo>
                  <a:cubicBezTo>
                    <a:pt x="144" y="97"/>
                    <a:pt x="130" y="105"/>
                    <a:pt x="117" y="115"/>
                  </a:cubicBezTo>
                  <a:lnTo>
                    <a:pt x="115" y="118"/>
                  </a:lnTo>
                  <a:lnTo>
                    <a:pt x="55" y="197"/>
                  </a:lnTo>
                  <a:lnTo>
                    <a:pt x="55" y="199"/>
                  </a:lnTo>
                  <a:cubicBezTo>
                    <a:pt x="55" y="200"/>
                    <a:pt x="15" y="289"/>
                    <a:pt x="15" y="292"/>
                  </a:cubicBezTo>
                  <a:lnTo>
                    <a:pt x="15" y="293"/>
                  </a:lnTo>
                  <a:cubicBezTo>
                    <a:pt x="15" y="295"/>
                    <a:pt x="1" y="395"/>
                    <a:pt x="1" y="396"/>
                  </a:cubicBezTo>
                  <a:cubicBezTo>
                    <a:pt x="1" y="399"/>
                    <a:pt x="15" y="500"/>
                    <a:pt x="15" y="501"/>
                  </a:cubicBezTo>
                  <a:cubicBezTo>
                    <a:pt x="22" y="516"/>
                    <a:pt x="27" y="530"/>
                    <a:pt x="34" y="546"/>
                  </a:cubicBezTo>
                  <a:lnTo>
                    <a:pt x="34" y="546"/>
                  </a:lnTo>
                  <a:cubicBezTo>
                    <a:pt x="36" y="551"/>
                    <a:pt x="47" y="583"/>
                    <a:pt x="55" y="594"/>
                  </a:cubicBezTo>
                  <a:cubicBezTo>
                    <a:pt x="55" y="596"/>
                    <a:pt x="114" y="671"/>
                    <a:pt x="115" y="673"/>
                  </a:cubicBezTo>
                  <a:lnTo>
                    <a:pt x="115" y="674"/>
                  </a:lnTo>
                  <a:lnTo>
                    <a:pt x="194" y="736"/>
                  </a:lnTo>
                  <a:lnTo>
                    <a:pt x="196" y="736"/>
                  </a:lnTo>
                  <a:lnTo>
                    <a:pt x="198" y="737"/>
                  </a:lnTo>
                  <a:cubicBezTo>
                    <a:pt x="200" y="737"/>
                    <a:pt x="289" y="776"/>
                    <a:pt x="292" y="776"/>
                  </a:cubicBezTo>
                  <a:lnTo>
                    <a:pt x="299" y="776"/>
                  </a:lnTo>
                  <a:cubicBezTo>
                    <a:pt x="300" y="776"/>
                    <a:pt x="399" y="790"/>
                    <a:pt x="402" y="790"/>
                  </a:cubicBezTo>
                  <a:lnTo>
                    <a:pt x="409" y="790"/>
                  </a:lnTo>
                  <a:cubicBezTo>
                    <a:pt x="415" y="790"/>
                    <a:pt x="509" y="779"/>
                    <a:pt x="514" y="776"/>
                  </a:cubicBezTo>
                  <a:lnTo>
                    <a:pt x="517" y="776"/>
                  </a:lnTo>
                  <a:cubicBezTo>
                    <a:pt x="518" y="776"/>
                    <a:pt x="608" y="737"/>
                    <a:pt x="610" y="737"/>
                  </a:cubicBezTo>
                  <a:lnTo>
                    <a:pt x="611" y="737"/>
                  </a:lnTo>
                  <a:cubicBezTo>
                    <a:pt x="614" y="737"/>
                    <a:pt x="690" y="676"/>
                    <a:pt x="690" y="676"/>
                  </a:cubicBezTo>
                  <a:cubicBezTo>
                    <a:pt x="699" y="668"/>
                    <a:pt x="729" y="627"/>
                    <a:pt x="729" y="626"/>
                  </a:cubicBezTo>
                  <a:lnTo>
                    <a:pt x="729" y="626"/>
                  </a:lnTo>
                  <a:cubicBezTo>
                    <a:pt x="729" y="626"/>
                    <a:pt x="727" y="630"/>
                    <a:pt x="722" y="637"/>
                  </a:cubicBezTo>
                  <a:cubicBezTo>
                    <a:pt x="762" y="585"/>
                    <a:pt x="746" y="611"/>
                    <a:pt x="772" y="551"/>
                  </a:cubicBezTo>
                  <a:cubicBezTo>
                    <a:pt x="779" y="532"/>
                    <a:pt x="787" y="521"/>
                    <a:pt x="790" y="504"/>
                  </a:cubicBezTo>
                  <a:lnTo>
                    <a:pt x="805" y="401"/>
                  </a:lnTo>
                  <a:cubicBezTo>
                    <a:pt x="805" y="399"/>
                    <a:pt x="790" y="299"/>
                    <a:pt x="790" y="295"/>
                  </a:cubicBezTo>
                  <a:lnTo>
                    <a:pt x="752" y="201"/>
                  </a:lnTo>
                  <a:lnTo>
                    <a:pt x="752" y="200"/>
                  </a:lnTo>
                  <a:cubicBezTo>
                    <a:pt x="752" y="200"/>
                    <a:pt x="752" y="199"/>
                    <a:pt x="749" y="199"/>
                  </a:cubicBezTo>
                  <a:cubicBezTo>
                    <a:pt x="724" y="154"/>
                    <a:pt x="691" y="118"/>
                    <a:pt x="648" y="90"/>
                  </a:cubicBezTo>
                  <a:cubicBezTo>
                    <a:pt x="636" y="75"/>
                    <a:pt x="613" y="71"/>
                    <a:pt x="597" y="62"/>
                  </a:cubicBezTo>
                  <a:cubicBezTo>
                    <a:pt x="588" y="57"/>
                    <a:pt x="577" y="51"/>
                    <a:pt x="567" y="47"/>
                  </a:cubicBezTo>
                  <a:cubicBezTo>
                    <a:pt x="548" y="39"/>
                    <a:pt x="537" y="25"/>
                    <a:pt x="517" y="19"/>
                  </a:cubicBezTo>
                  <a:cubicBezTo>
                    <a:pt x="515" y="19"/>
                    <a:pt x="513" y="19"/>
                    <a:pt x="512" y="19"/>
                  </a:cubicBezTo>
                  <a:cubicBezTo>
                    <a:pt x="509" y="19"/>
                    <a:pt x="506" y="19"/>
                    <a:pt x="502" y="19"/>
                  </a:cubicBezTo>
                  <a:cubicBezTo>
                    <a:pt x="501" y="19"/>
                    <a:pt x="497" y="18"/>
                    <a:pt x="495" y="15"/>
                  </a:cubicBezTo>
                  <a:cubicBezTo>
                    <a:pt x="461" y="11"/>
                    <a:pt x="428" y="6"/>
                    <a:pt x="392" y="1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885;p54">
              <a:extLst>
                <a:ext uri="{FF2B5EF4-FFF2-40B4-BE49-F238E27FC236}">
                  <a16:creationId xmlns:a16="http://schemas.microsoft.com/office/drawing/2014/main" id="{EFD5CE71-B86E-494F-BCD8-CCB892572711}"/>
                </a:ext>
              </a:extLst>
            </p:cNvPr>
            <p:cNvSpPr/>
            <p:nvPr/>
          </p:nvSpPr>
          <p:spPr>
            <a:xfrm>
              <a:off x="5299575" y="2160375"/>
              <a:ext cx="311525" cy="175700"/>
            </a:xfrm>
            <a:custGeom>
              <a:avLst/>
              <a:gdLst/>
              <a:ahLst/>
              <a:cxnLst/>
              <a:rect l="l" t="t" r="r" b="b"/>
              <a:pathLst>
                <a:path w="12461" h="7028" extrusionOk="0">
                  <a:moveTo>
                    <a:pt x="5744" y="1"/>
                  </a:moveTo>
                  <a:cubicBezTo>
                    <a:pt x="5602" y="1"/>
                    <a:pt x="798" y="34"/>
                    <a:pt x="157" y="4554"/>
                  </a:cubicBezTo>
                  <a:cubicBezTo>
                    <a:pt x="1" y="5653"/>
                    <a:pt x="439" y="6872"/>
                    <a:pt x="1737" y="7011"/>
                  </a:cubicBezTo>
                  <a:cubicBezTo>
                    <a:pt x="1840" y="7022"/>
                    <a:pt x="1938" y="7027"/>
                    <a:pt x="2033" y="7027"/>
                  </a:cubicBezTo>
                  <a:cubicBezTo>
                    <a:pt x="3561" y="7027"/>
                    <a:pt x="4013" y="5643"/>
                    <a:pt x="4579" y="4958"/>
                  </a:cubicBezTo>
                  <a:lnTo>
                    <a:pt x="4579" y="4958"/>
                  </a:lnTo>
                  <a:cubicBezTo>
                    <a:pt x="4579" y="4959"/>
                    <a:pt x="4388" y="5762"/>
                    <a:pt x="5747" y="5913"/>
                  </a:cubicBezTo>
                  <a:cubicBezTo>
                    <a:pt x="5799" y="5919"/>
                    <a:pt x="5851" y="5922"/>
                    <a:pt x="5901" y="5922"/>
                  </a:cubicBezTo>
                  <a:cubicBezTo>
                    <a:pt x="7152" y="5922"/>
                    <a:pt x="7735" y="4196"/>
                    <a:pt x="7735" y="4106"/>
                  </a:cubicBezTo>
                  <a:cubicBezTo>
                    <a:pt x="7735" y="4104"/>
                    <a:pt x="7735" y="4103"/>
                    <a:pt x="7735" y="4103"/>
                  </a:cubicBezTo>
                  <a:cubicBezTo>
                    <a:pt x="7746" y="4103"/>
                    <a:pt x="8052" y="6400"/>
                    <a:pt x="9215" y="6400"/>
                  </a:cubicBezTo>
                  <a:cubicBezTo>
                    <a:pt x="9279" y="6400"/>
                    <a:pt x="9345" y="6393"/>
                    <a:pt x="9414" y="6379"/>
                  </a:cubicBezTo>
                  <a:cubicBezTo>
                    <a:pt x="10543" y="6141"/>
                    <a:pt x="10597" y="4980"/>
                    <a:pt x="10584" y="4604"/>
                  </a:cubicBezTo>
                  <a:lnTo>
                    <a:pt x="10584" y="4604"/>
                  </a:lnTo>
                  <a:cubicBezTo>
                    <a:pt x="10614" y="4955"/>
                    <a:pt x="10747" y="5968"/>
                    <a:pt x="11314" y="5968"/>
                  </a:cubicBezTo>
                  <a:cubicBezTo>
                    <a:pt x="11386" y="5968"/>
                    <a:pt x="11466" y="5951"/>
                    <a:pt x="11554" y="5914"/>
                  </a:cubicBezTo>
                  <a:cubicBezTo>
                    <a:pt x="12460" y="5532"/>
                    <a:pt x="11997" y="198"/>
                    <a:pt x="5987" y="198"/>
                  </a:cubicBezTo>
                  <a:cubicBezTo>
                    <a:pt x="5922" y="198"/>
                    <a:pt x="5855" y="199"/>
                    <a:pt x="5788" y="200"/>
                  </a:cubicBezTo>
                  <a:lnTo>
                    <a:pt x="5747" y="1"/>
                  </a:lnTo>
                  <a:cubicBezTo>
                    <a:pt x="5747" y="1"/>
                    <a:pt x="5746" y="1"/>
                    <a:pt x="5744" y="1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886;p54">
              <a:extLst>
                <a:ext uri="{FF2B5EF4-FFF2-40B4-BE49-F238E27FC236}">
                  <a16:creationId xmlns:a16="http://schemas.microsoft.com/office/drawing/2014/main" id="{92556657-11F5-4E28-BE3E-30AA60F7764C}"/>
                </a:ext>
              </a:extLst>
            </p:cNvPr>
            <p:cNvSpPr/>
            <p:nvPr/>
          </p:nvSpPr>
          <p:spPr>
            <a:xfrm>
              <a:off x="5423450" y="2144075"/>
              <a:ext cx="99825" cy="99825"/>
            </a:xfrm>
            <a:custGeom>
              <a:avLst/>
              <a:gdLst/>
              <a:ahLst/>
              <a:cxnLst/>
              <a:rect l="l" t="t" r="r" b="b"/>
              <a:pathLst>
                <a:path w="3993" h="3993" extrusionOk="0">
                  <a:moveTo>
                    <a:pt x="1997" y="1"/>
                  </a:moveTo>
                  <a:cubicBezTo>
                    <a:pt x="895" y="1"/>
                    <a:pt x="1" y="894"/>
                    <a:pt x="1" y="1996"/>
                  </a:cubicBezTo>
                  <a:cubicBezTo>
                    <a:pt x="1" y="3099"/>
                    <a:pt x="895" y="3992"/>
                    <a:pt x="1997" y="3992"/>
                  </a:cubicBezTo>
                  <a:cubicBezTo>
                    <a:pt x="3099" y="3992"/>
                    <a:pt x="3992" y="3099"/>
                    <a:pt x="3992" y="1996"/>
                  </a:cubicBezTo>
                  <a:cubicBezTo>
                    <a:pt x="3992" y="894"/>
                    <a:pt x="3099" y="1"/>
                    <a:pt x="1997" y="1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3887;p54">
              <a:extLst>
                <a:ext uri="{FF2B5EF4-FFF2-40B4-BE49-F238E27FC236}">
                  <a16:creationId xmlns:a16="http://schemas.microsoft.com/office/drawing/2014/main" id="{BF89A62F-713C-43A9-AD2F-A2F8D1BE0DB9}"/>
                </a:ext>
              </a:extLst>
            </p:cNvPr>
            <p:cNvSpPr/>
            <p:nvPr/>
          </p:nvSpPr>
          <p:spPr>
            <a:xfrm>
              <a:off x="5492650" y="2172075"/>
              <a:ext cx="14925" cy="19175"/>
            </a:xfrm>
            <a:custGeom>
              <a:avLst/>
              <a:gdLst/>
              <a:ahLst/>
              <a:cxnLst/>
              <a:rect l="l" t="t" r="r" b="b"/>
              <a:pathLst>
                <a:path w="597" h="767" extrusionOk="0">
                  <a:moveTo>
                    <a:pt x="139" y="393"/>
                  </a:moveTo>
                  <a:lnTo>
                    <a:pt x="139" y="393"/>
                  </a:lnTo>
                  <a:cubicBezTo>
                    <a:pt x="139" y="393"/>
                    <a:pt x="139" y="393"/>
                    <a:pt x="139" y="393"/>
                  </a:cubicBezTo>
                  <a:lnTo>
                    <a:pt x="139" y="393"/>
                  </a:lnTo>
                  <a:cubicBezTo>
                    <a:pt x="139" y="393"/>
                    <a:pt x="139" y="394"/>
                    <a:pt x="139" y="394"/>
                  </a:cubicBezTo>
                  <a:lnTo>
                    <a:pt x="139" y="394"/>
                  </a:lnTo>
                  <a:cubicBezTo>
                    <a:pt x="139" y="394"/>
                    <a:pt x="139" y="393"/>
                    <a:pt x="139" y="393"/>
                  </a:cubicBezTo>
                  <a:close/>
                  <a:moveTo>
                    <a:pt x="254" y="0"/>
                  </a:moveTo>
                  <a:cubicBezTo>
                    <a:pt x="228" y="0"/>
                    <a:pt x="201" y="6"/>
                    <a:pt x="176" y="17"/>
                  </a:cubicBezTo>
                  <a:lnTo>
                    <a:pt x="176" y="17"/>
                  </a:lnTo>
                  <a:cubicBezTo>
                    <a:pt x="120" y="31"/>
                    <a:pt x="71" y="67"/>
                    <a:pt x="43" y="119"/>
                  </a:cubicBezTo>
                  <a:cubicBezTo>
                    <a:pt x="0" y="199"/>
                    <a:pt x="5" y="291"/>
                    <a:pt x="23" y="377"/>
                  </a:cubicBezTo>
                  <a:cubicBezTo>
                    <a:pt x="36" y="437"/>
                    <a:pt x="62" y="495"/>
                    <a:pt x="88" y="550"/>
                  </a:cubicBezTo>
                  <a:cubicBezTo>
                    <a:pt x="112" y="602"/>
                    <a:pt x="138" y="659"/>
                    <a:pt x="182" y="699"/>
                  </a:cubicBezTo>
                  <a:cubicBezTo>
                    <a:pt x="227" y="738"/>
                    <a:pt x="281" y="766"/>
                    <a:pt x="342" y="766"/>
                  </a:cubicBezTo>
                  <a:cubicBezTo>
                    <a:pt x="347" y="766"/>
                    <a:pt x="353" y="766"/>
                    <a:pt x="359" y="765"/>
                  </a:cubicBezTo>
                  <a:cubicBezTo>
                    <a:pt x="399" y="763"/>
                    <a:pt x="433" y="755"/>
                    <a:pt x="469" y="734"/>
                  </a:cubicBezTo>
                  <a:cubicBezTo>
                    <a:pt x="503" y="712"/>
                    <a:pt x="532" y="684"/>
                    <a:pt x="552" y="648"/>
                  </a:cubicBezTo>
                  <a:cubicBezTo>
                    <a:pt x="596" y="569"/>
                    <a:pt x="584" y="473"/>
                    <a:pt x="568" y="390"/>
                  </a:cubicBezTo>
                  <a:cubicBezTo>
                    <a:pt x="545" y="265"/>
                    <a:pt x="476" y="148"/>
                    <a:pt x="390" y="57"/>
                  </a:cubicBezTo>
                  <a:cubicBezTo>
                    <a:pt x="356" y="22"/>
                    <a:pt x="303" y="0"/>
                    <a:pt x="254" y="0"/>
                  </a:cubicBezTo>
                  <a:close/>
                </a:path>
              </a:pathLst>
            </a:custGeom>
            <a:solidFill>
              <a:srgbClr val="FEFD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888;p54">
              <a:extLst>
                <a:ext uri="{FF2B5EF4-FFF2-40B4-BE49-F238E27FC236}">
                  <a16:creationId xmlns:a16="http://schemas.microsoft.com/office/drawing/2014/main" id="{5DC9913C-FD8D-4C5F-A6CF-2DF4990022BB}"/>
                </a:ext>
              </a:extLst>
            </p:cNvPr>
            <p:cNvSpPr/>
            <p:nvPr/>
          </p:nvSpPr>
          <p:spPr>
            <a:xfrm>
              <a:off x="5474425" y="2034125"/>
              <a:ext cx="19150" cy="135975"/>
            </a:xfrm>
            <a:custGeom>
              <a:avLst/>
              <a:gdLst/>
              <a:ahLst/>
              <a:cxnLst/>
              <a:rect l="l" t="t" r="r" b="b"/>
              <a:pathLst>
                <a:path w="766" h="5439" extrusionOk="0">
                  <a:moveTo>
                    <a:pt x="361" y="0"/>
                  </a:moveTo>
                  <a:cubicBezTo>
                    <a:pt x="264" y="0"/>
                    <a:pt x="175" y="61"/>
                    <a:pt x="189" y="185"/>
                  </a:cubicBezTo>
                  <a:cubicBezTo>
                    <a:pt x="374" y="1855"/>
                    <a:pt x="322" y="3543"/>
                    <a:pt x="25" y="5196"/>
                  </a:cubicBezTo>
                  <a:cubicBezTo>
                    <a:pt x="0" y="5342"/>
                    <a:pt x="126" y="5438"/>
                    <a:pt x="239" y="5438"/>
                  </a:cubicBezTo>
                  <a:cubicBezTo>
                    <a:pt x="314" y="5438"/>
                    <a:pt x="384" y="5396"/>
                    <a:pt x="401" y="5299"/>
                  </a:cubicBezTo>
                  <a:cubicBezTo>
                    <a:pt x="702" y="3609"/>
                    <a:pt x="765" y="1891"/>
                    <a:pt x="576" y="185"/>
                  </a:cubicBezTo>
                  <a:cubicBezTo>
                    <a:pt x="563" y="62"/>
                    <a:pt x="458" y="0"/>
                    <a:pt x="361" y="0"/>
                  </a:cubicBezTo>
                  <a:close/>
                </a:path>
              </a:pathLst>
            </a:custGeom>
            <a:solidFill>
              <a:srgbClr val="0D02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889;p54">
              <a:extLst>
                <a:ext uri="{FF2B5EF4-FFF2-40B4-BE49-F238E27FC236}">
                  <a16:creationId xmlns:a16="http://schemas.microsoft.com/office/drawing/2014/main" id="{CD0672FB-C2E2-40C2-ABA6-F62E6154F947}"/>
                </a:ext>
              </a:extLst>
            </p:cNvPr>
            <p:cNvSpPr/>
            <p:nvPr/>
          </p:nvSpPr>
          <p:spPr>
            <a:xfrm>
              <a:off x="5486775" y="2050700"/>
              <a:ext cx="96300" cy="51350"/>
            </a:xfrm>
            <a:custGeom>
              <a:avLst/>
              <a:gdLst/>
              <a:ahLst/>
              <a:cxnLst/>
              <a:rect l="l" t="t" r="r" b="b"/>
              <a:pathLst>
                <a:path w="3852" h="2054" extrusionOk="0">
                  <a:moveTo>
                    <a:pt x="1926" y="1"/>
                  </a:moveTo>
                  <a:cubicBezTo>
                    <a:pt x="862" y="1"/>
                    <a:pt x="0" y="459"/>
                    <a:pt x="0" y="1027"/>
                  </a:cubicBezTo>
                  <a:cubicBezTo>
                    <a:pt x="0" y="1594"/>
                    <a:pt x="862" y="2053"/>
                    <a:pt x="1926" y="2053"/>
                  </a:cubicBezTo>
                  <a:cubicBezTo>
                    <a:pt x="2990" y="2053"/>
                    <a:pt x="3851" y="1594"/>
                    <a:pt x="3851" y="1027"/>
                  </a:cubicBezTo>
                  <a:cubicBezTo>
                    <a:pt x="3851" y="459"/>
                    <a:pt x="2990" y="1"/>
                    <a:pt x="1926" y="1"/>
                  </a:cubicBezTo>
                  <a:close/>
                </a:path>
              </a:pathLst>
            </a:custGeom>
            <a:solidFill>
              <a:srgbClr val="0E6B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3890;p54">
              <a:extLst>
                <a:ext uri="{FF2B5EF4-FFF2-40B4-BE49-F238E27FC236}">
                  <a16:creationId xmlns:a16="http://schemas.microsoft.com/office/drawing/2014/main" id="{0D16B66B-50C4-4C66-A911-730F564DE7AB}"/>
                </a:ext>
              </a:extLst>
            </p:cNvPr>
            <p:cNvSpPr/>
            <p:nvPr/>
          </p:nvSpPr>
          <p:spPr>
            <a:xfrm>
              <a:off x="5420575" y="2520250"/>
              <a:ext cx="54900" cy="93250"/>
            </a:xfrm>
            <a:custGeom>
              <a:avLst/>
              <a:gdLst/>
              <a:ahLst/>
              <a:cxnLst/>
              <a:rect l="l" t="t" r="r" b="b"/>
              <a:pathLst>
                <a:path w="2196" h="3730" extrusionOk="0">
                  <a:moveTo>
                    <a:pt x="1198" y="2280"/>
                  </a:moveTo>
                  <a:cubicBezTo>
                    <a:pt x="1198" y="2288"/>
                    <a:pt x="1196" y="2296"/>
                    <a:pt x="1195" y="2303"/>
                  </a:cubicBezTo>
                  <a:lnTo>
                    <a:pt x="1195" y="2303"/>
                  </a:lnTo>
                  <a:cubicBezTo>
                    <a:pt x="1196" y="2296"/>
                    <a:pt x="1197" y="2288"/>
                    <a:pt x="1198" y="2280"/>
                  </a:cubicBezTo>
                  <a:close/>
                  <a:moveTo>
                    <a:pt x="1074" y="2528"/>
                  </a:moveTo>
                  <a:cubicBezTo>
                    <a:pt x="1072" y="2528"/>
                    <a:pt x="1057" y="2541"/>
                    <a:pt x="1020" y="2577"/>
                  </a:cubicBezTo>
                  <a:lnTo>
                    <a:pt x="1020" y="2577"/>
                  </a:lnTo>
                  <a:cubicBezTo>
                    <a:pt x="1023" y="2576"/>
                    <a:pt x="1026" y="2574"/>
                    <a:pt x="1029" y="2572"/>
                  </a:cubicBezTo>
                  <a:cubicBezTo>
                    <a:pt x="1053" y="2555"/>
                    <a:pt x="1077" y="2528"/>
                    <a:pt x="1074" y="2528"/>
                  </a:cubicBezTo>
                  <a:close/>
                  <a:moveTo>
                    <a:pt x="837" y="2674"/>
                  </a:moveTo>
                  <a:cubicBezTo>
                    <a:pt x="837" y="2674"/>
                    <a:pt x="837" y="2674"/>
                    <a:pt x="837" y="2674"/>
                  </a:cubicBezTo>
                  <a:cubicBezTo>
                    <a:pt x="837" y="2674"/>
                    <a:pt x="837" y="2674"/>
                    <a:pt x="837" y="2674"/>
                  </a:cubicBezTo>
                  <a:close/>
                  <a:moveTo>
                    <a:pt x="920" y="1"/>
                  </a:moveTo>
                  <a:cubicBezTo>
                    <a:pt x="843" y="1"/>
                    <a:pt x="766" y="22"/>
                    <a:pt x="693" y="69"/>
                  </a:cubicBezTo>
                  <a:cubicBezTo>
                    <a:pt x="490" y="202"/>
                    <a:pt x="364" y="511"/>
                    <a:pt x="520" y="732"/>
                  </a:cubicBezTo>
                  <a:cubicBezTo>
                    <a:pt x="682" y="961"/>
                    <a:pt x="835" y="1198"/>
                    <a:pt x="964" y="1449"/>
                  </a:cubicBezTo>
                  <a:cubicBezTo>
                    <a:pt x="988" y="1497"/>
                    <a:pt x="1011" y="1545"/>
                    <a:pt x="1036" y="1593"/>
                  </a:cubicBezTo>
                  <a:cubicBezTo>
                    <a:pt x="1046" y="1616"/>
                    <a:pt x="1055" y="1639"/>
                    <a:pt x="1067" y="1662"/>
                  </a:cubicBezTo>
                  <a:lnTo>
                    <a:pt x="1067" y="1662"/>
                  </a:lnTo>
                  <a:cubicBezTo>
                    <a:pt x="1101" y="1753"/>
                    <a:pt x="1133" y="1844"/>
                    <a:pt x="1159" y="1937"/>
                  </a:cubicBezTo>
                  <a:cubicBezTo>
                    <a:pt x="1170" y="1975"/>
                    <a:pt x="1179" y="2013"/>
                    <a:pt x="1186" y="2052"/>
                  </a:cubicBezTo>
                  <a:cubicBezTo>
                    <a:pt x="1187" y="2056"/>
                    <a:pt x="1187" y="2059"/>
                    <a:pt x="1188" y="2063"/>
                  </a:cubicBezTo>
                  <a:lnTo>
                    <a:pt x="1188" y="2063"/>
                  </a:lnTo>
                  <a:cubicBezTo>
                    <a:pt x="1188" y="2062"/>
                    <a:pt x="1188" y="2060"/>
                    <a:pt x="1189" y="2059"/>
                  </a:cubicBezTo>
                  <a:lnTo>
                    <a:pt x="1189" y="2059"/>
                  </a:lnTo>
                  <a:cubicBezTo>
                    <a:pt x="1188" y="2061"/>
                    <a:pt x="1188" y="2062"/>
                    <a:pt x="1188" y="2063"/>
                  </a:cubicBezTo>
                  <a:lnTo>
                    <a:pt x="1188" y="2063"/>
                  </a:lnTo>
                  <a:cubicBezTo>
                    <a:pt x="1188" y="2063"/>
                    <a:pt x="1188" y="2063"/>
                    <a:pt x="1188" y="2063"/>
                  </a:cubicBezTo>
                  <a:lnTo>
                    <a:pt x="1188" y="2063"/>
                  </a:lnTo>
                  <a:cubicBezTo>
                    <a:pt x="1184" y="2084"/>
                    <a:pt x="1184" y="2101"/>
                    <a:pt x="1186" y="2114"/>
                  </a:cubicBezTo>
                  <a:lnTo>
                    <a:pt x="1186" y="2114"/>
                  </a:lnTo>
                  <a:cubicBezTo>
                    <a:pt x="1185" y="2096"/>
                    <a:pt x="1185" y="2079"/>
                    <a:pt x="1188" y="2063"/>
                  </a:cubicBezTo>
                  <a:lnTo>
                    <a:pt x="1188" y="2063"/>
                  </a:lnTo>
                  <a:cubicBezTo>
                    <a:pt x="1191" y="2080"/>
                    <a:pt x="1194" y="2097"/>
                    <a:pt x="1196" y="2114"/>
                  </a:cubicBezTo>
                  <a:cubicBezTo>
                    <a:pt x="1200" y="2131"/>
                    <a:pt x="1199" y="2139"/>
                    <a:pt x="1196" y="2139"/>
                  </a:cubicBezTo>
                  <a:cubicBezTo>
                    <a:pt x="1193" y="2139"/>
                    <a:pt x="1188" y="2130"/>
                    <a:pt x="1186" y="2114"/>
                  </a:cubicBezTo>
                  <a:lnTo>
                    <a:pt x="1186" y="2114"/>
                  </a:lnTo>
                  <a:cubicBezTo>
                    <a:pt x="1188" y="2166"/>
                    <a:pt x="1201" y="2223"/>
                    <a:pt x="1199" y="2273"/>
                  </a:cubicBezTo>
                  <a:cubicBezTo>
                    <a:pt x="1199" y="2273"/>
                    <a:pt x="1199" y="2273"/>
                    <a:pt x="1199" y="2273"/>
                  </a:cubicBezTo>
                  <a:lnTo>
                    <a:pt x="1199" y="2273"/>
                  </a:lnTo>
                  <a:cubicBezTo>
                    <a:pt x="1200" y="2269"/>
                    <a:pt x="1202" y="2265"/>
                    <a:pt x="1203" y="2260"/>
                  </a:cubicBezTo>
                  <a:lnTo>
                    <a:pt x="1203" y="2260"/>
                  </a:lnTo>
                  <a:cubicBezTo>
                    <a:pt x="1201" y="2267"/>
                    <a:pt x="1200" y="2273"/>
                    <a:pt x="1198" y="2280"/>
                  </a:cubicBezTo>
                  <a:lnTo>
                    <a:pt x="1198" y="2280"/>
                  </a:lnTo>
                  <a:cubicBezTo>
                    <a:pt x="1199" y="2278"/>
                    <a:pt x="1199" y="2276"/>
                    <a:pt x="1199" y="2273"/>
                  </a:cubicBezTo>
                  <a:lnTo>
                    <a:pt x="1199" y="2273"/>
                  </a:lnTo>
                  <a:cubicBezTo>
                    <a:pt x="1181" y="2329"/>
                    <a:pt x="1177" y="2349"/>
                    <a:pt x="1179" y="2349"/>
                  </a:cubicBezTo>
                  <a:cubicBezTo>
                    <a:pt x="1181" y="2349"/>
                    <a:pt x="1189" y="2328"/>
                    <a:pt x="1195" y="2303"/>
                  </a:cubicBezTo>
                  <a:lnTo>
                    <a:pt x="1195" y="2303"/>
                  </a:lnTo>
                  <a:cubicBezTo>
                    <a:pt x="1193" y="2313"/>
                    <a:pt x="1191" y="2323"/>
                    <a:pt x="1189" y="2332"/>
                  </a:cubicBezTo>
                  <a:cubicBezTo>
                    <a:pt x="1183" y="2355"/>
                    <a:pt x="1175" y="2378"/>
                    <a:pt x="1169" y="2402"/>
                  </a:cubicBezTo>
                  <a:lnTo>
                    <a:pt x="1169" y="2402"/>
                  </a:lnTo>
                  <a:cubicBezTo>
                    <a:pt x="1158" y="2422"/>
                    <a:pt x="1147" y="2444"/>
                    <a:pt x="1135" y="2465"/>
                  </a:cubicBezTo>
                  <a:cubicBezTo>
                    <a:pt x="1133" y="2468"/>
                    <a:pt x="1129" y="2473"/>
                    <a:pt x="1126" y="2479"/>
                  </a:cubicBezTo>
                  <a:lnTo>
                    <a:pt x="1126" y="2479"/>
                  </a:lnTo>
                  <a:cubicBezTo>
                    <a:pt x="1121" y="2484"/>
                    <a:pt x="1117" y="2488"/>
                    <a:pt x="1115" y="2491"/>
                  </a:cubicBezTo>
                  <a:cubicBezTo>
                    <a:pt x="1095" y="2512"/>
                    <a:pt x="1074" y="2532"/>
                    <a:pt x="1056" y="2551"/>
                  </a:cubicBezTo>
                  <a:cubicBezTo>
                    <a:pt x="1039" y="2565"/>
                    <a:pt x="1020" y="2580"/>
                    <a:pt x="1003" y="2595"/>
                  </a:cubicBezTo>
                  <a:cubicBezTo>
                    <a:pt x="1009" y="2589"/>
                    <a:pt x="1015" y="2583"/>
                    <a:pt x="1020" y="2577"/>
                  </a:cubicBezTo>
                  <a:lnTo>
                    <a:pt x="1020" y="2577"/>
                  </a:lnTo>
                  <a:cubicBezTo>
                    <a:pt x="981" y="2602"/>
                    <a:pt x="940" y="2625"/>
                    <a:pt x="898" y="2645"/>
                  </a:cubicBezTo>
                  <a:cubicBezTo>
                    <a:pt x="885" y="2651"/>
                    <a:pt x="871" y="2657"/>
                    <a:pt x="858" y="2663"/>
                  </a:cubicBezTo>
                  <a:lnTo>
                    <a:pt x="858" y="2663"/>
                  </a:lnTo>
                  <a:cubicBezTo>
                    <a:pt x="820" y="2677"/>
                    <a:pt x="781" y="2689"/>
                    <a:pt x="743" y="2701"/>
                  </a:cubicBezTo>
                  <a:cubicBezTo>
                    <a:pt x="670" y="2721"/>
                    <a:pt x="597" y="2736"/>
                    <a:pt x="524" y="2750"/>
                  </a:cubicBezTo>
                  <a:lnTo>
                    <a:pt x="524" y="2750"/>
                  </a:lnTo>
                  <a:lnTo>
                    <a:pt x="510" y="2752"/>
                  </a:lnTo>
                  <a:cubicBezTo>
                    <a:pt x="480" y="2754"/>
                    <a:pt x="451" y="2756"/>
                    <a:pt x="421" y="2759"/>
                  </a:cubicBezTo>
                  <a:cubicBezTo>
                    <a:pt x="394" y="2760"/>
                    <a:pt x="366" y="2762"/>
                    <a:pt x="342" y="2762"/>
                  </a:cubicBezTo>
                  <a:cubicBezTo>
                    <a:pt x="339" y="2761"/>
                    <a:pt x="336" y="2761"/>
                    <a:pt x="333" y="2761"/>
                  </a:cubicBezTo>
                  <a:cubicBezTo>
                    <a:pt x="1" y="2761"/>
                    <a:pt x="72" y="3728"/>
                    <a:pt x="342" y="3729"/>
                  </a:cubicBezTo>
                  <a:cubicBezTo>
                    <a:pt x="345" y="3729"/>
                    <a:pt x="348" y="3729"/>
                    <a:pt x="351" y="3729"/>
                  </a:cubicBezTo>
                  <a:cubicBezTo>
                    <a:pt x="698" y="3729"/>
                    <a:pt x="1048" y="3642"/>
                    <a:pt x="1360" y="3494"/>
                  </a:cubicBezTo>
                  <a:cubicBezTo>
                    <a:pt x="1612" y="3376"/>
                    <a:pt x="1837" y="3179"/>
                    <a:pt x="1980" y="2939"/>
                  </a:cubicBezTo>
                  <a:cubicBezTo>
                    <a:pt x="2181" y="2601"/>
                    <a:pt x="2195" y="2210"/>
                    <a:pt x="2128" y="1831"/>
                  </a:cubicBezTo>
                  <a:cubicBezTo>
                    <a:pt x="2025" y="1255"/>
                    <a:pt x="1689" y="713"/>
                    <a:pt x="1355" y="243"/>
                  </a:cubicBezTo>
                  <a:cubicBezTo>
                    <a:pt x="1256" y="101"/>
                    <a:pt x="1090" y="1"/>
                    <a:pt x="9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891;p54">
              <a:extLst>
                <a:ext uri="{FF2B5EF4-FFF2-40B4-BE49-F238E27FC236}">
                  <a16:creationId xmlns:a16="http://schemas.microsoft.com/office/drawing/2014/main" id="{B7AE5150-9CDD-49BD-9E2B-4E3D1A06432C}"/>
                </a:ext>
              </a:extLst>
            </p:cNvPr>
            <p:cNvSpPr/>
            <p:nvPr/>
          </p:nvSpPr>
          <p:spPr>
            <a:xfrm>
              <a:off x="5444650" y="2473325"/>
              <a:ext cx="52000" cy="120650"/>
            </a:xfrm>
            <a:custGeom>
              <a:avLst/>
              <a:gdLst/>
              <a:ahLst/>
              <a:cxnLst/>
              <a:rect l="l" t="t" r="r" b="b"/>
              <a:pathLst>
                <a:path w="2080" h="4826" extrusionOk="0">
                  <a:moveTo>
                    <a:pt x="917" y="2178"/>
                  </a:moveTo>
                  <a:lnTo>
                    <a:pt x="917" y="2178"/>
                  </a:lnTo>
                  <a:cubicBezTo>
                    <a:pt x="918" y="2184"/>
                    <a:pt x="919" y="2190"/>
                    <a:pt x="920" y="2196"/>
                  </a:cubicBezTo>
                  <a:cubicBezTo>
                    <a:pt x="919" y="2189"/>
                    <a:pt x="918" y="2183"/>
                    <a:pt x="917" y="2178"/>
                  </a:cubicBezTo>
                  <a:close/>
                  <a:moveTo>
                    <a:pt x="689" y="0"/>
                  </a:moveTo>
                  <a:cubicBezTo>
                    <a:pt x="327" y="0"/>
                    <a:pt x="0" y="487"/>
                    <a:pt x="325" y="839"/>
                  </a:cubicBezTo>
                  <a:cubicBezTo>
                    <a:pt x="346" y="862"/>
                    <a:pt x="366" y="888"/>
                    <a:pt x="387" y="911"/>
                  </a:cubicBezTo>
                  <a:lnTo>
                    <a:pt x="387" y="911"/>
                  </a:lnTo>
                  <a:cubicBezTo>
                    <a:pt x="390" y="915"/>
                    <a:pt x="393" y="920"/>
                    <a:pt x="397" y="925"/>
                  </a:cubicBezTo>
                  <a:cubicBezTo>
                    <a:pt x="425" y="967"/>
                    <a:pt x="454" y="1005"/>
                    <a:pt x="481" y="1047"/>
                  </a:cubicBezTo>
                  <a:cubicBezTo>
                    <a:pt x="549" y="1153"/>
                    <a:pt x="613" y="1262"/>
                    <a:pt x="669" y="1375"/>
                  </a:cubicBezTo>
                  <a:cubicBezTo>
                    <a:pt x="681" y="1399"/>
                    <a:pt x="738" y="1528"/>
                    <a:pt x="740" y="1528"/>
                  </a:cubicBezTo>
                  <a:cubicBezTo>
                    <a:pt x="740" y="1528"/>
                    <a:pt x="737" y="1519"/>
                    <a:pt x="728" y="1497"/>
                  </a:cubicBezTo>
                  <a:lnTo>
                    <a:pt x="728" y="1497"/>
                  </a:lnTo>
                  <a:cubicBezTo>
                    <a:pt x="761" y="1579"/>
                    <a:pt x="791" y="1662"/>
                    <a:pt x="818" y="1745"/>
                  </a:cubicBezTo>
                  <a:cubicBezTo>
                    <a:pt x="842" y="1828"/>
                    <a:pt x="867" y="1913"/>
                    <a:pt x="884" y="1996"/>
                  </a:cubicBezTo>
                  <a:cubicBezTo>
                    <a:pt x="893" y="2042"/>
                    <a:pt x="903" y="2085"/>
                    <a:pt x="910" y="2129"/>
                  </a:cubicBezTo>
                  <a:cubicBezTo>
                    <a:pt x="911" y="2140"/>
                    <a:pt x="913" y="2150"/>
                    <a:pt x="914" y="2161"/>
                  </a:cubicBezTo>
                  <a:lnTo>
                    <a:pt x="914" y="2161"/>
                  </a:lnTo>
                  <a:cubicBezTo>
                    <a:pt x="914" y="2161"/>
                    <a:pt x="916" y="2177"/>
                    <a:pt x="920" y="2208"/>
                  </a:cubicBezTo>
                  <a:cubicBezTo>
                    <a:pt x="926" y="2307"/>
                    <a:pt x="933" y="2401"/>
                    <a:pt x="931" y="2500"/>
                  </a:cubicBezTo>
                  <a:cubicBezTo>
                    <a:pt x="931" y="2550"/>
                    <a:pt x="927" y="2602"/>
                    <a:pt x="924" y="2652"/>
                  </a:cubicBezTo>
                  <a:cubicBezTo>
                    <a:pt x="924" y="2652"/>
                    <a:pt x="924" y="2652"/>
                    <a:pt x="924" y="2652"/>
                  </a:cubicBezTo>
                  <a:cubicBezTo>
                    <a:pt x="924" y="2652"/>
                    <a:pt x="913" y="2751"/>
                    <a:pt x="915" y="2751"/>
                  </a:cubicBezTo>
                  <a:cubicBezTo>
                    <a:pt x="915" y="2751"/>
                    <a:pt x="916" y="2745"/>
                    <a:pt x="918" y="2731"/>
                  </a:cubicBezTo>
                  <a:lnTo>
                    <a:pt x="918" y="2731"/>
                  </a:lnTo>
                  <a:cubicBezTo>
                    <a:pt x="848" y="3241"/>
                    <a:pt x="613" y="3685"/>
                    <a:pt x="308" y="4095"/>
                  </a:cubicBezTo>
                  <a:cubicBezTo>
                    <a:pt x="152" y="4306"/>
                    <a:pt x="273" y="4637"/>
                    <a:pt x="481" y="4759"/>
                  </a:cubicBezTo>
                  <a:cubicBezTo>
                    <a:pt x="559" y="4805"/>
                    <a:pt x="638" y="4825"/>
                    <a:pt x="714" y="4825"/>
                  </a:cubicBezTo>
                  <a:cubicBezTo>
                    <a:pt x="880" y="4825"/>
                    <a:pt x="1035" y="4729"/>
                    <a:pt x="1143" y="4586"/>
                  </a:cubicBezTo>
                  <a:cubicBezTo>
                    <a:pt x="1801" y="3706"/>
                    <a:pt x="2079" y="2595"/>
                    <a:pt x="1764" y="1527"/>
                  </a:cubicBezTo>
                  <a:cubicBezTo>
                    <a:pt x="1616" y="1033"/>
                    <a:pt x="1363" y="532"/>
                    <a:pt x="1010" y="151"/>
                  </a:cubicBezTo>
                  <a:cubicBezTo>
                    <a:pt x="911" y="45"/>
                    <a:pt x="799" y="0"/>
                    <a:pt x="6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892;p54">
              <a:extLst>
                <a:ext uri="{FF2B5EF4-FFF2-40B4-BE49-F238E27FC236}">
                  <a16:creationId xmlns:a16="http://schemas.microsoft.com/office/drawing/2014/main" id="{43F00413-1276-473F-AD3B-C6F381F1D156}"/>
                </a:ext>
              </a:extLst>
            </p:cNvPr>
            <p:cNvSpPr/>
            <p:nvPr/>
          </p:nvSpPr>
          <p:spPr>
            <a:xfrm>
              <a:off x="5023611" y="1536989"/>
              <a:ext cx="478025" cy="391625"/>
            </a:xfrm>
            <a:custGeom>
              <a:avLst/>
              <a:gdLst/>
              <a:ahLst/>
              <a:cxnLst/>
              <a:rect l="l" t="t" r="r" b="b"/>
              <a:pathLst>
                <a:path w="19121" h="15665" extrusionOk="0">
                  <a:moveTo>
                    <a:pt x="13192" y="1"/>
                  </a:moveTo>
                  <a:cubicBezTo>
                    <a:pt x="6033" y="1"/>
                    <a:pt x="365" y="3919"/>
                    <a:pt x="365" y="3919"/>
                  </a:cubicBezTo>
                  <a:lnTo>
                    <a:pt x="1" y="4470"/>
                  </a:lnTo>
                  <a:lnTo>
                    <a:pt x="2659" y="15665"/>
                  </a:lnTo>
                  <a:lnTo>
                    <a:pt x="19120" y="973"/>
                  </a:lnTo>
                  <a:cubicBezTo>
                    <a:pt x="17091" y="276"/>
                    <a:pt x="15089" y="1"/>
                    <a:pt x="13192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3893;p54">
              <a:extLst>
                <a:ext uri="{FF2B5EF4-FFF2-40B4-BE49-F238E27FC236}">
                  <a16:creationId xmlns:a16="http://schemas.microsoft.com/office/drawing/2014/main" id="{E69FC0BD-F132-444C-9BE7-5DCA6A28361A}"/>
                </a:ext>
              </a:extLst>
            </p:cNvPr>
            <p:cNvSpPr/>
            <p:nvPr/>
          </p:nvSpPr>
          <p:spPr>
            <a:xfrm>
              <a:off x="5301675" y="1531500"/>
              <a:ext cx="205500" cy="151100"/>
            </a:xfrm>
            <a:custGeom>
              <a:avLst/>
              <a:gdLst/>
              <a:ahLst/>
              <a:cxnLst/>
              <a:rect l="l" t="t" r="r" b="b"/>
              <a:pathLst>
                <a:path w="8220" h="6044" extrusionOk="0">
                  <a:moveTo>
                    <a:pt x="2301" y="0"/>
                  </a:moveTo>
                  <a:cubicBezTo>
                    <a:pt x="1514" y="0"/>
                    <a:pt x="745" y="47"/>
                    <a:pt x="0" y="132"/>
                  </a:cubicBezTo>
                  <a:cubicBezTo>
                    <a:pt x="108" y="1796"/>
                    <a:pt x="626" y="4223"/>
                    <a:pt x="2534" y="6044"/>
                  </a:cubicBezTo>
                  <a:lnTo>
                    <a:pt x="8220" y="970"/>
                  </a:lnTo>
                  <a:cubicBezTo>
                    <a:pt x="6195" y="274"/>
                    <a:pt x="4196" y="0"/>
                    <a:pt x="2301" y="0"/>
                  </a:cubicBez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3894;p54">
              <a:extLst>
                <a:ext uri="{FF2B5EF4-FFF2-40B4-BE49-F238E27FC236}">
                  <a16:creationId xmlns:a16="http://schemas.microsoft.com/office/drawing/2014/main" id="{2E58E067-4E3B-40F3-8637-D57BF19306CC}"/>
                </a:ext>
              </a:extLst>
            </p:cNvPr>
            <p:cNvSpPr/>
            <p:nvPr/>
          </p:nvSpPr>
          <p:spPr>
            <a:xfrm>
              <a:off x="5056436" y="1558739"/>
              <a:ext cx="445150" cy="238025"/>
            </a:xfrm>
            <a:custGeom>
              <a:avLst/>
              <a:gdLst/>
              <a:ahLst/>
              <a:cxnLst/>
              <a:rect l="l" t="t" r="r" b="b"/>
              <a:pathLst>
                <a:path w="17806" h="9521" extrusionOk="0">
                  <a:moveTo>
                    <a:pt x="17476" y="1"/>
                  </a:moveTo>
                  <a:lnTo>
                    <a:pt x="1" y="9131"/>
                  </a:lnTo>
                  <a:lnTo>
                    <a:pt x="92" y="9520"/>
                  </a:lnTo>
                  <a:lnTo>
                    <a:pt x="17370" y="492"/>
                  </a:lnTo>
                  <a:lnTo>
                    <a:pt x="17806" y="104"/>
                  </a:lnTo>
                  <a:cubicBezTo>
                    <a:pt x="17694" y="67"/>
                    <a:pt x="17585" y="37"/>
                    <a:pt x="174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895;p54">
              <a:extLst>
                <a:ext uri="{FF2B5EF4-FFF2-40B4-BE49-F238E27FC236}">
                  <a16:creationId xmlns:a16="http://schemas.microsoft.com/office/drawing/2014/main" id="{2BAB3BB5-84B9-4EAC-9F6A-6EF7B5DC2AFB}"/>
                </a:ext>
              </a:extLst>
            </p:cNvPr>
            <p:cNvSpPr/>
            <p:nvPr/>
          </p:nvSpPr>
          <p:spPr>
            <a:xfrm>
              <a:off x="4915625" y="1549300"/>
              <a:ext cx="121525" cy="187675"/>
            </a:xfrm>
            <a:custGeom>
              <a:avLst/>
              <a:gdLst/>
              <a:ahLst/>
              <a:cxnLst/>
              <a:rect l="l" t="t" r="r" b="b"/>
              <a:pathLst>
                <a:path w="4861" h="7507" extrusionOk="0">
                  <a:moveTo>
                    <a:pt x="1657" y="1"/>
                  </a:moveTo>
                  <a:cubicBezTo>
                    <a:pt x="1343" y="1"/>
                    <a:pt x="1005" y="330"/>
                    <a:pt x="734" y="1141"/>
                  </a:cubicBezTo>
                  <a:cubicBezTo>
                    <a:pt x="0" y="3344"/>
                    <a:pt x="1570" y="7267"/>
                    <a:pt x="1570" y="7267"/>
                  </a:cubicBezTo>
                  <a:cubicBezTo>
                    <a:pt x="1612" y="7379"/>
                    <a:pt x="1671" y="7507"/>
                    <a:pt x="1802" y="7507"/>
                  </a:cubicBezTo>
                  <a:cubicBezTo>
                    <a:pt x="2012" y="7507"/>
                    <a:pt x="2410" y="7175"/>
                    <a:pt x="3225" y="5911"/>
                  </a:cubicBezTo>
                  <a:cubicBezTo>
                    <a:pt x="4547" y="3857"/>
                    <a:pt x="4860" y="1018"/>
                    <a:pt x="3969" y="668"/>
                  </a:cubicBezTo>
                  <a:cubicBezTo>
                    <a:pt x="3891" y="638"/>
                    <a:pt x="3817" y="624"/>
                    <a:pt x="3746" y="624"/>
                  </a:cubicBezTo>
                  <a:cubicBezTo>
                    <a:pt x="2995" y="624"/>
                    <a:pt x="2589" y="2151"/>
                    <a:pt x="2589" y="2151"/>
                  </a:cubicBezTo>
                  <a:cubicBezTo>
                    <a:pt x="2664" y="974"/>
                    <a:pt x="2197" y="1"/>
                    <a:pt x="1657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896;p54">
              <a:extLst>
                <a:ext uri="{FF2B5EF4-FFF2-40B4-BE49-F238E27FC236}">
                  <a16:creationId xmlns:a16="http://schemas.microsoft.com/office/drawing/2014/main" id="{70816D97-E070-4E6F-B2FF-929EDE510B05}"/>
                </a:ext>
              </a:extLst>
            </p:cNvPr>
            <p:cNvSpPr/>
            <p:nvPr/>
          </p:nvSpPr>
          <p:spPr>
            <a:xfrm>
              <a:off x="4886600" y="1516975"/>
              <a:ext cx="166950" cy="202650"/>
            </a:xfrm>
            <a:custGeom>
              <a:avLst/>
              <a:gdLst/>
              <a:ahLst/>
              <a:cxnLst/>
              <a:rect l="l" t="t" r="r" b="b"/>
              <a:pathLst>
                <a:path w="6678" h="8106" extrusionOk="0">
                  <a:moveTo>
                    <a:pt x="3854" y="1402"/>
                  </a:moveTo>
                  <a:cubicBezTo>
                    <a:pt x="4198" y="2391"/>
                    <a:pt x="4191" y="3810"/>
                    <a:pt x="3895" y="4309"/>
                  </a:cubicBezTo>
                  <a:cubicBezTo>
                    <a:pt x="3834" y="4410"/>
                    <a:pt x="3789" y="4428"/>
                    <a:pt x="3762" y="4428"/>
                  </a:cubicBezTo>
                  <a:cubicBezTo>
                    <a:pt x="3753" y="4428"/>
                    <a:pt x="3746" y="4426"/>
                    <a:pt x="3741" y="4425"/>
                  </a:cubicBezTo>
                  <a:cubicBezTo>
                    <a:pt x="3446" y="4353"/>
                    <a:pt x="3250" y="3838"/>
                    <a:pt x="3267" y="3176"/>
                  </a:cubicBezTo>
                  <a:cubicBezTo>
                    <a:pt x="3283" y="2561"/>
                    <a:pt x="3472" y="1888"/>
                    <a:pt x="3854" y="1402"/>
                  </a:cubicBezTo>
                  <a:close/>
                  <a:moveTo>
                    <a:pt x="2883" y="390"/>
                  </a:moveTo>
                  <a:cubicBezTo>
                    <a:pt x="3096" y="390"/>
                    <a:pt x="3284" y="483"/>
                    <a:pt x="3455" y="674"/>
                  </a:cubicBezTo>
                  <a:cubicBezTo>
                    <a:pt x="3539" y="767"/>
                    <a:pt x="3615" y="879"/>
                    <a:pt x="3684" y="1008"/>
                  </a:cubicBezTo>
                  <a:cubicBezTo>
                    <a:pt x="3159" y="1574"/>
                    <a:pt x="2897" y="2412"/>
                    <a:pt x="2880" y="3168"/>
                  </a:cubicBezTo>
                  <a:cubicBezTo>
                    <a:pt x="2858" y="4043"/>
                    <a:pt x="3161" y="4684"/>
                    <a:pt x="3649" y="4803"/>
                  </a:cubicBezTo>
                  <a:cubicBezTo>
                    <a:pt x="3681" y="4810"/>
                    <a:pt x="3720" y="4816"/>
                    <a:pt x="3763" y="4816"/>
                  </a:cubicBezTo>
                  <a:cubicBezTo>
                    <a:pt x="3899" y="4816"/>
                    <a:pt x="4078" y="4758"/>
                    <a:pt x="4228" y="4508"/>
                  </a:cubicBezTo>
                  <a:cubicBezTo>
                    <a:pt x="4590" y="3902"/>
                    <a:pt x="4610" y="2223"/>
                    <a:pt x="4153" y="1100"/>
                  </a:cubicBezTo>
                  <a:cubicBezTo>
                    <a:pt x="4356" y="935"/>
                    <a:pt x="4594" y="814"/>
                    <a:pt x="4869" y="763"/>
                  </a:cubicBezTo>
                  <a:cubicBezTo>
                    <a:pt x="4942" y="749"/>
                    <a:pt x="5011" y="742"/>
                    <a:pt x="5075" y="742"/>
                  </a:cubicBezTo>
                  <a:cubicBezTo>
                    <a:pt x="5281" y="742"/>
                    <a:pt x="5440" y="814"/>
                    <a:pt x="5557" y="961"/>
                  </a:cubicBezTo>
                  <a:cubicBezTo>
                    <a:pt x="6229" y="1796"/>
                    <a:pt x="5547" y="4595"/>
                    <a:pt x="4975" y="5927"/>
                  </a:cubicBezTo>
                  <a:cubicBezTo>
                    <a:pt x="4418" y="7225"/>
                    <a:pt x="3169" y="7591"/>
                    <a:pt x="2739" y="7678"/>
                  </a:cubicBezTo>
                  <a:cubicBezTo>
                    <a:pt x="2077" y="5792"/>
                    <a:pt x="866" y="1240"/>
                    <a:pt x="2466" y="495"/>
                  </a:cubicBezTo>
                  <a:cubicBezTo>
                    <a:pt x="2615" y="425"/>
                    <a:pt x="2752" y="390"/>
                    <a:pt x="2883" y="390"/>
                  </a:cubicBezTo>
                  <a:close/>
                  <a:moveTo>
                    <a:pt x="2888" y="1"/>
                  </a:moveTo>
                  <a:cubicBezTo>
                    <a:pt x="2701" y="1"/>
                    <a:pt x="2505" y="48"/>
                    <a:pt x="2301" y="142"/>
                  </a:cubicBezTo>
                  <a:cubicBezTo>
                    <a:pt x="0" y="1216"/>
                    <a:pt x="2329" y="7687"/>
                    <a:pt x="2430" y="7963"/>
                  </a:cubicBezTo>
                  <a:lnTo>
                    <a:pt x="2481" y="8105"/>
                  </a:lnTo>
                  <a:lnTo>
                    <a:pt x="2632" y="8088"/>
                  </a:lnTo>
                  <a:cubicBezTo>
                    <a:pt x="2711" y="8081"/>
                    <a:pt x="4564" y="7869"/>
                    <a:pt x="5332" y="6079"/>
                  </a:cubicBezTo>
                  <a:cubicBezTo>
                    <a:pt x="5920" y="4710"/>
                    <a:pt x="6678" y="1732"/>
                    <a:pt x="5861" y="717"/>
                  </a:cubicBezTo>
                  <a:cubicBezTo>
                    <a:pt x="5719" y="541"/>
                    <a:pt x="5476" y="354"/>
                    <a:pt x="5076" y="354"/>
                  </a:cubicBezTo>
                  <a:cubicBezTo>
                    <a:pt x="4990" y="354"/>
                    <a:pt x="4897" y="362"/>
                    <a:pt x="4796" y="382"/>
                  </a:cubicBezTo>
                  <a:cubicBezTo>
                    <a:pt x="4485" y="440"/>
                    <a:pt x="4213" y="566"/>
                    <a:pt x="3979" y="741"/>
                  </a:cubicBezTo>
                  <a:cubicBezTo>
                    <a:pt x="3909" y="619"/>
                    <a:pt x="3829" y="509"/>
                    <a:pt x="3743" y="412"/>
                  </a:cubicBezTo>
                  <a:cubicBezTo>
                    <a:pt x="3495" y="138"/>
                    <a:pt x="3206" y="1"/>
                    <a:pt x="288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897;p54">
              <a:extLst>
                <a:ext uri="{FF2B5EF4-FFF2-40B4-BE49-F238E27FC236}">
                  <a16:creationId xmlns:a16="http://schemas.microsoft.com/office/drawing/2014/main" id="{C88A1F11-22BB-46AE-BBBA-3F02BAB5C357}"/>
                </a:ext>
              </a:extLst>
            </p:cNvPr>
            <p:cNvSpPr/>
            <p:nvPr/>
          </p:nvSpPr>
          <p:spPr>
            <a:xfrm>
              <a:off x="4678850" y="1629400"/>
              <a:ext cx="632800" cy="916050"/>
            </a:xfrm>
            <a:custGeom>
              <a:avLst/>
              <a:gdLst/>
              <a:ahLst/>
              <a:cxnLst/>
              <a:rect l="l" t="t" r="r" b="b"/>
              <a:pathLst>
                <a:path w="25312" h="36642" extrusionOk="0">
                  <a:moveTo>
                    <a:pt x="14379" y="1"/>
                  </a:moveTo>
                  <a:cubicBezTo>
                    <a:pt x="14376" y="1"/>
                    <a:pt x="1" y="9043"/>
                    <a:pt x="8590" y="36641"/>
                  </a:cubicBezTo>
                  <a:lnTo>
                    <a:pt x="25311" y="32213"/>
                  </a:lnTo>
                  <a:lnTo>
                    <a:pt x="14379" y="1"/>
                  </a:ln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898;p54">
              <a:extLst>
                <a:ext uri="{FF2B5EF4-FFF2-40B4-BE49-F238E27FC236}">
                  <a16:creationId xmlns:a16="http://schemas.microsoft.com/office/drawing/2014/main" id="{83CC76E1-7161-433D-8BBF-2611A779331B}"/>
                </a:ext>
              </a:extLst>
            </p:cNvPr>
            <p:cNvSpPr/>
            <p:nvPr/>
          </p:nvSpPr>
          <p:spPr>
            <a:xfrm>
              <a:off x="4889325" y="1618223"/>
              <a:ext cx="311225" cy="485225"/>
            </a:xfrm>
            <a:custGeom>
              <a:avLst/>
              <a:gdLst/>
              <a:ahLst/>
              <a:cxnLst/>
              <a:rect l="l" t="t" r="r" b="b"/>
              <a:pathLst>
                <a:path w="12449" h="19409" extrusionOk="0">
                  <a:moveTo>
                    <a:pt x="5957" y="1"/>
                  </a:moveTo>
                  <a:cubicBezTo>
                    <a:pt x="5957" y="1"/>
                    <a:pt x="2837" y="1964"/>
                    <a:pt x="372" y="6854"/>
                  </a:cubicBezTo>
                  <a:cubicBezTo>
                    <a:pt x="0" y="11259"/>
                    <a:pt x="908" y="16364"/>
                    <a:pt x="6272" y="18588"/>
                  </a:cubicBezTo>
                  <a:cubicBezTo>
                    <a:pt x="7654" y="19161"/>
                    <a:pt x="8962" y="19409"/>
                    <a:pt x="10192" y="19409"/>
                  </a:cubicBezTo>
                  <a:cubicBezTo>
                    <a:pt x="10976" y="19409"/>
                    <a:pt x="11729" y="19308"/>
                    <a:pt x="12448" y="19126"/>
                  </a:cubicBezTo>
                  <a:lnTo>
                    <a:pt x="5957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899;p54">
              <a:extLst>
                <a:ext uri="{FF2B5EF4-FFF2-40B4-BE49-F238E27FC236}">
                  <a16:creationId xmlns:a16="http://schemas.microsoft.com/office/drawing/2014/main" id="{16F2C547-7F73-407E-A19A-3A51F7966A18}"/>
                </a:ext>
              </a:extLst>
            </p:cNvPr>
            <p:cNvSpPr/>
            <p:nvPr/>
          </p:nvSpPr>
          <p:spPr>
            <a:xfrm>
              <a:off x="4945075" y="2185675"/>
              <a:ext cx="32700" cy="68150"/>
            </a:xfrm>
            <a:custGeom>
              <a:avLst/>
              <a:gdLst/>
              <a:ahLst/>
              <a:cxnLst/>
              <a:rect l="l" t="t" r="r" b="b"/>
              <a:pathLst>
                <a:path w="1308" h="2726" extrusionOk="0">
                  <a:moveTo>
                    <a:pt x="420" y="0"/>
                  </a:moveTo>
                  <a:cubicBezTo>
                    <a:pt x="387" y="0"/>
                    <a:pt x="354" y="5"/>
                    <a:pt x="322" y="15"/>
                  </a:cubicBezTo>
                  <a:cubicBezTo>
                    <a:pt x="115" y="82"/>
                    <a:pt x="0" y="279"/>
                    <a:pt x="51" y="492"/>
                  </a:cubicBezTo>
                  <a:cubicBezTo>
                    <a:pt x="204" y="1140"/>
                    <a:pt x="357" y="1791"/>
                    <a:pt x="509" y="2440"/>
                  </a:cubicBezTo>
                  <a:cubicBezTo>
                    <a:pt x="549" y="2603"/>
                    <a:pt x="719" y="2725"/>
                    <a:pt x="886" y="2725"/>
                  </a:cubicBezTo>
                  <a:cubicBezTo>
                    <a:pt x="920" y="2725"/>
                    <a:pt x="954" y="2720"/>
                    <a:pt x="987" y="2709"/>
                  </a:cubicBezTo>
                  <a:cubicBezTo>
                    <a:pt x="1193" y="2644"/>
                    <a:pt x="1308" y="2444"/>
                    <a:pt x="1257" y="2234"/>
                  </a:cubicBezTo>
                  <a:cubicBezTo>
                    <a:pt x="1104" y="1584"/>
                    <a:pt x="951" y="935"/>
                    <a:pt x="799" y="286"/>
                  </a:cubicBezTo>
                  <a:cubicBezTo>
                    <a:pt x="759" y="122"/>
                    <a:pt x="588" y="0"/>
                    <a:pt x="420" y="0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900;p54">
              <a:extLst>
                <a:ext uri="{FF2B5EF4-FFF2-40B4-BE49-F238E27FC236}">
                  <a16:creationId xmlns:a16="http://schemas.microsoft.com/office/drawing/2014/main" id="{2C02AF30-69E4-483B-B9E0-8CD2AD1CAEA2}"/>
                </a:ext>
              </a:extLst>
            </p:cNvPr>
            <p:cNvSpPr/>
            <p:nvPr/>
          </p:nvSpPr>
          <p:spPr>
            <a:xfrm>
              <a:off x="5011475" y="2126950"/>
              <a:ext cx="27075" cy="46900"/>
            </a:xfrm>
            <a:custGeom>
              <a:avLst/>
              <a:gdLst/>
              <a:ahLst/>
              <a:cxnLst/>
              <a:rect l="l" t="t" r="r" b="b"/>
              <a:pathLst>
                <a:path w="1083" h="1876" extrusionOk="0">
                  <a:moveTo>
                    <a:pt x="418" y="1"/>
                  </a:moveTo>
                  <a:cubicBezTo>
                    <a:pt x="383" y="1"/>
                    <a:pt x="350" y="6"/>
                    <a:pt x="317" y="16"/>
                  </a:cubicBezTo>
                  <a:cubicBezTo>
                    <a:pt x="109" y="84"/>
                    <a:pt x="0" y="280"/>
                    <a:pt x="46" y="492"/>
                  </a:cubicBezTo>
                  <a:lnTo>
                    <a:pt x="288" y="1589"/>
                  </a:lnTo>
                  <a:cubicBezTo>
                    <a:pt x="324" y="1754"/>
                    <a:pt x="497" y="1875"/>
                    <a:pt x="665" y="1875"/>
                  </a:cubicBezTo>
                  <a:cubicBezTo>
                    <a:pt x="699" y="1875"/>
                    <a:pt x="733" y="1870"/>
                    <a:pt x="766" y="1860"/>
                  </a:cubicBezTo>
                  <a:cubicBezTo>
                    <a:pt x="973" y="1791"/>
                    <a:pt x="1082" y="1594"/>
                    <a:pt x="1035" y="1382"/>
                  </a:cubicBezTo>
                  <a:lnTo>
                    <a:pt x="794" y="286"/>
                  </a:lnTo>
                  <a:cubicBezTo>
                    <a:pt x="759" y="121"/>
                    <a:pt x="585" y="1"/>
                    <a:pt x="418" y="1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901;p54">
              <a:extLst>
                <a:ext uri="{FF2B5EF4-FFF2-40B4-BE49-F238E27FC236}">
                  <a16:creationId xmlns:a16="http://schemas.microsoft.com/office/drawing/2014/main" id="{BF7FDB05-BAF3-404E-9058-4239C641CD8A}"/>
                </a:ext>
              </a:extLst>
            </p:cNvPr>
            <p:cNvSpPr/>
            <p:nvPr/>
          </p:nvSpPr>
          <p:spPr>
            <a:xfrm>
              <a:off x="5027925" y="2255450"/>
              <a:ext cx="27425" cy="55150"/>
            </a:xfrm>
            <a:custGeom>
              <a:avLst/>
              <a:gdLst/>
              <a:ahLst/>
              <a:cxnLst/>
              <a:rect l="l" t="t" r="r" b="b"/>
              <a:pathLst>
                <a:path w="1097" h="2206" extrusionOk="0">
                  <a:moveTo>
                    <a:pt x="408" y="1"/>
                  </a:moveTo>
                  <a:cubicBezTo>
                    <a:pt x="374" y="1"/>
                    <a:pt x="341" y="6"/>
                    <a:pt x="310" y="16"/>
                  </a:cubicBezTo>
                  <a:cubicBezTo>
                    <a:pt x="98" y="86"/>
                    <a:pt x="0" y="280"/>
                    <a:pt x="39" y="492"/>
                  </a:cubicBezTo>
                  <a:cubicBezTo>
                    <a:pt x="129" y="969"/>
                    <a:pt x="218" y="1443"/>
                    <a:pt x="308" y="1921"/>
                  </a:cubicBezTo>
                  <a:cubicBezTo>
                    <a:pt x="339" y="2085"/>
                    <a:pt x="518" y="2205"/>
                    <a:pt x="686" y="2205"/>
                  </a:cubicBezTo>
                  <a:cubicBezTo>
                    <a:pt x="719" y="2205"/>
                    <a:pt x="753" y="2200"/>
                    <a:pt x="784" y="2190"/>
                  </a:cubicBezTo>
                  <a:cubicBezTo>
                    <a:pt x="998" y="2121"/>
                    <a:pt x="1097" y="1928"/>
                    <a:pt x="1055" y="1714"/>
                  </a:cubicBezTo>
                  <a:cubicBezTo>
                    <a:pt x="965" y="1237"/>
                    <a:pt x="876" y="763"/>
                    <a:pt x="786" y="287"/>
                  </a:cubicBezTo>
                  <a:cubicBezTo>
                    <a:pt x="755" y="121"/>
                    <a:pt x="575" y="1"/>
                    <a:pt x="408" y="1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902;p54">
              <a:extLst>
                <a:ext uri="{FF2B5EF4-FFF2-40B4-BE49-F238E27FC236}">
                  <a16:creationId xmlns:a16="http://schemas.microsoft.com/office/drawing/2014/main" id="{69C7122B-0CB3-45E4-8891-CF15B7CA6B4F}"/>
                </a:ext>
              </a:extLst>
            </p:cNvPr>
            <p:cNvSpPr/>
            <p:nvPr/>
          </p:nvSpPr>
          <p:spPr>
            <a:xfrm>
              <a:off x="4983600" y="2313225"/>
              <a:ext cx="27425" cy="55150"/>
            </a:xfrm>
            <a:custGeom>
              <a:avLst/>
              <a:gdLst/>
              <a:ahLst/>
              <a:cxnLst/>
              <a:rect l="l" t="t" r="r" b="b"/>
              <a:pathLst>
                <a:path w="1097" h="2206" extrusionOk="0">
                  <a:moveTo>
                    <a:pt x="408" y="1"/>
                  </a:moveTo>
                  <a:cubicBezTo>
                    <a:pt x="375" y="1"/>
                    <a:pt x="342" y="5"/>
                    <a:pt x="311" y="15"/>
                  </a:cubicBezTo>
                  <a:cubicBezTo>
                    <a:pt x="98" y="84"/>
                    <a:pt x="0" y="278"/>
                    <a:pt x="40" y="493"/>
                  </a:cubicBezTo>
                  <a:cubicBezTo>
                    <a:pt x="129" y="968"/>
                    <a:pt x="220" y="1444"/>
                    <a:pt x="308" y="1920"/>
                  </a:cubicBezTo>
                  <a:cubicBezTo>
                    <a:pt x="341" y="2086"/>
                    <a:pt x="521" y="2206"/>
                    <a:pt x="688" y="2206"/>
                  </a:cubicBezTo>
                  <a:cubicBezTo>
                    <a:pt x="722" y="2206"/>
                    <a:pt x="755" y="2201"/>
                    <a:pt x="786" y="2191"/>
                  </a:cubicBezTo>
                  <a:cubicBezTo>
                    <a:pt x="999" y="2121"/>
                    <a:pt x="1097" y="1927"/>
                    <a:pt x="1057" y="1714"/>
                  </a:cubicBezTo>
                  <a:cubicBezTo>
                    <a:pt x="966" y="1238"/>
                    <a:pt x="877" y="763"/>
                    <a:pt x="787" y="286"/>
                  </a:cubicBezTo>
                  <a:cubicBezTo>
                    <a:pt x="756" y="120"/>
                    <a:pt x="576" y="1"/>
                    <a:pt x="408" y="1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903;p54">
              <a:extLst>
                <a:ext uri="{FF2B5EF4-FFF2-40B4-BE49-F238E27FC236}">
                  <a16:creationId xmlns:a16="http://schemas.microsoft.com/office/drawing/2014/main" id="{A670410F-8BAC-450D-83AD-7ED23E58133A}"/>
                </a:ext>
              </a:extLst>
            </p:cNvPr>
            <p:cNvSpPr/>
            <p:nvPr/>
          </p:nvSpPr>
          <p:spPr>
            <a:xfrm>
              <a:off x="5098575" y="2181550"/>
              <a:ext cx="28625" cy="55425"/>
            </a:xfrm>
            <a:custGeom>
              <a:avLst/>
              <a:gdLst/>
              <a:ahLst/>
              <a:cxnLst/>
              <a:rect l="l" t="t" r="r" b="b"/>
              <a:pathLst>
                <a:path w="1145" h="2217" extrusionOk="0">
                  <a:moveTo>
                    <a:pt x="415" y="0"/>
                  </a:moveTo>
                  <a:cubicBezTo>
                    <a:pt x="381" y="0"/>
                    <a:pt x="348" y="5"/>
                    <a:pt x="316" y="15"/>
                  </a:cubicBezTo>
                  <a:cubicBezTo>
                    <a:pt x="107" y="83"/>
                    <a:pt x="0" y="279"/>
                    <a:pt x="45" y="492"/>
                  </a:cubicBezTo>
                  <a:cubicBezTo>
                    <a:pt x="148" y="973"/>
                    <a:pt x="250" y="1451"/>
                    <a:pt x="352" y="1931"/>
                  </a:cubicBezTo>
                  <a:cubicBezTo>
                    <a:pt x="387" y="2096"/>
                    <a:pt x="562" y="2217"/>
                    <a:pt x="729" y="2217"/>
                  </a:cubicBezTo>
                  <a:cubicBezTo>
                    <a:pt x="763" y="2217"/>
                    <a:pt x="797" y="2212"/>
                    <a:pt x="829" y="2201"/>
                  </a:cubicBezTo>
                  <a:cubicBezTo>
                    <a:pt x="1038" y="2133"/>
                    <a:pt x="1144" y="1939"/>
                    <a:pt x="1098" y="1725"/>
                  </a:cubicBezTo>
                  <a:cubicBezTo>
                    <a:pt x="997" y="1245"/>
                    <a:pt x="895" y="766"/>
                    <a:pt x="793" y="286"/>
                  </a:cubicBezTo>
                  <a:cubicBezTo>
                    <a:pt x="757" y="120"/>
                    <a:pt x="582" y="0"/>
                    <a:pt x="415" y="0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904;p54">
              <a:extLst>
                <a:ext uri="{FF2B5EF4-FFF2-40B4-BE49-F238E27FC236}">
                  <a16:creationId xmlns:a16="http://schemas.microsoft.com/office/drawing/2014/main" id="{200B728F-0188-4ACC-8776-B23240DEE47A}"/>
                </a:ext>
              </a:extLst>
            </p:cNvPr>
            <p:cNvSpPr/>
            <p:nvPr/>
          </p:nvSpPr>
          <p:spPr>
            <a:xfrm>
              <a:off x="5110050" y="2316375"/>
              <a:ext cx="30650" cy="48850"/>
            </a:xfrm>
            <a:custGeom>
              <a:avLst/>
              <a:gdLst/>
              <a:ahLst/>
              <a:cxnLst/>
              <a:rect l="l" t="t" r="r" b="b"/>
              <a:pathLst>
                <a:path w="1226" h="1954" extrusionOk="0">
                  <a:moveTo>
                    <a:pt x="436" y="1"/>
                  </a:moveTo>
                  <a:cubicBezTo>
                    <a:pt x="402" y="1"/>
                    <a:pt x="368" y="6"/>
                    <a:pt x="334" y="17"/>
                  </a:cubicBezTo>
                  <a:cubicBezTo>
                    <a:pt x="136" y="80"/>
                    <a:pt x="0" y="286"/>
                    <a:pt x="63" y="494"/>
                  </a:cubicBezTo>
                  <a:cubicBezTo>
                    <a:pt x="181" y="884"/>
                    <a:pt x="300" y="1277"/>
                    <a:pt x="416" y="1666"/>
                  </a:cubicBezTo>
                  <a:cubicBezTo>
                    <a:pt x="465" y="1827"/>
                    <a:pt x="622" y="1954"/>
                    <a:pt x="790" y="1954"/>
                  </a:cubicBezTo>
                  <a:cubicBezTo>
                    <a:pt x="824" y="1954"/>
                    <a:pt x="859" y="1948"/>
                    <a:pt x="893" y="1937"/>
                  </a:cubicBezTo>
                  <a:cubicBezTo>
                    <a:pt x="1088" y="1874"/>
                    <a:pt x="1226" y="1669"/>
                    <a:pt x="1162" y="1462"/>
                  </a:cubicBezTo>
                  <a:cubicBezTo>
                    <a:pt x="1045" y="1070"/>
                    <a:pt x="926" y="678"/>
                    <a:pt x="810" y="288"/>
                  </a:cubicBezTo>
                  <a:cubicBezTo>
                    <a:pt x="761" y="127"/>
                    <a:pt x="604" y="1"/>
                    <a:pt x="436" y="1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3905;p54">
              <a:extLst>
                <a:ext uri="{FF2B5EF4-FFF2-40B4-BE49-F238E27FC236}">
                  <a16:creationId xmlns:a16="http://schemas.microsoft.com/office/drawing/2014/main" id="{9D9AB4CC-6F14-45F9-82E2-8CAC5C2482A2}"/>
                </a:ext>
              </a:extLst>
            </p:cNvPr>
            <p:cNvSpPr/>
            <p:nvPr/>
          </p:nvSpPr>
          <p:spPr>
            <a:xfrm>
              <a:off x="5173500" y="2245000"/>
              <a:ext cx="28800" cy="42600"/>
            </a:xfrm>
            <a:custGeom>
              <a:avLst/>
              <a:gdLst/>
              <a:ahLst/>
              <a:cxnLst/>
              <a:rect l="l" t="t" r="r" b="b"/>
              <a:pathLst>
                <a:path w="1152" h="1704" extrusionOk="0">
                  <a:moveTo>
                    <a:pt x="402" y="0"/>
                  </a:moveTo>
                  <a:cubicBezTo>
                    <a:pt x="369" y="0"/>
                    <a:pt x="336" y="5"/>
                    <a:pt x="307" y="14"/>
                  </a:cubicBezTo>
                  <a:cubicBezTo>
                    <a:pt x="214" y="46"/>
                    <a:pt x="122" y="103"/>
                    <a:pt x="76" y="192"/>
                  </a:cubicBezTo>
                  <a:cubicBezTo>
                    <a:pt x="28" y="279"/>
                    <a:pt x="0" y="392"/>
                    <a:pt x="36" y="491"/>
                  </a:cubicBezTo>
                  <a:cubicBezTo>
                    <a:pt x="148" y="801"/>
                    <a:pt x="258" y="1109"/>
                    <a:pt x="370" y="1419"/>
                  </a:cubicBezTo>
                  <a:cubicBezTo>
                    <a:pt x="405" y="1516"/>
                    <a:pt x="458" y="1598"/>
                    <a:pt x="548" y="1651"/>
                  </a:cubicBezTo>
                  <a:cubicBezTo>
                    <a:pt x="604" y="1683"/>
                    <a:pt x="679" y="1703"/>
                    <a:pt x="751" y="1703"/>
                  </a:cubicBezTo>
                  <a:cubicBezTo>
                    <a:pt x="784" y="1703"/>
                    <a:pt x="816" y="1699"/>
                    <a:pt x="846" y="1689"/>
                  </a:cubicBezTo>
                  <a:cubicBezTo>
                    <a:pt x="939" y="1659"/>
                    <a:pt x="1031" y="1602"/>
                    <a:pt x="1078" y="1512"/>
                  </a:cubicBezTo>
                  <a:cubicBezTo>
                    <a:pt x="1124" y="1424"/>
                    <a:pt x="1151" y="1311"/>
                    <a:pt x="1117" y="1214"/>
                  </a:cubicBezTo>
                  <a:cubicBezTo>
                    <a:pt x="1007" y="903"/>
                    <a:pt x="895" y="594"/>
                    <a:pt x="784" y="285"/>
                  </a:cubicBezTo>
                  <a:cubicBezTo>
                    <a:pt x="750" y="189"/>
                    <a:pt x="695" y="106"/>
                    <a:pt x="607" y="54"/>
                  </a:cubicBezTo>
                  <a:cubicBezTo>
                    <a:pt x="550" y="21"/>
                    <a:pt x="474" y="0"/>
                    <a:pt x="402" y="0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3906;p54">
              <a:extLst>
                <a:ext uri="{FF2B5EF4-FFF2-40B4-BE49-F238E27FC236}">
                  <a16:creationId xmlns:a16="http://schemas.microsoft.com/office/drawing/2014/main" id="{BEF6756F-5931-42B9-83E3-AC210D4631BE}"/>
                </a:ext>
              </a:extLst>
            </p:cNvPr>
            <p:cNvSpPr/>
            <p:nvPr/>
          </p:nvSpPr>
          <p:spPr>
            <a:xfrm>
              <a:off x="4932500" y="2396775"/>
              <a:ext cx="28725" cy="42625"/>
            </a:xfrm>
            <a:custGeom>
              <a:avLst/>
              <a:gdLst/>
              <a:ahLst/>
              <a:cxnLst/>
              <a:rect l="l" t="t" r="r" b="b"/>
              <a:pathLst>
                <a:path w="1149" h="1705" extrusionOk="0">
                  <a:moveTo>
                    <a:pt x="403" y="1"/>
                  </a:moveTo>
                  <a:cubicBezTo>
                    <a:pt x="369" y="1"/>
                    <a:pt x="336" y="5"/>
                    <a:pt x="306" y="16"/>
                  </a:cubicBezTo>
                  <a:cubicBezTo>
                    <a:pt x="213" y="46"/>
                    <a:pt x="121" y="103"/>
                    <a:pt x="74" y="192"/>
                  </a:cubicBezTo>
                  <a:cubicBezTo>
                    <a:pt x="28" y="281"/>
                    <a:pt x="0" y="395"/>
                    <a:pt x="35" y="491"/>
                  </a:cubicBezTo>
                  <a:cubicBezTo>
                    <a:pt x="145" y="801"/>
                    <a:pt x="257" y="1109"/>
                    <a:pt x="367" y="1420"/>
                  </a:cubicBezTo>
                  <a:cubicBezTo>
                    <a:pt x="402" y="1516"/>
                    <a:pt x="456" y="1599"/>
                    <a:pt x="545" y="1651"/>
                  </a:cubicBezTo>
                  <a:cubicBezTo>
                    <a:pt x="601" y="1684"/>
                    <a:pt x="676" y="1704"/>
                    <a:pt x="747" y="1704"/>
                  </a:cubicBezTo>
                  <a:cubicBezTo>
                    <a:pt x="781" y="1704"/>
                    <a:pt x="815" y="1700"/>
                    <a:pt x="845" y="1690"/>
                  </a:cubicBezTo>
                  <a:cubicBezTo>
                    <a:pt x="938" y="1660"/>
                    <a:pt x="1029" y="1602"/>
                    <a:pt x="1075" y="1513"/>
                  </a:cubicBezTo>
                  <a:cubicBezTo>
                    <a:pt x="1123" y="1424"/>
                    <a:pt x="1148" y="1313"/>
                    <a:pt x="1115" y="1214"/>
                  </a:cubicBezTo>
                  <a:cubicBezTo>
                    <a:pt x="1004" y="904"/>
                    <a:pt x="893" y="596"/>
                    <a:pt x="782" y="285"/>
                  </a:cubicBezTo>
                  <a:cubicBezTo>
                    <a:pt x="747" y="189"/>
                    <a:pt x="694" y="106"/>
                    <a:pt x="604" y="54"/>
                  </a:cubicBezTo>
                  <a:cubicBezTo>
                    <a:pt x="548" y="21"/>
                    <a:pt x="474" y="1"/>
                    <a:pt x="403" y="1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3907;p54">
              <a:extLst>
                <a:ext uri="{FF2B5EF4-FFF2-40B4-BE49-F238E27FC236}">
                  <a16:creationId xmlns:a16="http://schemas.microsoft.com/office/drawing/2014/main" id="{C6403793-76E7-4DBB-85D0-52C1BC08D599}"/>
                </a:ext>
              </a:extLst>
            </p:cNvPr>
            <p:cNvSpPr/>
            <p:nvPr/>
          </p:nvSpPr>
          <p:spPr>
            <a:xfrm>
              <a:off x="4895725" y="2280600"/>
              <a:ext cx="27525" cy="48925"/>
            </a:xfrm>
            <a:custGeom>
              <a:avLst/>
              <a:gdLst/>
              <a:ahLst/>
              <a:cxnLst/>
              <a:rect l="l" t="t" r="r" b="b"/>
              <a:pathLst>
                <a:path w="1101" h="1957" extrusionOk="0">
                  <a:moveTo>
                    <a:pt x="419" y="1"/>
                  </a:moveTo>
                  <a:cubicBezTo>
                    <a:pt x="385" y="1"/>
                    <a:pt x="351" y="6"/>
                    <a:pt x="319" y="16"/>
                  </a:cubicBezTo>
                  <a:cubicBezTo>
                    <a:pt x="110" y="83"/>
                    <a:pt x="1" y="280"/>
                    <a:pt x="48" y="493"/>
                  </a:cubicBezTo>
                  <a:lnTo>
                    <a:pt x="306" y="1670"/>
                  </a:lnTo>
                  <a:cubicBezTo>
                    <a:pt x="342" y="1836"/>
                    <a:pt x="516" y="1956"/>
                    <a:pt x="684" y="1956"/>
                  </a:cubicBezTo>
                  <a:cubicBezTo>
                    <a:pt x="718" y="1956"/>
                    <a:pt x="751" y="1951"/>
                    <a:pt x="783" y="1941"/>
                  </a:cubicBezTo>
                  <a:cubicBezTo>
                    <a:pt x="991" y="1872"/>
                    <a:pt x="1100" y="1676"/>
                    <a:pt x="1054" y="1464"/>
                  </a:cubicBezTo>
                  <a:lnTo>
                    <a:pt x="796" y="287"/>
                  </a:lnTo>
                  <a:cubicBezTo>
                    <a:pt x="761" y="121"/>
                    <a:pt x="587" y="1"/>
                    <a:pt x="419" y="1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3908;p54">
              <a:extLst>
                <a:ext uri="{FF2B5EF4-FFF2-40B4-BE49-F238E27FC236}">
                  <a16:creationId xmlns:a16="http://schemas.microsoft.com/office/drawing/2014/main" id="{185EA16D-8472-454E-8E8C-490508F7BDEC}"/>
                </a:ext>
              </a:extLst>
            </p:cNvPr>
            <p:cNvSpPr/>
            <p:nvPr/>
          </p:nvSpPr>
          <p:spPr>
            <a:xfrm>
              <a:off x="5062350" y="2385900"/>
              <a:ext cx="26600" cy="38350"/>
            </a:xfrm>
            <a:custGeom>
              <a:avLst/>
              <a:gdLst/>
              <a:ahLst/>
              <a:cxnLst/>
              <a:rect l="l" t="t" r="r" b="b"/>
              <a:pathLst>
                <a:path w="1064" h="1534" extrusionOk="0">
                  <a:moveTo>
                    <a:pt x="398" y="1"/>
                  </a:moveTo>
                  <a:cubicBezTo>
                    <a:pt x="365" y="1"/>
                    <a:pt x="332" y="5"/>
                    <a:pt x="303" y="15"/>
                  </a:cubicBezTo>
                  <a:cubicBezTo>
                    <a:pt x="210" y="45"/>
                    <a:pt x="118" y="102"/>
                    <a:pt x="72" y="193"/>
                  </a:cubicBezTo>
                  <a:cubicBezTo>
                    <a:pt x="25" y="281"/>
                    <a:pt x="0" y="390"/>
                    <a:pt x="32" y="491"/>
                  </a:cubicBezTo>
                  <a:lnTo>
                    <a:pt x="286" y="1249"/>
                  </a:lnTo>
                  <a:cubicBezTo>
                    <a:pt x="317" y="1343"/>
                    <a:pt x="375" y="1428"/>
                    <a:pt x="462" y="1480"/>
                  </a:cubicBezTo>
                  <a:cubicBezTo>
                    <a:pt x="519" y="1513"/>
                    <a:pt x="595" y="1534"/>
                    <a:pt x="667" y="1534"/>
                  </a:cubicBezTo>
                  <a:cubicBezTo>
                    <a:pt x="700" y="1534"/>
                    <a:pt x="732" y="1529"/>
                    <a:pt x="762" y="1520"/>
                  </a:cubicBezTo>
                  <a:cubicBezTo>
                    <a:pt x="855" y="1490"/>
                    <a:pt x="946" y="1432"/>
                    <a:pt x="992" y="1342"/>
                  </a:cubicBezTo>
                  <a:cubicBezTo>
                    <a:pt x="1040" y="1253"/>
                    <a:pt x="1064" y="1143"/>
                    <a:pt x="1032" y="1043"/>
                  </a:cubicBezTo>
                  <a:lnTo>
                    <a:pt x="780" y="286"/>
                  </a:lnTo>
                  <a:cubicBezTo>
                    <a:pt x="747" y="190"/>
                    <a:pt x="690" y="107"/>
                    <a:pt x="602" y="54"/>
                  </a:cubicBezTo>
                  <a:cubicBezTo>
                    <a:pt x="546" y="21"/>
                    <a:pt x="470" y="1"/>
                    <a:pt x="398" y="1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3909;p54">
              <a:extLst>
                <a:ext uri="{FF2B5EF4-FFF2-40B4-BE49-F238E27FC236}">
                  <a16:creationId xmlns:a16="http://schemas.microsoft.com/office/drawing/2014/main" id="{FD8B969C-FAF4-48C0-AB4A-EFCD8D46A0EE}"/>
                </a:ext>
              </a:extLst>
            </p:cNvPr>
            <p:cNvSpPr/>
            <p:nvPr/>
          </p:nvSpPr>
          <p:spPr>
            <a:xfrm>
              <a:off x="5192750" y="2360725"/>
              <a:ext cx="24375" cy="40375"/>
            </a:xfrm>
            <a:custGeom>
              <a:avLst/>
              <a:gdLst/>
              <a:ahLst/>
              <a:cxnLst/>
              <a:rect l="l" t="t" r="r" b="b"/>
              <a:pathLst>
                <a:path w="975" h="1615" extrusionOk="0">
                  <a:moveTo>
                    <a:pt x="389" y="0"/>
                  </a:moveTo>
                  <a:cubicBezTo>
                    <a:pt x="356" y="0"/>
                    <a:pt x="323" y="5"/>
                    <a:pt x="294" y="14"/>
                  </a:cubicBezTo>
                  <a:cubicBezTo>
                    <a:pt x="201" y="46"/>
                    <a:pt x="109" y="103"/>
                    <a:pt x="62" y="192"/>
                  </a:cubicBezTo>
                  <a:cubicBezTo>
                    <a:pt x="11" y="287"/>
                    <a:pt x="0" y="386"/>
                    <a:pt x="23" y="492"/>
                  </a:cubicBezTo>
                  <a:cubicBezTo>
                    <a:pt x="83" y="771"/>
                    <a:pt x="145" y="1051"/>
                    <a:pt x="204" y="1330"/>
                  </a:cubicBezTo>
                  <a:cubicBezTo>
                    <a:pt x="224" y="1422"/>
                    <a:pt x="302" y="1515"/>
                    <a:pt x="381" y="1561"/>
                  </a:cubicBezTo>
                  <a:cubicBezTo>
                    <a:pt x="437" y="1594"/>
                    <a:pt x="513" y="1615"/>
                    <a:pt x="586" y="1615"/>
                  </a:cubicBezTo>
                  <a:cubicBezTo>
                    <a:pt x="619" y="1615"/>
                    <a:pt x="651" y="1610"/>
                    <a:pt x="681" y="1601"/>
                  </a:cubicBezTo>
                  <a:cubicBezTo>
                    <a:pt x="774" y="1569"/>
                    <a:pt x="864" y="1512"/>
                    <a:pt x="912" y="1423"/>
                  </a:cubicBezTo>
                  <a:cubicBezTo>
                    <a:pt x="962" y="1329"/>
                    <a:pt x="975" y="1230"/>
                    <a:pt x="950" y="1124"/>
                  </a:cubicBezTo>
                  <a:cubicBezTo>
                    <a:pt x="890" y="844"/>
                    <a:pt x="828" y="565"/>
                    <a:pt x="770" y="285"/>
                  </a:cubicBezTo>
                  <a:cubicBezTo>
                    <a:pt x="750" y="193"/>
                    <a:pt x="671" y="100"/>
                    <a:pt x="592" y="54"/>
                  </a:cubicBezTo>
                  <a:cubicBezTo>
                    <a:pt x="536" y="21"/>
                    <a:pt x="461" y="0"/>
                    <a:pt x="389" y="0"/>
                  </a:cubicBezTo>
                  <a:close/>
                </a:path>
              </a:pathLst>
            </a:custGeom>
            <a:solidFill>
              <a:srgbClr val="FFFFFF">
                <a:alpha val="340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3910;p54">
              <a:extLst>
                <a:ext uri="{FF2B5EF4-FFF2-40B4-BE49-F238E27FC236}">
                  <a16:creationId xmlns:a16="http://schemas.microsoft.com/office/drawing/2014/main" id="{C104FC45-6158-4871-9476-A8CF660D4F10}"/>
                </a:ext>
              </a:extLst>
            </p:cNvPr>
            <p:cNvSpPr/>
            <p:nvPr/>
          </p:nvSpPr>
          <p:spPr>
            <a:xfrm>
              <a:off x="4916125" y="1755750"/>
              <a:ext cx="179425" cy="157150"/>
            </a:xfrm>
            <a:custGeom>
              <a:avLst/>
              <a:gdLst/>
              <a:ahLst/>
              <a:cxnLst/>
              <a:rect l="l" t="t" r="r" b="b"/>
              <a:pathLst>
                <a:path w="7177" h="6286" extrusionOk="0">
                  <a:moveTo>
                    <a:pt x="3587" y="0"/>
                  </a:moveTo>
                  <a:cubicBezTo>
                    <a:pt x="3085" y="0"/>
                    <a:pt x="2576" y="120"/>
                    <a:pt x="2103" y="374"/>
                  </a:cubicBezTo>
                  <a:cubicBezTo>
                    <a:pt x="575" y="1194"/>
                    <a:pt x="0" y="3099"/>
                    <a:pt x="819" y="4627"/>
                  </a:cubicBezTo>
                  <a:cubicBezTo>
                    <a:pt x="1384" y="5684"/>
                    <a:pt x="2468" y="6285"/>
                    <a:pt x="3588" y="6285"/>
                  </a:cubicBezTo>
                  <a:cubicBezTo>
                    <a:pt x="4090" y="6285"/>
                    <a:pt x="4598" y="6165"/>
                    <a:pt x="5071" y="5911"/>
                  </a:cubicBezTo>
                  <a:cubicBezTo>
                    <a:pt x="6602" y="5093"/>
                    <a:pt x="7177" y="3188"/>
                    <a:pt x="6357" y="1659"/>
                  </a:cubicBezTo>
                  <a:cubicBezTo>
                    <a:pt x="5791" y="601"/>
                    <a:pt x="4707" y="0"/>
                    <a:pt x="3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911;p54">
              <a:extLst>
                <a:ext uri="{FF2B5EF4-FFF2-40B4-BE49-F238E27FC236}">
                  <a16:creationId xmlns:a16="http://schemas.microsoft.com/office/drawing/2014/main" id="{69BDD369-BD25-4B6E-813C-9F558A328898}"/>
                </a:ext>
              </a:extLst>
            </p:cNvPr>
            <p:cNvSpPr/>
            <p:nvPr/>
          </p:nvSpPr>
          <p:spPr>
            <a:xfrm>
              <a:off x="4964425" y="1755825"/>
              <a:ext cx="131125" cy="149925"/>
            </a:xfrm>
            <a:custGeom>
              <a:avLst/>
              <a:gdLst/>
              <a:ahLst/>
              <a:cxnLst/>
              <a:rect l="l" t="t" r="r" b="b"/>
              <a:pathLst>
                <a:path w="5245" h="5997" extrusionOk="0">
                  <a:moveTo>
                    <a:pt x="1654" y="0"/>
                  </a:moveTo>
                  <a:cubicBezTo>
                    <a:pt x="1153" y="0"/>
                    <a:pt x="645" y="120"/>
                    <a:pt x="172" y="373"/>
                  </a:cubicBezTo>
                  <a:cubicBezTo>
                    <a:pt x="114" y="404"/>
                    <a:pt x="58" y="440"/>
                    <a:pt x="0" y="476"/>
                  </a:cubicBezTo>
                  <a:lnTo>
                    <a:pt x="2960" y="5997"/>
                  </a:lnTo>
                  <a:cubicBezTo>
                    <a:pt x="3022" y="5968"/>
                    <a:pt x="3082" y="5942"/>
                    <a:pt x="3142" y="5911"/>
                  </a:cubicBezTo>
                  <a:cubicBezTo>
                    <a:pt x="4670" y="5090"/>
                    <a:pt x="5245" y="3185"/>
                    <a:pt x="4426" y="1657"/>
                  </a:cubicBezTo>
                  <a:cubicBezTo>
                    <a:pt x="3859" y="601"/>
                    <a:pt x="2775" y="0"/>
                    <a:pt x="1654" y="0"/>
                  </a:cubicBezTo>
                  <a:close/>
                </a:path>
              </a:pathLst>
            </a:custGeom>
            <a:solidFill>
              <a:srgbClr val="0D02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3912;p54">
              <a:extLst>
                <a:ext uri="{FF2B5EF4-FFF2-40B4-BE49-F238E27FC236}">
                  <a16:creationId xmlns:a16="http://schemas.microsoft.com/office/drawing/2014/main" id="{86F0E0DA-08E7-4939-9092-67EBCB6EED83}"/>
                </a:ext>
              </a:extLst>
            </p:cNvPr>
            <p:cNvSpPr/>
            <p:nvPr/>
          </p:nvSpPr>
          <p:spPr>
            <a:xfrm>
              <a:off x="4988500" y="1918025"/>
              <a:ext cx="81375" cy="81350"/>
            </a:xfrm>
            <a:custGeom>
              <a:avLst/>
              <a:gdLst/>
              <a:ahLst/>
              <a:cxnLst/>
              <a:rect l="l" t="t" r="r" b="b"/>
              <a:pathLst>
                <a:path w="3255" h="3254" extrusionOk="0">
                  <a:moveTo>
                    <a:pt x="1627" y="0"/>
                  </a:moveTo>
                  <a:cubicBezTo>
                    <a:pt x="727" y="0"/>
                    <a:pt x="1" y="729"/>
                    <a:pt x="1" y="1627"/>
                  </a:cubicBezTo>
                  <a:cubicBezTo>
                    <a:pt x="1" y="2527"/>
                    <a:pt x="727" y="3254"/>
                    <a:pt x="1627" y="3254"/>
                  </a:cubicBezTo>
                  <a:cubicBezTo>
                    <a:pt x="2526" y="3254"/>
                    <a:pt x="3254" y="2526"/>
                    <a:pt x="3254" y="1627"/>
                  </a:cubicBezTo>
                  <a:cubicBezTo>
                    <a:pt x="3254" y="729"/>
                    <a:pt x="2526" y="0"/>
                    <a:pt x="1627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7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CF268C3A-C520-4E28-80CD-3E7798F4E1DD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28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9374F37E-767C-4C87-A84E-95193428F456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29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00CAD24D-C9C7-48AB-A8D5-7444DA04FF1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30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DEC77FFD-A050-4A02-9BAF-F312B062A2B9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31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8F73784A-97C4-4981-B219-CC0D425DCC07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132" name="รูปภาพ 131">
            <a:hlinkClick r:id="rId8" action="ppaction://hlinksldjump"/>
            <a:extLst>
              <a:ext uri="{FF2B5EF4-FFF2-40B4-BE49-F238E27FC236}">
                <a16:creationId xmlns:a16="http://schemas.microsoft.com/office/drawing/2014/main" id="{D6D6E61C-0715-4E2A-AC7B-05C84FAD9B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5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014623EA-D9B3-4DCC-B6CF-BFCF515C7728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F9C491B0-21B2-46CF-BF65-FECED709347E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CBD84419-2FF1-4435-AFEC-56E7A5A793F7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BB941057-E36B-4969-B670-248724C857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D6871D66-8786-4A95-BA71-0D15846E6A31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9" name="รูปภาพ 28">
            <a:hlinkClick r:id="rId8" action="ppaction://hlinksldjump"/>
            <a:extLst>
              <a:ext uri="{FF2B5EF4-FFF2-40B4-BE49-F238E27FC236}">
                <a16:creationId xmlns:a16="http://schemas.microsoft.com/office/drawing/2014/main" id="{5D2AD2CB-8D86-4E5D-812E-7CE441DFEC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15" name="Google Shape;4259;p71">
            <a:extLst>
              <a:ext uri="{FF2B5EF4-FFF2-40B4-BE49-F238E27FC236}">
                <a16:creationId xmlns:a16="http://schemas.microsoft.com/office/drawing/2014/main" id="{D940E92C-00D4-4AC2-8CE0-78AA99060FA0}"/>
              </a:ext>
            </a:extLst>
          </p:cNvPr>
          <p:cNvSpPr txBox="1"/>
          <p:nvPr/>
        </p:nvSpPr>
        <p:spPr>
          <a:xfrm>
            <a:off x="1252727" y="547883"/>
            <a:ext cx="8466563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เขียนตารางทางเดียวแสดงจำนวนจังหวัดที่มีสภาพป่าไม้แบบต่าง ๆ ของประเทศไทย</a:t>
            </a:r>
          </a:p>
        </p:txBody>
      </p:sp>
      <p:grpSp>
        <p:nvGrpSpPr>
          <p:cNvPr id="16" name="Google Shape;3186;p51">
            <a:extLst>
              <a:ext uri="{FF2B5EF4-FFF2-40B4-BE49-F238E27FC236}">
                <a16:creationId xmlns:a16="http://schemas.microsoft.com/office/drawing/2014/main" id="{1AE68204-70CE-48B6-951E-97CCBE6449A2}"/>
              </a:ext>
            </a:extLst>
          </p:cNvPr>
          <p:cNvGrpSpPr/>
          <p:nvPr/>
        </p:nvGrpSpPr>
        <p:grpSpPr>
          <a:xfrm rot="14045225">
            <a:off x="9981968" y="564058"/>
            <a:ext cx="292669" cy="583541"/>
            <a:chOff x="2518050" y="238125"/>
            <a:chExt cx="2610950" cy="5185750"/>
          </a:xfrm>
        </p:grpSpPr>
        <p:sp>
          <p:nvSpPr>
            <p:cNvPr id="17" name="Google Shape;3187;p51">
              <a:extLst>
                <a:ext uri="{FF2B5EF4-FFF2-40B4-BE49-F238E27FC236}">
                  <a16:creationId xmlns:a16="http://schemas.microsoft.com/office/drawing/2014/main" id="{95112C1B-AC3F-44C6-9D15-FFA9D68FCB15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18" name="Google Shape;3188;p51">
              <a:extLst>
                <a:ext uri="{FF2B5EF4-FFF2-40B4-BE49-F238E27FC236}">
                  <a16:creationId xmlns:a16="http://schemas.microsoft.com/office/drawing/2014/main" id="{8715A222-D8E0-4999-B291-66EAC5330CB9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19" name="Google Shape;3189;p51">
              <a:extLst>
                <a:ext uri="{FF2B5EF4-FFF2-40B4-BE49-F238E27FC236}">
                  <a16:creationId xmlns:a16="http://schemas.microsoft.com/office/drawing/2014/main" id="{E6C11AEB-01F7-4CBB-BF1B-D50525957464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0" name="Google Shape;3190;p51">
              <a:extLst>
                <a:ext uri="{FF2B5EF4-FFF2-40B4-BE49-F238E27FC236}">
                  <a16:creationId xmlns:a16="http://schemas.microsoft.com/office/drawing/2014/main" id="{E2579E8A-D327-4A6E-9D0F-957014D52165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1" name="Google Shape;3191;p51">
              <a:extLst>
                <a:ext uri="{FF2B5EF4-FFF2-40B4-BE49-F238E27FC236}">
                  <a16:creationId xmlns:a16="http://schemas.microsoft.com/office/drawing/2014/main" id="{050532F8-8CE7-4057-8786-4348A98392B4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0" name="Google Shape;3192;p51">
              <a:extLst>
                <a:ext uri="{FF2B5EF4-FFF2-40B4-BE49-F238E27FC236}">
                  <a16:creationId xmlns:a16="http://schemas.microsoft.com/office/drawing/2014/main" id="{9526AE68-6D80-41BA-9A56-FB7121100190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1" name="Google Shape;3193;p51">
              <a:extLst>
                <a:ext uri="{FF2B5EF4-FFF2-40B4-BE49-F238E27FC236}">
                  <a16:creationId xmlns:a16="http://schemas.microsoft.com/office/drawing/2014/main" id="{46734064-B48E-4834-A8EC-D77F25663C28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32" name="Google Shape;8099;p68">
            <a:extLst>
              <a:ext uri="{FF2B5EF4-FFF2-40B4-BE49-F238E27FC236}">
                <a16:creationId xmlns:a16="http://schemas.microsoft.com/office/drawing/2014/main" id="{439CCA36-E94A-4118-8BA6-76F612D18203}"/>
              </a:ext>
            </a:extLst>
          </p:cNvPr>
          <p:cNvSpPr/>
          <p:nvPr/>
        </p:nvSpPr>
        <p:spPr>
          <a:xfrm rot="191175">
            <a:off x="1064683" y="942378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sp>
        <p:nvSpPr>
          <p:cNvPr id="43" name="Google Shape;8099;p68">
            <a:extLst>
              <a:ext uri="{FF2B5EF4-FFF2-40B4-BE49-F238E27FC236}">
                <a16:creationId xmlns:a16="http://schemas.microsoft.com/office/drawing/2014/main" id="{1A1D7106-D008-4D39-B42F-93E4C999B856}"/>
              </a:ext>
            </a:extLst>
          </p:cNvPr>
          <p:cNvSpPr/>
          <p:nvPr/>
        </p:nvSpPr>
        <p:spPr>
          <a:xfrm rot="191175">
            <a:off x="5502092" y="958219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5E0B6D20-FD8A-4342-992F-1C42A641CF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42" y="1143883"/>
            <a:ext cx="4074218" cy="5252305"/>
          </a:xfrm>
          <a:prstGeom prst="rect">
            <a:avLst/>
          </a:prstGeom>
        </p:spPr>
      </p:pic>
      <p:sp>
        <p:nvSpPr>
          <p:cNvPr id="44" name="กล่องข้อความ 43">
            <a:extLst>
              <a:ext uri="{FF2B5EF4-FFF2-40B4-BE49-F238E27FC236}">
                <a16:creationId xmlns:a16="http://schemas.microsoft.com/office/drawing/2014/main" id="{4B09219F-23D8-42E1-AF1C-116F8ACB9A36}"/>
              </a:ext>
            </a:extLst>
          </p:cNvPr>
          <p:cNvSpPr txBox="1"/>
          <p:nvPr/>
        </p:nvSpPr>
        <p:spPr>
          <a:xfrm>
            <a:off x="5902322" y="1284279"/>
            <a:ext cx="4414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จำนวนจังหวัดที่มีสภาพป่าไม้แบบต่าง ๆ ของประเทศไทย</a:t>
            </a:r>
          </a:p>
        </p:txBody>
      </p:sp>
      <p:graphicFrame>
        <p:nvGraphicFramePr>
          <p:cNvPr id="45" name="ตาราง 3">
            <a:extLst>
              <a:ext uri="{FF2B5EF4-FFF2-40B4-BE49-F238E27FC236}">
                <a16:creationId xmlns:a16="http://schemas.microsoft.com/office/drawing/2014/main" id="{997F37E1-73E7-4F09-83FE-5E1423F97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005928"/>
              </p:ext>
            </p:extLst>
          </p:nvPr>
        </p:nvGraphicFramePr>
        <p:xfrm>
          <a:off x="5124700" y="1810381"/>
          <a:ext cx="6012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44039927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197898223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954410953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153597646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3409801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สภาพป่าไม้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แห้งแล้ง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เริ่มจะแล้ง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ค่อนข้างอุดมสมบูรณ์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อุดมสมบูรณ์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(จังหวัด)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459760"/>
                  </a:ext>
                </a:extLst>
              </a:tr>
            </a:tbl>
          </a:graphicData>
        </a:graphic>
      </p:graphicFrame>
      <p:sp>
        <p:nvSpPr>
          <p:cNvPr id="46" name="กล่องข้อความ 45">
            <a:extLst>
              <a:ext uri="{FF2B5EF4-FFF2-40B4-BE49-F238E27FC236}">
                <a16:creationId xmlns:a16="http://schemas.microsoft.com/office/drawing/2014/main" id="{046A67A2-89E6-4598-AFB8-A7340F81421D}"/>
              </a:ext>
            </a:extLst>
          </p:cNvPr>
          <p:cNvSpPr txBox="1"/>
          <p:nvPr/>
        </p:nvSpPr>
        <p:spPr>
          <a:xfrm>
            <a:off x="6121778" y="3237642"/>
            <a:ext cx="4414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จำนวนจังหวัดที่มีสภาพป่าไม้แบบต่าง ๆ ของประเทศไทย</a:t>
            </a:r>
          </a:p>
        </p:txBody>
      </p:sp>
      <p:sp>
        <p:nvSpPr>
          <p:cNvPr id="47" name="กล่องข้อความ 46">
            <a:extLst>
              <a:ext uri="{FF2B5EF4-FFF2-40B4-BE49-F238E27FC236}">
                <a16:creationId xmlns:a16="http://schemas.microsoft.com/office/drawing/2014/main" id="{ABEBC1D7-05AE-46B9-BA97-7F06BD2601E1}"/>
              </a:ext>
            </a:extLst>
          </p:cNvPr>
          <p:cNvSpPr txBox="1"/>
          <p:nvPr/>
        </p:nvSpPr>
        <p:spPr>
          <a:xfrm>
            <a:off x="5585924" y="3246785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หรือ</a:t>
            </a:r>
          </a:p>
        </p:txBody>
      </p:sp>
      <p:graphicFrame>
        <p:nvGraphicFramePr>
          <p:cNvPr id="48" name="ตาราง 5">
            <a:extLst>
              <a:ext uri="{FF2B5EF4-FFF2-40B4-BE49-F238E27FC236}">
                <a16:creationId xmlns:a16="http://schemas.microsoft.com/office/drawing/2014/main" id="{E4D5D1CD-725E-4F51-AB53-67EC9AD933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882550"/>
              </p:ext>
            </p:extLst>
          </p:nvPr>
        </p:nvGraphicFramePr>
        <p:xfrm>
          <a:off x="6255721" y="3736680"/>
          <a:ext cx="4068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3915793297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430989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สภาพป่าไม้แบบต่าง ๆ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(จังหวัด)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631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แห้งแล้ง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249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เริ่มจะแล้ง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9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ค่อนข้างอุดมสมบูรณ์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07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อุดมสมบูรณ์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74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49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2A884432-A0C6-4F70-A8C3-00754BEC4E1B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4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985088F7-9C25-4662-9B19-FF61459C38B7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5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E19CB31D-F9D5-4BC1-B680-C7F351D48C50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6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5BD77DAF-DE82-4CF0-B67A-3282CC660E5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27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6A4D97B-9BAA-413E-995C-DCB7E38AA269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28" name="รูปภาพ 27">
            <a:hlinkClick r:id="rId8" action="ppaction://hlinksldjump"/>
            <a:extLst>
              <a:ext uri="{FF2B5EF4-FFF2-40B4-BE49-F238E27FC236}">
                <a16:creationId xmlns:a16="http://schemas.microsoft.com/office/drawing/2014/main" id="{23093136-39A0-430D-A737-496A64EEFC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15" name="Google Shape;4259;p71">
            <a:extLst>
              <a:ext uri="{FF2B5EF4-FFF2-40B4-BE49-F238E27FC236}">
                <a16:creationId xmlns:a16="http://schemas.microsoft.com/office/drawing/2014/main" id="{4F8C49F3-B7C1-45BC-8CAA-70160BD6B353}"/>
              </a:ext>
            </a:extLst>
          </p:cNvPr>
          <p:cNvSpPr txBox="1"/>
          <p:nvPr/>
        </p:nvSpPr>
        <p:spPr>
          <a:xfrm>
            <a:off x="3602706" y="602955"/>
            <a:ext cx="4158812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เขียนตารางทางเดียวจากข้อมูลที่กำหนด</a:t>
            </a:r>
          </a:p>
        </p:txBody>
      </p:sp>
      <p:grpSp>
        <p:nvGrpSpPr>
          <p:cNvPr id="16" name="Google Shape;3186;p51">
            <a:extLst>
              <a:ext uri="{FF2B5EF4-FFF2-40B4-BE49-F238E27FC236}">
                <a16:creationId xmlns:a16="http://schemas.microsoft.com/office/drawing/2014/main" id="{0B8E2F66-2D20-4167-B33B-C6DDF08C3390}"/>
              </a:ext>
            </a:extLst>
          </p:cNvPr>
          <p:cNvGrpSpPr/>
          <p:nvPr/>
        </p:nvGrpSpPr>
        <p:grpSpPr>
          <a:xfrm rot="14045225">
            <a:off x="7791165" y="576108"/>
            <a:ext cx="292669" cy="583541"/>
            <a:chOff x="2518050" y="238125"/>
            <a:chExt cx="2610950" cy="5185750"/>
          </a:xfrm>
        </p:grpSpPr>
        <p:sp>
          <p:nvSpPr>
            <p:cNvPr id="17" name="Google Shape;3187;p51">
              <a:extLst>
                <a:ext uri="{FF2B5EF4-FFF2-40B4-BE49-F238E27FC236}">
                  <a16:creationId xmlns:a16="http://schemas.microsoft.com/office/drawing/2014/main" id="{A7FFDE40-0D98-4B51-83C6-FF7C340B9397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0" name="Google Shape;3188;p51">
              <a:extLst>
                <a:ext uri="{FF2B5EF4-FFF2-40B4-BE49-F238E27FC236}">
                  <a16:creationId xmlns:a16="http://schemas.microsoft.com/office/drawing/2014/main" id="{AA1F3BB8-4369-444E-AC6E-79E2672147B2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1" name="Google Shape;3189;p51">
              <a:extLst>
                <a:ext uri="{FF2B5EF4-FFF2-40B4-BE49-F238E27FC236}">
                  <a16:creationId xmlns:a16="http://schemas.microsoft.com/office/drawing/2014/main" id="{22C092A9-BCE6-4F48-94AB-5804DCBACBA3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2" name="Google Shape;3190;p51">
              <a:extLst>
                <a:ext uri="{FF2B5EF4-FFF2-40B4-BE49-F238E27FC236}">
                  <a16:creationId xmlns:a16="http://schemas.microsoft.com/office/drawing/2014/main" id="{D2B3AA59-A154-4DFC-A06E-5E66A3EE04D2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29" name="Google Shape;3191;p51">
              <a:extLst>
                <a:ext uri="{FF2B5EF4-FFF2-40B4-BE49-F238E27FC236}">
                  <a16:creationId xmlns:a16="http://schemas.microsoft.com/office/drawing/2014/main" id="{AAFD436A-8D3E-46A8-8250-00C8BB74C8C3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0" name="Google Shape;3192;p51">
              <a:extLst>
                <a:ext uri="{FF2B5EF4-FFF2-40B4-BE49-F238E27FC236}">
                  <a16:creationId xmlns:a16="http://schemas.microsoft.com/office/drawing/2014/main" id="{A1ABB090-E63D-4493-AC9B-8CFA7001249D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31" name="Google Shape;3193;p51">
              <a:extLst>
                <a:ext uri="{FF2B5EF4-FFF2-40B4-BE49-F238E27FC236}">
                  <a16:creationId xmlns:a16="http://schemas.microsoft.com/office/drawing/2014/main" id="{650FC775-E6F4-4C5D-B07F-078215462DFD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32" name="Google Shape;8099;p68">
            <a:extLst>
              <a:ext uri="{FF2B5EF4-FFF2-40B4-BE49-F238E27FC236}">
                <a16:creationId xmlns:a16="http://schemas.microsoft.com/office/drawing/2014/main" id="{C1E65E47-B91D-4F82-B9B4-64B3C7748CD8}"/>
              </a:ext>
            </a:extLst>
          </p:cNvPr>
          <p:cNvSpPr/>
          <p:nvPr/>
        </p:nvSpPr>
        <p:spPr>
          <a:xfrm rot="191175">
            <a:off x="3330035" y="961373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59" name="กลุ่ม 58">
            <a:extLst>
              <a:ext uri="{FF2B5EF4-FFF2-40B4-BE49-F238E27FC236}">
                <a16:creationId xmlns:a16="http://schemas.microsoft.com/office/drawing/2014/main" id="{038F2F94-3526-4C14-9731-B68C40C83266}"/>
              </a:ext>
            </a:extLst>
          </p:cNvPr>
          <p:cNvGrpSpPr/>
          <p:nvPr/>
        </p:nvGrpSpPr>
        <p:grpSpPr>
          <a:xfrm>
            <a:off x="1081709" y="508418"/>
            <a:ext cx="2641600" cy="733223"/>
            <a:chOff x="982795" y="710715"/>
            <a:chExt cx="2641600" cy="733223"/>
          </a:xfrm>
        </p:grpSpPr>
        <p:sp>
          <p:nvSpPr>
            <p:cNvPr id="60" name="Google Shape;698;p49">
              <a:extLst>
                <a:ext uri="{FF2B5EF4-FFF2-40B4-BE49-F238E27FC236}">
                  <a16:creationId xmlns:a16="http://schemas.microsoft.com/office/drawing/2014/main" id="{A877A57C-BBB4-4656-8AEC-6E90F2B13C20}"/>
                </a:ext>
              </a:extLst>
            </p:cNvPr>
            <p:cNvSpPr/>
            <p:nvPr/>
          </p:nvSpPr>
          <p:spPr>
            <a:xfrm>
              <a:off x="991451" y="797186"/>
              <a:ext cx="2632944" cy="566289"/>
            </a:xfrm>
            <a:prstGeom prst="roundRect">
              <a:avLst>
                <a:gd name="adj" fmla="val 50000"/>
              </a:avLst>
            </a:prstGeom>
            <a:solidFill>
              <a:srgbClr val="FF4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701;p49">
              <a:extLst>
                <a:ext uri="{FF2B5EF4-FFF2-40B4-BE49-F238E27FC236}">
                  <a16:creationId xmlns:a16="http://schemas.microsoft.com/office/drawing/2014/main" id="{90ED4C6E-577F-4390-BF20-F12BF161ABDC}"/>
                </a:ext>
              </a:extLst>
            </p:cNvPr>
            <p:cNvSpPr txBox="1">
              <a:spLocks/>
            </p:cNvSpPr>
            <p:nvPr/>
          </p:nvSpPr>
          <p:spPr>
            <a:xfrm>
              <a:off x="982795" y="710715"/>
              <a:ext cx="2641600" cy="733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400" b="0" i="0" u="none" strike="noStrike" cap="none">
                  <a:solidFill>
                    <a:schemeClr val="lt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B022B"/>
                </a:buClr>
                <a:buSzPts val="2500"/>
                <a:buFont typeface="Odibee Sans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Odibee Sans"/>
                </a:rPr>
                <a:t>ตรวจสอบความเข้าใจ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Odibee Sans"/>
              </a:endParaRPr>
            </a:p>
          </p:txBody>
        </p:sp>
      </p:grpSp>
      <p:sp>
        <p:nvSpPr>
          <p:cNvPr id="51" name="กล่องข้อความ 50">
            <a:extLst>
              <a:ext uri="{FF2B5EF4-FFF2-40B4-BE49-F238E27FC236}">
                <a16:creationId xmlns:a16="http://schemas.microsoft.com/office/drawing/2014/main" id="{2364205A-A41F-4C1C-B162-1D96233DE480}"/>
              </a:ext>
            </a:extLst>
          </p:cNvPr>
          <p:cNvSpPr txBox="1"/>
          <p:nvPr/>
        </p:nvSpPr>
        <p:spPr>
          <a:xfrm>
            <a:off x="1248566" y="1298861"/>
            <a:ext cx="4559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วันจันทร์แก้วตานับจำนวนผักที่เก็บในโรงเรียนได้ข้อมูล ดังนี้</a:t>
            </a:r>
          </a:p>
        </p:txBody>
      </p:sp>
      <p:graphicFrame>
        <p:nvGraphicFramePr>
          <p:cNvPr id="52" name="ตาราง 4">
            <a:extLst>
              <a:ext uri="{FF2B5EF4-FFF2-40B4-BE49-F238E27FC236}">
                <a16:creationId xmlns:a16="http://schemas.microsoft.com/office/drawing/2014/main" id="{14A906F0-DC9A-4E57-B38A-C6013C91D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843570"/>
              </p:ext>
            </p:extLst>
          </p:nvPr>
        </p:nvGraphicFramePr>
        <p:xfrm>
          <a:off x="2060328" y="1737972"/>
          <a:ext cx="316028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375072613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408582243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2943643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406014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ผักชี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คะน้า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ผักกาดหอม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กวางตุ้ง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ต้นหอม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130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91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35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40</a:t>
                      </a:r>
                    </a:p>
                    <a:p>
                      <a:pPr algn="r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th-TH" sz="2400" b="0" dirty="0">
                        <a:solidFill>
                          <a:schemeClr val="tx1"/>
                        </a:solidFill>
                        <a:latin typeface="4804_KwangMD_PukluK" panose="02000000000000000000" pitchFamily="2" charset="0"/>
                        <a:cs typeface="4804_KwangMD_PukluK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5470036"/>
                  </a:ext>
                </a:extLst>
              </a:tr>
            </a:tbl>
          </a:graphicData>
        </a:graphic>
      </p:graphicFrame>
      <p:sp>
        <p:nvSpPr>
          <p:cNvPr id="53" name="กล่องข้อความ 52">
            <a:extLst>
              <a:ext uri="{FF2B5EF4-FFF2-40B4-BE49-F238E27FC236}">
                <a16:creationId xmlns:a16="http://schemas.microsoft.com/office/drawing/2014/main" id="{9A1EF53A-BF77-4B9A-844C-546C75878344}"/>
              </a:ext>
            </a:extLst>
          </p:cNvPr>
          <p:cNvSpPr txBox="1"/>
          <p:nvPr/>
        </p:nvSpPr>
        <p:spPr>
          <a:xfrm>
            <a:off x="6047795" y="1327975"/>
            <a:ext cx="4575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จำนวนผักชนิดต่าง</a:t>
            </a:r>
            <a:r>
              <a:rPr kumimoji="0" lang="th-TH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 ๆ ที่แก้วตาเก็บได้ในโรงเรียนในวันจันทร์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</a:endParaRPr>
          </a:p>
        </p:txBody>
      </p:sp>
      <p:graphicFrame>
        <p:nvGraphicFramePr>
          <p:cNvPr id="54" name="ตาราง 5">
            <a:extLst>
              <a:ext uri="{FF2B5EF4-FFF2-40B4-BE49-F238E27FC236}">
                <a16:creationId xmlns:a16="http://schemas.microsoft.com/office/drawing/2014/main" id="{9CB9E3AF-7A2E-48F3-B954-CCE60ED44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715887"/>
              </p:ext>
            </p:extLst>
          </p:nvPr>
        </p:nvGraphicFramePr>
        <p:xfrm>
          <a:off x="6785242" y="1789640"/>
          <a:ext cx="32760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3915793297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430989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ชนิดของผัก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(ต้น)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631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ผักชี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130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249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คะน้า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91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9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ผักกาดหอม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07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กวางตุ้ง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7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ต้นหอม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328392"/>
                  </a:ext>
                </a:extLst>
              </a:tr>
            </a:tbl>
          </a:graphicData>
        </a:graphic>
      </p:graphicFrame>
      <p:sp>
        <p:nvSpPr>
          <p:cNvPr id="58" name="กล่องข้อความ 57">
            <a:extLst>
              <a:ext uri="{FF2B5EF4-FFF2-40B4-BE49-F238E27FC236}">
                <a16:creationId xmlns:a16="http://schemas.microsoft.com/office/drawing/2014/main" id="{7D1DD236-784C-4143-BD7A-6862666EE40A}"/>
              </a:ext>
            </a:extLst>
          </p:cNvPr>
          <p:cNvSpPr txBox="1"/>
          <p:nvPr/>
        </p:nvSpPr>
        <p:spPr>
          <a:xfrm>
            <a:off x="3559286" y="479231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หรือ</a:t>
            </a:r>
          </a:p>
        </p:txBody>
      </p:sp>
      <p:sp>
        <p:nvSpPr>
          <p:cNvPr id="62" name="กล่องข้อความ 61">
            <a:extLst>
              <a:ext uri="{FF2B5EF4-FFF2-40B4-BE49-F238E27FC236}">
                <a16:creationId xmlns:a16="http://schemas.microsoft.com/office/drawing/2014/main" id="{01540FB0-9DBF-4F79-97B4-7184FB4920D7}"/>
              </a:ext>
            </a:extLst>
          </p:cNvPr>
          <p:cNvSpPr txBox="1"/>
          <p:nvPr/>
        </p:nvSpPr>
        <p:spPr>
          <a:xfrm>
            <a:off x="4145286" y="4788749"/>
            <a:ext cx="4575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th-TH" sz="2400" b="1" dirty="0">
                <a:solidFill>
                  <a:srgbClr val="FF0000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จำนวนผักชนิดต่าง ๆ ที่แก้วตาเก็บได้ในโรงเรียนในวันจันทร์</a:t>
            </a:r>
          </a:p>
        </p:txBody>
      </p:sp>
      <p:graphicFrame>
        <p:nvGraphicFramePr>
          <p:cNvPr id="63" name="ตาราง 3">
            <a:extLst>
              <a:ext uri="{FF2B5EF4-FFF2-40B4-BE49-F238E27FC236}">
                <a16:creationId xmlns:a16="http://schemas.microsoft.com/office/drawing/2014/main" id="{4480747A-D620-42DB-A51C-C65504723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333549"/>
              </p:ext>
            </p:extLst>
          </p:nvPr>
        </p:nvGraphicFramePr>
        <p:xfrm>
          <a:off x="2390810" y="5261352"/>
          <a:ext cx="694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44039927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789822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95441095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53597646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40980107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723517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ชนิดของผัก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ผักชี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คะน้า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ผักกาดหอม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กวางตุ้ง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ต้นหอม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จำนวน (ต้น)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130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91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4804_KwangMD_PukluK" panose="02000000000000000000" pitchFamily="2" charset="0"/>
                          <a:cs typeface="4804_KwangMD_PukluK" panose="02000000000000000000" pitchFamily="2" charset="0"/>
                        </a:rPr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459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2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8" grpId="0"/>
      <p:bldP spid="6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4111;p57">
            <a:extLst>
              <a:ext uri="{FF2B5EF4-FFF2-40B4-BE49-F238E27FC236}">
                <a16:creationId xmlns:a16="http://schemas.microsoft.com/office/drawing/2014/main" id="{0D1D2DAE-7297-4159-869C-430DFC5D4E69}"/>
              </a:ext>
            </a:extLst>
          </p:cNvPr>
          <p:cNvGrpSpPr/>
          <p:nvPr/>
        </p:nvGrpSpPr>
        <p:grpSpPr>
          <a:xfrm rot="-191527">
            <a:off x="2786346" y="1197549"/>
            <a:ext cx="6843613" cy="3341460"/>
            <a:chOff x="666700" y="727125"/>
            <a:chExt cx="7939189" cy="3876385"/>
          </a:xfrm>
        </p:grpSpPr>
        <p:sp>
          <p:nvSpPr>
            <p:cNvPr id="79" name="Google Shape;4112;p57">
              <a:extLst>
                <a:ext uri="{FF2B5EF4-FFF2-40B4-BE49-F238E27FC236}">
                  <a16:creationId xmlns:a16="http://schemas.microsoft.com/office/drawing/2014/main" id="{504B8075-7D83-492F-80AD-9408C7CD53FE}"/>
                </a:ext>
              </a:extLst>
            </p:cNvPr>
            <p:cNvSpPr/>
            <p:nvPr/>
          </p:nvSpPr>
          <p:spPr>
            <a:xfrm>
              <a:off x="666700" y="727125"/>
              <a:ext cx="7939189" cy="3876383"/>
            </a:xfrm>
            <a:custGeom>
              <a:avLst/>
              <a:gdLst/>
              <a:ahLst/>
              <a:cxnLst/>
              <a:rect l="l" t="t" r="r" b="b"/>
              <a:pathLst>
                <a:path w="199427" h="84906" extrusionOk="0">
                  <a:moveTo>
                    <a:pt x="1" y="0"/>
                  </a:moveTo>
                  <a:lnTo>
                    <a:pt x="1" y="84906"/>
                  </a:lnTo>
                  <a:lnTo>
                    <a:pt x="199426" y="84906"/>
                  </a:lnTo>
                  <a:lnTo>
                    <a:pt x="199426" y="0"/>
                  </a:lnTo>
                  <a:lnTo>
                    <a:pt x="191209" y="0"/>
                  </a:lnTo>
                  <a:lnTo>
                    <a:pt x="191209" y="3776"/>
                  </a:lnTo>
                  <a:cubicBezTo>
                    <a:pt x="192140" y="4492"/>
                    <a:pt x="192719" y="5486"/>
                    <a:pt x="192719" y="6586"/>
                  </a:cubicBezTo>
                  <a:cubicBezTo>
                    <a:pt x="192719" y="8766"/>
                    <a:pt x="190449" y="10533"/>
                    <a:pt x="187650" y="10533"/>
                  </a:cubicBezTo>
                  <a:cubicBezTo>
                    <a:pt x="184851" y="10533"/>
                    <a:pt x="182581" y="8766"/>
                    <a:pt x="182581" y="6586"/>
                  </a:cubicBezTo>
                  <a:cubicBezTo>
                    <a:pt x="182581" y="5486"/>
                    <a:pt x="183158" y="4492"/>
                    <a:pt x="184090" y="3776"/>
                  </a:cubicBezTo>
                  <a:lnTo>
                    <a:pt x="184090" y="0"/>
                  </a:lnTo>
                  <a:lnTo>
                    <a:pt x="173623" y="0"/>
                  </a:lnTo>
                  <a:lnTo>
                    <a:pt x="173623" y="3776"/>
                  </a:lnTo>
                  <a:cubicBezTo>
                    <a:pt x="174553" y="4492"/>
                    <a:pt x="175133" y="5486"/>
                    <a:pt x="175133" y="6586"/>
                  </a:cubicBezTo>
                  <a:cubicBezTo>
                    <a:pt x="175133" y="8766"/>
                    <a:pt x="172863" y="10533"/>
                    <a:pt x="170064" y="10533"/>
                  </a:cubicBezTo>
                  <a:cubicBezTo>
                    <a:pt x="167264" y="10533"/>
                    <a:pt x="164995" y="8766"/>
                    <a:pt x="164995" y="6586"/>
                  </a:cubicBezTo>
                  <a:cubicBezTo>
                    <a:pt x="164995" y="5486"/>
                    <a:pt x="165572" y="4492"/>
                    <a:pt x="166503" y="3776"/>
                  </a:cubicBezTo>
                  <a:lnTo>
                    <a:pt x="166503" y="0"/>
                  </a:lnTo>
                  <a:lnTo>
                    <a:pt x="156038" y="0"/>
                  </a:lnTo>
                  <a:lnTo>
                    <a:pt x="156038" y="3776"/>
                  </a:lnTo>
                  <a:cubicBezTo>
                    <a:pt x="156967" y="4492"/>
                    <a:pt x="157546" y="5486"/>
                    <a:pt x="157546" y="6586"/>
                  </a:cubicBezTo>
                  <a:cubicBezTo>
                    <a:pt x="157546" y="8766"/>
                    <a:pt x="155277" y="10533"/>
                    <a:pt x="152477" y="10533"/>
                  </a:cubicBezTo>
                  <a:cubicBezTo>
                    <a:pt x="149678" y="10533"/>
                    <a:pt x="147408" y="8766"/>
                    <a:pt x="147408" y="6586"/>
                  </a:cubicBezTo>
                  <a:cubicBezTo>
                    <a:pt x="147408" y="5486"/>
                    <a:pt x="147987" y="4492"/>
                    <a:pt x="148918" y="3776"/>
                  </a:cubicBezTo>
                  <a:lnTo>
                    <a:pt x="148918" y="0"/>
                  </a:lnTo>
                  <a:lnTo>
                    <a:pt x="138452" y="0"/>
                  </a:lnTo>
                  <a:lnTo>
                    <a:pt x="138452" y="3776"/>
                  </a:lnTo>
                  <a:cubicBezTo>
                    <a:pt x="139382" y="4492"/>
                    <a:pt x="139960" y="5486"/>
                    <a:pt x="139960" y="6586"/>
                  </a:cubicBezTo>
                  <a:cubicBezTo>
                    <a:pt x="139960" y="8766"/>
                    <a:pt x="137690" y="10533"/>
                    <a:pt x="134891" y="10533"/>
                  </a:cubicBezTo>
                  <a:cubicBezTo>
                    <a:pt x="132093" y="10533"/>
                    <a:pt x="129823" y="8766"/>
                    <a:pt x="129823" y="6586"/>
                  </a:cubicBezTo>
                  <a:cubicBezTo>
                    <a:pt x="129823" y="5486"/>
                    <a:pt x="130400" y="4492"/>
                    <a:pt x="131332" y="3776"/>
                  </a:cubicBezTo>
                  <a:lnTo>
                    <a:pt x="131332" y="0"/>
                  </a:lnTo>
                  <a:lnTo>
                    <a:pt x="120865" y="0"/>
                  </a:lnTo>
                  <a:lnTo>
                    <a:pt x="120865" y="3776"/>
                  </a:lnTo>
                  <a:cubicBezTo>
                    <a:pt x="121796" y="4492"/>
                    <a:pt x="122374" y="5486"/>
                    <a:pt x="122374" y="6586"/>
                  </a:cubicBezTo>
                  <a:cubicBezTo>
                    <a:pt x="122374" y="8766"/>
                    <a:pt x="120104" y="10533"/>
                    <a:pt x="117306" y="10533"/>
                  </a:cubicBezTo>
                  <a:cubicBezTo>
                    <a:pt x="114507" y="10533"/>
                    <a:pt x="112237" y="8766"/>
                    <a:pt x="112237" y="6586"/>
                  </a:cubicBezTo>
                  <a:cubicBezTo>
                    <a:pt x="112237" y="5486"/>
                    <a:pt x="112814" y="4492"/>
                    <a:pt x="113746" y="3776"/>
                  </a:cubicBezTo>
                  <a:lnTo>
                    <a:pt x="113746" y="0"/>
                  </a:lnTo>
                  <a:lnTo>
                    <a:pt x="103279" y="0"/>
                  </a:lnTo>
                  <a:lnTo>
                    <a:pt x="103279" y="3776"/>
                  </a:lnTo>
                  <a:cubicBezTo>
                    <a:pt x="104210" y="4492"/>
                    <a:pt x="104789" y="5486"/>
                    <a:pt x="104789" y="6586"/>
                  </a:cubicBezTo>
                  <a:cubicBezTo>
                    <a:pt x="104789" y="8766"/>
                    <a:pt x="102519" y="10533"/>
                    <a:pt x="99720" y="10533"/>
                  </a:cubicBezTo>
                  <a:cubicBezTo>
                    <a:pt x="96920" y="10533"/>
                    <a:pt x="94651" y="8766"/>
                    <a:pt x="94651" y="6586"/>
                  </a:cubicBezTo>
                  <a:cubicBezTo>
                    <a:pt x="94651" y="5486"/>
                    <a:pt x="95228" y="4492"/>
                    <a:pt x="96159" y="3776"/>
                  </a:cubicBezTo>
                  <a:lnTo>
                    <a:pt x="96159" y="0"/>
                  </a:lnTo>
                  <a:lnTo>
                    <a:pt x="85694" y="0"/>
                  </a:lnTo>
                  <a:lnTo>
                    <a:pt x="85694" y="3776"/>
                  </a:lnTo>
                  <a:cubicBezTo>
                    <a:pt x="86623" y="4492"/>
                    <a:pt x="87203" y="5486"/>
                    <a:pt x="87203" y="6586"/>
                  </a:cubicBezTo>
                  <a:cubicBezTo>
                    <a:pt x="87203" y="8766"/>
                    <a:pt x="84933" y="10533"/>
                    <a:pt x="82134" y="10533"/>
                  </a:cubicBezTo>
                  <a:cubicBezTo>
                    <a:pt x="79334" y="10533"/>
                    <a:pt x="77065" y="8766"/>
                    <a:pt x="77065" y="6586"/>
                  </a:cubicBezTo>
                  <a:cubicBezTo>
                    <a:pt x="77065" y="5486"/>
                    <a:pt x="77643" y="4492"/>
                    <a:pt x="78574" y="3776"/>
                  </a:cubicBezTo>
                  <a:lnTo>
                    <a:pt x="78574" y="0"/>
                  </a:lnTo>
                  <a:lnTo>
                    <a:pt x="68108" y="0"/>
                  </a:lnTo>
                  <a:lnTo>
                    <a:pt x="68108" y="3776"/>
                  </a:lnTo>
                  <a:cubicBezTo>
                    <a:pt x="69038" y="4492"/>
                    <a:pt x="69616" y="5486"/>
                    <a:pt x="69616" y="6586"/>
                  </a:cubicBezTo>
                  <a:cubicBezTo>
                    <a:pt x="69616" y="8766"/>
                    <a:pt x="67347" y="10533"/>
                    <a:pt x="64547" y="10533"/>
                  </a:cubicBezTo>
                  <a:cubicBezTo>
                    <a:pt x="61749" y="10533"/>
                    <a:pt x="59479" y="8766"/>
                    <a:pt x="59479" y="6586"/>
                  </a:cubicBezTo>
                  <a:cubicBezTo>
                    <a:pt x="59479" y="5486"/>
                    <a:pt x="60056" y="4492"/>
                    <a:pt x="60988" y="3776"/>
                  </a:cubicBezTo>
                  <a:lnTo>
                    <a:pt x="60988" y="0"/>
                  </a:lnTo>
                  <a:lnTo>
                    <a:pt x="50521" y="0"/>
                  </a:lnTo>
                  <a:lnTo>
                    <a:pt x="50521" y="3776"/>
                  </a:lnTo>
                  <a:cubicBezTo>
                    <a:pt x="51452" y="4492"/>
                    <a:pt x="52030" y="5486"/>
                    <a:pt x="52030" y="6586"/>
                  </a:cubicBezTo>
                  <a:cubicBezTo>
                    <a:pt x="52030" y="8766"/>
                    <a:pt x="49760" y="10533"/>
                    <a:pt x="46962" y="10533"/>
                  </a:cubicBezTo>
                  <a:cubicBezTo>
                    <a:pt x="44163" y="10533"/>
                    <a:pt x="41893" y="8766"/>
                    <a:pt x="41893" y="6586"/>
                  </a:cubicBezTo>
                  <a:cubicBezTo>
                    <a:pt x="41893" y="5486"/>
                    <a:pt x="42470" y="4492"/>
                    <a:pt x="43402" y="3776"/>
                  </a:cubicBezTo>
                  <a:lnTo>
                    <a:pt x="43402" y="0"/>
                  </a:lnTo>
                  <a:lnTo>
                    <a:pt x="32935" y="0"/>
                  </a:lnTo>
                  <a:lnTo>
                    <a:pt x="32935" y="3776"/>
                  </a:lnTo>
                  <a:cubicBezTo>
                    <a:pt x="33866" y="4492"/>
                    <a:pt x="34445" y="5486"/>
                    <a:pt x="34445" y="6586"/>
                  </a:cubicBezTo>
                  <a:cubicBezTo>
                    <a:pt x="34445" y="8766"/>
                    <a:pt x="32175" y="10533"/>
                    <a:pt x="29376" y="10533"/>
                  </a:cubicBezTo>
                  <a:cubicBezTo>
                    <a:pt x="26577" y="10533"/>
                    <a:pt x="24296" y="8765"/>
                    <a:pt x="24296" y="6586"/>
                  </a:cubicBezTo>
                  <a:cubicBezTo>
                    <a:pt x="24296" y="5486"/>
                    <a:pt x="24874" y="4492"/>
                    <a:pt x="25805" y="3776"/>
                  </a:cubicBezTo>
                  <a:lnTo>
                    <a:pt x="25805" y="0"/>
                  </a:lnTo>
                  <a:lnTo>
                    <a:pt x="15339" y="0"/>
                  </a:lnTo>
                  <a:lnTo>
                    <a:pt x="15339" y="3776"/>
                  </a:lnTo>
                  <a:cubicBezTo>
                    <a:pt x="16269" y="4492"/>
                    <a:pt x="16847" y="5486"/>
                    <a:pt x="16847" y="6586"/>
                  </a:cubicBezTo>
                  <a:cubicBezTo>
                    <a:pt x="16847" y="8766"/>
                    <a:pt x="14578" y="10533"/>
                    <a:pt x="11778" y="10533"/>
                  </a:cubicBezTo>
                  <a:cubicBezTo>
                    <a:pt x="8980" y="10533"/>
                    <a:pt x="6710" y="8766"/>
                    <a:pt x="6710" y="6586"/>
                  </a:cubicBezTo>
                  <a:cubicBezTo>
                    <a:pt x="6710" y="5486"/>
                    <a:pt x="7287" y="4492"/>
                    <a:pt x="8219" y="3776"/>
                  </a:cubicBezTo>
                  <a:lnTo>
                    <a:pt x="8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171450" dir="294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4113;p57">
              <a:extLst>
                <a:ext uri="{FF2B5EF4-FFF2-40B4-BE49-F238E27FC236}">
                  <a16:creationId xmlns:a16="http://schemas.microsoft.com/office/drawing/2014/main" id="{14BF7B6A-87A7-4720-B344-0A8D56D898BD}"/>
                </a:ext>
              </a:extLst>
            </p:cNvPr>
            <p:cNvSpPr/>
            <p:nvPr/>
          </p:nvSpPr>
          <p:spPr>
            <a:xfrm>
              <a:off x="677207" y="1468591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4114;p57">
              <a:extLst>
                <a:ext uri="{FF2B5EF4-FFF2-40B4-BE49-F238E27FC236}">
                  <a16:creationId xmlns:a16="http://schemas.microsoft.com/office/drawing/2014/main" id="{1076E99B-E9D1-40B2-A78D-7A839D0E3F2F}"/>
                </a:ext>
              </a:extLst>
            </p:cNvPr>
            <p:cNvSpPr/>
            <p:nvPr/>
          </p:nvSpPr>
          <p:spPr>
            <a:xfrm>
              <a:off x="677207" y="1913149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4115;p57">
              <a:extLst>
                <a:ext uri="{FF2B5EF4-FFF2-40B4-BE49-F238E27FC236}">
                  <a16:creationId xmlns:a16="http://schemas.microsoft.com/office/drawing/2014/main" id="{2CBA50B9-54F2-4B1B-8CD0-75B36366143E}"/>
                </a:ext>
              </a:extLst>
            </p:cNvPr>
            <p:cNvSpPr/>
            <p:nvPr/>
          </p:nvSpPr>
          <p:spPr>
            <a:xfrm>
              <a:off x="677207" y="2357588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4116;p57">
              <a:extLst>
                <a:ext uri="{FF2B5EF4-FFF2-40B4-BE49-F238E27FC236}">
                  <a16:creationId xmlns:a16="http://schemas.microsoft.com/office/drawing/2014/main" id="{3EA97F59-F7D3-4D27-B4F7-D70DE74DC4B0}"/>
                </a:ext>
              </a:extLst>
            </p:cNvPr>
            <p:cNvSpPr/>
            <p:nvPr/>
          </p:nvSpPr>
          <p:spPr>
            <a:xfrm>
              <a:off x="677207" y="2802146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4117;p57">
              <a:extLst>
                <a:ext uri="{FF2B5EF4-FFF2-40B4-BE49-F238E27FC236}">
                  <a16:creationId xmlns:a16="http://schemas.microsoft.com/office/drawing/2014/main" id="{FD185B61-6F3B-402F-A764-FCC359DA4EF0}"/>
                </a:ext>
              </a:extLst>
            </p:cNvPr>
            <p:cNvSpPr/>
            <p:nvPr/>
          </p:nvSpPr>
          <p:spPr>
            <a:xfrm>
              <a:off x="677207" y="3246704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0"/>
                  </a:moveTo>
                  <a:lnTo>
                    <a:pt x="1" y="480"/>
                  </a:lnTo>
                  <a:lnTo>
                    <a:pt x="198947" y="480"/>
                  </a:lnTo>
                  <a:lnTo>
                    <a:pt x="19894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4118;p57">
              <a:extLst>
                <a:ext uri="{FF2B5EF4-FFF2-40B4-BE49-F238E27FC236}">
                  <a16:creationId xmlns:a16="http://schemas.microsoft.com/office/drawing/2014/main" id="{E1A83571-AE66-444A-AA8D-DBA9AFDA1C26}"/>
                </a:ext>
              </a:extLst>
            </p:cNvPr>
            <p:cNvSpPr/>
            <p:nvPr/>
          </p:nvSpPr>
          <p:spPr>
            <a:xfrm>
              <a:off x="677207" y="369114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4119;p57">
              <a:extLst>
                <a:ext uri="{FF2B5EF4-FFF2-40B4-BE49-F238E27FC236}">
                  <a16:creationId xmlns:a16="http://schemas.microsoft.com/office/drawing/2014/main" id="{213A56BA-9A79-4913-B535-75015DAF0EA5}"/>
                </a:ext>
              </a:extLst>
            </p:cNvPr>
            <p:cNvSpPr/>
            <p:nvPr/>
          </p:nvSpPr>
          <p:spPr>
            <a:xfrm>
              <a:off x="326700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4120;p57">
              <a:extLst>
                <a:ext uri="{FF2B5EF4-FFF2-40B4-BE49-F238E27FC236}">
                  <a16:creationId xmlns:a16="http://schemas.microsoft.com/office/drawing/2014/main" id="{641699D3-0B32-4B85-965C-6AA7389D6E81}"/>
                </a:ext>
              </a:extLst>
            </p:cNvPr>
            <p:cNvSpPr/>
            <p:nvPr/>
          </p:nvSpPr>
          <p:spPr>
            <a:xfrm>
              <a:off x="2828063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4121;p57">
              <a:extLst>
                <a:ext uri="{FF2B5EF4-FFF2-40B4-BE49-F238E27FC236}">
                  <a16:creationId xmlns:a16="http://schemas.microsoft.com/office/drawing/2014/main" id="{DB4979EB-6B99-49F2-8AF5-EE6DB7D27668}"/>
                </a:ext>
              </a:extLst>
            </p:cNvPr>
            <p:cNvSpPr/>
            <p:nvPr/>
          </p:nvSpPr>
          <p:spPr>
            <a:xfrm>
              <a:off x="2389158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122;p57">
              <a:extLst>
                <a:ext uri="{FF2B5EF4-FFF2-40B4-BE49-F238E27FC236}">
                  <a16:creationId xmlns:a16="http://schemas.microsoft.com/office/drawing/2014/main" id="{C9AC25D9-8A38-4076-AD43-53E40FD0BD05}"/>
                </a:ext>
              </a:extLst>
            </p:cNvPr>
            <p:cNvSpPr/>
            <p:nvPr/>
          </p:nvSpPr>
          <p:spPr>
            <a:xfrm>
              <a:off x="1950174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4123;p57">
              <a:extLst>
                <a:ext uri="{FF2B5EF4-FFF2-40B4-BE49-F238E27FC236}">
                  <a16:creationId xmlns:a16="http://schemas.microsoft.com/office/drawing/2014/main" id="{C576105C-EE0E-41D7-8078-E70FC9AD978F}"/>
                </a:ext>
              </a:extLst>
            </p:cNvPr>
            <p:cNvSpPr/>
            <p:nvPr/>
          </p:nvSpPr>
          <p:spPr>
            <a:xfrm>
              <a:off x="1511309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4124;p57">
              <a:extLst>
                <a:ext uri="{FF2B5EF4-FFF2-40B4-BE49-F238E27FC236}">
                  <a16:creationId xmlns:a16="http://schemas.microsoft.com/office/drawing/2014/main" id="{723CD5AE-EEB2-47FB-951D-5DF3CD23B51B}"/>
                </a:ext>
              </a:extLst>
            </p:cNvPr>
            <p:cNvSpPr/>
            <p:nvPr/>
          </p:nvSpPr>
          <p:spPr>
            <a:xfrm>
              <a:off x="1072325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4125;p57">
              <a:extLst>
                <a:ext uri="{FF2B5EF4-FFF2-40B4-BE49-F238E27FC236}">
                  <a16:creationId xmlns:a16="http://schemas.microsoft.com/office/drawing/2014/main" id="{1E5C70E0-9E4B-4090-A510-5BCE6B3CA1CF}"/>
                </a:ext>
              </a:extLst>
            </p:cNvPr>
            <p:cNvSpPr/>
            <p:nvPr/>
          </p:nvSpPr>
          <p:spPr>
            <a:xfrm>
              <a:off x="5919783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4126;p57">
              <a:extLst>
                <a:ext uri="{FF2B5EF4-FFF2-40B4-BE49-F238E27FC236}">
                  <a16:creationId xmlns:a16="http://schemas.microsoft.com/office/drawing/2014/main" id="{2BACFD12-FAE7-4B93-A9AE-29E18522E1CA}"/>
                </a:ext>
              </a:extLst>
            </p:cNvPr>
            <p:cNvSpPr/>
            <p:nvPr/>
          </p:nvSpPr>
          <p:spPr>
            <a:xfrm>
              <a:off x="5480799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4127;p57">
              <a:extLst>
                <a:ext uri="{FF2B5EF4-FFF2-40B4-BE49-F238E27FC236}">
                  <a16:creationId xmlns:a16="http://schemas.microsoft.com/office/drawing/2014/main" id="{2D3B56EF-4EDA-49DB-A399-C8D1F45954CA}"/>
                </a:ext>
              </a:extLst>
            </p:cNvPr>
            <p:cNvSpPr/>
            <p:nvPr/>
          </p:nvSpPr>
          <p:spPr>
            <a:xfrm>
              <a:off x="5041894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4128;p57">
              <a:extLst>
                <a:ext uri="{FF2B5EF4-FFF2-40B4-BE49-F238E27FC236}">
                  <a16:creationId xmlns:a16="http://schemas.microsoft.com/office/drawing/2014/main" id="{7C7E5901-7F8E-423A-BAC6-539E7FA26DF3}"/>
                </a:ext>
              </a:extLst>
            </p:cNvPr>
            <p:cNvSpPr/>
            <p:nvPr/>
          </p:nvSpPr>
          <p:spPr>
            <a:xfrm>
              <a:off x="4602950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4129;p57">
              <a:extLst>
                <a:ext uri="{FF2B5EF4-FFF2-40B4-BE49-F238E27FC236}">
                  <a16:creationId xmlns:a16="http://schemas.microsoft.com/office/drawing/2014/main" id="{0B979D12-E620-46E1-9ED0-6461E01AA0B1}"/>
                </a:ext>
              </a:extLst>
            </p:cNvPr>
            <p:cNvSpPr/>
            <p:nvPr/>
          </p:nvSpPr>
          <p:spPr>
            <a:xfrm>
              <a:off x="4164005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4130;p57">
              <a:extLst>
                <a:ext uri="{FF2B5EF4-FFF2-40B4-BE49-F238E27FC236}">
                  <a16:creationId xmlns:a16="http://schemas.microsoft.com/office/drawing/2014/main" id="{3776459C-BAD1-4E27-BDC1-5F3702C19961}"/>
                </a:ext>
              </a:extLst>
            </p:cNvPr>
            <p:cNvSpPr/>
            <p:nvPr/>
          </p:nvSpPr>
          <p:spPr>
            <a:xfrm>
              <a:off x="372510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4131;p57">
              <a:extLst>
                <a:ext uri="{FF2B5EF4-FFF2-40B4-BE49-F238E27FC236}">
                  <a16:creationId xmlns:a16="http://schemas.microsoft.com/office/drawing/2014/main" id="{34AA672B-BB62-4D42-AC7C-61324BAE9AC2}"/>
                </a:ext>
              </a:extLst>
            </p:cNvPr>
            <p:cNvSpPr/>
            <p:nvPr/>
          </p:nvSpPr>
          <p:spPr>
            <a:xfrm>
              <a:off x="8133614" y="1226825"/>
              <a:ext cx="11386" cy="3376685"/>
            </a:xfrm>
            <a:custGeom>
              <a:avLst/>
              <a:gdLst/>
              <a:ahLst/>
              <a:cxnLst/>
              <a:rect l="l" t="t" r="r" b="b"/>
              <a:pathLst>
                <a:path w="286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4132;p57">
              <a:extLst>
                <a:ext uri="{FF2B5EF4-FFF2-40B4-BE49-F238E27FC236}">
                  <a16:creationId xmlns:a16="http://schemas.microsoft.com/office/drawing/2014/main" id="{ECE6D0C4-1390-4392-82DD-D52AA2BCFCEE}"/>
                </a:ext>
              </a:extLst>
            </p:cNvPr>
            <p:cNvSpPr/>
            <p:nvPr/>
          </p:nvSpPr>
          <p:spPr>
            <a:xfrm>
              <a:off x="7694630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6" y="71851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4133;p57">
              <a:extLst>
                <a:ext uri="{FF2B5EF4-FFF2-40B4-BE49-F238E27FC236}">
                  <a16:creationId xmlns:a16="http://schemas.microsoft.com/office/drawing/2014/main" id="{263CA018-79AC-4250-813B-1C450E4AA26F}"/>
                </a:ext>
              </a:extLst>
            </p:cNvPr>
            <p:cNvSpPr/>
            <p:nvPr/>
          </p:nvSpPr>
          <p:spPr>
            <a:xfrm>
              <a:off x="7255686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8" y="7185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4134;p57">
              <a:extLst>
                <a:ext uri="{FF2B5EF4-FFF2-40B4-BE49-F238E27FC236}">
                  <a16:creationId xmlns:a16="http://schemas.microsoft.com/office/drawing/2014/main" id="{A92E3CE6-8E37-46ED-9B56-F9EFCE6DDD42}"/>
                </a:ext>
              </a:extLst>
            </p:cNvPr>
            <p:cNvSpPr/>
            <p:nvPr/>
          </p:nvSpPr>
          <p:spPr>
            <a:xfrm>
              <a:off x="6816741" y="1226825"/>
              <a:ext cx="11425" cy="3376685"/>
            </a:xfrm>
            <a:custGeom>
              <a:avLst/>
              <a:gdLst/>
              <a:ahLst/>
              <a:cxnLst/>
              <a:rect l="l" t="t" r="r" b="b"/>
              <a:pathLst>
                <a:path w="287" h="71852" extrusionOk="0">
                  <a:moveTo>
                    <a:pt x="0" y="0"/>
                  </a:moveTo>
                  <a:lnTo>
                    <a:pt x="0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4135;p57">
              <a:extLst>
                <a:ext uri="{FF2B5EF4-FFF2-40B4-BE49-F238E27FC236}">
                  <a16:creationId xmlns:a16="http://schemas.microsoft.com/office/drawing/2014/main" id="{BB701580-E728-4DFB-812D-2B37E455CEF3}"/>
                </a:ext>
              </a:extLst>
            </p:cNvPr>
            <p:cNvSpPr/>
            <p:nvPr/>
          </p:nvSpPr>
          <p:spPr>
            <a:xfrm>
              <a:off x="6377797" y="1226825"/>
              <a:ext cx="11465" cy="3376685"/>
            </a:xfrm>
            <a:custGeom>
              <a:avLst/>
              <a:gdLst/>
              <a:ahLst/>
              <a:cxnLst/>
              <a:rect l="l" t="t" r="r" b="b"/>
              <a:pathLst>
                <a:path w="288" h="71852" extrusionOk="0">
                  <a:moveTo>
                    <a:pt x="1" y="0"/>
                  </a:moveTo>
                  <a:lnTo>
                    <a:pt x="1" y="71851"/>
                  </a:lnTo>
                  <a:lnTo>
                    <a:pt x="287" y="71851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4136;p57">
              <a:extLst>
                <a:ext uri="{FF2B5EF4-FFF2-40B4-BE49-F238E27FC236}">
                  <a16:creationId xmlns:a16="http://schemas.microsoft.com/office/drawing/2014/main" id="{052EDF4D-58AE-4839-B08F-A4CB73F86568}"/>
                </a:ext>
              </a:extLst>
            </p:cNvPr>
            <p:cNvSpPr/>
            <p:nvPr/>
          </p:nvSpPr>
          <p:spPr>
            <a:xfrm>
              <a:off x="677207" y="4135593"/>
              <a:ext cx="7920080" cy="19149"/>
            </a:xfrm>
            <a:custGeom>
              <a:avLst/>
              <a:gdLst/>
              <a:ahLst/>
              <a:cxnLst/>
              <a:rect l="l" t="t" r="r" b="b"/>
              <a:pathLst>
                <a:path w="198947" h="481" extrusionOk="0">
                  <a:moveTo>
                    <a:pt x="1" y="1"/>
                  </a:moveTo>
                  <a:lnTo>
                    <a:pt x="1" y="481"/>
                  </a:lnTo>
                  <a:lnTo>
                    <a:pt x="198947" y="481"/>
                  </a:lnTo>
                  <a:lnTo>
                    <a:pt x="19894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4137;p57">
            <a:extLst>
              <a:ext uri="{FF2B5EF4-FFF2-40B4-BE49-F238E27FC236}">
                <a16:creationId xmlns:a16="http://schemas.microsoft.com/office/drawing/2014/main" id="{CBB61E75-0F7C-42D3-B3AF-1054635580A4}"/>
              </a:ext>
            </a:extLst>
          </p:cNvPr>
          <p:cNvGrpSpPr/>
          <p:nvPr/>
        </p:nvGrpSpPr>
        <p:grpSpPr>
          <a:xfrm>
            <a:off x="8585344" y="1493149"/>
            <a:ext cx="1249433" cy="952867"/>
            <a:chOff x="2293750" y="2140975"/>
            <a:chExt cx="937075" cy="714650"/>
          </a:xfrm>
        </p:grpSpPr>
        <p:sp>
          <p:nvSpPr>
            <p:cNvPr id="105" name="Google Shape;4138;p57">
              <a:extLst>
                <a:ext uri="{FF2B5EF4-FFF2-40B4-BE49-F238E27FC236}">
                  <a16:creationId xmlns:a16="http://schemas.microsoft.com/office/drawing/2014/main" id="{3FF273BC-885E-473B-8AA5-842DFDBB5821}"/>
                </a:ext>
              </a:extLst>
            </p:cNvPr>
            <p:cNvSpPr/>
            <p:nvPr/>
          </p:nvSpPr>
          <p:spPr>
            <a:xfrm>
              <a:off x="2293750" y="2140975"/>
              <a:ext cx="937075" cy="714650"/>
            </a:xfrm>
            <a:custGeom>
              <a:avLst/>
              <a:gdLst/>
              <a:ahLst/>
              <a:cxnLst/>
              <a:rect l="l" t="t" r="r" b="b"/>
              <a:pathLst>
                <a:path w="37483" h="28586" extrusionOk="0">
                  <a:moveTo>
                    <a:pt x="28391" y="1"/>
                  </a:moveTo>
                  <a:cubicBezTo>
                    <a:pt x="28182" y="1"/>
                    <a:pt x="27976" y="76"/>
                    <a:pt x="27827" y="239"/>
                  </a:cubicBezTo>
                  <a:lnTo>
                    <a:pt x="25619" y="2658"/>
                  </a:lnTo>
                  <a:cubicBezTo>
                    <a:pt x="24493" y="1852"/>
                    <a:pt x="23214" y="1275"/>
                    <a:pt x="21858" y="969"/>
                  </a:cubicBezTo>
                  <a:cubicBezTo>
                    <a:pt x="20932" y="759"/>
                    <a:pt x="19992" y="665"/>
                    <a:pt x="19052" y="665"/>
                  </a:cubicBezTo>
                  <a:cubicBezTo>
                    <a:pt x="17388" y="665"/>
                    <a:pt x="15721" y="958"/>
                    <a:pt x="14121" y="1416"/>
                  </a:cubicBezTo>
                  <a:cubicBezTo>
                    <a:pt x="13109" y="1705"/>
                    <a:pt x="12102" y="2073"/>
                    <a:pt x="11169" y="2570"/>
                  </a:cubicBezTo>
                  <a:cubicBezTo>
                    <a:pt x="10460" y="1792"/>
                    <a:pt x="9750" y="1015"/>
                    <a:pt x="9041" y="239"/>
                  </a:cubicBezTo>
                  <a:cubicBezTo>
                    <a:pt x="8893" y="76"/>
                    <a:pt x="8686" y="1"/>
                    <a:pt x="8478" y="1"/>
                  </a:cubicBezTo>
                  <a:cubicBezTo>
                    <a:pt x="8117" y="1"/>
                    <a:pt x="7750" y="225"/>
                    <a:pt x="7669" y="601"/>
                  </a:cubicBezTo>
                  <a:cubicBezTo>
                    <a:pt x="7276" y="2407"/>
                    <a:pt x="6882" y="4215"/>
                    <a:pt x="6489" y="6021"/>
                  </a:cubicBezTo>
                  <a:cubicBezTo>
                    <a:pt x="6447" y="6216"/>
                    <a:pt x="6404" y="6410"/>
                    <a:pt x="6362" y="6604"/>
                  </a:cubicBezTo>
                  <a:cubicBezTo>
                    <a:pt x="5056" y="7886"/>
                    <a:pt x="4017" y="9402"/>
                    <a:pt x="3335" y="11104"/>
                  </a:cubicBezTo>
                  <a:cubicBezTo>
                    <a:pt x="2754" y="12552"/>
                    <a:pt x="2517" y="14085"/>
                    <a:pt x="2567" y="15626"/>
                  </a:cubicBezTo>
                  <a:cubicBezTo>
                    <a:pt x="2351" y="15570"/>
                    <a:pt x="2134" y="15514"/>
                    <a:pt x="1921" y="15457"/>
                  </a:cubicBezTo>
                  <a:cubicBezTo>
                    <a:pt x="1633" y="15384"/>
                    <a:pt x="1326" y="15270"/>
                    <a:pt x="1029" y="15260"/>
                  </a:cubicBezTo>
                  <a:cubicBezTo>
                    <a:pt x="1018" y="15259"/>
                    <a:pt x="1008" y="15259"/>
                    <a:pt x="998" y="15259"/>
                  </a:cubicBezTo>
                  <a:cubicBezTo>
                    <a:pt x="592" y="15259"/>
                    <a:pt x="195" y="15568"/>
                    <a:pt x="98" y="15965"/>
                  </a:cubicBezTo>
                  <a:cubicBezTo>
                    <a:pt x="1" y="16365"/>
                    <a:pt x="145" y="16824"/>
                    <a:pt x="518" y="17037"/>
                  </a:cubicBezTo>
                  <a:cubicBezTo>
                    <a:pt x="691" y="17136"/>
                    <a:pt x="897" y="17192"/>
                    <a:pt x="1102" y="17239"/>
                  </a:cubicBezTo>
                  <a:cubicBezTo>
                    <a:pt x="982" y="17247"/>
                    <a:pt x="863" y="17262"/>
                    <a:pt x="753" y="17293"/>
                  </a:cubicBezTo>
                  <a:cubicBezTo>
                    <a:pt x="343" y="17403"/>
                    <a:pt x="53" y="17823"/>
                    <a:pt x="67" y="18242"/>
                  </a:cubicBezTo>
                  <a:cubicBezTo>
                    <a:pt x="82" y="18697"/>
                    <a:pt x="406" y="19094"/>
                    <a:pt x="863" y="19156"/>
                  </a:cubicBezTo>
                  <a:cubicBezTo>
                    <a:pt x="890" y="19158"/>
                    <a:pt x="917" y="19158"/>
                    <a:pt x="943" y="19160"/>
                  </a:cubicBezTo>
                  <a:cubicBezTo>
                    <a:pt x="516" y="19319"/>
                    <a:pt x="233" y="19708"/>
                    <a:pt x="297" y="20183"/>
                  </a:cubicBezTo>
                  <a:cubicBezTo>
                    <a:pt x="359" y="20650"/>
                    <a:pt x="746" y="21008"/>
                    <a:pt x="1222" y="21025"/>
                  </a:cubicBezTo>
                  <a:cubicBezTo>
                    <a:pt x="1234" y="21025"/>
                    <a:pt x="1247" y="21026"/>
                    <a:pt x="1259" y="21026"/>
                  </a:cubicBezTo>
                  <a:cubicBezTo>
                    <a:pt x="1612" y="21026"/>
                    <a:pt x="2006" y="20870"/>
                    <a:pt x="2347" y="20788"/>
                  </a:cubicBezTo>
                  <a:cubicBezTo>
                    <a:pt x="2832" y="20671"/>
                    <a:pt x="3317" y="20556"/>
                    <a:pt x="3802" y="20437"/>
                  </a:cubicBezTo>
                  <a:cubicBezTo>
                    <a:pt x="5805" y="24446"/>
                    <a:pt x="9939" y="27116"/>
                    <a:pt x="14231" y="28101"/>
                  </a:cubicBezTo>
                  <a:cubicBezTo>
                    <a:pt x="15631" y="28422"/>
                    <a:pt x="17079" y="28585"/>
                    <a:pt x="18529" y="28585"/>
                  </a:cubicBezTo>
                  <a:cubicBezTo>
                    <a:pt x="22130" y="28585"/>
                    <a:pt x="25747" y="27582"/>
                    <a:pt x="28699" y="25519"/>
                  </a:cubicBezTo>
                  <a:cubicBezTo>
                    <a:pt x="30599" y="24191"/>
                    <a:pt x="32230" y="22447"/>
                    <a:pt x="33259" y="20362"/>
                  </a:cubicBezTo>
                  <a:cubicBezTo>
                    <a:pt x="33747" y="20478"/>
                    <a:pt x="34236" y="20596"/>
                    <a:pt x="34726" y="20715"/>
                  </a:cubicBezTo>
                  <a:cubicBezTo>
                    <a:pt x="35128" y="20811"/>
                    <a:pt x="35651" y="21001"/>
                    <a:pt x="36110" y="21001"/>
                  </a:cubicBezTo>
                  <a:cubicBezTo>
                    <a:pt x="36492" y="21001"/>
                    <a:pt x="36830" y="20868"/>
                    <a:pt x="37016" y="20436"/>
                  </a:cubicBezTo>
                  <a:cubicBezTo>
                    <a:pt x="37214" y="19980"/>
                    <a:pt x="37029" y="19460"/>
                    <a:pt x="36595" y="19223"/>
                  </a:cubicBezTo>
                  <a:cubicBezTo>
                    <a:pt x="36544" y="19196"/>
                    <a:pt x="36490" y="19171"/>
                    <a:pt x="36435" y="19150"/>
                  </a:cubicBezTo>
                  <a:cubicBezTo>
                    <a:pt x="36735" y="19114"/>
                    <a:pt x="37012" y="19001"/>
                    <a:pt x="37190" y="18673"/>
                  </a:cubicBezTo>
                  <a:cubicBezTo>
                    <a:pt x="37483" y="18138"/>
                    <a:pt x="37179" y="17410"/>
                    <a:pt x="36572" y="17279"/>
                  </a:cubicBezTo>
                  <a:cubicBezTo>
                    <a:pt x="36544" y="17273"/>
                    <a:pt x="36517" y="17272"/>
                    <a:pt x="36492" y="17269"/>
                  </a:cubicBezTo>
                  <a:cubicBezTo>
                    <a:pt x="36446" y="17260"/>
                    <a:pt x="36401" y="17253"/>
                    <a:pt x="36352" y="17249"/>
                  </a:cubicBezTo>
                  <a:lnTo>
                    <a:pt x="36240" y="17244"/>
                  </a:lnTo>
                  <a:cubicBezTo>
                    <a:pt x="36364" y="17213"/>
                    <a:pt x="36487" y="17179"/>
                    <a:pt x="36608" y="17139"/>
                  </a:cubicBezTo>
                  <a:cubicBezTo>
                    <a:pt x="37063" y="16989"/>
                    <a:pt x="37358" y="16576"/>
                    <a:pt x="37294" y="16092"/>
                  </a:cubicBezTo>
                  <a:cubicBezTo>
                    <a:pt x="37232" y="15642"/>
                    <a:pt x="36847" y="15254"/>
                    <a:pt x="36378" y="15254"/>
                  </a:cubicBezTo>
                  <a:cubicBezTo>
                    <a:pt x="36375" y="15254"/>
                    <a:pt x="36372" y="15254"/>
                    <a:pt x="36370" y="15254"/>
                  </a:cubicBezTo>
                  <a:cubicBezTo>
                    <a:pt x="36025" y="15255"/>
                    <a:pt x="35657" y="15401"/>
                    <a:pt x="35323" y="15488"/>
                  </a:cubicBezTo>
                  <a:cubicBezTo>
                    <a:pt x="35030" y="15564"/>
                    <a:pt x="34736" y="15639"/>
                    <a:pt x="34444" y="15716"/>
                  </a:cubicBezTo>
                  <a:cubicBezTo>
                    <a:pt x="34495" y="14525"/>
                    <a:pt x="34375" y="13337"/>
                    <a:pt x="34046" y="12175"/>
                  </a:cubicBezTo>
                  <a:cubicBezTo>
                    <a:pt x="33643" y="10753"/>
                    <a:pt x="32963" y="9402"/>
                    <a:pt x="32072" y="8224"/>
                  </a:cubicBezTo>
                  <a:cubicBezTo>
                    <a:pt x="31586" y="7580"/>
                    <a:pt x="31053" y="6978"/>
                    <a:pt x="30467" y="6423"/>
                  </a:cubicBezTo>
                  <a:cubicBezTo>
                    <a:pt x="30099" y="4729"/>
                    <a:pt x="29730" y="3035"/>
                    <a:pt x="29362" y="1340"/>
                  </a:cubicBezTo>
                  <a:cubicBezTo>
                    <a:pt x="29307" y="1093"/>
                    <a:pt x="29253" y="848"/>
                    <a:pt x="29200" y="601"/>
                  </a:cubicBezTo>
                  <a:cubicBezTo>
                    <a:pt x="29118" y="224"/>
                    <a:pt x="28751" y="1"/>
                    <a:pt x="283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1860000" algn="bl" rotWithShape="0">
                <a:srgbClr val="004468">
                  <a:alpha val="25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4139;p57">
              <a:extLst>
                <a:ext uri="{FF2B5EF4-FFF2-40B4-BE49-F238E27FC236}">
                  <a16:creationId xmlns:a16="http://schemas.microsoft.com/office/drawing/2014/main" id="{0A7C56F9-446E-4A20-9EC9-6B1A8974F55F}"/>
                </a:ext>
              </a:extLst>
            </p:cNvPr>
            <p:cNvSpPr/>
            <p:nvPr/>
          </p:nvSpPr>
          <p:spPr>
            <a:xfrm>
              <a:off x="2466825" y="2161400"/>
              <a:ext cx="140800" cy="176300"/>
            </a:xfrm>
            <a:custGeom>
              <a:avLst/>
              <a:gdLst/>
              <a:ahLst/>
              <a:cxnLst/>
              <a:rect l="l" t="t" r="r" b="b"/>
              <a:pathLst>
                <a:path w="5632" h="7052" extrusionOk="0">
                  <a:moveTo>
                    <a:pt x="1534" y="0"/>
                  </a:moveTo>
                  <a:lnTo>
                    <a:pt x="1" y="7052"/>
                  </a:lnTo>
                  <a:lnTo>
                    <a:pt x="5632" y="4488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4140;p57">
              <a:extLst>
                <a:ext uri="{FF2B5EF4-FFF2-40B4-BE49-F238E27FC236}">
                  <a16:creationId xmlns:a16="http://schemas.microsoft.com/office/drawing/2014/main" id="{1693F448-4A95-4153-A13C-6C12F030D2F0}"/>
                </a:ext>
              </a:extLst>
            </p:cNvPr>
            <p:cNvSpPr/>
            <p:nvPr/>
          </p:nvSpPr>
          <p:spPr>
            <a:xfrm>
              <a:off x="2494475" y="2203700"/>
              <a:ext cx="89675" cy="109250"/>
            </a:xfrm>
            <a:custGeom>
              <a:avLst/>
              <a:gdLst/>
              <a:ahLst/>
              <a:cxnLst/>
              <a:rect l="l" t="t" r="r" b="b"/>
              <a:pathLst>
                <a:path w="3587" h="4370" extrusionOk="0">
                  <a:moveTo>
                    <a:pt x="831" y="458"/>
                  </a:moveTo>
                  <a:cubicBezTo>
                    <a:pt x="1305" y="927"/>
                    <a:pt x="2732" y="2330"/>
                    <a:pt x="3183" y="2762"/>
                  </a:cubicBezTo>
                  <a:lnTo>
                    <a:pt x="276" y="4012"/>
                  </a:lnTo>
                  <a:lnTo>
                    <a:pt x="831" y="458"/>
                  </a:lnTo>
                  <a:close/>
                  <a:moveTo>
                    <a:pt x="680" y="0"/>
                  </a:moveTo>
                  <a:lnTo>
                    <a:pt x="1" y="4370"/>
                  </a:lnTo>
                  <a:lnTo>
                    <a:pt x="1" y="4370"/>
                  </a:lnTo>
                  <a:lnTo>
                    <a:pt x="3586" y="2825"/>
                  </a:lnTo>
                  <a:lnTo>
                    <a:pt x="3452" y="2711"/>
                  </a:lnTo>
                  <a:cubicBezTo>
                    <a:pt x="3264" y="2548"/>
                    <a:pt x="855" y="173"/>
                    <a:pt x="832" y="150"/>
                  </a:cubicBezTo>
                  <a:lnTo>
                    <a:pt x="6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4141;p57">
              <a:extLst>
                <a:ext uri="{FF2B5EF4-FFF2-40B4-BE49-F238E27FC236}">
                  <a16:creationId xmlns:a16="http://schemas.microsoft.com/office/drawing/2014/main" id="{5A45FC9A-7254-4E3B-99E0-3703F793FF8C}"/>
                </a:ext>
              </a:extLst>
            </p:cNvPr>
            <p:cNvSpPr/>
            <p:nvPr/>
          </p:nvSpPr>
          <p:spPr>
            <a:xfrm>
              <a:off x="2901500" y="2161400"/>
              <a:ext cx="140850" cy="176300"/>
            </a:xfrm>
            <a:custGeom>
              <a:avLst/>
              <a:gdLst/>
              <a:ahLst/>
              <a:cxnLst/>
              <a:rect l="l" t="t" r="r" b="b"/>
              <a:pathLst>
                <a:path w="5634" h="7052" extrusionOk="0">
                  <a:moveTo>
                    <a:pt x="4099" y="0"/>
                  </a:moveTo>
                  <a:lnTo>
                    <a:pt x="1" y="4488"/>
                  </a:lnTo>
                  <a:lnTo>
                    <a:pt x="5633" y="7052"/>
                  </a:lnTo>
                  <a:lnTo>
                    <a:pt x="4099" y="0"/>
                  </a:ln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4142;p57">
              <a:extLst>
                <a:ext uri="{FF2B5EF4-FFF2-40B4-BE49-F238E27FC236}">
                  <a16:creationId xmlns:a16="http://schemas.microsoft.com/office/drawing/2014/main" id="{4ADFD347-67E5-4DFC-9E84-6F9F36E2BEF8}"/>
                </a:ext>
              </a:extLst>
            </p:cNvPr>
            <p:cNvSpPr/>
            <p:nvPr/>
          </p:nvSpPr>
          <p:spPr>
            <a:xfrm>
              <a:off x="2925000" y="2203775"/>
              <a:ext cx="89700" cy="109175"/>
            </a:xfrm>
            <a:custGeom>
              <a:avLst/>
              <a:gdLst/>
              <a:ahLst/>
              <a:cxnLst/>
              <a:rect l="l" t="t" r="r" b="b"/>
              <a:pathLst>
                <a:path w="3588" h="4367" extrusionOk="0">
                  <a:moveTo>
                    <a:pt x="2756" y="452"/>
                  </a:moveTo>
                  <a:lnTo>
                    <a:pt x="3310" y="4007"/>
                  </a:lnTo>
                  <a:lnTo>
                    <a:pt x="3310" y="4007"/>
                  </a:lnTo>
                  <a:lnTo>
                    <a:pt x="403" y="2757"/>
                  </a:lnTo>
                  <a:cubicBezTo>
                    <a:pt x="854" y="2327"/>
                    <a:pt x="2281" y="924"/>
                    <a:pt x="2756" y="452"/>
                  </a:cubicBezTo>
                  <a:close/>
                  <a:moveTo>
                    <a:pt x="2905" y="0"/>
                  </a:moveTo>
                  <a:lnTo>
                    <a:pt x="2753" y="149"/>
                  </a:lnTo>
                  <a:cubicBezTo>
                    <a:pt x="2730" y="173"/>
                    <a:pt x="321" y="2548"/>
                    <a:pt x="133" y="2710"/>
                  </a:cubicBezTo>
                  <a:lnTo>
                    <a:pt x="0" y="2824"/>
                  </a:lnTo>
                  <a:lnTo>
                    <a:pt x="3588" y="4367"/>
                  </a:lnTo>
                  <a:lnTo>
                    <a:pt x="3588" y="4367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4143;p57">
              <a:extLst>
                <a:ext uri="{FF2B5EF4-FFF2-40B4-BE49-F238E27FC236}">
                  <a16:creationId xmlns:a16="http://schemas.microsoft.com/office/drawing/2014/main" id="{F5C9A1B4-3158-45BD-A788-AE9C6C21DD5A}"/>
                </a:ext>
              </a:extLst>
            </p:cNvPr>
            <p:cNvSpPr/>
            <p:nvPr/>
          </p:nvSpPr>
          <p:spPr>
            <a:xfrm>
              <a:off x="2377700" y="2209400"/>
              <a:ext cx="757325" cy="625600"/>
            </a:xfrm>
            <a:custGeom>
              <a:avLst/>
              <a:gdLst/>
              <a:ahLst/>
              <a:cxnLst/>
              <a:rect l="l" t="t" r="r" b="b"/>
              <a:pathLst>
                <a:path w="30293" h="25024" extrusionOk="0">
                  <a:moveTo>
                    <a:pt x="15146" y="0"/>
                  </a:moveTo>
                  <a:cubicBezTo>
                    <a:pt x="11128" y="0"/>
                    <a:pt x="7277" y="1318"/>
                    <a:pt x="4436" y="3664"/>
                  </a:cubicBezTo>
                  <a:cubicBezTo>
                    <a:pt x="1595" y="6011"/>
                    <a:pt x="0" y="9192"/>
                    <a:pt x="0" y="12511"/>
                  </a:cubicBezTo>
                  <a:cubicBezTo>
                    <a:pt x="0" y="15830"/>
                    <a:pt x="1595" y="19013"/>
                    <a:pt x="4436" y="21358"/>
                  </a:cubicBezTo>
                  <a:cubicBezTo>
                    <a:pt x="7277" y="23705"/>
                    <a:pt x="11128" y="25023"/>
                    <a:pt x="15146" y="25023"/>
                  </a:cubicBezTo>
                  <a:cubicBezTo>
                    <a:pt x="19163" y="25023"/>
                    <a:pt x="23015" y="23705"/>
                    <a:pt x="25856" y="21358"/>
                  </a:cubicBezTo>
                  <a:cubicBezTo>
                    <a:pt x="28696" y="19013"/>
                    <a:pt x="30292" y="15830"/>
                    <a:pt x="30292" y="12511"/>
                  </a:cubicBezTo>
                  <a:cubicBezTo>
                    <a:pt x="30292" y="9192"/>
                    <a:pt x="28696" y="6011"/>
                    <a:pt x="25856" y="3664"/>
                  </a:cubicBezTo>
                  <a:cubicBezTo>
                    <a:pt x="23015" y="1318"/>
                    <a:pt x="19163" y="0"/>
                    <a:pt x="15146" y="0"/>
                  </a:cubicBezTo>
                  <a:close/>
                </a:path>
              </a:pathLst>
            </a:custGeom>
            <a:solidFill>
              <a:srgbClr val="FCAE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4144;p57">
              <a:extLst>
                <a:ext uri="{FF2B5EF4-FFF2-40B4-BE49-F238E27FC236}">
                  <a16:creationId xmlns:a16="http://schemas.microsoft.com/office/drawing/2014/main" id="{521F3CBB-D7E4-4443-A2D7-078CB41AFD3D}"/>
                </a:ext>
              </a:extLst>
            </p:cNvPr>
            <p:cNvSpPr/>
            <p:nvPr/>
          </p:nvSpPr>
          <p:spPr>
            <a:xfrm>
              <a:off x="2375750" y="2392675"/>
              <a:ext cx="355100" cy="381225"/>
            </a:xfrm>
            <a:custGeom>
              <a:avLst/>
              <a:gdLst/>
              <a:ahLst/>
              <a:cxnLst/>
              <a:rect l="l" t="t" r="r" b="b"/>
              <a:pathLst>
                <a:path w="14204" h="15249" extrusionOk="0">
                  <a:moveTo>
                    <a:pt x="2907" y="0"/>
                  </a:moveTo>
                  <a:cubicBezTo>
                    <a:pt x="1119" y="0"/>
                    <a:pt x="1" y="5198"/>
                    <a:pt x="2014" y="9487"/>
                  </a:cubicBezTo>
                  <a:cubicBezTo>
                    <a:pt x="4114" y="13962"/>
                    <a:pt x="8306" y="15152"/>
                    <a:pt x="10661" y="15247"/>
                  </a:cubicBezTo>
                  <a:cubicBezTo>
                    <a:pt x="10695" y="15248"/>
                    <a:pt x="10728" y="15249"/>
                    <a:pt x="10762" y="15249"/>
                  </a:cubicBezTo>
                  <a:cubicBezTo>
                    <a:pt x="13050" y="15249"/>
                    <a:pt x="14203" y="12124"/>
                    <a:pt x="10661" y="11123"/>
                  </a:cubicBezTo>
                  <a:cubicBezTo>
                    <a:pt x="10661" y="11123"/>
                    <a:pt x="6652" y="9819"/>
                    <a:pt x="5574" y="6059"/>
                  </a:cubicBezTo>
                  <a:cubicBezTo>
                    <a:pt x="4497" y="2299"/>
                    <a:pt x="5061" y="507"/>
                    <a:pt x="3141" y="30"/>
                  </a:cubicBezTo>
                  <a:cubicBezTo>
                    <a:pt x="3062" y="10"/>
                    <a:pt x="2984" y="0"/>
                    <a:pt x="2907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4145;p57">
              <a:extLst>
                <a:ext uri="{FF2B5EF4-FFF2-40B4-BE49-F238E27FC236}">
                  <a16:creationId xmlns:a16="http://schemas.microsoft.com/office/drawing/2014/main" id="{34369730-6D17-4854-A92F-E41C78CFF4DF}"/>
                </a:ext>
              </a:extLst>
            </p:cNvPr>
            <p:cNvSpPr/>
            <p:nvPr/>
          </p:nvSpPr>
          <p:spPr>
            <a:xfrm>
              <a:off x="2708000" y="2699025"/>
              <a:ext cx="149900" cy="90625"/>
            </a:xfrm>
            <a:custGeom>
              <a:avLst/>
              <a:gdLst/>
              <a:ahLst/>
              <a:cxnLst/>
              <a:rect l="l" t="t" r="r" b="b"/>
              <a:pathLst>
                <a:path w="5996" h="3625" extrusionOk="0">
                  <a:moveTo>
                    <a:pt x="3266" y="0"/>
                  </a:moveTo>
                  <a:cubicBezTo>
                    <a:pt x="1826" y="0"/>
                    <a:pt x="1" y="964"/>
                    <a:pt x="1095" y="3016"/>
                  </a:cubicBezTo>
                  <a:cubicBezTo>
                    <a:pt x="1095" y="3016"/>
                    <a:pt x="1703" y="3625"/>
                    <a:pt x="3127" y="3625"/>
                  </a:cubicBezTo>
                  <a:cubicBezTo>
                    <a:pt x="3381" y="3625"/>
                    <a:pt x="3660" y="3606"/>
                    <a:pt x="3966" y="3560"/>
                  </a:cubicBezTo>
                  <a:cubicBezTo>
                    <a:pt x="5996" y="3259"/>
                    <a:pt x="5524" y="769"/>
                    <a:pt x="4220" y="178"/>
                  </a:cubicBezTo>
                  <a:cubicBezTo>
                    <a:pt x="3960" y="60"/>
                    <a:pt x="3625" y="0"/>
                    <a:pt x="3266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4146;p57">
              <a:extLst>
                <a:ext uri="{FF2B5EF4-FFF2-40B4-BE49-F238E27FC236}">
                  <a16:creationId xmlns:a16="http://schemas.microsoft.com/office/drawing/2014/main" id="{2AB25775-0810-4623-A32A-A93642352232}"/>
                </a:ext>
              </a:extLst>
            </p:cNvPr>
            <p:cNvSpPr/>
            <p:nvPr/>
          </p:nvSpPr>
          <p:spPr>
            <a:xfrm>
              <a:off x="2489450" y="2177900"/>
              <a:ext cx="500100" cy="200100"/>
            </a:xfrm>
            <a:custGeom>
              <a:avLst/>
              <a:gdLst/>
              <a:ahLst/>
              <a:cxnLst/>
              <a:rect l="l" t="t" r="r" b="b"/>
              <a:pathLst>
                <a:path w="20004" h="8004" extrusionOk="0">
                  <a:moveTo>
                    <a:pt x="11210" y="1"/>
                  </a:moveTo>
                  <a:cubicBezTo>
                    <a:pt x="10231" y="1"/>
                    <a:pt x="9150" y="110"/>
                    <a:pt x="7962" y="367"/>
                  </a:cubicBezTo>
                  <a:cubicBezTo>
                    <a:pt x="1" y="2086"/>
                    <a:pt x="118" y="5943"/>
                    <a:pt x="2196" y="7141"/>
                  </a:cubicBezTo>
                  <a:cubicBezTo>
                    <a:pt x="2674" y="7417"/>
                    <a:pt x="3165" y="7523"/>
                    <a:pt x="3637" y="7523"/>
                  </a:cubicBezTo>
                  <a:cubicBezTo>
                    <a:pt x="4981" y="7523"/>
                    <a:pt x="6174" y="6662"/>
                    <a:pt x="6501" y="6404"/>
                  </a:cubicBezTo>
                  <a:lnTo>
                    <a:pt x="6501" y="6404"/>
                  </a:lnTo>
                  <a:cubicBezTo>
                    <a:pt x="6254" y="6620"/>
                    <a:pt x="5638" y="7273"/>
                    <a:pt x="6706" y="7661"/>
                  </a:cubicBezTo>
                  <a:cubicBezTo>
                    <a:pt x="6859" y="7716"/>
                    <a:pt x="7013" y="7741"/>
                    <a:pt x="7166" y="7741"/>
                  </a:cubicBezTo>
                  <a:cubicBezTo>
                    <a:pt x="7977" y="7741"/>
                    <a:pt x="8751" y="7054"/>
                    <a:pt x="9131" y="6657"/>
                  </a:cubicBezTo>
                  <a:lnTo>
                    <a:pt x="9131" y="6657"/>
                  </a:lnTo>
                  <a:cubicBezTo>
                    <a:pt x="8816" y="7054"/>
                    <a:pt x="8406" y="7761"/>
                    <a:pt x="9296" y="7945"/>
                  </a:cubicBezTo>
                  <a:cubicBezTo>
                    <a:pt x="9381" y="7963"/>
                    <a:pt x="9468" y="7971"/>
                    <a:pt x="9554" y="7971"/>
                  </a:cubicBezTo>
                  <a:cubicBezTo>
                    <a:pt x="10095" y="7971"/>
                    <a:pt x="10638" y="7648"/>
                    <a:pt x="11067" y="7298"/>
                  </a:cubicBezTo>
                  <a:lnTo>
                    <a:pt x="11067" y="7298"/>
                  </a:lnTo>
                  <a:cubicBezTo>
                    <a:pt x="10940" y="7578"/>
                    <a:pt x="11023" y="7848"/>
                    <a:pt x="11648" y="7973"/>
                  </a:cubicBezTo>
                  <a:cubicBezTo>
                    <a:pt x="11755" y="7994"/>
                    <a:pt x="11862" y="8004"/>
                    <a:pt x="11969" y="8004"/>
                  </a:cubicBezTo>
                  <a:cubicBezTo>
                    <a:pt x="13268" y="8004"/>
                    <a:pt x="14542" y="6542"/>
                    <a:pt x="14812" y="6213"/>
                  </a:cubicBezTo>
                  <a:lnTo>
                    <a:pt x="14812" y="6213"/>
                  </a:lnTo>
                  <a:cubicBezTo>
                    <a:pt x="14591" y="6500"/>
                    <a:pt x="13811" y="7634"/>
                    <a:pt x="15331" y="7634"/>
                  </a:cubicBezTo>
                  <a:cubicBezTo>
                    <a:pt x="15345" y="7634"/>
                    <a:pt x="15360" y="7634"/>
                    <a:pt x="15374" y="7633"/>
                  </a:cubicBezTo>
                  <a:cubicBezTo>
                    <a:pt x="17178" y="7610"/>
                    <a:pt x="20003" y="5239"/>
                    <a:pt x="19061" y="3547"/>
                  </a:cubicBezTo>
                  <a:cubicBezTo>
                    <a:pt x="19061" y="3547"/>
                    <a:pt x="16790" y="1"/>
                    <a:pt x="11210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147;p57">
              <a:extLst>
                <a:ext uri="{FF2B5EF4-FFF2-40B4-BE49-F238E27FC236}">
                  <a16:creationId xmlns:a16="http://schemas.microsoft.com/office/drawing/2014/main" id="{19847789-11B9-4907-A73E-BD481C15F5E6}"/>
                </a:ext>
              </a:extLst>
            </p:cNvPr>
            <p:cNvSpPr/>
            <p:nvPr/>
          </p:nvSpPr>
          <p:spPr>
            <a:xfrm>
              <a:off x="2523350" y="2207675"/>
              <a:ext cx="352650" cy="132925"/>
            </a:xfrm>
            <a:custGeom>
              <a:avLst/>
              <a:gdLst/>
              <a:ahLst/>
              <a:cxnLst/>
              <a:rect l="l" t="t" r="r" b="b"/>
              <a:pathLst>
                <a:path w="14106" h="5317" extrusionOk="0">
                  <a:moveTo>
                    <a:pt x="8882" y="1"/>
                  </a:moveTo>
                  <a:cubicBezTo>
                    <a:pt x="8077" y="1"/>
                    <a:pt x="7212" y="150"/>
                    <a:pt x="6285" y="432"/>
                  </a:cubicBezTo>
                  <a:cubicBezTo>
                    <a:pt x="6147" y="473"/>
                    <a:pt x="0" y="2480"/>
                    <a:pt x="1145" y="4251"/>
                  </a:cubicBezTo>
                  <a:cubicBezTo>
                    <a:pt x="1392" y="4635"/>
                    <a:pt x="1805" y="4785"/>
                    <a:pt x="2300" y="4785"/>
                  </a:cubicBezTo>
                  <a:cubicBezTo>
                    <a:pt x="4092" y="4785"/>
                    <a:pt x="6965" y="2814"/>
                    <a:pt x="6965" y="2813"/>
                  </a:cubicBezTo>
                  <a:lnTo>
                    <a:pt x="6965" y="2813"/>
                  </a:lnTo>
                  <a:cubicBezTo>
                    <a:pt x="6965" y="2814"/>
                    <a:pt x="5168" y="4546"/>
                    <a:pt x="6119" y="5202"/>
                  </a:cubicBezTo>
                  <a:cubicBezTo>
                    <a:pt x="6234" y="5281"/>
                    <a:pt x="6369" y="5316"/>
                    <a:pt x="6520" y="5316"/>
                  </a:cubicBezTo>
                  <a:cubicBezTo>
                    <a:pt x="7619" y="5316"/>
                    <a:pt x="9497" y="3456"/>
                    <a:pt x="9497" y="3456"/>
                  </a:cubicBezTo>
                  <a:lnTo>
                    <a:pt x="9497" y="3456"/>
                  </a:lnTo>
                  <a:cubicBezTo>
                    <a:pt x="9497" y="3456"/>
                    <a:pt x="8507" y="4785"/>
                    <a:pt x="9122" y="5202"/>
                  </a:cubicBezTo>
                  <a:cubicBezTo>
                    <a:pt x="9166" y="5233"/>
                    <a:pt x="9231" y="5247"/>
                    <a:pt x="9312" y="5247"/>
                  </a:cubicBezTo>
                  <a:cubicBezTo>
                    <a:pt x="10355" y="5247"/>
                    <a:pt x="14106" y="2884"/>
                    <a:pt x="12450" y="1361"/>
                  </a:cubicBezTo>
                  <a:cubicBezTo>
                    <a:pt x="11438" y="429"/>
                    <a:pt x="10248" y="1"/>
                    <a:pt x="8882" y="1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4148;p57">
              <a:extLst>
                <a:ext uri="{FF2B5EF4-FFF2-40B4-BE49-F238E27FC236}">
                  <a16:creationId xmlns:a16="http://schemas.microsoft.com/office/drawing/2014/main" id="{73E9BBF9-D0D7-44CC-B414-66F1150C6D6A}"/>
                </a:ext>
              </a:extLst>
            </p:cNvPr>
            <p:cNvSpPr/>
            <p:nvPr/>
          </p:nvSpPr>
          <p:spPr>
            <a:xfrm>
              <a:off x="2710900" y="2555025"/>
              <a:ext cx="89400" cy="91625"/>
            </a:xfrm>
            <a:custGeom>
              <a:avLst/>
              <a:gdLst/>
              <a:ahLst/>
              <a:cxnLst/>
              <a:rect l="l" t="t" r="r" b="b"/>
              <a:pathLst>
                <a:path w="3576" h="3665" extrusionOk="0">
                  <a:moveTo>
                    <a:pt x="2437" y="0"/>
                  </a:moveTo>
                  <a:cubicBezTo>
                    <a:pt x="2088" y="0"/>
                    <a:pt x="1716" y="125"/>
                    <a:pt x="1423" y="242"/>
                  </a:cubicBezTo>
                  <a:cubicBezTo>
                    <a:pt x="928" y="438"/>
                    <a:pt x="481" y="729"/>
                    <a:pt x="100" y="1102"/>
                  </a:cubicBezTo>
                  <a:cubicBezTo>
                    <a:pt x="1" y="1200"/>
                    <a:pt x="95" y="1335"/>
                    <a:pt x="204" y="1335"/>
                  </a:cubicBezTo>
                  <a:cubicBezTo>
                    <a:pt x="236" y="1335"/>
                    <a:pt x="268" y="1324"/>
                    <a:pt x="298" y="1299"/>
                  </a:cubicBezTo>
                  <a:cubicBezTo>
                    <a:pt x="612" y="1025"/>
                    <a:pt x="977" y="802"/>
                    <a:pt x="1370" y="654"/>
                  </a:cubicBezTo>
                  <a:cubicBezTo>
                    <a:pt x="1671" y="541"/>
                    <a:pt x="2036" y="424"/>
                    <a:pt x="2371" y="424"/>
                  </a:cubicBezTo>
                  <a:cubicBezTo>
                    <a:pt x="2422" y="424"/>
                    <a:pt x="2472" y="427"/>
                    <a:pt x="2521" y="433"/>
                  </a:cubicBezTo>
                  <a:cubicBezTo>
                    <a:pt x="2855" y="473"/>
                    <a:pt x="2935" y="799"/>
                    <a:pt x="2802" y="1075"/>
                  </a:cubicBezTo>
                  <a:cubicBezTo>
                    <a:pt x="2639" y="1407"/>
                    <a:pt x="2212" y="1549"/>
                    <a:pt x="1890" y="1667"/>
                  </a:cubicBezTo>
                  <a:cubicBezTo>
                    <a:pt x="1618" y="1770"/>
                    <a:pt x="1694" y="2149"/>
                    <a:pt x="1956" y="2149"/>
                  </a:cubicBezTo>
                  <a:cubicBezTo>
                    <a:pt x="1976" y="2149"/>
                    <a:pt x="1998" y="2146"/>
                    <a:pt x="2020" y="2142"/>
                  </a:cubicBezTo>
                  <a:cubicBezTo>
                    <a:pt x="2074" y="2130"/>
                    <a:pt x="2128" y="2125"/>
                    <a:pt x="2183" y="2125"/>
                  </a:cubicBezTo>
                  <a:cubicBezTo>
                    <a:pt x="2380" y="2125"/>
                    <a:pt x="2576" y="2197"/>
                    <a:pt x="2726" y="2325"/>
                  </a:cubicBezTo>
                  <a:cubicBezTo>
                    <a:pt x="2917" y="2490"/>
                    <a:pt x="3058" y="2783"/>
                    <a:pt x="2910" y="3018"/>
                  </a:cubicBezTo>
                  <a:cubicBezTo>
                    <a:pt x="2793" y="3206"/>
                    <a:pt x="2554" y="3318"/>
                    <a:pt x="2336" y="3318"/>
                  </a:cubicBezTo>
                  <a:cubicBezTo>
                    <a:pt x="2325" y="3318"/>
                    <a:pt x="2315" y="3317"/>
                    <a:pt x="2304" y="3317"/>
                  </a:cubicBezTo>
                  <a:cubicBezTo>
                    <a:pt x="1946" y="3297"/>
                    <a:pt x="1620" y="3053"/>
                    <a:pt x="1331" y="2866"/>
                  </a:cubicBezTo>
                  <a:cubicBezTo>
                    <a:pt x="1300" y="2846"/>
                    <a:pt x="1270" y="2838"/>
                    <a:pt x="1241" y="2838"/>
                  </a:cubicBezTo>
                  <a:cubicBezTo>
                    <a:pt x="1095" y="2838"/>
                    <a:pt x="999" y="3065"/>
                    <a:pt x="1154" y="3168"/>
                  </a:cubicBezTo>
                  <a:cubicBezTo>
                    <a:pt x="1539" y="3424"/>
                    <a:pt x="1958" y="3657"/>
                    <a:pt x="2430" y="3665"/>
                  </a:cubicBezTo>
                  <a:cubicBezTo>
                    <a:pt x="2437" y="3665"/>
                    <a:pt x="2445" y="3665"/>
                    <a:pt x="2453" y="3665"/>
                  </a:cubicBezTo>
                  <a:cubicBezTo>
                    <a:pt x="2822" y="3665"/>
                    <a:pt x="3211" y="3499"/>
                    <a:pt x="3379" y="3152"/>
                  </a:cubicBezTo>
                  <a:cubicBezTo>
                    <a:pt x="3576" y="2747"/>
                    <a:pt x="3379" y="2249"/>
                    <a:pt x="3055" y="1967"/>
                  </a:cubicBezTo>
                  <a:cubicBezTo>
                    <a:pt x="2969" y="1892"/>
                    <a:pt x="2876" y="1831"/>
                    <a:pt x="2777" y="1782"/>
                  </a:cubicBezTo>
                  <a:cubicBezTo>
                    <a:pt x="2968" y="1655"/>
                    <a:pt x="3128" y="1494"/>
                    <a:pt x="3225" y="1276"/>
                  </a:cubicBezTo>
                  <a:cubicBezTo>
                    <a:pt x="3405" y="873"/>
                    <a:pt x="3346" y="320"/>
                    <a:pt x="2915" y="104"/>
                  </a:cubicBezTo>
                  <a:cubicBezTo>
                    <a:pt x="2769" y="30"/>
                    <a:pt x="2605" y="0"/>
                    <a:pt x="24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4149;p57">
              <a:extLst>
                <a:ext uri="{FF2B5EF4-FFF2-40B4-BE49-F238E27FC236}">
                  <a16:creationId xmlns:a16="http://schemas.microsoft.com/office/drawing/2014/main" id="{723EE969-898E-49B2-AEE1-DB5DE4391924}"/>
                </a:ext>
              </a:extLst>
            </p:cNvPr>
            <p:cNvSpPr/>
            <p:nvPr/>
          </p:nvSpPr>
          <p:spPr>
            <a:xfrm>
              <a:off x="2713825" y="2474900"/>
              <a:ext cx="98000" cy="36425"/>
            </a:xfrm>
            <a:custGeom>
              <a:avLst/>
              <a:gdLst/>
              <a:ahLst/>
              <a:cxnLst/>
              <a:rect l="l" t="t" r="r" b="b"/>
              <a:pathLst>
                <a:path w="3920" h="1457" extrusionOk="0">
                  <a:moveTo>
                    <a:pt x="1745" y="0"/>
                  </a:moveTo>
                  <a:cubicBezTo>
                    <a:pt x="877" y="0"/>
                    <a:pt x="1" y="119"/>
                    <a:pt x="51" y="339"/>
                  </a:cubicBezTo>
                  <a:cubicBezTo>
                    <a:pt x="134" y="713"/>
                    <a:pt x="1683" y="1457"/>
                    <a:pt x="1683" y="1457"/>
                  </a:cubicBezTo>
                  <a:cubicBezTo>
                    <a:pt x="1683" y="1457"/>
                    <a:pt x="3919" y="462"/>
                    <a:pt x="3215" y="173"/>
                  </a:cubicBezTo>
                  <a:cubicBezTo>
                    <a:pt x="2929" y="56"/>
                    <a:pt x="2339" y="0"/>
                    <a:pt x="17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4150;p57">
              <a:extLst>
                <a:ext uri="{FF2B5EF4-FFF2-40B4-BE49-F238E27FC236}">
                  <a16:creationId xmlns:a16="http://schemas.microsoft.com/office/drawing/2014/main" id="{6DFCBD79-A442-461F-B596-E775D9A2B901}"/>
                </a:ext>
              </a:extLst>
            </p:cNvPr>
            <p:cNvSpPr/>
            <p:nvPr/>
          </p:nvSpPr>
          <p:spPr>
            <a:xfrm>
              <a:off x="2751375" y="2486325"/>
              <a:ext cx="9600" cy="42900"/>
            </a:xfrm>
            <a:custGeom>
              <a:avLst/>
              <a:gdLst/>
              <a:ahLst/>
              <a:cxnLst/>
              <a:rect l="l" t="t" r="r" b="b"/>
              <a:pathLst>
                <a:path w="384" h="1716" extrusionOk="0">
                  <a:moveTo>
                    <a:pt x="191" y="1"/>
                  </a:moveTo>
                  <a:cubicBezTo>
                    <a:pt x="87" y="1"/>
                    <a:pt x="1" y="87"/>
                    <a:pt x="1" y="191"/>
                  </a:cubicBezTo>
                  <a:lnTo>
                    <a:pt x="1" y="1359"/>
                  </a:lnTo>
                  <a:lnTo>
                    <a:pt x="1" y="1525"/>
                  </a:lnTo>
                  <a:cubicBezTo>
                    <a:pt x="1" y="1627"/>
                    <a:pt x="89" y="1716"/>
                    <a:pt x="191" y="1716"/>
                  </a:cubicBezTo>
                  <a:cubicBezTo>
                    <a:pt x="297" y="1716"/>
                    <a:pt x="383" y="1627"/>
                    <a:pt x="383" y="1525"/>
                  </a:cubicBezTo>
                  <a:lnTo>
                    <a:pt x="383" y="357"/>
                  </a:lnTo>
                  <a:lnTo>
                    <a:pt x="383" y="191"/>
                  </a:lnTo>
                  <a:cubicBezTo>
                    <a:pt x="383" y="89"/>
                    <a:pt x="295" y="1"/>
                    <a:pt x="1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4151;p57">
              <a:extLst>
                <a:ext uri="{FF2B5EF4-FFF2-40B4-BE49-F238E27FC236}">
                  <a16:creationId xmlns:a16="http://schemas.microsoft.com/office/drawing/2014/main" id="{DC3F2AA5-C719-48DB-B4FD-CA8C550F8605}"/>
                </a:ext>
              </a:extLst>
            </p:cNvPr>
            <p:cNvSpPr/>
            <p:nvPr/>
          </p:nvSpPr>
          <p:spPr>
            <a:xfrm>
              <a:off x="2314150" y="254280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196" y="0"/>
                  </a:moveTo>
                  <a:cubicBezTo>
                    <a:pt x="51" y="0"/>
                    <a:pt x="1" y="231"/>
                    <a:pt x="161" y="272"/>
                  </a:cubicBezTo>
                  <a:cubicBezTo>
                    <a:pt x="1445" y="607"/>
                    <a:pt x="2727" y="938"/>
                    <a:pt x="4012" y="1272"/>
                  </a:cubicBezTo>
                  <a:lnTo>
                    <a:pt x="4553" y="1412"/>
                  </a:lnTo>
                  <a:cubicBezTo>
                    <a:pt x="4567" y="1416"/>
                    <a:pt x="4581" y="1418"/>
                    <a:pt x="4593" y="1418"/>
                  </a:cubicBezTo>
                  <a:cubicBezTo>
                    <a:pt x="4738" y="1418"/>
                    <a:pt x="4788" y="1187"/>
                    <a:pt x="4628" y="1145"/>
                  </a:cubicBezTo>
                  <a:cubicBezTo>
                    <a:pt x="3344" y="812"/>
                    <a:pt x="2060" y="480"/>
                    <a:pt x="776" y="147"/>
                  </a:cubicBezTo>
                  <a:lnTo>
                    <a:pt x="234" y="5"/>
                  </a:lnTo>
                  <a:cubicBezTo>
                    <a:pt x="221" y="2"/>
                    <a:pt x="208" y="0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152;p57">
              <a:extLst>
                <a:ext uri="{FF2B5EF4-FFF2-40B4-BE49-F238E27FC236}">
                  <a16:creationId xmlns:a16="http://schemas.microsoft.com/office/drawing/2014/main" id="{E540381E-C193-42F1-B24C-CF5209C3D6C5}"/>
                </a:ext>
              </a:extLst>
            </p:cNvPr>
            <p:cNvSpPr/>
            <p:nvPr/>
          </p:nvSpPr>
          <p:spPr>
            <a:xfrm>
              <a:off x="23146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4256" y="0"/>
                  </a:moveTo>
                  <a:cubicBezTo>
                    <a:pt x="4253" y="0"/>
                    <a:pt x="4250" y="0"/>
                    <a:pt x="4247" y="1"/>
                  </a:cubicBezTo>
                  <a:cubicBezTo>
                    <a:pt x="3060" y="66"/>
                    <a:pt x="1875" y="129"/>
                    <a:pt x="692" y="193"/>
                  </a:cubicBezTo>
                  <a:cubicBezTo>
                    <a:pt x="520" y="203"/>
                    <a:pt x="351" y="211"/>
                    <a:pt x="179" y="220"/>
                  </a:cubicBezTo>
                  <a:cubicBezTo>
                    <a:pt x="6" y="229"/>
                    <a:pt x="0" y="499"/>
                    <a:pt x="171" y="499"/>
                  </a:cubicBezTo>
                  <a:cubicBezTo>
                    <a:pt x="174" y="499"/>
                    <a:pt x="176" y="499"/>
                    <a:pt x="179" y="499"/>
                  </a:cubicBezTo>
                  <a:cubicBezTo>
                    <a:pt x="1364" y="434"/>
                    <a:pt x="2551" y="370"/>
                    <a:pt x="3734" y="305"/>
                  </a:cubicBezTo>
                  <a:cubicBezTo>
                    <a:pt x="3905" y="297"/>
                    <a:pt x="4075" y="286"/>
                    <a:pt x="4247" y="278"/>
                  </a:cubicBezTo>
                  <a:cubicBezTo>
                    <a:pt x="4420" y="269"/>
                    <a:pt x="4424" y="0"/>
                    <a:pt x="4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153;p57">
              <a:extLst>
                <a:ext uri="{FF2B5EF4-FFF2-40B4-BE49-F238E27FC236}">
                  <a16:creationId xmlns:a16="http://schemas.microsoft.com/office/drawing/2014/main" id="{9A46C437-85AC-466F-A782-B4A852F1C2FA}"/>
                </a:ext>
              </a:extLst>
            </p:cNvPr>
            <p:cNvSpPr/>
            <p:nvPr/>
          </p:nvSpPr>
          <p:spPr>
            <a:xfrm>
              <a:off x="2319575" y="2612675"/>
              <a:ext cx="118700" cy="33300"/>
            </a:xfrm>
            <a:custGeom>
              <a:avLst/>
              <a:gdLst/>
              <a:ahLst/>
              <a:cxnLst/>
              <a:rect l="l" t="t" r="r" b="b"/>
              <a:pathLst>
                <a:path w="4748" h="1332" extrusionOk="0">
                  <a:moveTo>
                    <a:pt x="4564" y="0"/>
                  </a:moveTo>
                  <a:cubicBezTo>
                    <a:pt x="4550" y="0"/>
                    <a:pt x="4535" y="3"/>
                    <a:pt x="4520" y="8"/>
                  </a:cubicBezTo>
                  <a:cubicBezTo>
                    <a:pt x="4023" y="162"/>
                    <a:pt x="3502" y="257"/>
                    <a:pt x="2997" y="379"/>
                  </a:cubicBezTo>
                  <a:cubicBezTo>
                    <a:pt x="2230" y="563"/>
                    <a:pt x="1465" y="747"/>
                    <a:pt x="697" y="931"/>
                  </a:cubicBezTo>
                  <a:cubicBezTo>
                    <a:pt x="520" y="975"/>
                    <a:pt x="341" y="1017"/>
                    <a:pt x="162" y="1060"/>
                  </a:cubicBezTo>
                  <a:cubicBezTo>
                    <a:pt x="1" y="1097"/>
                    <a:pt x="53" y="1331"/>
                    <a:pt x="200" y="1331"/>
                  </a:cubicBezTo>
                  <a:cubicBezTo>
                    <a:pt x="211" y="1331"/>
                    <a:pt x="223" y="1330"/>
                    <a:pt x="235" y="1327"/>
                  </a:cubicBezTo>
                  <a:cubicBezTo>
                    <a:pt x="1491" y="1025"/>
                    <a:pt x="2747" y="725"/>
                    <a:pt x="4001" y="420"/>
                  </a:cubicBezTo>
                  <a:cubicBezTo>
                    <a:pt x="4198" y="371"/>
                    <a:pt x="4400" y="334"/>
                    <a:pt x="4593" y="273"/>
                  </a:cubicBezTo>
                  <a:cubicBezTo>
                    <a:pt x="4748" y="227"/>
                    <a:pt x="4702" y="0"/>
                    <a:pt x="45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154;p57">
              <a:extLst>
                <a:ext uri="{FF2B5EF4-FFF2-40B4-BE49-F238E27FC236}">
                  <a16:creationId xmlns:a16="http://schemas.microsoft.com/office/drawing/2014/main" id="{7C6E4E03-DC51-4328-B93B-688D3C717169}"/>
                </a:ext>
              </a:extLst>
            </p:cNvPr>
            <p:cNvSpPr/>
            <p:nvPr/>
          </p:nvSpPr>
          <p:spPr>
            <a:xfrm>
              <a:off x="3087750" y="2542850"/>
              <a:ext cx="119700" cy="35475"/>
            </a:xfrm>
            <a:custGeom>
              <a:avLst/>
              <a:gdLst/>
              <a:ahLst/>
              <a:cxnLst/>
              <a:rect l="l" t="t" r="r" b="b"/>
              <a:pathLst>
                <a:path w="4788" h="1419" extrusionOk="0">
                  <a:moveTo>
                    <a:pt x="4594" y="1"/>
                  </a:moveTo>
                  <a:cubicBezTo>
                    <a:pt x="4582" y="1"/>
                    <a:pt x="4569" y="2"/>
                    <a:pt x="4555" y="6"/>
                  </a:cubicBezTo>
                  <a:cubicBezTo>
                    <a:pt x="3270" y="339"/>
                    <a:pt x="1987" y="671"/>
                    <a:pt x="702" y="1005"/>
                  </a:cubicBezTo>
                  <a:lnTo>
                    <a:pt x="161" y="1146"/>
                  </a:lnTo>
                  <a:cubicBezTo>
                    <a:pt x="1" y="1185"/>
                    <a:pt x="53" y="1418"/>
                    <a:pt x="198" y="1418"/>
                  </a:cubicBezTo>
                  <a:cubicBezTo>
                    <a:pt x="210" y="1418"/>
                    <a:pt x="223" y="1417"/>
                    <a:pt x="236" y="1413"/>
                  </a:cubicBezTo>
                  <a:cubicBezTo>
                    <a:pt x="1521" y="1078"/>
                    <a:pt x="2802" y="746"/>
                    <a:pt x="4087" y="413"/>
                  </a:cubicBezTo>
                  <a:lnTo>
                    <a:pt x="4628" y="273"/>
                  </a:lnTo>
                  <a:cubicBezTo>
                    <a:pt x="4788" y="230"/>
                    <a:pt x="4738" y="1"/>
                    <a:pt x="4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4155;p57">
              <a:extLst>
                <a:ext uri="{FF2B5EF4-FFF2-40B4-BE49-F238E27FC236}">
                  <a16:creationId xmlns:a16="http://schemas.microsoft.com/office/drawing/2014/main" id="{329CA091-98F1-4250-93FB-91B4BC5C8A96}"/>
                </a:ext>
              </a:extLst>
            </p:cNvPr>
            <p:cNvSpPr/>
            <p:nvPr/>
          </p:nvSpPr>
          <p:spPr>
            <a:xfrm>
              <a:off x="3096425" y="2587225"/>
              <a:ext cx="110625" cy="12475"/>
            </a:xfrm>
            <a:custGeom>
              <a:avLst/>
              <a:gdLst/>
              <a:ahLst/>
              <a:cxnLst/>
              <a:rect l="l" t="t" r="r" b="b"/>
              <a:pathLst>
                <a:path w="4425" h="499" extrusionOk="0">
                  <a:moveTo>
                    <a:pt x="170" y="0"/>
                  </a:moveTo>
                  <a:cubicBezTo>
                    <a:pt x="0" y="0"/>
                    <a:pt x="3" y="269"/>
                    <a:pt x="179" y="278"/>
                  </a:cubicBezTo>
                  <a:cubicBezTo>
                    <a:pt x="1364" y="343"/>
                    <a:pt x="2549" y="406"/>
                    <a:pt x="3733" y="471"/>
                  </a:cubicBezTo>
                  <a:cubicBezTo>
                    <a:pt x="3905" y="480"/>
                    <a:pt x="4075" y="490"/>
                    <a:pt x="4245" y="499"/>
                  </a:cubicBezTo>
                  <a:cubicBezTo>
                    <a:pt x="4248" y="499"/>
                    <a:pt x="4251" y="499"/>
                    <a:pt x="4254" y="499"/>
                  </a:cubicBezTo>
                  <a:cubicBezTo>
                    <a:pt x="4424" y="499"/>
                    <a:pt x="4422" y="231"/>
                    <a:pt x="4245" y="220"/>
                  </a:cubicBezTo>
                  <a:cubicBezTo>
                    <a:pt x="3060" y="155"/>
                    <a:pt x="1875" y="93"/>
                    <a:pt x="691" y="28"/>
                  </a:cubicBezTo>
                  <a:cubicBezTo>
                    <a:pt x="520" y="18"/>
                    <a:pt x="351" y="9"/>
                    <a:pt x="179" y="1"/>
                  </a:cubicBezTo>
                  <a:cubicBezTo>
                    <a:pt x="176" y="0"/>
                    <a:pt x="173" y="0"/>
                    <a:pt x="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156;p57">
              <a:extLst>
                <a:ext uri="{FF2B5EF4-FFF2-40B4-BE49-F238E27FC236}">
                  <a16:creationId xmlns:a16="http://schemas.microsoft.com/office/drawing/2014/main" id="{3D2D444E-C82E-46DA-A568-8B26686CD2AA}"/>
                </a:ext>
              </a:extLst>
            </p:cNvPr>
            <p:cNvSpPr/>
            <p:nvPr/>
          </p:nvSpPr>
          <p:spPr>
            <a:xfrm>
              <a:off x="3083375" y="2612650"/>
              <a:ext cx="118675" cy="33325"/>
            </a:xfrm>
            <a:custGeom>
              <a:avLst/>
              <a:gdLst/>
              <a:ahLst/>
              <a:cxnLst/>
              <a:rect l="l" t="t" r="r" b="b"/>
              <a:pathLst>
                <a:path w="4747" h="1333" extrusionOk="0">
                  <a:moveTo>
                    <a:pt x="185" y="0"/>
                  </a:moveTo>
                  <a:cubicBezTo>
                    <a:pt x="47" y="0"/>
                    <a:pt x="0" y="228"/>
                    <a:pt x="154" y="276"/>
                  </a:cubicBezTo>
                  <a:cubicBezTo>
                    <a:pt x="651" y="430"/>
                    <a:pt x="1172" y="525"/>
                    <a:pt x="1677" y="647"/>
                  </a:cubicBezTo>
                  <a:cubicBezTo>
                    <a:pt x="2443" y="831"/>
                    <a:pt x="3208" y="1015"/>
                    <a:pt x="3975" y="1199"/>
                  </a:cubicBezTo>
                  <a:cubicBezTo>
                    <a:pt x="4154" y="1243"/>
                    <a:pt x="4333" y="1285"/>
                    <a:pt x="4512" y="1328"/>
                  </a:cubicBezTo>
                  <a:cubicBezTo>
                    <a:pt x="4524" y="1331"/>
                    <a:pt x="4536" y="1332"/>
                    <a:pt x="4547" y="1332"/>
                  </a:cubicBezTo>
                  <a:cubicBezTo>
                    <a:pt x="4694" y="1332"/>
                    <a:pt x="4747" y="1098"/>
                    <a:pt x="4585" y="1061"/>
                  </a:cubicBezTo>
                  <a:cubicBezTo>
                    <a:pt x="3330" y="759"/>
                    <a:pt x="2074" y="459"/>
                    <a:pt x="819" y="154"/>
                  </a:cubicBezTo>
                  <a:cubicBezTo>
                    <a:pt x="623" y="105"/>
                    <a:pt x="421" y="68"/>
                    <a:pt x="228" y="7"/>
                  </a:cubicBezTo>
                  <a:cubicBezTo>
                    <a:pt x="213" y="2"/>
                    <a:pt x="198" y="0"/>
                    <a:pt x="1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157;p57">
              <a:extLst>
                <a:ext uri="{FF2B5EF4-FFF2-40B4-BE49-F238E27FC236}">
                  <a16:creationId xmlns:a16="http://schemas.microsoft.com/office/drawing/2014/main" id="{454E10B9-AB46-4AFF-80CB-C19987212A8A}"/>
                </a:ext>
              </a:extLst>
            </p:cNvPr>
            <p:cNvSpPr/>
            <p:nvPr/>
          </p:nvSpPr>
          <p:spPr>
            <a:xfrm>
              <a:off x="2438825" y="2579325"/>
              <a:ext cx="109725" cy="99975"/>
            </a:xfrm>
            <a:custGeom>
              <a:avLst/>
              <a:gdLst/>
              <a:ahLst/>
              <a:cxnLst/>
              <a:rect l="l" t="t" r="r" b="b"/>
              <a:pathLst>
                <a:path w="4389" h="3999" extrusionOk="0">
                  <a:moveTo>
                    <a:pt x="2194" y="1"/>
                  </a:moveTo>
                  <a:cubicBezTo>
                    <a:pt x="1682" y="1"/>
                    <a:pt x="1171" y="196"/>
                    <a:pt x="780" y="587"/>
                  </a:cubicBezTo>
                  <a:cubicBezTo>
                    <a:pt x="1" y="1368"/>
                    <a:pt x="1" y="2632"/>
                    <a:pt x="780" y="3413"/>
                  </a:cubicBezTo>
                  <a:cubicBezTo>
                    <a:pt x="1171" y="3803"/>
                    <a:pt x="1682" y="3999"/>
                    <a:pt x="2194" y="3999"/>
                  </a:cubicBezTo>
                  <a:cubicBezTo>
                    <a:pt x="2706" y="3999"/>
                    <a:pt x="3218" y="3803"/>
                    <a:pt x="3608" y="3413"/>
                  </a:cubicBezTo>
                  <a:cubicBezTo>
                    <a:pt x="4389" y="2632"/>
                    <a:pt x="4389" y="1368"/>
                    <a:pt x="3608" y="587"/>
                  </a:cubicBezTo>
                  <a:cubicBezTo>
                    <a:pt x="3218" y="196"/>
                    <a:pt x="2706" y="1"/>
                    <a:pt x="2194" y="1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4158;p57">
              <a:extLst>
                <a:ext uri="{FF2B5EF4-FFF2-40B4-BE49-F238E27FC236}">
                  <a16:creationId xmlns:a16="http://schemas.microsoft.com/office/drawing/2014/main" id="{65E41437-ECB8-420F-976E-FDEECA59CB9E}"/>
                </a:ext>
              </a:extLst>
            </p:cNvPr>
            <p:cNvSpPr/>
            <p:nvPr/>
          </p:nvSpPr>
          <p:spPr>
            <a:xfrm>
              <a:off x="2974825" y="2562675"/>
              <a:ext cx="109775" cy="100000"/>
            </a:xfrm>
            <a:custGeom>
              <a:avLst/>
              <a:gdLst/>
              <a:ahLst/>
              <a:cxnLst/>
              <a:rect l="l" t="t" r="r" b="b"/>
              <a:pathLst>
                <a:path w="4391" h="4000" extrusionOk="0">
                  <a:moveTo>
                    <a:pt x="2196" y="0"/>
                  </a:moveTo>
                  <a:cubicBezTo>
                    <a:pt x="1684" y="0"/>
                    <a:pt x="1172" y="195"/>
                    <a:pt x="782" y="586"/>
                  </a:cubicBezTo>
                  <a:cubicBezTo>
                    <a:pt x="1" y="1367"/>
                    <a:pt x="1" y="2633"/>
                    <a:pt x="782" y="3414"/>
                  </a:cubicBezTo>
                  <a:cubicBezTo>
                    <a:pt x="1172" y="3804"/>
                    <a:pt x="1684" y="3999"/>
                    <a:pt x="2196" y="3999"/>
                  </a:cubicBezTo>
                  <a:cubicBezTo>
                    <a:pt x="2707" y="3999"/>
                    <a:pt x="3219" y="3804"/>
                    <a:pt x="3610" y="3414"/>
                  </a:cubicBezTo>
                  <a:cubicBezTo>
                    <a:pt x="4391" y="2633"/>
                    <a:pt x="4391" y="1367"/>
                    <a:pt x="3610" y="586"/>
                  </a:cubicBezTo>
                  <a:cubicBezTo>
                    <a:pt x="3219" y="195"/>
                    <a:pt x="2707" y="0"/>
                    <a:pt x="2196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4159;p57">
              <a:extLst>
                <a:ext uri="{FF2B5EF4-FFF2-40B4-BE49-F238E27FC236}">
                  <a16:creationId xmlns:a16="http://schemas.microsoft.com/office/drawing/2014/main" id="{7B264DCB-2AC5-4511-BB37-74C00A973A78}"/>
                </a:ext>
              </a:extLst>
            </p:cNvPr>
            <p:cNvSpPr/>
            <p:nvPr/>
          </p:nvSpPr>
          <p:spPr>
            <a:xfrm>
              <a:off x="2480775" y="2423950"/>
              <a:ext cx="142325" cy="102025"/>
            </a:xfrm>
            <a:custGeom>
              <a:avLst/>
              <a:gdLst/>
              <a:ahLst/>
              <a:cxnLst/>
              <a:rect l="l" t="t" r="r" b="b"/>
              <a:pathLst>
                <a:path w="5693" h="4081" extrusionOk="0">
                  <a:moveTo>
                    <a:pt x="2874" y="0"/>
                  </a:moveTo>
                  <a:cubicBezTo>
                    <a:pt x="1984" y="0"/>
                    <a:pt x="1159" y="560"/>
                    <a:pt x="661" y="1364"/>
                  </a:cubicBezTo>
                  <a:cubicBezTo>
                    <a:pt x="206" y="2094"/>
                    <a:pt x="9" y="2962"/>
                    <a:pt x="1" y="3815"/>
                  </a:cubicBezTo>
                  <a:cubicBezTo>
                    <a:pt x="1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50" y="3814"/>
                  </a:cubicBezTo>
                  <a:cubicBezTo>
                    <a:pt x="560" y="2670"/>
                    <a:pt x="976" y="1321"/>
                    <a:pt x="2050" y="742"/>
                  </a:cubicBezTo>
                  <a:cubicBezTo>
                    <a:pt x="2308" y="602"/>
                    <a:pt x="2568" y="540"/>
                    <a:pt x="2821" y="540"/>
                  </a:cubicBezTo>
                  <a:cubicBezTo>
                    <a:pt x="3543" y="540"/>
                    <a:pt x="4207" y="1044"/>
                    <a:pt x="4596" y="1697"/>
                  </a:cubicBezTo>
                  <a:cubicBezTo>
                    <a:pt x="4977" y="2335"/>
                    <a:pt x="5137" y="3076"/>
                    <a:pt x="5143" y="3815"/>
                  </a:cubicBezTo>
                  <a:cubicBezTo>
                    <a:pt x="5145" y="3991"/>
                    <a:pt x="5283" y="4080"/>
                    <a:pt x="5420" y="4080"/>
                  </a:cubicBezTo>
                  <a:cubicBezTo>
                    <a:pt x="5557" y="4080"/>
                    <a:pt x="5692" y="3992"/>
                    <a:pt x="5692" y="3815"/>
                  </a:cubicBezTo>
                  <a:cubicBezTo>
                    <a:pt x="5680" y="2464"/>
                    <a:pt x="5140" y="862"/>
                    <a:pt x="3840" y="228"/>
                  </a:cubicBezTo>
                  <a:cubicBezTo>
                    <a:pt x="3517" y="71"/>
                    <a:pt x="3192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4160;p57">
              <a:extLst>
                <a:ext uri="{FF2B5EF4-FFF2-40B4-BE49-F238E27FC236}">
                  <a16:creationId xmlns:a16="http://schemas.microsoft.com/office/drawing/2014/main" id="{C3FB80B7-6CC2-474D-9640-7E881B90FE33}"/>
                </a:ext>
              </a:extLst>
            </p:cNvPr>
            <p:cNvSpPr/>
            <p:nvPr/>
          </p:nvSpPr>
          <p:spPr>
            <a:xfrm>
              <a:off x="2889225" y="2423950"/>
              <a:ext cx="142275" cy="102025"/>
            </a:xfrm>
            <a:custGeom>
              <a:avLst/>
              <a:gdLst/>
              <a:ahLst/>
              <a:cxnLst/>
              <a:rect l="l" t="t" r="r" b="b"/>
              <a:pathLst>
                <a:path w="5691" h="4081" extrusionOk="0">
                  <a:moveTo>
                    <a:pt x="2874" y="0"/>
                  </a:moveTo>
                  <a:cubicBezTo>
                    <a:pt x="1983" y="0"/>
                    <a:pt x="1158" y="560"/>
                    <a:pt x="659" y="1364"/>
                  </a:cubicBezTo>
                  <a:cubicBezTo>
                    <a:pt x="204" y="2094"/>
                    <a:pt x="8" y="2962"/>
                    <a:pt x="1" y="3815"/>
                  </a:cubicBezTo>
                  <a:cubicBezTo>
                    <a:pt x="0" y="3990"/>
                    <a:pt x="137" y="4078"/>
                    <a:pt x="274" y="4078"/>
                  </a:cubicBezTo>
                  <a:cubicBezTo>
                    <a:pt x="411" y="4078"/>
                    <a:pt x="549" y="3990"/>
                    <a:pt x="549" y="3814"/>
                  </a:cubicBezTo>
                  <a:cubicBezTo>
                    <a:pt x="558" y="2670"/>
                    <a:pt x="975" y="1321"/>
                    <a:pt x="2049" y="742"/>
                  </a:cubicBezTo>
                  <a:cubicBezTo>
                    <a:pt x="2307" y="602"/>
                    <a:pt x="2567" y="540"/>
                    <a:pt x="2820" y="540"/>
                  </a:cubicBezTo>
                  <a:cubicBezTo>
                    <a:pt x="3541" y="540"/>
                    <a:pt x="4206" y="1044"/>
                    <a:pt x="4594" y="1697"/>
                  </a:cubicBezTo>
                  <a:cubicBezTo>
                    <a:pt x="4975" y="2335"/>
                    <a:pt x="5135" y="3076"/>
                    <a:pt x="5141" y="3815"/>
                  </a:cubicBezTo>
                  <a:cubicBezTo>
                    <a:pt x="5143" y="3991"/>
                    <a:pt x="5281" y="4080"/>
                    <a:pt x="5418" y="4080"/>
                  </a:cubicBezTo>
                  <a:cubicBezTo>
                    <a:pt x="5555" y="4080"/>
                    <a:pt x="5690" y="3992"/>
                    <a:pt x="5690" y="3815"/>
                  </a:cubicBezTo>
                  <a:cubicBezTo>
                    <a:pt x="5680" y="2464"/>
                    <a:pt x="5140" y="862"/>
                    <a:pt x="3839" y="228"/>
                  </a:cubicBezTo>
                  <a:cubicBezTo>
                    <a:pt x="3517" y="71"/>
                    <a:pt x="3191" y="0"/>
                    <a:pt x="28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4161;p57">
            <a:extLst>
              <a:ext uri="{FF2B5EF4-FFF2-40B4-BE49-F238E27FC236}">
                <a16:creationId xmlns:a16="http://schemas.microsoft.com/office/drawing/2014/main" id="{D06B0F8F-696B-48B8-A647-A2B4B47BE652}"/>
              </a:ext>
            </a:extLst>
          </p:cNvPr>
          <p:cNvGrpSpPr/>
          <p:nvPr/>
        </p:nvGrpSpPr>
        <p:grpSpPr>
          <a:xfrm rot="-461358">
            <a:off x="1034969" y="1389036"/>
            <a:ext cx="2745377" cy="4598761"/>
            <a:chOff x="5238875" y="1507675"/>
            <a:chExt cx="2059050" cy="3449100"/>
          </a:xfrm>
        </p:grpSpPr>
        <p:sp>
          <p:nvSpPr>
            <p:cNvPr id="129" name="Google Shape;4162;p57">
              <a:extLst>
                <a:ext uri="{FF2B5EF4-FFF2-40B4-BE49-F238E27FC236}">
                  <a16:creationId xmlns:a16="http://schemas.microsoft.com/office/drawing/2014/main" id="{8934A346-B451-44B7-8038-54BCD9F19B6F}"/>
                </a:ext>
              </a:extLst>
            </p:cNvPr>
            <p:cNvSpPr/>
            <p:nvPr/>
          </p:nvSpPr>
          <p:spPr>
            <a:xfrm>
              <a:off x="5238875" y="1507675"/>
              <a:ext cx="2059050" cy="3449100"/>
            </a:xfrm>
            <a:custGeom>
              <a:avLst/>
              <a:gdLst/>
              <a:ahLst/>
              <a:cxnLst/>
              <a:rect l="l" t="t" r="r" b="b"/>
              <a:pathLst>
                <a:path w="82362" h="137964" extrusionOk="0">
                  <a:moveTo>
                    <a:pt x="34987" y="0"/>
                  </a:moveTo>
                  <a:cubicBezTo>
                    <a:pt x="33730" y="0"/>
                    <a:pt x="32427" y="275"/>
                    <a:pt x="31238" y="402"/>
                  </a:cubicBezTo>
                  <a:cubicBezTo>
                    <a:pt x="30055" y="530"/>
                    <a:pt x="29026" y="835"/>
                    <a:pt x="27924" y="1267"/>
                  </a:cubicBezTo>
                  <a:cubicBezTo>
                    <a:pt x="27645" y="1451"/>
                    <a:pt x="3033" y="13933"/>
                    <a:pt x="3033" y="13933"/>
                  </a:cubicBezTo>
                  <a:cubicBezTo>
                    <a:pt x="1862" y="14518"/>
                    <a:pt x="958" y="15509"/>
                    <a:pt x="495" y="16722"/>
                  </a:cubicBezTo>
                  <a:cubicBezTo>
                    <a:pt x="1" y="17997"/>
                    <a:pt x="54" y="19431"/>
                    <a:pt x="629" y="20648"/>
                  </a:cubicBezTo>
                  <a:lnTo>
                    <a:pt x="7338" y="34797"/>
                  </a:lnTo>
                  <a:cubicBezTo>
                    <a:pt x="7310" y="34926"/>
                    <a:pt x="7288" y="35057"/>
                    <a:pt x="7263" y="35194"/>
                  </a:cubicBezTo>
                  <a:cubicBezTo>
                    <a:pt x="7246" y="35286"/>
                    <a:pt x="7232" y="35375"/>
                    <a:pt x="7218" y="35461"/>
                  </a:cubicBezTo>
                  <a:lnTo>
                    <a:pt x="6920" y="35526"/>
                  </a:lnTo>
                  <a:lnTo>
                    <a:pt x="7095" y="36443"/>
                  </a:lnTo>
                  <a:cubicBezTo>
                    <a:pt x="7056" y="36862"/>
                    <a:pt x="7042" y="37158"/>
                    <a:pt x="7042" y="37213"/>
                  </a:cubicBezTo>
                  <a:lnTo>
                    <a:pt x="7023" y="37766"/>
                  </a:lnTo>
                  <a:lnTo>
                    <a:pt x="7171" y="38293"/>
                  </a:lnTo>
                  <a:cubicBezTo>
                    <a:pt x="7185" y="38340"/>
                    <a:pt x="7422" y="39177"/>
                    <a:pt x="7835" y="40285"/>
                  </a:cubicBezTo>
                  <a:lnTo>
                    <a:pt x="8490" y="43691"/>
                  </a:lnTo>
                  <a:lnTo>
                    <a:pt x="9079" y="46127"/>
                  </a:lnTo>
                  <a:lnTo>
                    <a:pt x="9366" y="47310"/>
                  </a:lnTo>
                  <a:lnTo>
                    <a:pt x="9528" y="47979"/>
                  </a:lnTo>
                  <a:lnTo>
                    <a:pt x="9721" y="48638"/>
                  </a:lnTo>
                  <a:lnTo>
                    <a:pt x="10415" y="50987"/>
                  </a:lnTo>
                  <a:lnTo>
                    <a:pt x="10424" y="51020"/>
                  </a:lnTo>
                  <a:cubicBezTo>
                    <a:pt x="10460" y="51134"/>
                    <a:pt x="10493" y="51257"/>
                    <a:pt x="10532" y="51385"/>
                  </a:cubicBezTo>
                  <a:cubicBezTo>
                    <a:pt x="10613" y="51659"/>
                    <a:pt x="10703" y="51969"/>
                    <a:pt x="10811" y="52289"/>
                  </a:cubicBezTo>
                  <a:lnTo>
                    <a:pt x="10820" y="52306"/>
                  </a:lnTo>
                  <a:lnTo>
                    <a:pt x="11230" y="53481"/>
                  </a:lnTo>
                  <a:lnTo>
                    <a:pt x="12086" y="55894"/>
                  </a:lnTo>
                  <a:lnTo>
                    <a:pt x="13068" y="58293"/>
                  </a:lnTo>
                  <a:lnTo>
                    <a:pt x="13079" y="58318"/>
                  </a:lnTo>
                  <a:cubicBezTo>
                    <a:pt x="13805" y="60011"/>
                    <a:pt x="14550" y="61602"/>
                    <a:pt x="15325" y="63100"/>
                  </a:cubicBezTo>
                  <a:cubicBezTo>
                    <a:pt x="15186" y="63370"/>
                    <a:pt x="15077" y="63663"/>
                    <a:pt x="14999" y="63970"/>
                  </a:cubicBezTo>
                  <a:cubicBezTo>
                    <a:pt x="14776" y="64880"/>
                    <a:pt x="14879" y="65823"/>
                    <a:pt x="15283" y="66660"/>
                  </a:cubicBezTo>
                  <a:cubicBezTo>
                    <a:pt x="15387" y="66894"/>
                    <a:pt x="15573" y="67273"/>
                    <a:pt x="15830" y="67667"/>
                  </a:cubicBezTo>
                  <a:cubicBezTo>
                    <a:pt x="16201" y="68227"/>
                    <a:pt x="16603" y="68646"/>
                    <a:pt x="17013" y="68953"/>
                  </a:cubicBezTo>
                  <a:cubicBezTo>
                    <a:pt x="17786" y="69965"/>
                    <a:pt x="18966" y="71450"/>
                    <a:pt x="20324" y="72948"/>
                  </a:cubicBezTo>
                  <a:cubicBezTo>
                    <a:pt x="21535" y="74276"/>
                    <a:pt x="22690" y="75394"/>
                    <a:pt x="23764" y="76284"/>
                  </a:cubicBezTo>
                  <a:lnTo>
                    <a:pt x="21401" y="92033"/>
                  </a:lnTo>
                  <a:lnTo>
                    <a:pt x="22682" y="92744"/>
                  </a:lnTo>
                  <a:cubicBezTo>
                    <a:pt x="22565" y="93623"/>
                    <a:pt x="22431" y="94633"/>
                    <a:pt x="22291" y="95746"/>
                  </a:cubicBezTo>
                  <a:lnTo>
                    <a:pt x="22107" y="97166"/>
                  </a:lnTo>
                  <a:lnTo>
                    <a:pt x="22118" y="97169"/>
                  </a:lnTo>
                  <a:cubicBezTo>
                    <a:pt x="21577" y="101724"/>
                    <a:pt x="20991" y="107655"/>
                    <a:pt x="20729" y="113673"/>
                  </a:cubicBezTo>
                  <a:lnTo>
                    <a:pt x="20617" y="116234"/>
                  </a:lnTo>
                  <a:lnTo>
                    <a:pt x="21089" y="116404"/>
                  </a:lnTo>
                  <a:cubicBezTo>
                    <a:pt x="21083" y="116767"/>
                    <a:pt x="21075" y="117124"/>
                    <a:pt x="21072" y="117475"/>
                  </a:cubicBezTo>
                  <a:lnTo>
                    <a:pt x="21033" y="119342"/>
                  </a:lnTo>
                  <a:lnTo>
                    <a:pt x="21058" y="119347"/>
                  </a:lnTo>
                  <a:cubicBezTo>
                    <a:pt x="21058" y="120368"/>
                    <a:pt x="21072" y="121342"/>
                    <a:pt x="21100" y="122263"/>
                  </a:cubicBezTo>
                  <a:cubicBezTo>
                    <a:pt x="21011" y="122349"/>
                    <a:pt x="20927" y="122444"/>
                    <a:pt x="20849" y="122539"/>
                  </a:cubicBezTo>
                  <a:cubicBezTo>
                    <a:pt x="20570" y="122664"/>
                    <a:pt x="20308" y="122818"/>
                    <a:pt x="20062" y="123002"/>
                  </a:cubicBezTo>
                  <a:cubicBezTo>
                    <a:pt x="19150" y="123683"/>
                    <a:pt x="18561" y="124715"/>
                    <a:pt x="18444" y="125836"/>
                  </a:cubicBezTo>
                  <a:cubicBezTo>
                    <a:pt x="18324" y="126994"/>
                    <a:pt x="18701" y="128118"/>
                    <a:pt x="19488" y="129022"/>
                  </a:cubicBezTo>
                  <a:cubicBezTo>
                    <a:pt x="19309" y="128994"/>
                    <a:pt x="19128" y="128981"/>
                    <a:pt x="18952" y="128981"/>
                  </a:cubicBezTo>
                  <a:cubicBezTo>
                    <a:pt x="17836" y="128981"/>
                    <a:pt x="16768" y="129513"/>
                    <a:pt x="16101" y="130409"/>
                  </a:cubicBezTo>
                  <a:cubicBezTo>
                    <a:pt x="15085" y="131773"/>
                    <a:pt x="15395" y="133310"/>
                    <a:pt x="15498" y="133815"/>
                  </a:cubicBezTo>
                  <a:cubicBezTo>
                    <a:pt x="15576" y="134200"/>
                    <a:pt x="15674" y="134535"/>
                    <a:pt x="15691" y="134596"/>
                  </a:cubicBezTo>
                  <a:lnTo>
                    <a:pt x="16249" y="136491"/>
                  </a:lnTo>
                  <a:lnTo>
                    <a:pt x="18160" y="136987"/>
                  </a:lnTo>
                  <a:cubicBezTo>
                    <a:pt x="20654" y="137634"/>
                    <a:pt x="23695" y="137964"/>
                    <a:pt x="27190" y="137964"/>
                  </a:cubicBezTo>
                  <a:cubicBezTo>
                    <a:pt x="31590" y="137964"/>
                    <a:pt x="35205" y="137442"/>
                    <a:pt x="35359" y="137420"/>
                  </a:cubicBezTo>
                  <a:lnTo>
                    <a:pt x="38327" y="136987"/>
                  </a:lnTo>
                  <a:cubicBezTo>
                    <a:pt x="38564" y="136951"/>
                    <a:pt x="38522" y="131444"/>
                    <a:pt x="38550" y="130978"/>
                  </a:cubicBezTo>
                  <a:cubicBezTo>
                    <a:pt x="38623" y="129658"/>
                    <a:pt x="38748" y="128319"/>
                    <a:pt x="38918" y="126977"/>
                  </a:cubicBezTo>
                  <a:cubicBezTo>
                    <a:pt x="38936" y="126839"/>
                    <a:pt x="39042" y="126773"/>
                    <a:pt x="39149" y="126773"/>
                  </a:cubicBezTo>
                  <a:cubicBezTo>
                    <a:pt x="39266" y="126773"/>
                    <a:pt x="39384" y="126853"/>
                    <a:pt x="39384" y="127005"/>
                  </a:cubicBezTo>
                  <a:cubicBezTo>
                    <a:pt x="39384" y="127954"/>
                    <a:pt x="39407" y="128902"/>
                    <a:pt x="39449" y="129859"/>
                  </a:cubicBezTo>
                  <a:cubicBezTo>
                    <a:pt x="39479" y="130537"/>
                    <a:pt x="39507" y="136973"/>
                    <a:pt x="39599" y="136987"/>
                  </a:cubicBezTo>
                  <a:lnTo>
                    <a:pt x="42568" y="137420"/>
                  </a:lnTo>
                  <a:cubicBezTo>
                    <a:pt x="42721" y="137439"/>
                    <a:pt x="46334" y="137964"/>
                    <a:pt x="50733" y="137964"/>
                  </a:cubicBezTo>
                  <a:cubicBezTo>
                    <a:pt x="54232" y="137964"/>
                    <a:pt x="57273" y="137634"/>
                    <a:pt x="59767" y="136987"/>
                  </a:cubicBezTo>
                  <a:lnTo>
                    <a:pt x="61678" y="136491"/>
                  </a:lnTo>
                  <a:lnTo>
                    <a:pt x="62236" y="134596"/>
                  </a:lnTo>
                  <a:cubicBezTo>
                    <a:pt x="62252" y="134535"/>
                    <a:pt x="62350" y="134200"/>
                    <a:pt x="62428" y="133815"/>
                  </a:cubicBezTo>
                  <a:cubicBezTo>
                    <a:pt x="62528" y="133310"/>
                    <a:pt x="62841" y="131773"/>
                    <a:pt x="61823" y="130409"/>
                  </a:cubicBezTo>
                  <a:cubicBezTo>
                    <a:pt x="61153" y="129513"/>
                    <a:pt x="60090" y="128981"/>
                    <a:pt x="58974" y="128981"/>
                  </a:cubicBezTo>
                  <a:cubicBezTo>
                    <a:pt x="58793" y="128981"/>
                    <a:pt x="58612" y="128994"/>
                    <a:pt x="58433" y="129022"/>
                  </a:cubicBezTo>
                  <a:cubicBezTo>
                    <a:pt x="59225" y="128118"/>
                    <a:pt x="59599" y="126994"/>
                    <a:pt x="59479" y="125834"/>
                  </a:cubicBezTo>
                  <a:cubicBezTo>
                    <a:pt x="59362" y="124712"/>
                    <a:pt x="58768" y="123674"/>
                    <a:pt x="57856" y="122996"/>
                  </a:cubicBezTo>
                  <a:cubicBezTo>
                    <a:pt x="57694" y="122876"/>
                    <a:pt x="57526" y="122773"/>
                    <a:pt x="57353" y="122678"/>
                  </a:cubicBezTo>
                  <a:cubicBezTo>
                    <a:pt x="57426" y="121897"/>
                    <a:pt x="57496" y="121094"/>
                    <a:pt x="57565" y="120271"/>
                  </a:cubicBezTo>
                  <a:lnTo>
                    <a:pt x="57577" y="120268"/>
                  </a:lnTo>
                  <a:lnTo>
                    <a:pt x="57666" y="119015"/>
                  </a:lnTo>
                  <a:cubicBezTo>
                    <a:pt x="57736" y="118114"/>
                    <a:pt x="57803" y="117196"/>
                    <a:pt x="57867" y="116262"/>
                  </a:cubicBezTo>
                  <a:lnTo>
                    <a:pt x="58899" y="115548"/>
                  </a:lnTo>
                  <a:lnTo>
                    <a:pt x="58999" y="113852"/>
                  </a:lnTo>
                  <a:cubicBezTo>
                    <a:pt x="59309" y="108582"/>
                    <a:pt x="59340" y="103206"/>
                    <a:pt x="59278" y="98823"/>
                  </a:cubicBezTo>
                  <a:lnTo>
                    <a:pt x="59295" y="98817"/>
                  </a:lnTo>
                  <a:lnTo>
                    <a:pt x="59242" y="96845"/>
                  </a:lnTo>
                  <a:cubicBezTo>
                    <a:pt x="59228" y="96145"/>
                    <a:pt x="59211" y="95478"/>
                    <a:pt x="59192" y="94850"/>
                  </a:cubicBezTo>
                  <a:lnTo>
                    <a:pt x="59758" y="94638"/>
                  </a:lnTo>
                  <a:lnTo>
                    <a:pt x="59541" y="79816"/>
                  </a:lnTo>
                  <a:cubicBezTo>
                    <a:pt x="60007" y="79601"/>
                    <a:pt x="60484" y="79345"/>
                    <a:pt x="60977" y="79046"/>
                  </a:cubicBezTo>
                  <a:cubicBezTo>
                    <a:pt x="62252" y="78271"/>
                    <a:pt x="63678" y="77177"/>
                    <a:pt x="65218" y="75796"/>
                  </a:cubicBezTo>
                  <a:cubicBezTo>
                    <a:pt x="66646" y="74513"/>
                    <a:pt x="67910" y="73216"/>
                    <a:pt x="68741" y="72323"/>
                  </a:cubicBezTo>
                  <a:cubicBezTo>
                    <a:pt x="69179" y="72055"/>
                    <a:pt x="69626" y="71673"/>
                    <a:pt x="70050" y="71137"/>
                  </a:cubicBezTo>
                  <a:cubicBezTo>
                    <a:pt x="70309" y="70808"/>
                    <a:pt x="70507" y="70493"/>
                    <a:pt x="70622" y="70289"/>
                  </a:cubicBezTo>
                  <a:cubicBezTo>
                    <a:pt x="71375" y="69078"/>
                    <a:pt x="71417" y="67591"/>
                    <a:pt x="70806" y="66367"/>
                  </a:cubicBezTo>
                  <a:cubicBezTo>
                    <a:pt x="71643" y="65139"/>
                    <a:pt x="72351" y="63953"/>
                    <a:pt x="72960" y="62910"/>
                  </a:cubicBezTo>
                  <a:lnTo>
                    <a:pt x="72976" y="62879"/>
                  </a:lnTo>
                  <a:cubicBezTo>
                    <a:pt x="74619" y="59984"/>
                    <a:pt x="76062" y="56798"/>
                    <a:pt x="77387" y="53140"/>
                  </a:cubicBezTo>
                  <a:lnTo>
                    <a:pt x="77398" y="53115"/>
                  </a:lnTo>
                  <a:lnTo>
                    <a:pt x="78246" y="50663"/>
                  </a:lnTo>
                  <a:lnTo>
                    <a:pt x="78958" y="48219"/>
                  </a:lnTo>
                  <a:lnTo>
                    <a:pt x="79298" y="47031"/>
                  </a:lnTo>
                  <a:lnTo>
                    <a:pt x="79309" y="46992"/>
                  </a:lnTo>
                  <a:cubicBezTo>
                    <a:pt x="79398" y="46660"/>
                    <a:pt x="79474" y="46342"/>
                    <a:pt x="79538" y="46063"/>
                  </a:cubicBezTo>
                  <a:cubicBezTo>
                    <a:pt x="79566" y="45943"/>
                    <a:pt x="79594" y="45820"/>
                    <a:pt x="79627" y="45700"/>
                  </a:cubicBezTo>
                  <a:lnTo>
                    <a:pt x="80191" y="43301"/>
                  </a:lnTo>
                  <a:lnTo>
                    <a:pt x="80347" y="42623"/>
                  </a:lnTo>
                  <a:lnTo>
                    <a:pt x="80472" y="41948"/>
                  </a:lnTo>
                  <a:lnTo>
                    <a:pt x="80693" y="40754"/>
                  </a:lnTo>
                  <a:lnTo>
                    <a:pt x="81142" y="38287"/>
                  </a:lnTo>
                  <a:lnTo>
                    <a:pt x="81295" y="37102"/>
                  </a:lnTo>
                  <a:cubicBezTo>
                    <a:pt x="81407" y="36711"/>
                    <a:pt x="81460" y="36304"/>
                    <a:pt x="81454" y="35891"/>
                  </a:cubicBezTo>
                  <a:lnTo>
                    <a:pt x="81546" y="35168"/>
                  </a:lnTo>
                  <a:cubicBezTo>
                    <a:pt x="82007" y="34348"/>
                    <a:pt x="82269" y="33458"/>
                    <a:pt x="82300" y="32549"/>
                  </a:cubicBezTo>
                  <a:cubicBezTo>
                    <a:pt x="82361" y="30855"/>
                    <a:pt x="81719" y="28928"/>
                    <a:pt x="80283" y="26475"/>
                  </a:cubicBezTo>
                  <a:cubicBezTo>
                    <a:pt x="79393" y="24955"/>
                    <a:pt x="78489" y="23755"/>
                    <a:pt x="78450" y="23708"/>
                  </a:cubicBezTo>
                  <a:lnTo>
                    <a:pt x="78137" y="23292"/>
                  </a:lnTo>
                  <a:cubicBezTo>
                    <a:pt x="78126" y="23278"/>
                    <a:pt x="78112" y="23264"/>
                    <a:pt x="78096" y="23253"/>
                  </a:cubicBezTo>
                  <a:lnTo>
                    <a:pt x="77666" y="22955"/>
                  </a:lnTo>
                  <a:cubicBezTo>
                    <a:pt x="77605" y="22913"/>
                    <a:pt x="77035" y="22520"/>
                    <a:pt x="76316" y="22118"/>
                  </a:cubicBezTo>
                  <a:cubicBezTo>
                    <a:pt x="75995" y="21939"/>
                    <a:pt x="75694" y="21786"/>
                    <a:pt x="75395" y="21655"/>
                  </a:cubicBezTo>
                  <a:lnTo>
                    <a:pt x="69894" y="9522"/>
                  </a:lnTo>
                  <a:cubicBezTo>
                    <a:pt x="69366" y="8364"/>
                    <a:pt x="68490" y="7555"/>
                    <a:pt x="67854" y="7081"/>
                  </a:cubicBezTo>
                  <a:cubicBezTo>
                    <a:pt x="67249" y="6635"/>
                    <a:pt x="66278" y="6049"/>
                    <a:pt x="65053" y="5812"/>
                  </a:cubicBezTo>
                  <a:lnTo>
                    <a:pt x="45290" y="1978"/>
                  </a:lnTo>
                  <a:lnTo>
                    <a:pt x="42439" y="1423"/>
                  </a:lnTo>
                  <a:lnTo>
                    <a:pt x="37231" y="416"/>
                  </a:lnTo>
                  <a:cubicBezTo>
                    <a:pt x="36526" y="106"/>
                    <a:pt x="35766" y="0"/>
                    <a:pt x="34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85725" dir="3420000" algn="bl" rotWithShape="0">
                <a:srgbClr val="004468">
                  <a:alpha val="18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4163;p57">
              <a:extLst>
                <a:ext uri="{FF2B5EF4-FFF2-40B4-BE49-F238E27FC236}">
                  <a16:creationId xmlns:a16="http://schemas.microsoft.com/office/drawing/2014/main" id="{459A9943-1692-4D54-9FC4-3B74D1279BEA}"/>
                </a:ext>
              </a:extLst>
            </p:cNvPr>
            <p:cNvSpPr/>
            <p:nvPr/>
          </p:nvSpPr>
          <p:spPr>
            <a:xfrm>
              <a:off x="6619650" y="2296700"/>
              <a:ext cx="577825" cy="962900"/>
            </a:xfrm>
            <a:custGeom>
              <a:avLst/>
              <a:gdLst/>
              <a:ahLst/>
              <a:cxnLst/>
              <a:rect l="l" t="t" r="r" b="b"/>
              <a:pathLst>
                <a:path w="23113" h="38516" extrusionOk="0">
                  <a:moveTo>
                    <a:pt x="64" y="28548"/>
                  </a:moveTo>
                  <a:cubicBezTo>
                    <a:pt x="44" y="28568"/>
                    <a:pt x="22" y="28584"/>
                    <a:pt x="2" y="28604"/>
                  </a:cubicBezTo>
                  <a:cubicBezTo>
                    <a:pt x="1" y="28605"/>
                    <a:pt x="1" y="28605"/>
                    <a:pt x="1" y="28605"/>
                  </a:cubicBezTo>
                  <a:cubicBezTo>
                    <a:pt x="2" y="28605"/>
                    <a:pt x="29" y="28583"/>
                    <a:pt x="41" y="28576"/>
                  </a:cubicBezTo>
                  <a:lnTo>
                    <a:pt x="70" y="28556"/>
                  </a:lnTo>
                  <a:lnTo>
                    <a:pt x="64" y="28548"/>
                  </a:lnTo>
                  <a:close/>
                  <a:moveTo>
                    <a:pt x="13845" y="0"/>
                  </a:moveTo>
                  <a:lnTo>
                    <a:pt x="12883" y="4227"/>
                  </a:lnTo>
                  <a:lnTo>
                    <a:pt x="12305" y="6300"/>
                  </a:lnTo>
                  <a:lnTo>
                    <a:pt x="12018" y="7337"/>
                  </a:lnTo>
                  <a:lnTo>
                    <a:pt x="11876" y="7856"/>
                  </a:lnTo>
                  <a:lnTo>
                    <a:pt x="11708" y="8361"/>
                  </a:lnTo>
                  <a:lnTo>
                    <a:pt x="11036" y="10384"/>
                  </a:lnTo>
                  <a:cubicBezTo>
                    <a:pt x="10919" y="10719"/>
                    <a:pt x="10818" y="11062"/>
                    <a:pt x="10693" y="11391"/>
                  </a:cubicBezTo>
                  <a:lnTo>
                    <a:pt x="10310" y="12376"/>
                  </a:lnTo>
                  <a:lnTo>
                    <a:pt x="9543" y="14343"/>
                  </a:lnTo>
                  <a:lnTo>
                    <a:pt x="8681" y="16251"/>
                  </a:lnTo>
                  <a:cubicBezTo>
                    <a:pt x="7507" y="18764"/>
                    <a:pt x="6184" y="21175"/>
                    <a:pt x="4667" y="23354"/>
                  </a:cubicBezTo>
                  <a:cubicBezTo>
                    <a:pt x="3900" y="24428"/>
                    <a:pt x="3116" y="25477"/>
                    <a:pt x="2279" y="26406"/>
                  </a:cubicBezTo>
                  <a:cubicBezTo>
                    <a:pt x="1871" y="26885"/>
                    <a:pt x="1442" y="27307"/>
                    <a:pt x="1026" y="27722"/>
                  </a:cubicBezTo>
                  <a:cubicBezTo>
                    <a:pt x="822" y="27904"/>
                    <a:pt x="608" y="28127"/>
                    <a:pt x="421" y="28275"/>
                  </a:cubicBezTo>
                  <a:lnTo>
                    <a:pt x="144" y="28503"/>
                  </a:lnTo>
                  <a:lnTo>
                    <a:pt x="70" y="28556"/>
                  </a:lnTo>
                  <a:lnTo>
                    <a:pt x="7828" y="38516"/>
                  </a:lnTo>
                  <a:lnTo>
                    <a:pt x="8109" y="38279"/>
                  </a:lnTo>
                  <a:lnTo>
                    <a:pt x="8288" y="38120"/>
                  </a:lnTo>
                  <a:lnTo>
                    <a:pt x="8611" y="37816"/>
                  </a:lnTo>
                  <a:cubicBezTo>
                    <a:pt x="8815" y="37620"/>
                    <a:pt x="8977" y="37445"/>
                    <a:pt x="9164" y="37258"/>
                  </a:cubicBezTo>
                  <a:cubicBezTo>
                    <a:pt x="9351" y="37068"/>
                    <a:pt x="9513" y="36892"/>
                    <a:pt x="9669" y="36714"/>
                  </a:cubicBezTo>
                  <a:lnTo>
                    <a:pt x="10149" y="36173"/>
                  </a:lnTo>
                  <a:cubicBezTo>
                    <a:pt x="10757" y="35456"/>
                    <a:pt x="11334" y="34739"/>
                    <a:pt x="11859" y="34011"/>
                  </a:cubicBezTo>
                  <a:cubicBezTo>
                    <a:pt x="12936" y="32563"/>
                    <a:pt x="13845" y="31081"/>
                    <a:pt x="14716" y="29589"/>
                  </a:cubicBezTo>
                  <a:cubicBezTo>
                    <a:pt x="16417" y="26590"/>
                    <a:pt x="17751" y="23501"/>
                    <a:pt x="18881" y="20382"/>
                  </a:cubicBezTo>
                  <a:lnTo>
                    <a:pt x="19690" y="18036"/>
                  </a:lnTo>
                  <a:lnTo>
                    <a:pt x="20382" y="15670"/>
                  </a:lnTo>
                  <a:lnTo>
                    <a:pt x="20719" y="14493"/>
                  </a:lnTo>
                  <a:cubicBezTo>
                    <a:pt x="20828" y="14097"/>
                    <a:pt x="20912" y="13701"/>
                    <a:pt x="21009" y="13308"/>
                  </a:cubicBezTo>
                  <a:lnTo>
                    <a:pt x="21567" y="10931"/>
                  </a:lnTo>
                  <a:lnTo>
                    <a:pt x="21704" y="10339"/>
                  </a:lnTo>
                  <a:lnTo>
                    <a:pt x="21816" y="9742"/>
                  </a:lnTo>
                  <a:lnTo>
                    <a:pt x="22033" y="8554"/>
                  </a:lnTo>
                  <a:lnTo>
                    <a:pt x="22471" y="6174"/>
                  </a:lnTo>
                  <a:lnTo>
                    <a:pt x="23113" y="1412"/>
                  </a:lnTo>
                  <a:lnTo>
                    <a:pt x="13845" y="0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4164;p57">
              <a:extLst>
                <a:ext uri="{FF2B5EF4-FFF2-40B4-BE49-F238E27FC236}">
                  <a16:creationId xmlns:a16="http://schemas.microsoft.com/office/drawing/2014/main" id="{C7571779-47AE-4592-AA7E-6D4D5EFD273B}"/>
                </a:ext>
              </a:extLst>
            </p:cNvPr>
            <p:cNvSpPr/>
            <p:nvPr/>
          </p:nvSpPr>
          <p:spPr>
            <a:xfrm>
              <a:off x="5513600" y="2415250"/>
              <a:ext cx="615400" cy="952875"/>
            </a:xfrm>
            <a:custGeom>
              <a:avLst/>
              <a:gdLst/>
              <a:ahLst/>
              <a:cxnLst/>
              <a:rect l="l" t="t" r="r" b="b"/>
              <a:pathLst>
                <a:path w="24616" h="38115" extrusionOk="0">
                  <a:moveTo>
                    <a:pt x="24551" y="27720"/>
                  </a:moveTo>
                  <a:lnTo>
                    <a:pt x="24544" y="27730"/>
                  </a:lnTo>
                  <a:lnTo>
                    <a:pt x="24544" y="27730"/>
                  </a:lnTo>
                  <a:lnTo>
                    <a:pt x="24573" y="27748"/>
                  </a:lnTo>
                  <a:cubicBezTo>
                    <a:pt x="24585" y="27753"/>
                    <a:pt x="24612" y="27775"/>
                    <a:pt x="24616" y="27775"/>
                  </a:cubicBezTo>
                  <a:cubicBezTo>
                    <a:pt x="24616" y="27775"/>
                    <a:pt x="24616" y="27774"/>
                    <a:pt x="24615" y="27773"/>
                  </a:cubicBezTo>
                  <a:lnTo>
                    <a:pt x="24551" y="27720"/>
                  </a:lnTo>
                  <a:close/>
                  <a:moveTo>
                    <a:pt x="9174" y="1"/>
                  </a:moveTo>
                  <a:lnTo>
                    <a:pt x="1" y="1934"/>
                  </a:lnTo>
                  <a:lnTo>
                    <a:pt x="908" y="6657"/>
                  </a:lnTo>
                  <a:lnTo>
                    <a:pt x="1477" y="9009"/>
                  </a:lnTo>
                  <a:lnTo>
                    <a:pt x="1761" y="10184"/>
                  </a:lnTo>
                  <a:lnTo>
                    <a:pt x="1906" y="10772"/>
                  </a:lnTo>
                  <a:lnTo>
                    <a:pt x="2076" y="11355"/>
                  </a:lnTo>
                  <a:lnTo>
                    <a:pt x="2771" y="13693"/>
                  </a:lnTo>
                  <a:cubicBezTo>
                    <a:pt x="2888" y="14081"/>
                    <a:pt x="2994" y="14474"/>
                    <a:pt x="3125" y="14862"/>
                  </a:cubicBezTo>
                  <a:lnTo>
                    <a:pt x="3530" y="16020"/>
                  </a:lnTo>
                  <a:lnTo>
                    <a:pt x="4353" y="18344"/>
                  </a:lnTo>
                  <a:lnTo>
                    <a:pt x="5296" y="20637"/>
                  </a:lnTo>
                  <a:cubicBezTo>
                    <a:pt x="6599" y="23686"/>
                    <a:pt x="8105" y="26699"/>
                    <a:pt x="9974" y="29592"/>
                  </a:cubicBezTo>
                  <a:cubicBezTo>
                    <a:pt x="10926" y="31037"/>
                    <a:pt x="11916" y="32463"/>
                    <a:pt x="13074" y="33847"/>
                  </a:cubicBezTo>
                  <a:cubicBezTo>
                    <a:pt x="13637" y="34541"/>
                    <a:pt x="14257" y="35225"/>
                    <a:pt x="14901" y="35908"/>
                  </a:cubicBezTo>
                  <a:lnTo>
                    <a:pt x="15412" y="36416"/>
                  </a:lnTo>
                  <a:cubicBezTo>
                    <a:pt x="15579" y="36586"/>
                    <a:pt x="15752" y="36756"/>
                    <a:pt x="15947" y="36935"/>
                  </a:cubicBezTo>
                  <a:cubicBezTo>
                    <a:pt x="16143" y="37111"/>
                    <a:pt x="16318" y="37275"/>
                    <a:pt x="16530" y="37459"/>
                  </a:cubicBezTo>
                  <a:lnTo>
                    <a:pt x="16874" y="37747"/>
                  </a:lnTo>
                  <a:lnTo>
                    <a:pt x="17058" y="37895"/>
                  </a:lnTo>
                  <a:lnTo>
                    <a:pt x="17353" y="38115"/>
                  </a:lnTo>
                  <a:lnTo>
                    <a:pt x="24544" y="27730"/>
                  </a:lnTo>
                  <a:lnTo>
                    <a:pt x="24544" y="27730"/>
                  </a:lnTo>
                  <a:lnTo>
                    <a:pt x="24465" y="27681"/>
                  </a:lnTo>
                  <a:lnTo>
                    <a:pt x="24174" y="27469"/>
                  </a:lnTo>
                  <a:cubicBezTo>
                    <a:pt x="23979" y="27332"/>
                    <a:pt x="23750" y="27120"/>
                    <a:pt x="23536" y="26953"/>
                  </a:cubicBezTo>
                  <a:cubicBezTo>
                    <a:pt x="23100" y="26565"/>
                    <a:pt x="22651" y="26163"/>
                    <a:pt x="22216" y="25709"/>
                  </a:cubicBezTo>
                  <a:cubicBezTo>
                    <a:pt x="21329" y="24830"/>
                    <a:pt x="20486" y="23826"/>
                    <a:pt x="19658" y="22796"/>
                  </a:cubicBezTo>
                  <a:cubicBezTo>
                    <a:pt x="18023" y="20707"/>
                    <a:pt x="16569" y="18372"/>
                    <a:pt x="15250" y="15931"/>
                  </a:cubicBezTo>
                  <a:lnTo>
                    <a:pt x="14285" y="14075"/>
                  </a:lnTo>
                  <a:lnTo>
                    <a:pt x="13406" y="12156"/>
                  </a:lnTo>
                  <a:lnTo>
                    <a:pt x="12968" y="11193"/>
                  </a:lnTo>
                  <a:cubicBezTo>
                    <a:pt x="12823" y="10870"/>
                    <a:pt x="12703" y="10535"/>
                    <a:pt x="12569" y="10206"/>
                  </a:cubicBezTo>
                  <a:lnTo>
                    <a:pt x="11782" y="8222"/>
                  </a:lnTo>
                  <a:lnTo>
                    <a:pt x="11587" y="7729"/>
                  </a:lnTo>
                  <a:lnTo>
                    <a:pt x="11411" y="7218"/>
                  </a:lnTo>
                  <a:lnTo>
                    <a:pt x="11065" y="6205"/>
                  </a:lnTo>
                  <a:lnTo>
                    <a:pt x="10373" y="4166"/>
                  </a:lnTo>
                  <a:lnTo>
                    <a:pt x="9174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4165;p57">
              <a:extLst>
                <a:ext uri="{FF2B5EF4-FFF2-40B4-BE49-F238E27FC236}">
                  <a16:creationId xmlns:a16="http://schemas.microsoft.com/office/drawing/2014/main" id="{E9F22C4F-66C0-404F-BA0C-AAC252592F53}"/>
                </a:ext>
              </a:extLst>
            </p:cNvPr>
            <p:cNvSpPr/>
            <p:nvPr/>
          </p:nvSpPr>
          <p:spPr>
            <a:xfrm>
              <a:off x="5820775" y="3731050"/>
              <a:ext cx="805000" cy="1029900"/>
            </a:xfrm>
            <a:custGeom>
              <a:avLst/>
              <a:gdLst/>
              <a:ahLst/>
              <a:cxnLst/>
              <a:rect l="l" t="t" r="r" b="b"/>
              <a:pathLst>
                <a:path w="32200" h="41196" extrusionOk="0">
                  <a:moveTo>
                    <a:pt x="3415" y="1"/>
                  </a:moveTo>
                  <a:cubicBezTo>
                    <a:pt x="3415" y="1"/>
                    <a:pt x="0" y="27798"/>
                    <a:pt x="1811" y="39309"/>
                  </a:cubicBezTo>
                  <a:cubicBezTo>
                    <a:pt x="1811" y="39309"/>
                    <a:pt x="4121" y="41193"/>
                    <a:pt x="7446" y="41193"/>
                  </a:cubicBezTo>
                  <a:cubicBezTo>
                    <a:pt x="8730" y="41193"/>
                    <a:pt x="10166" y="40912"/>
                    <a:pt x="11678" y="40132"/>
                  </a:cubicBezTo>
                  <a:lnTo>
                    <a:pt x="16242" y="13986"/>
                  </a:lnTo>
                  <a:lnTo>
                    <a:pt x="16251" y="13629"/>
                  </a:lnTo>
                  <a:cubicBezTo>
                    <a:pt x="16539" y="13625"/>
                    <a:pt x="16824" y="13623"/>
                    <a:pt x="17106" y="13623"/>
                  </a:cubicBezTo>
                  <a:cubicBezTo>
                    <a:pt x="17890" y="13623"/>
                    <a:pt x="18648" y="13639"/>
                    <a:pt x="19364" y="13665"/>
                  </a:cubicBezTo>
                  <a:lnTo>
                    <a:pt x="19372" y="13986"/>
                  </a:lnTo>
                  <a:lnTo>
                    <a:pt x="20031" y="40135"/>
                  </a:lnTo>
                  <a:cubicBezTo>
                    <a:pt x="21543" y="40915"/>
                    <a:pt x="22979" y="41196"/>
                    <a:pt x="24263" y="41196"/>
                  </a:cubicBezTo>
                  <a:cubicBezTo>
                    <a:pt x="27588" y="41196"/>
                    <a:pt x="29898" y="39312"/>
                    <a:pt x="29898" y="39312"/>
                  </a:cubicBezTo>
                  <a:cubicBezTo>
                    <a:pt x="31709" y="27798"/>
                    <a:pt x="32200" y="4"/>
                    <a:pt x="32200" y="4"/>
                  </a:cubicBezTo>
                  <a:lnTo>
                    <a:pt x="32200" y="4"/>
                  </a:lnTo>
                  <a:lnTo>
                    <a:pt x="26436" y="1173"/>
                  </a:lnTo>
                  <a:lnTo>
                    <a:pt x="9555" y="1245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4166;p57">
              <a:extLst>
                <a:ext uri="{FF2B5EF4-FFF2-40B4-BE49-F238E27FC236}">
                  <a16:creationId xmlns:a16="http://schemas.microsoft.com/office/drawing/2014/main" id="{2E63195F-734A-4443-96E6-9A904D8C9FE5}"/>
                </a:ext>
              </a:extLst>
            </p:cNvPr>
            <p:cNvSpPr/>
            <p:nvPr/>
          </p:nvSpPr>
          <p:spPr>
            <a:xfrm>
              <a:off x="5853625" y="3731125"/>
              <a:ext cx="772100" cy="740925"/>
            </a:xfrm>
            <a:custGeom>
              <a:avLst/>
              <a:gdLst/>
              <a:ahLst/>
              <a:cxnLst/>
              <a:rect l="l" t="t" r="r" b="b"/>
              <a:pathLst>
                <a:path w="30884" h="29637" extrusionOk="0">
                  <a:moveTo>
                    <a:pt x="2104" y="1"/>
                  </a:moveTo>
                  <a:cubicBezTo>
                    <a:pt x="2104" y="1"/>
                    <a:pt x="251" y="15088"/>
                    <a:pt x="0" y="27634"/>
                  </a:cubicBezTo>
                  <a:cubicBezTo>
                    <a:pt x="4419" y="28660"/>
                    <a:pt x="8520" y="29221"/>
                    <a:pt x="12228" y="29475"/>
                  </a:cubicBezTo>
                  <a:lnTo>
                    <a:pt x="14928" y="13983"/>
                  </a:lnTo>
                  <a:lnTo>
                    <a:pt x="14937" y="13626"/>
                  </a:lnTo>
                  <a:cubicBezTo>
                    <a:pt x="15225" y="13622"/>
                    <a:pt x="15510" y="13620"/>
                    <a:pt x="15792" y="13620"/>
                  </a:cubicBezTo>
                  <a:cubicBezTo>
                    <a:pt x="16576" y="13620"/>
                    <a:pt x="17334" y="13636"/>
                    <a:pt x="18050" y="13662"/>
                  </a:cubicBezTo>
                  <a:lnTo>
                    <a:pt x="18058" y="13983"/>
                  </a:lnTo>
                  <a:lnTo>
                    <a:pt x="18452" y="29637"/>
                  </a:lnTo>
                  <a:cubicBezTo>
                    <a:pt x="23295" y="29545"/>
                    <a:pt x="27131" y="28973"/>
                    <a:pt x="29695" y="28440"/>
                  </a:cubicBezTo>
                  <a:cubicBezTo>
                    <a:pt x="30604" y="15744"/>
                    <a:pt x="30883" y="1"/>
                    <a:pt x="30883" y="1"/>
                  </a:cubicBezTo>
                  <a:lnTo>
                    <a:pt x="30883" y="1"/>
                  </a:lnTo>
                  <a:lnTo>
                    <a:pt x="25119" y="1170"/>
                  </a:lnTo>
                  <a:lnTo>
                    <a:pt x="8238" y="1242"/>
                  </a:lnTo>
                  <a:lnTo>
                    <a:pt x="2104" y="1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4167;p57">
              <a:extLst>
                <a:ext uri="{FF2B5EF4-FFF2-40B4-BE49-F238E27FC236}">
                  <a16:creationId xmlns:a16="http://schemas.microsoft.com/office/drawing/2014/main" id="{948414E3-ABEA-41CE-A0A3-17873905ECF4}"/>
                </a:ext>
              </a:extLst>
            </p:cNvPr>
            <p:cNvSpPr/>
            <p:nvPr/>
          </p:nvSpPr>
          <p:spPr>
            <a:xfrm>
              <a:off x="5844475" y="3743550"/>
              <a:ext cx="799575" cy="654850"/>
            </a:xfrm>
            <a:custGeom>
              <a:avLst/>
              <a:gdLst/>
              <a:ahLst/>
              <a:cxnLst/>
              <a:rect l="l" t="t" r="r" b="b"/>
              <a:pathLst>
                <a:path w="31983" h="26194" extrusionOk="0">
                  <a:moveTo>
                    <a:pt x="2470" y="0"/>
                  </a:moveTo>
                  <a:cubicBezTo>
                    <a:pt x="2470" y="0"/>
                    <a:pt x="536" y="12125"/>
                    <a:pt x="1" y="24383"/>
                  </a:cubicBezTo>
                  <a:cubicBezTo>
                    <a:pt x="3864" y="25781"/>
                    <a:pt x="10013" y="25998"/>
                    <a:pt x="13897" y="26194"/>
                  </a:cubicBezTo>
                  <a:lnTo>
                    <a:pt x="15294" y="13980"/>
                  </a:lnTo>
                  <a:lnTo>
                    <a:pt x="15303" y="13626"/>
                  </a:lnTo>
                  <a:cubicBezTo>
                    <a:pt x="15601" y="13620"/>
                    <a:pt x="15896" y="13618"/>
                    <a:pt x="16188" y="13618"/>
                  </a:cubicBezTo>
                  <a:cubicBezTo>
                    <a:pt x="16961" y="13618"/>
                    <a:pt x="17709" y="13635"/>
                    <a:pt x="18416" y="13659"/>
                  </a:cubicBezTo>
                  <a:lnTo>
                    <a:pt x="18424" y="13980"/>
                  </a:lnTo>
                  <a:lnTo>
                    <a:pt x="18134" y="25862"/>
                  </a:lnTo>
                  <a:cubicBezTo>
                    <a:pt x="22110" y="25795"/>
                    <a:pt x="28663" y="26026"/>
                    <a:pt x="31291" y="24202"/>
                  </a:cubicBezTo>
                  <a:cubicBezTo>
                    <a:pt x="31983" y="12496"/>
                    <a:pt x="31249" y="0"/>
                    <a:pt x="31249" y="0"/>
                  </a:cubicBezTo>
                  <a:lnTo>
                    <a:pt x="25485" y="1169"/>
                  </a:lnTo>
                  <a:lnTo>
                    <a:pt x="8604" y="1242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rgbClr val="4A47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4168;p57">
              <a:extLst>
                <a:ext uri="{FF2B5EF4-FFF2-40B4-BE49-F238E27FC236}">
                  <a16:creationId xmlns:a16="http://schemas.microsoft.com/office/drawing/2014/main" id="{B9741437-359C-49C4-B5FA-1A4C2EFDE79F}"/>
                </a:ext>
              </a:extLst>
            </p:cNvPr>
            <p:cNvSpPr/>
            <p:nvPr/>
          </p:nvSpPr>
          <p:spPr>
            <a:xfrm>
              <a:off x="5887650" y="3743550"/>
              <a:ext cx="744275" cy="187675"/>
            </a:xfrm>
            <a:custGeom>
              <a:avLst/>
              <a:gdLst/>
              <a:ahLst/>
              <a:cxnLst/>
              <a:rect l="l" t="t" r="r" b="b"/>
              <a:pathLst>
                <a:path w="29771" h="7507" extrusionOk="0">
                  <a:moveTo>
                    <a:pt x="743" y="0"/>
                  </a:moveTo>
                  <a:cubicBezTo>
                    <a:pt x="743" y="0"/>
                    <a:pt x="419" y="2029"/>
                    <a:pt x="1" y="5273"/>
                  </a:cubicBezTo>
                  <a:cubicBezTo>
                    <a:pt x="5092" y="6877"/>
                    <a:pt x="10599" y="7506"/>
                    <a:pt x="16129" y="7506"/>
                  </a:cubicBezTo>
                  <a:cubicBezTo>
                    <a:pt x="20737" y="7506"/>
                    <a:pt x="25360" y="7069"/>
                    <a:pt x="29770" y="6395"/>
                  </a:cubicBezTo>
                  <a:cubicBezTo>
                    <a:pt x="29670" y="2539"/>
                    <a:pt x="29522" y="0"/>
                    <a:pt x="29522" y="0"/>
                  </a:cubicBezTo>
                  <a:lnTo>
                    <a:pt x="23758" y="1169"/>
                  </a:lnTo>
                  <a:lnTo>
                    <a:pt x="6877" y="1242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000000">
                <a:alpha val="55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4169;p57">
              <a:extLst>
                <a:ext uri="{FF2B5EF4-FFF2-40B4-BE49-F238E27FC236}">
                  <a16:creationId xmlns:a16="http://schemas.microsoft.com/office/drawing/2014/main" id="{CBE00FB2-4ADB-44D2-9F0D-7F3735D9B864}"/>
                </a:ext>
              </a:extLst>
            </p:cNvPr>
            <p:cNvSpPr/>
            <p:nvPr/>
          </p:nvSpPr>
          <p:spPr>
            <a:xfrm>
              <a:off x="6111600" y="4075350"/>
              <a:ext cx="306825" cy="10625"/>
            </a:xfrm>
            <a:custGeom>
              <a:avLst/>
              <a:gdLst/>
              <a:ahLst/>
              <a:cxnLst/>
              <a:rect l="l" t="t" r="r" b="b"/>
              <a:pathLst>
                <a:path w="12273" h="425" extrusionOk="0">
                  <a:moveTo>
                    <a:pt x="4638" y="1"/>
                  </a:moveTo>
                  <a:cubicBezTo>
                    <a:pt x="3121" y="1"/>
                    <a:pt x="1605" y="25"/>
                    <a:pt x="90" y="103"/>
                  </a:cubicBezTo>
                  <a:cubicBezTo>
                    <a:pt x="42" y="105"/>
                    <a:pt x="1" y="147"/>
                    <a:pt x="6" y="195"/>
                  </a:cubicBezTo>
                  <a:cubicBezTo>
                    <a:pt x="12" y="245"/>
                    <a:pt x="48" y="278"/>
                    <a:pt x="98" y="278"/>
                  </a:cubicBezTo>
                  <a:lnTo>
                    <a:pt x="6138" y="384"/>
                  </a:lnTo>
                  <a:lnTo>
                    <a:pt x="9157" y="423"/>
                  </a:lnTo>
                  <a:cubicBezTo>
                    <a:pt x="9409" y="424"/>
                    <a:pt x="9661" y="425"/>
                    <a:pt x="9914" y="425"/>
                  </a:cubicBezTo>
                  <a:cubicBezTo>
                    <a:pt x="10670" y="425"/>
                    <a:pt x="11425" y="420"/>
                    <a:pt x="12181" y="401"/>
                  </a:cubicBezTo>
                  <a:cubicBezTo>
                    <a:pt x="12231" y="398"/>
                    <a:pt x="12273" y="359"/>
                    <a:pt x="12273" y="306"/>
                  </a:cubicBezTo>
                  <a:cubicBezTo>
                    <a:pt x="12262" y="264"/>
                    <a:pt x="12225" y="228"/>
                    <a:pt x="12181" y="223"/>
                  </a:cubicBezTo>
                  <a:cubicBezTo>
                    <a:pt x="11176" y="147"/>
                    <a:pt x="10169" y="103"/>
                    <a:pt x="9159" y="66"/>
                  </a:cubicBezTo>
                  <a:cubicBezTo>
                    <a:pt x="8152" y="41"/>
                    <a:pt x="7145" y="10"/>
                    <a:pt x="6138" y="8"/>
                  </a:cubicBezTo>
                  <a:cubicBezTo>
                    <a:pt x="5638" y="4"/>
                    <a:pt x="5138" y="1"/>
                    <a:pt x="463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4170;p57">
              <a:extLst>
                <a:ext uri="{FF2B5EF4-FFF2-40B4-BE49-F238E27FC236}">
                  <a16:creationId xmlns:a16="http://schemas.microsoft.com/office/drawing/2014/main" id="{057D59DC-1C1C-41B6-A50F-B81722DE5E26}"/>
                </a:ext>
              </a:extLst>
            </p:cNvPr>
            <p:cNvSpPr/>
            <p:nvPr/>
          </p:nvSpPr>
          <p:spPr>
            <a:xfrm>
              <a:off x="6262750" y="3703775"/>
              <a:ext cx="11300" cy="306450"/>
            </a:xfrm>
            <a:custGeom>
              <a:avLst/>
              <a:gdLst/>
              <a:ahLst/>
              <a:cxnLst/>
              <a:rect l="l" t="t" r="r" b="b"/>
              <a:pathLst>
                <a:path w="452" h="12258" extrusionOk="0">
                  <a:moveTo>
                    <a:pt x="224" y="1"/>
                  </a:moveTo>
                  <a:cubicBezTo>
                    <a:pt x="221" y="1"/>
                    <a:pt x="218" y="1"/>
                    <a:pt x="215" y="1"/>
                  </a:cubicBezTo>
                  <a:cubicBezTo>
                    <a:pt x="165" y="1"/>
                    <a:pt x="131" y="40"/>
                    <a:pt x="126" y="85"/>
                  </a:cubicBezTo>
                  <a:cubicBezTo>
                    <a:pt x="89" y="1092"/>
                    <a:pt x="78" y="2099"/>
                    <a:pt x="64" y="3109"/>
                  </a:cubicBezTo>
                  <a:lnTo>
                    <a:pt x="56" y="6128"/>
                  </a:lnTo>
                  <a:lnTo>
                    <a:pt x="50" y="9146"/>
                  </a:lnTo>
                  <a:cubicBezTo>
                    <a:pt x="39" y="10153"/>
                    <a:pt x="42" y="11160"/>
                    <a:pt x="6" y="12165"/>
                  </a:cubicBezTo>
                  <a:cubicBezTo>
                    <a:pt x="0" y="12212"/>
                    <a:pt x="39" y="12257"/>
                    <a:pt x="92" y="12257"/>
                  </a:cubicBezTo>
                  <a:cubicBezTo>
                    <a:pt x="95" y="12257"/>
                    <a:pt x="98" y="12257"/>
                    <a:pt x="101" y="12257"/>
                  </a:cubicBezTo>
                  <a:cubicBezTo>
                    <a:pt x="145" y="12257"/>
                    <a:pt x="182" y="12220"/>
                    <a:pt x="187" y="12179"/>
                  </a:cubicBezTo>
                  <a:cubicBezTo>
                    <a:pt x="385" y="10164"/>
                    <a:pt x="416" y="8147"/>
                    <a:pt x="438" y="6130"/>
                  </a:cubicBezTo>
                  <a:cubicBezTo>
                    <a:pt x="452" y="5123"/>
                    <a:pt x="438" y="4116"/>
                    <a:pt x="427" y="3106"/>
                  </a:cubicBezTo>
                  <a:cubicBezTo>
                    <a:pt x="402" y="2099"/>
                    <a:pt x="374" y="1092"/>
                    <a:pt x="312" y="85"/>
                  </a:cubicBezTo>
                  <a:cubicBezTo>
                    <a:pt x="307" y="38"/>
                    <a:pt x="270" y="1"/>
                    <a:pt x="22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4171;p57">
              <a:extLst>
                <a:ext uri="{FF2B5EF4-FFF2-40B4-BE49-F238E27FC236}">
                  <a16:creationId xmlns:a16="http://schemas.microsoft.com/office/drawing/2014/main" id="{0AEBBDCC-2D5A-4F39-B2C2-251E8C284EE4}"/>
                </a:ext>
              </a:extLst>
            </p:cNvPr>
            <p:cNvSpPr/>
            <p:nvPr/>
          </p:nvSpPr>
          <p:spPr>
            <a:xfrm>
              <a:off x="6215950" y="3799400"/>
              <a:ext cx="52400" cy="195325"/>
            </a:xfrm>
            <a:custGeom>
              <a:avLst/>
              <a:gdLst/>
              <a:ahLst/>
              <a:cxnLst/>
              <a:rect l="l" t="t" r="r" b="b"/>
              <a:pathLst>
                <a:path w="2096" h="7813" extrusionOk="0">
                  <a:moveTo>
                    <a:pt x="232" y="1"/>
                  </a:moveTo>
                  <a:cubicBezTo>
                    <a:pt x="184" y="1"/>
                    <a:pt x="142" y="40"/>
                    <a:pt x="140" y="85"/>
                  </a:cubicBezTo>
                  <a:cubicBezTo>
                    <a:pt x="28" y="1502"/>
                    <a:pt x="0" y="2925"/>
                    <a:pt x="81" y="4347"/>
                  </a:cubicBezTo>
                  <a:cubicBezTo>
                    <a:pt x="123" y="5059"/>
                    <a:pt x="190" y="5773"/>
                    <a:pt x="393" y="6484"/>
                  </a:cubicBezTo>
                  <a:cubicBezTo>
                    <a:pt x="502" y="6836"/>
                    <a:pt x="661" y="7187"/>
                    <a:pt x="932" y="7475"/>
                  </a:cubicBezTo>
                  <a:cubicBezTo>
                    <a:pt x="1120" y="7679"/>
                    <a:pt x="1403" y="7813"/>
                    <a:pt x="1685" y="7813"/>
                  </a:cubicBezTo>
                  <a:cubicBezTo>
                    <a:pt x="1804" y="7813"/>
                    <a:pt x="1922" y="7789"/>
                    <a:pt x="2034" y="7737"/>
                  </a:cubicBezTo>
                  <a:cubicBezTo>
                    <a:pt x="2078" y="7715"/>
                    <a:pt x="2095" y="7662"/>
                    <a:pt x="2076" y="7617"/>
                  </a:cubicBezTo>
                  <a:cubicBezTo>
                    <a:pt x="2058" y="7584"/>
                    <a:pt x="2028" y="7566"/>
                    <a:pt x="1995" y="7566"/>
                  </a:cubicBezTo>
                  <a:cubicBezTo>
                    <a:pt x="1987" y="7566"/>
                    <a:pt x="1978" y="7567"/>
                    <a:pt x="1970" y="7570"/>
                  </a:cubicBezTo>
                  <a:lnTo>
                    <a:pt x="1964" y="7570"/>
                  </a:lnTo>
                  <a:cubicBezTo>
                    <a:pt x="1904" y="7586"/>
                    <a:pt x="1843" y="7594"/>
                    <a:pt x="1782" y="7594"/>
                  </a:cubicBezTo>
                  <a:cubicBezTo>
                    <a:pt x="1540" y="7594"/>
                    <a:pt x="1304" y="7468"/>
                    <a:pt x="1152" y="7271"/>
                  </a:cubicBezTo>
                  <a:cubicBezTo>
                    <a:pt x="949" y="7028"/>
                    <a:pt x="831" y="6708"/>
                    <a:pt x="742" y="6384"/>
                  </a:cubicBezTo>
                  <a:cubicBezTo>
                    <a:pt x="566" y="5728"/>
                    <a:pt x="525" y="5020"/>
                    <a:pt x="460" y="4322"/>
                  </a:cubicBezTo>
                  <a:cubicBezTo>
                    <a:pt x="366" y="2919"/>
                    <a:pt x="346" y="1505"/>
                    <a:pt x="321" y="93"/>
                  </a:cubicBezTo>
                  <a:cubicBezTo>
                    <a:pt x="321" y="43"/>
                    <a:pt x="279" y="1"/>
                    <a:pt x="23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4172;p57">
              <a:extLst>
                <a:ext uri="{FF2B5EF4-FFF2-40B4-BE49-F238E27FC236}">
                  <a16:creationId xmlns:a16="http://schemas.microsoft.com/office/drawing/2014/main" id="{BA8B17C6-88B1-4350-96DA-61BA8BE33DC4}"/>
                </a:ext>
              </a:extLst>
            </p:cNvPr>
            <p:cNvSpPr/>
            <p:nvPr/>
          </p:nvSpPr>
          <p:spPr>
            <a:xfrm>
              <a:off x="6522050" y="3778825"/>
              <a:ext cx="92225" cy="154125"/>
            </a:xfrm>
            <a:custGeom>
              <a:avLst/>
              <a:gdLst/>
              <a:ahLst/>
              <a:cxnLst/>
              <a:rect l="l" t="t" r="r" b="b"/>
              <a:pathLst>
                <a:path w="3689" h="6165" extrusionOk="0">
                  <a:moveTo>
                    <a:pt x="131" y="1"/>
                  </a:moveTo>
                  <a:cubicBezTo>
                    <a:pt x="129" y="1"/>
                    <a:pt x="128" y="1"/>
                    <a:pt x="126" y="1"/>
                  </a:cubicBezTo>
                  <a:cubicBezTo>
                    <a:pt x="79" y="4"/>
                    <a:pt x="45" y="43"/>
                    <a:pt x="42" y="85"/>
                  </a:cubicBezTo>
                  <a:cubicBezTo>
                    <a:pt x="26" y="394"/>
                    <a:pt x="0" y="710"/>
                    <a:pt x="3" y="1019"/>
                  </a:cubicBezTo>
                  <a:lnTo>
                    <a:pt x="37" y="1491"/>
                  </a:lnTo>
                  <a:cubicBezTo>
                    <a:pt x="45" y="1647"/>
                    <a:pt x="65" y="1803"/>
                    <a:pt x="101" y="1957"/>
                  </a:cubicBezTo>
                  <a:lnTo>
                    <a:pt x="193" y="2425"/>
                  </a:lnTo>
                  <a:lnTo>
                    <a:pt x="335" y="2877"/>
                  </a:lnTo>
                  <a:cubicBezTo>
                    <a:pt x="377" y="3031"/>
                    <a:pt x="444" y="3176"/>
                    <a:pt x="514" y="3321"/>
                  </a:cubicBezTo>
                  <a:cubicBezTo>
                    <a:pt x="584" y="3463"/>
                    <a:pt x="634" y="3617"/>
                    <a:pt x="723" y="3750"/>
                  </a:cubicBezTo>
                  <a:cubicBezTo>
                    <a:pt x="1016" y="4320"/>
                    <a:pt x="1443" y="4808"/>
                    <a:pt x="1917" y="5226"/>
                  </a:cubicBezTo>
                  <a:cubicBezTo>
                    <a:pt x="2402" y="5636"/>
                    <a:pt x="2949" y="5968"/>
                    <a:pt x="3560" y="6161"/>
                  </a:cubicBezTo>
                  <a:cubicBezTo>
                    <a:pt x="3569" y="6163"/>
                    <a:pt x="3578" y="6164"/>
                    <a:pt x="3586" y="6164"/>
                  </a:cubicBezTo>
                  <a:cubicBezTo>
                    <a:pt x="3626" y="6164"/>
                    <a:pt x="3661" y="6139"/>
                    <a:pt x="3675" y="6099"/>
                  </a:cubicBezTo>
                  <a:cubicBezTo>
                    <a:pt x="3689" y="6058"/>
                    <a:pt x="3669" y="6013"/>
                    <a:pt x="3630" y="5993"/>
                  </a:cubicBezTo>
                  <a:lnTo>
                    <a:pt x="3624" y="5985"/>
                  </a:lnTo>
                  <a:cubicBezTo>
                    <a:pt x="3094" y="5717"/>
                    <a:pt x="2592" y="5366"/>
                    <a:pt x="2163" y="4953"/>
                  </a:cubicBezTo>
                  <a:cubicBezTo>
                    <a:pt x="1727" y="4548"/>
                    <a:pt x="1351" y="4077"/>
                    <a:pt x="1061" y="3561"/>
                  </a:cubicBezTo>
                  <a:cubicBezTo>
                    <a:pt x="974" y="3441"/>
                    <a:pt x="927" y="3296"/>
                    <a:pt x="857" y="3165"/>
                  </a:cubicBezTo>
                  <a:cubicBezTo>
                    <a:pt x="793" y="3031"/>
                    <a:pt x="729" y="2897"/>
                    <a:pt x="684" y="2752"/>
                  </a:cubicBezTo>
                  <a:lnTo>
                    <a:pt x="533" y="2330"/>
                  </a:lnTo>
                  <a:lnTo>
                    <a:pt x="425" y="1895"/>
                  </a:lnTo>
                  <a:cubicBezTo>
                    <a:pt x="335" y="1605"/>
                    <a:pt x="335" y="1301"/>
                    <a:pt x="279" y="1005"/>
                  </a:cubicBezTo>
                  <a:cubicBezTo>
                    <a:pt x="249" y="707"/>
                    <a:pt x="252" y="400"/>
                    <a:pt x="226" y="96"/>
                  </a:cubicBezTo>
                  <a:lnTo>
                    <a:pt x="224" y="85"/>
                  </a:lnTo>
                  <a:cubicBezTo>
                    <a:pt x="218" y="39"/>
                    <a:pt x="179" y="1"/>
                    <a:pt x="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4173;p57">
              <a:extLst>
                <a:ext uri="{FF2B5EF4-FFF2-40B4-BE49-F238E27FC236}">
                  <a16:creationId xmlns:a16="http://schemas.microsoft.com/office/drawing/2014/main" id="{6BE0D3AD-D570-4B56-BC3E-F01C661B51B4}"/>
                </a:ext>
              </a:extLst>
            </p:cNvPr>
            <p:cNvSpPr/>
            <p:nvPr/>
          </p:nvSpPr>
          <p:spPr>
            <a:xfrm>
              <a:off x="5904525" y="3778750"/>
              <a:ext cx="92150" cy="154075"/>
            </a:xfrm>
            <a:custGeom>
              <a:avLst/>
              <a:gdLst/>
              <a:ahLst/>
              <a:cxnLst/>
              <a:rect l="l" t="t" r="r" b="b"/>
              <a:pathLst>
                <a:path w="3686" h="6163" extrusionOk="0">
                  <a:moveTo>
                    <a:pt x="3561" y="1"/>
                  </a:moveTo>
                  <a:cubicBezTo>
                    <a:pt x="3558" y="1"/>
                    <a:pt x="3555" y="1"/>
                    <a:pt x="3552" y="1"/>
                  </a:cubicBezTo>
                  <a:cubicBezTo>
                    <a:pt x="3505" y="4"/>
                    <a:pt x="3471" y="37"/>
                    <a:pt x="3468" y="85"/>
                  </a:cubicBezTo>
                  <a:lnTo>
                    <a:pt x="3468" y="93"/>
                  </a:lnTo>
                  <a:cubicBezTo>
                    <a:pt x="3443" y="397"/>
                    <a:pt x="3446" y="704"/>
                    <a:pt x="3415" y="1005"/>
                  </a:cubicBezTo>
                  <a:cubicBezTo>
                    <a:pt x="3360" y="1301"/>
                    <a:pt x="3360" y="1608"/>
                    <a:pt x="3267" y="1893"/>
                  </a:cubicBezTo>
                  <a:lnTo>
                    <a:pt x="3161" y="2331"/>
                  </a:lnTo>
                  <a:lnTo>
                    <a:pt x="3011" y="2752"/>
                  </a:lnTo>
                  <a:cubicBezTo>
                    <a:pt x="2969" y="2894"/>
                    <a:pt x="2902" y="3031"/>
                    <a:pt x="2835" y="3162"/>
                  </a:cubicBezTo>
                  <a:cubicBezTo>
                    <a:pt x="2771" y="3296"/>
                    <a:pt x="2718" y="3438"/>
                    <a:pt x="2634" y="3561"/>
                  </a:cubicBezTo>
                  <a:cubicBezTo>
                    <a:pt x="2344" y="4080"/>
                    <a:pt x="1967" y="4549"/>
                    <a:pt x="1532" y="4953"/>
                  </a:cubicBezTo>
                  <a:cubicBezTo>
                    <a:pt x="1100" y="5363"/>
                    <a:pt x="600" y="5717"/>
                    <a:pt x="70" y="5985"/>
                  </a:cubicBezTo>
                  <a:lnTo>
                    <a:pt x="65" y="5988"/>
                  </a:lnTo>
                  <a:cubicBezTo>
                    <a:pt x="17" y="6013"/>
                    <a:pt x="1" y="6063"/>
                    <a:pt x="26" y="6111"/>
                  </a:cubicBezTo>
                  <a:cubicBezTo>
                    <a:pt x="37" y="6144"/>
                    <a:pt x="66" y="6163"/>
                    <a:pt x="99" y="6163"/>
                  </a:cubicBezTo>
                  <a:cubicBezTo>
                    <a:pt x="108" y="6163"/>
                    <a:pt x="117" y="6161"/>
                    <a:pt x="126" y="6158"/>
                  </a:cubicBezTo>
                  <a:cubicBezTo>
                    <a:pt x="737" y="5969"/>
                    <a:pt x="1284" y="5637"/>
                    <a:pt x="1769" y="5224"/>
                  </a:cubicBezTo>
                  <a:cubicBezTo>
                    <a:pt x="2244" y="4805"/>
                    <a:pt x="2673" y="4317"/>
                    <a:pt x="2966" y="3751"/>
                  </a:cubicBezTo>
                  <a:cubicBezTo>
                    <a:pt x="3053" y="3617"/>
                    <a:pt x="3106" y="3463"/>
                    <a:pt x="3175" y="3321"/>
                  </a:cubicBezTo>
                  <a:cubicBezTo>
                    <a:pt x="3240" y="3179"/>
                    <a:pt x="3307" y="3031"/>
                    <a:pt x="3351" y="2877"/>
                  </a:cubicBezTo>
                  <a:lnTo>
                    <a:pt x="3496" y="2425"/>
                  </a:lnTo>
                  <a:lnTo>
                    <a:pt x="3586" y="1957"/>
                  </a:lnTo>
                  <a:cubicBezTo>
                    <a:pt x="3622" y="1803"/>
                    <a:pt x="3641" y="1647"/>
                    <a:pt x="3650" y="1488"/>
                  </a:cubicBezTo>
                  <a:lnTo>
                    <a:pt x="3683" y="1019"/>
                  </a:lnTo>
                  <a:cubicBezTo>
                    <a:pt x="3686" y="704"/>
                    <a:pt x="3664" y="392"/>
                    <a:pt x="3644" y="85"/>
                  </a:cubicBezTo>
                  <a:cubicBezTo>
                    <a:pt x="3641" y="38"/>
                    <a:pt x="3605" y="1"/>
                    <a:pt x="35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4174;p57">
              <a:extLst>
                <a:ext uri="{FF2B5EF4-FFF2-40B4-BE49-F238E27FC236}">
                  <a16:creationId xmlns:a16="http://schemas.microsoft.com/office/drawing/2014/main" id="{D63A0228-02D1-4711-B4E1-731C563BFE08}"/>
                </a:ext>
              </a:extLst>
            </p:cNvPr>
            <p:cNvSpPr/>
            <p:nvPr/>
          </p:nvSpPr>
          <p:spPr>
            <a:xfrm>
              <a:off x="5711550" y="2901475"/>
              <a:ext cx="391425" cy="496150"/>
            </a:xfrm>
            <a:custGeom>
              <a:avLst/>
              <a:gdLst/>
              <a:ahLst/>
              <a:cxnLst/>
              <a:rect l="l" t="t" r="r" b="b"/>
              <a:pathLst>
                <a:path w="15657" h="19846" extrusionOk="0">
                  <a:moveTo>
                    <a:pt x="11239" y="1"/>
                  </a:moveTo>
                  <a:cubicBezTo>
                    <a:pt x="11185" y="1"/>
                    <a:pt x="11137" y="17"/>
                    <a:pt x="11095" y="52"/>
                  </a:cubicBezTo>
                  <a:cubicBezTo>
                    <a:pt x="5530" y="4815"/>
                    <a:pt x="0" y="9892"/>
                    <a:pt x="0" y="9892"/>
                  </a:cubicBezTo>
                  <a:cubicBezTo>
                    <a:pt x="0" y="9892"/>
                    <a:pt x="6983" y="19776"/>
                    <a:pt x="11062" y="19846"/>
                  </a:cubicBezTo>
                  <a:lnTo>
                    <a:pt x="15657" y="2653"/>
                  </a:lnTo>
                  <a:lnTo>
                    <a:pt x="15657" y="2653"/>
                  </a:lnTo>
                  <a:cubicBezTo>
                    <a:pt x="15638" y="2653"/>
                    <a:pt x="15620" y="2653"/>
                    <a:pt x="15602" y="2653"/>
                  </a:cubicBezTo>
                  <a:cubicBezTo>
                    <a:pt x="13694" y="2653"/>
                    <a:pt x="11937" y="1"/>
                    <a:pt x="1123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4175;p57">
              <a:extLst>
                <a:ext uri="{FF2B5EF4-FFF2-40B4-BE49-F238E27FC236}">
                  <a16:creationId xmlns:a16="http://schemas.microsoft.com/office/drawing/2014/main" id="{8204FECA-5D1C-41C0-A886-A4BB9C8DE2FD}"/>
                </a:ext>
              </a:extLst>
            </p:cNvPr>
            <p:cNvSpPr/>
            <p:nvPr/>
          </p:nvSpPr>
          <p:spPr>
            <a:xfrm>
              <a:off x="5696625" y="2889350"/>
              <a:ext cx="308700" cy="275975"/>
            </a:xfrm>
            <a:custGeom>
              <a:avLst/>
              <a:gdLst/>
              <a:ahLst/>
              <a:cxnLst/>
              <a:rect l="l" t="t" r="r" b="b"/>
              <a:pathLst>
                <a:path w="12348" h="11039" extrusionOk="0">
                  <a:moveTo>
                    <a:pt x="10792" y="1"/>
                  </a:moveTo>
                  <a:cubicBezTo>
                    <a:pt x="10594" y="1"/>
                    <a:pt x="10409" y="109"/>
                    <a:pt x="10314" y="289"/>
                  </a:cubicBezTo>
                  <a:cubicBezTo>
                    <a:pt x="8665" y="3528"/>
                    <a:pt x="1398" y="8544"/>
                    <a:pt x="310" y="9214"/>
                  </a:cubicBezTo>
                  <a:cubicBezTo>
                    <a:pt x="73" y="9359"/>
                    <a:pt x="0" y="9663"/>
                    <a:pt x="140" y="9908"/>
                  </a:cubicBezTo>
                  <a:cubicBezTo>
                    <a:pt x="140" y="9908"/>
                    <a:pt x="585" y="11039"/>
                    <a:pt x="1187" y="11039"/>
                  </a:cubicBezTo>
                  <a:cubicBezTo>
                    <a:pt x="1287" y="11039"/>
                    <a:pt x="1391" y="11008"/>
                    <a:pt x="1498" y="10935"/>
                  </a:cubicBezTo>
                  <a:cubicBezTo>
                    <a:pt x="2704" y="10120"/>
                    <a:pt x="10311" y="4951"/>
                    <a:pt x="12217" y="1171"/>
                  </a:cubicBezTo>
                  <a:cubicBezTo>
                    <a:pt x="12348" y="911"/>
                    <a:pt x="12217" y="585"/>
                    <a:pt x="11938" y="459"/>
                  </a:cubicBezTo>
                  <a:lnTo>
                    <a:pt x="11017" y="49"/>
                  </a:lnTo>
                  <a:cubicBezTo>
                    <a:pt x="10943" y="16"/>
                    <a:pt x="10866" y="1"/>
                    <a:pt x="10792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4176;p57">
              <a:extLst>
                <a:ext uri="{FF2B5EF4-FFF2-40B4-BE49-F238E27FC236}">
                  <a16:creationId xmlns:a16="http://schemas.microsoft.com/office/drawing/2014/main" id="{B3A184CE-DC27-4FA2-B366-60C169653291}"/>
                </a:ext>
              </a:extLst>
            </p:cNvPr>
            <p:cNvSpPr/>
            <p:nvPr/>
          </p:nvSpPr>
          <p:spPr>
            <a:xfrm>
              <a:off x="6587325" y="2944225"/>
              <a:ext cx="330475" cy="492250"/>
            </a:xfrm>
            <a:custGeom>
              <a:avLst/>
              <a:gdLst/>
              <a:ahLst/>
              <a:cxnLst/>
              <a:rect l="l" t="t" r="r" b="b"/>
              <a:pathLst>
                <a:path w="13219" h="19690" extrusionOk="0">
                  <a:moveTo>
                    <a:pt x="4309" y="1"/>
                  </a:moveTo>
                  <a:cubicBezTo>
                    <a:pt x="3677" y="1"/>
                    <a:pt x="1948" y="2025"/>
                    <a:pt x="335" y="2025"/>
                  </a:cubicBezTo>
                  <a:cubicBezTo>
                    <a:pt x="223" y="2025"/>
                    <a:pt x="111" y="2015"/>
                    <a:pt x="1" y="1994"/>
                  </a:cubicBezTo>
                  <a:lnTo>
                    <a:pt x="1" y="1994"/>
                  </a:lnTo>
                  <a:lnTo>
                    <a:pt x="1895" y="19668"/>
                  </a:lnTo>
                  <a:cubicBezTo>
                    <a:pt x="2001" y="19682"/>
                    <a:pt x="2110" y="19689"/>
                    <a:pt x="2221" y="19689"/>
                  </a:cubicBezTo>
                  <a:cubicBezTo>
                    <a:pt x="6024" y="19689"/>
                    <a:pt x="13219" y="11410"/>
                    <a:pt x="13219" y="11410"/>
                  </a:cubicBezTo>
                  <a:cubicBezTo>
                    <a:pt x="13219" y="11410"/>
                    <a:pt x="8883" y="5588"/>
                    <a:pt x="4473" y="75"/>
                  </a:cubicBezTo>
                  <a:cubicBezTo>
                    <a:pt x="4432" y="24"/>
                    <a:pt x="4377" y="1"/>
                    <a:pt x="4309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4177;p57">
              <a:extLst>
                <a:ext uri="{FF2B5EF4-FFF2-40B4-BE49-F238E27FC236}">
                  <a16:creationId xmlns:a16="http://schemas.microsoft.com/office/drawing/2014/main" id="{FE3E9209-7A74-4329-B3DB-2B214E32A8AC}"/>
                </a:ext>
              </a:extLst>
            </p:cNvPr>
            <p:cNvSpPr/>
            <p:nvPr/>
          </p:nvSpPr>
          <p:spPr>
            <a:xfrm>
              <a:off x="5869300" y="2967300"/>
              <a:ext cx="775325" cy="898700"/>
            </a:xfrm>
            <a:custGeom>
              <a:avLst/>
              <a:gdLst/>
              <a:ahLst/>
              <a:cxnLst/>
              <a:rect l="l" t="t" r="r" b="b"/>
              <a:pathLst>
                <a:path w="31013" h="35948" extrusionOk="0">
                  <a:moveTo>
                    <a:pt x="6827" y="1"/>
                  </a:moveTo>
                  <a:cubicBezTo>
                    <a:pt x="6501" y="1"/>
                    <a:pt x="6171" y="2"/>
                    <a:pt x="5840" y="6"/>
                  </a:cubicBezTo>
                  <a:cubicBezTo>
                    <a:pt x="4322" y="20"/>
                    <a:pt x="2241" y="16825"/>
                    <a:pt x="2241" y="16825"/>
                  </a:cubicBezTo>
                  <a:lnTo>
                    <a:pt x="1" y="31759"/>
                  </a:lnTo>
                  <a:cubicBezTo>
                    <a:pt x="1" y="31759"/>
                    <a:pt x="6205" y="35207"/>
                    <a:pt x="15055" y="35854"/>
                  </a:cubicBezTo>
                  <a:lnTo>
                    <a:pt x="15055" y="35860"/>
                  </a:lnTo>
                  <a:cubicBezTo>
                    <a:pt x="15096" y="35863"/>
                    <a:pt x="15135" y="35863"/>
                    <a:pt x="15177" y="35865"/>
                  </a:cubicBezTo>
                  <a:cubicBezTo>
                    <a:pt x="15219" y="35868"/>
                    <a:pt x="15258" y="35874"/>
                    <a:pt x="15300" y="35877"/>
                  </a:cubicBezTo>
                  <a:lnTo>
                    <a:pt x="15300" y="35874"/>
                  </a:lnTo>
                  <a:cubicBezTo>
                    <a:pt x="16140" y="35925"/>
                    <a:pt x="16961" y="35948"/>
                    <a:pt x="17761" y="35948"/>
                  </a:cubicBezTo>
                  <a:cubicBezTo>
                    <a:pt x="25400" y="35948"/>
                    <a:pt x="31012" y="33840"/>
                    <a:pt x="31012" y="33840"/>
                  </a:cubicBezTo>
                  <a:lnTo>
                    <a:pt x="30789" y="18745"/>
                  </a:lnTo>
                  <a:cubicBezTo>
                    <a:pt x="30524" y="11709"/>
                    <a:pt x="30446" y="890"/>
                    <a:pt x="30443" y="884"/>
                  </a:cubicBezTo>
                  <a:cubicBezTo>
                    <a:pt x="27959" y="477"/>
                    <a:pt x="25367" y="366"/>
                    <a:pt x="23151" y="366"/>
                  </a:cubicBezTo>
                  <a:cubicBezTo>
                    <a:pt x="20458" y="366"/>
                    <a:pt x="18320" y="530"/>
                    <a:pt x="17606" y="530"/>
                  </a:cubicBezTo>
                  <a:cubicBezTo>
                    <a:pt x="17587" y="530"/>
                    <a:pt x="17568" y="530"/>
                    <a:pt x="17551" y="530"/>
                  </a:cubicBezTo>
                  <a:cubicBezTo>
                    <a:pt x="16496" y="401"/>
                    <a:pt x="12060" y="1"/>
                    <a:pt x="6827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4178;p57">
              <a:extLst>
                <a:ext uri="{FF2B5EF4-FFF2-40B4-BE49-F238E27FC236}">
                  <a16:creationId xmlns:a16="http://schemas.microsoft.com/office/drawing/2014/main" id="{8B1CE736-802B-4907-8212-58868DE1E303}"/>
                </a:ext>
              </a:extLst>
            </p:cNvPr>
            <p:cNvSpPr/>
            <p:nvPr/>
          </p:nvSpPr>
          <p:spPr>
            <a:xfrm>
              <a:off x="6144525" y="3025875"/>
              <a:ext cx="354475" cy="184000"/>
            </a:xfrm>
            <a:custGeom>
              <a:avLst/>
              <a:gdLst/>
              <a:ahLst/>
              <a:cxnLst/>
              <a:rect l="l" t="t" r="r" b="b"/>
              <a:pathLst>
                <a:path w="14179" h="7360" extrusionOk="0">
                  <a:moveTo>
                    <a:pt x="1661" y="123"/>
                  </a:moveTo>
                  <a:cubicBezTo>
                    <a:pt x="182" y="123"/>
                    <a:pt x="215" y="1412"/>
                    <a:pt x="215" y="1412"/>
                  </a:cubicBezTo>
                  <a:cubicBezTo>
                    <a:pt x="0" y="4539"/>
                    <a:pt x="2425" y="6919"/>
                    <a:pt x="5549" y="7128"/>
                  </a:cubicBezTo>
                  <a:lnTo>
                    <a:pt x="8852" y="7349"/>
                  </a:lnTo>
                  <a:cubicBezTo>
                    <a:pt x="8964" y="7356"/>
                    <a:pt x="9075" y="7360"/>
                    <a:pt x="9186" y="7360"/>
                  </a:cubicBezTo>
                  <a:cubicBezTo>
                    <a:pt x="11751" y="7360"/>
                    <a:pt x="13912" y="5371"/>
                    <a:pt x="14086" y="2773"/>
                  </a:cubicBezTo>
                  <a:cubicBezTo>
                    <a:pt x="14086" y="2773"/>
                    <a:pt x="14178" y="1513"/>
                    <a:pt x="12610" y="1130"/>
                  </a:cubicBezTo>
                  <a:cubicBezTo>
                    <a:pt x="7987" y="0"/>
                    <a:pt x="3948" y="271"/>
                    <a:pt x="1842" y="129"/>
                  </a:cubicBezTo>
                  <a:cubicBezTo>
                    <a:pt x="1779" y="125"/>
                    <a:pt x="1719" y="123"/>
                    <a:pt x="1661" y="123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4179;p57">
              <a:extLst>
                <a:ext uri="{FF2B5EF4-FFF2-40B4-BE49-F238E27FC236}">
                  <a16:creationId xmlns:a16="http://schemas.microsoft.com/office/drawing/2014/main" id="{092AE30A-4016-4C0B-844D-0F3C8857FBC9}"/>
                </a:ext>
              </a:extLst>
            </p:cNvPr>
            <p:cNvSpPr/>
            <p:nvPr/>
          </p:nvSpPr>
          <p:spPr>
            <a:xfrm>
              <a:off x="6683100" y="2936050"/>
              <a:ext cx="250525" cy="307975"/>
            </a:xfrm>
            <a:custGeom>
              <a:avLst/>
              <a:gdLst/>
              <a:ahLst/>
              <a:cxnLst/>
              <a:rect l="l" t="t" r="r" b="b"/>
              <a:pathLst>
                <a:path w="10021" h="12319" extrusionOk="0">
                  <a:moveTo>
                    <a:pt x="1457" y="1"/>
                  </a:moveTo>
                  <a:cubicBezTo>
                    <a:pt x="1411" y="1"/>
                    <a:pt x="1364" y="8"/>
                    <a:pt x="1317" y="23"/>
                  </a:cubicBezTo>
                  <a:lnTo>
                    <a:pt x="433" y="299"/>
                  </a:lnTo>
                  <a:cubicBezTo>
                    <a:pt x="159" y="382"/>
                    <a:pt x="0" y="684"/>
                    <a:pt x="87" y="963"/>
                  </a:cubicBezTo>
                  <a:cubicBezTo>
                    <a:pt x="1311" y="4977"/>
                    <a:pt x="7521" y="11187"/>
                    <a:pt x="8501" y="12169"/>
                  </a:cubicBezTo>
                  <a:cubicBezTo>
                    <a:pt x="8607" y="12275"/>
                    <a:pt x="8718" y="12318"/>
                    <a:pt x="8828" y="12318"/>
                  </a:cubicBezTo>
                  <a:cubicBezTo>
                    <a:pt x="9350" y="12318"/>
                    <a:pt x="9862" y="11341"/>
                    <a:pt x="9862" y="11341"/>
                  </a:cubicBezTo>
                  <a:cubicBezTo>
                    <a:pt x="10021" y="11123"/>
                    <a:pt x="9993" y="10808"/>
                    <a:pt x="9798" y="10629"/>
                  </a:cubicBezTo>
                  <a:cubicBezTo>
                    <a:pt x="8902" y="9812"/>
                    <a:pt x="2988" y="3803"/>
                    <a:pt x="1919" y="360"/>
                  </a:cubicBezTo>
                  <a:cubicBezTo>
                    <a:pt x="1856" y="143"/>
                    <a:pt x="1666" y="1"/>
                    <a:pt x="1457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4180;p57">
              <a:extLst>
                <a:ext uri="{FF2B5EF4-FFF2-40B4-BE49-F238E27FC236}">
                  <a16:creationId xmlns:a16="http://schemas.microsoft.com/office/drawing/2014/main" id="{DCE528AA-5312-4926-B0F5-6B831A0F916C}"/>
                </a:ext>
              </a:extLst>
            </p:cNvPr>
            <p:cNvSpPr/>
            <p:nvPr/>
          </p:nvSpPr>
          <p:spPr>
            <a:xfrm>
              <a:off x="6199400" y="2800050"/>
              <a:ext cx="263675" cy="374150"/>
            </a:xfrm>
            <a:custGeom>
              <a:avLst/>
              <a:gdLst/>
              <a:ahLst/>
              <a:cxnLst/>
              <a:rect l="l" t="t" r="r" b="b"/>
              <a:pathLst>
                <a:path w="10547" h="14966" extrusionOk="0">
                  <a:moveTo>
                    <a:pt x="5354" y="0"/>
                  </a:moveTo>
                  <a:cubicBezTo>
                    <a:pt x="2878" y="0"/>
                    <a:pt x="791" y="1928"/>
                    <a:pt x="623" y="4433"/>
                  </a:cubicBezTo>
                  <a:lnTo>
                    <a:pt x="174" y="11159"/>
                  </a:lnTo>
                  <a:cubicBezTo>
                    <a:pt x="1" y="13779"/>
                    <a:pt x="2068" y="14750"/>
                    <a:pt x="4682" y="14923"/>
                  </a:cubicBezTo>
                  <a:lnTo>
                    <a:pt x="4947" y="14939"/>
                  </a:lnTo>
                  <a:cubicBezTo>
                    <a:pt x="5202" y="14957"/>
                    <a:pt x="5453" y="14966"/>
                    <a:pt x="5698" y="14966"/>
                  </a:cubicBezTo>
                  <a:cubicBezTo>
                    <a:pt x="7969" y="14966"/>
                    <a:pt x="9760" y="14177"/>
                    <a:pt x="9919" y="11812"/>
                  </a:cubicBezTo>
                  <a:lnTo>
                    <a:pt x="10368" y="5086"/>
                  </a:lnTo>
                  <a:cubicBezTo>
                    <a:pt x="10546" y="2469"/>
                    <a:pt x="8560" y="204"/>
                    <a:pt x="5946" y="28"/>
                  </a:cubicBezTo>
                  <a:lnTo>
                    <a:pt x="5681" y="11"/>
                  </a:lnTo>
                  <a:cubicBezTo>
                    <a:pt x="5571" y="4"/>
                    <a:pt x="5462" y="0"/>
                    <a:pt x="535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4181;p57">
              <a:extLst>
                <a:ext uri="{FF2B5EF4-FFF2-40B4-BE49-F238E27FC236}">
                  <a16:creationId xmlns:a16="http://schemas.microsoft.com/office/drawing/2014/main" id="{6B5C910B-1E88-487B-9DE7-50740B9A739C}"/>
                </a:ext>
              </a:extLst>
            </p:cNvPr>
            <p:cNvSpPr/>
            <p:nvPr/>
          </p:nvSpPr>
          <p:spPr>
            <a:xfrm>
              <a:off x="6206175" y="2800050"/>
              <a:ext cx="256750" cy="280275"/>
            </a:xfrm>
            <a:custGeom>
              <a:avLst/>
              <a:gdLst/>
              <a:ahLst/>
              <a:cxnLst/>
              <a:rect l="l" t="t" r="r" b="b"/>
              <a:pathLst>
                <a:path w="10270" h="11211" extrusionOk="0">
                  <a:moveTo>
                    <a:pt x="5092" y="1"/>
                  </a:moveTo>
                  <a:cubicBezTo>
                    <a:pt x="2610" y="1"/>
                    <a:pt x="523" y="1926"/>
                    <a:pt x="352" y="4433"/>
                  </a:cubicBezTo>
                  <a:lnTo>
                    <a:pt x="0" y="9706"/>
                  </a:lnTo>
                  <a:cubicBezTo>
                    <a:pt x="3226" y="10892"/>
                    <a:pt x="6026" y="11210"/>
                    <a:pt x="8103" y="11210"/>
                  </a:cubicBezTo>
                  <a:cubicBezTo>
                    <a:pt x="8693" y="11210"/>
                    <a:pt x="9226" y="11184"/>
                    <a:pt x="9692" y="11145"/>
                  </a:cubicBezTo>
                  <a:lnTo>
                    <a:pt x="10097" y="5086"/>
                  </a:lnTo>
                  <a:cubicBezTo>
                    <a:pt x="10270" y="2466"/>
                    <a:pt x="8289" y="207"/>
                    <a:pt x="5675" y="28"/>
                  </a:cubicBezTo>
                  <a:lnTo>
                    <a:pt x="5410" y="11"/>
                  </a:lnTo>
                  <a:cubicBezTo>
                    <a:pt x="5303" y="4"/>
                    <a:pt x="5197" y="1"/>
                    <a:pt x="5092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4182;p57">
              <a:extLst>
                <a:ext uri="{FF2B5EF4-FFF2-40B4-BE49-F238E27FC236}">
                  <a16:creationId xmlns:a16="http://schemas.microsoft.com/office/drawing/2014/main" id="{760AD432-A79F-4FD3-8E42-A4BFFA4F0900}"/>
                </a:ext>
              </a:extLst>
            </p:cNvPr>
            <p:cNvSpPr/>
            <p:nvPr/>
          </p:nvSpPr>
          <p:spPr>
            <a:xfrm>
              <a:off x="6170325" y="1893175"/>
              <a:ext cx="121300" cy="172625"/>
            </a:xfrm>
            <a:custGeom>
              <a:avLst/>
              <a:gdLst/>
              <a:ahLst/>
              <a:cxnLst/>
              <a:rect l="l" t="t" r="r" b="b"/>
              <a:pathLst>
                <a:path w="4852" h="6905" extrusionOk="0">
                  <a:moveTo>
                    <a:pt x="4159" y="1"/>
                  </a:moveTo>
                  <a:cubicBezTo>
                    <a:pt x="3955" y="1"/>
                    <a:pt x="3747" y="101"/>
                    <a:pt x="3597" y="245"/>
                  </a:cubicBezTo>
                  <a:cubicBezTo>
                    <a:pt x="3399" y="438"/>
                    <a:pt x="3279" y="691"/>
                    <a:pt x="3167" y="942"/>
                  </a:cubicBezTo>
                  <a:cubicBezTo>
                    <a:pt x="2439" y="2616"/>
                    <a:pt x="1990" y="4410"/>
                    <a:pt x="1839" y="6229"/>
                  </a:cubicBezTo>
                  <a:cubicBezTo>
                    <a:pt x="1669" y="4834"/>
                    <a:pt x="1493" y="3445"/>
                    <a:pt x="1323" y="2053"/>
                  </a:cubicBezTo>
                  <a:cubicBezTo>
                    <a:pt x="1275" y="1662"/>
                    <a:pt x="1144" y="1180"/>
                    <a:pt x="759" y="1107"/>
                  </a:cubicBezTo>
                  <a:cubicBezTo>
                    <a:pt x="731" y="1102"/>
                    <a:pt x="702" y="1099"/>
                    <a:pt x="673" y="1099"/>
                  </a:cubicBezTo>
                  <a:cubicBezTo>
                    <a:pt x="429" y="1099"/>
                    <a:pt x="204" y="1293"/>
                    <a:pt x="107" y="1528"/>
                  </a:cubicBezTo>
                  <a:cubicBezTo>
                    <a:pt x="1" y="1791"/>
                    <a:pt x="23" y="2084"/>
                    <a:pt x="54" y="2362"/>
                  </a:cubicBezTo>
                  <a:cubicBezTo>
                    <a:pt x="238" y="3955"/>
                    <a:pt x="745" y="5509"/>
                    <a:pt x="1535" y="6904"/>
                  </a:cubicBezTo>
                  <a:lnTo>
                    <a:pt x="2327" y="6865"/>
                  </a:lnTo>
                  <a:cubicBezTo>
                    <a:pt x="3376" y="5211"/>
                    <a:pt x="4182" y="3398"/>
                    <a:pt x="4710" y="1509"/>
                  </a:cubicBezTo>
                  <a:cubicBezTo>
                    <a:pt x="4782" y="1241"/>
                    <a:pt x="4852" y="962"/>
                    <a:pt x="4819" y="683"/>
                  </a:cubicBezTo>
                  <a:cubicBezTo>
                    <a:pt x="4782" y="404"/>
                    <a:pt x="4615" y="125"/>
                    <a:pt x="4350" y="33"/>
                  </a:cubicBezTo>
                  <a:cubicBezTo>
                    <a:pt x="4288" y="11"/>
                    <a:pt x="4223" y="1"/>
                    <a:pt x="4159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4183;p57">
              <a:extLst>
                <a:ext uri="{FF2B5EF4-FFF2-40B4-BE49-F238E27FC236}">
                  <a16:creationId xmlns:a16="http://schemas.microsoft.com/office/drawing/2014/main" id="{11089E43-6787-455B-8F79-FE6C65C48409}"/>
                </a:ext>
              </a:extLst>
            </p:cNvPr>
            <p:cNvSpPr/>
            <p:nvPr/>
          </p:nvSpPr>
          <p:spPr>
            <a:xfrm>
              <a:off x="5821600" y="1930575"/>
              <a:ext cx="1285225" cy="1106725"/>
            </a:xfrm>
            <a:custGeom>
              <a:avLst/>
              <a:gdLst/>
              <a:ahLst/>
              <a:cxnLst/>
              <a:rect l="l" t="t" r="r" b="b"/>
              <a:pathLst>
                <a:path w="51409" h="44269" extrusionOk="0">
                  <a:moveTo>
                    <a:pt x="26932" y="1"/>
                  </a:moveTo>
                  <a:cubicBezTo>
                    <a:pt x="21510" y="1"/>
                    <a:pt x="18823" y="3238"/>
                    <a:pt x="18823" y="3238"/>
                  </a:cubicBezTo>
                  <a:cubicBezTo>
                    <a:pt x="15980" y="2158"/>
                    <a:pt x="13778" y="1699"/>
                    <a:pt x="12016" y="1699"/>
                  </a:cubicBezTo>
                  <a:cubicBezTo>
                    <a:pt x="7272" y="1699"/>
                    <a:pt x="5716" y="5023"/>
                    <a:pt x="3429" y="8508"/>
                  </a:cubicBezTo>
                  <a:cubicBezTo>
                    <a:pt x="294" y="13284"/>
                    <a:pt x="1" y="22339"/>
                    <a:pt x="2908" y="31487"/>
                  </a:cubicBezTo>
                  <a:cubicBezTo>
                    <a:pt x="5812" y="40635"/>
                    <a:pt x="19208" y="43818"/>
                    <a:pt x="29265" y="44248"/>
                  </a:cubicBezTo>
                  <a:cubicBezTo>
                    <a:pt x="29590" y="44261"/>
                    <a:pt x="29906" y="44268"/>
                    <a:pt x="30215" y="44268"/>
                  </a:cubicBezTo>
                  <a:cubicBezTo>
                    <a:pt x="39494" y="44268"/>
                    <a:pt x="42095" y="38059"/>
                    <a:pt x="46674" y="27651"/>
                  </a:cubicBezTo>
                  <a:cubicBezTo>
                    <a:pt x="51408" y="16899"/>
                    <a:pt x="48158" y="9877"/>
                    <a:pt x="37286" y="3335"/>
                  </a:cubicBezTo>
                  <a:cubicBezTo>
                    <a:pt x="33128" y="832"/>
                    <a:pt x="29679" y="1"/>
                    <a:pt x="26932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4184;p57">
              <a:extLst>
                <a:ext uri="{FF2B5EF4-FFF2-40B4-BE49-F238E27FC236}">
                  <a16:creationId xmlns:a16="http://schemas.microsoft.com/office/drawing/2014/main" id="{995ADF70-D1F4-4617-B2E3-EE7CB3F24673}"/>
                </a:ext>
              </a:extLst>
            </p:cNvPr>
            <p:cNvSpPr/>
            <p:nvPr/>
          </p:nvSpPr>
          <p:spPr>
            <a:xfrm>
              <a:off x="5819225" y="1981500"/>
              <a:ext cx="439500" cy="920400"/>
            </a:xfrm>
            <a:custGeom>
              <a:avLst/>
              <a:gdLst/>
              <a:ahLst/>
              <a:cxnLst/>
              <a:rect l="l" t="t" r="r" b="b"/>
              <a:pathLst>
                <a:path w="17580" h="36816" extrusionOk="0">
                  <a:moveTo>
                    <a:pt x="13574" y="0"/>
                  </a:moveTo>
                  <a:cubicBezTo>
                    <a:pt x="12404" y="0"/>
                    <a:pt x="11208" y="206"/>
                    <a:pt x="10052" y="618"/>
                  </a:cubicBezTo>
                  <a:cubicBezTo>
                    <a:pt x="7759" y="1441"/>
                    <a:pt x="5670" y="3039"/>
                    <a:pt x="4010" y="5232"/>
                  </a:cubicBezTo>
                  <a:cubicBezTo>
                    <a:pt x="1973" y="7927"/>
                    <a:pt x="695" y="11381"/>
                    <a:pt x="319" y="15217"/>
                  </a:cubicBezTo>
                  <a:cubicBezTo>
                    <a:pt x="1" y="18442"/>
                    <a:pt x="296" y="21929"/>
                    <a:pt x="1217" y="25888"/>
                  </a:cubicBezTo>
                  <a:cubicBezTo>
                    <a:pt x="1599" y="27545"/>
                    <a:pt x="2090" y="29288"/>
                    <a:pt x="3075" y="30798"/>
                  </a:cubicBezTo>
                  <a:cubicBezTo>
                    <a:pt x="5059" y="33852"/>
                    <a:pt x="8487" y="35331"/>
                    <a:pt x="12438" y="36815"/>
                  </a:cubicBezTo>
                  <a:lnTo>
                    <a:pt x="12507" y="36628"/>
                  </a:lnTo>
                  <a:cubicBezTo>
                    <a:pt x="8590" y="35155"/>
                    <a:pt x="5193" y="33691"/>
                    <a:pt x="3240" y="30686"/>
                  </a:cubicBezTo>
                  <a:cubicBezTo>
                    <a:pt x="2272" y="29199"/>
                    <a:pt x="1783" y="27478"/>
                    <a:pt x="1404" y="25837"/>
                  </a:cubicBezTo>
                  <a:cubicBezTo>
                    <a:pt x="486" y="21901"/>
                    <a:pt x="199" y="18431"/>
                    <a:pt x="511" y="15231"/>
                  </a:cubicBezTo>
                  <a:cubicBezTo>
                    <a:pt x="885" y="11434"/>
                    <a:pt x="2146" y="8016"/>
                    <a:pt x="4163" y="5346"/>
                  </a:cubicBezTo>
                  <a:cubicBezTo>
                    <a:pt x="5798" y="3179"/>
                    <a:pt x="7860" y="1608"/>
                    <a:pt x="10119" y="799"/>
                  </a:cubicBezTo>
                  <a:cubicBezTo>
                    <a:pt x="11250" y="395"/>
                    <a:pt x="12421" y="193"/>
                    <a:pt x="13566" y="193"/>
                  </a:cubicBezTo>
                  <a:cubicBezTo>
                    <a:pt x="14949" y="193"/>
                    <a:pt x="16295" y="487"/>
                    <a:pt x="17490" y="1070"/>
                  </a:cubicBezTo>
                  <a:lnTo>
                    <a:pt x="17579" y="894"/>
                  </a:lnTo>
                  <a:cubicBezTo>
                    <a:pt x="16359" y="299"/>
                    <a:pt x="14985" y="0"/>
                    <a:pt x="13574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4185;p57">
              <a:extLst>
                <a:ext uri="{FF2B5EF4-FFF2-40B4-BE49-F238E27FC236}">
                  <a16:creationId xmlns:a16="http://schemas.microsoft.com/office/drawing/2014/main" id="{B875E35E-0A95-461E-A772-9B874AEA9E3C}"/>
                </a:ext>
              </a:extLst>
            </p:cNvPr>
            <p:cNvSpPr/>
            <p:nvPr/>
          </p:nvSpPr>
          <p:spPr>
            <a:xfrm>
              <a:off x="6303400" y="1917875"/>
              <a:ext cx="813675" cy="1118900"/>
            </a:xfrm>
            <a:custGeom>
              <a:avLst/>
              <a:gdLst/>
              <a:ahLst/>
              <a:cxnLst/>
              <a:rect l="l" t="t" r="r" b="b"/>
              <a:pathLst>
                <a:path w="32547" h="44756" extrusionOk="0">
                  <a:moveTo>
                    <a:pt x="8343" y="0"/>
                  </a:moveTo>
                  <a:cubicBezTo>
                    <a:pt x="3303" y="0"/>
                    <a:pt x="48" y="2680"/>
                    <a:pt x="0" y="2722"/>
                  </a:cubicBezTo>
                  <a:lnTo>
                    <a:pt x="126" y="2867"/>
                  </a:lnTo>
                  <a:cubicBezTo>
                    <a:pt x="172" y="2829"/>
                    <a:pt x="3372" y="194"/>
                    <a:pt x="8338" y="194"/>
                  </a:cubicBezTo>
                  <a:cubicBezTo>
                    <a:pt x="10677" y="194"/>
                    <a:pt x="13406" y="778"/>
                    <a:pt x="16382" y="2493"/>
                  </a:cubicBezTo>
                  <a:cubicBezTo>
                    <a:pt x="24514" y="7180"/>
                    <a:pt x="32317" y="13510"/>
                    <a:pt x="28537" y="24945"/>
                  </a:cubicBezTo>
                  <a:cubicBezTo>
                    <a:pt x="24495" y="37167"/>
                    <a:pt x="20731" y="42853"/>
                    <a:pt x="15964" y="43955"/>
                  </a:cubicBezTo>
                  <a:cubicBezTo>
                    <a:pt x="13953" y="44419"/>
                    <a:pt x="12009" y="44562"/>
                    <a:pt x="10370" y="44562"/>
                  </a:cubicBezTo>
                  <a:cubicBezTo>
                    <a:pt x="7710" y="44562"/>
                    <a:pt x="5854" y="44183"/>
                    <a:pt x="5823" y="44178"/>
                  </a:cubicBezTo>
                  <a:lnTo>
                    <a:pt x="5786" y="44368"/>
                  </a:lnTo>
                  <a:cubicBezTo>
                    <a:pt x="5817" y="44373"/>
                    <a:pt x="7686" y="44756"/>
                    <a:pt x="10367" y="44756"/>
                  </a:cubicBezTo>
                  <a:cubicBezTo>
                    <a:pt x="12022" y="44756"/>
                    <a:pt x="13980" y="44611"/>
                    <a:pt x="16011" y="44145"/>
                  </a:cubicBezTo>
                  <a:cubicBezTo>
                    <a:pt x="20854" y="43026"/>
                    <a:pt x="24654" y="37304"/>
                    <a:pt x="28721" y="25007"/>
                  </a:cubicBezTo>
                  <a:cubicBezTo>
                    <a:pt x="32546" y="13440"/>
                    <a:pt x="24679" y="7052"/>
                    <a:pt x="16480" y="2326"/>
                  </a:cubicBezTo>
                  <a:cubicBezTo>
                    <a:pt x="13472" y="592"/>
                    <a:pt x="10711" y="0"/>
                    <a:pt x="8343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4186;p57">
              <a:extLst>
                <a:ext uri="{FF2B5EF4-FFF2-40B4-BE49-F238E27FC236}">
                  <a16:creationId xmlns:a16="http://schemas.microsoft.com/office/drawing/2014/main" id="{7620C011-4C2D-4CC4-8D49-123C78D9D060}"/>
                </a:ext>
              </a:extLst>
            </p:cNvPr>
            <p:cNvSpPr/>
            <p:nvPr/>
          </p:nvSpPr>
          <p:spPr>
            <a:xfrm>
              <a:off x="5697725" y="2416900"/>
              <a:ext cx="342550" cy="301875"/>
            </a:xfrm>
            <a:custGeom>
              <a:avLst/>
              <a:gdLst/>
              <a:ahLst/>
              <a:cxnLst/>
              <a:rect l="l" t="t" r="r" b="b"/>
              <a:pathLst>
                <a:path w="13702" h="12075" extrusionOk="0">
                  <a:moveTo>
                    <a:pt x="6889" y="0"/>
                  </a:moveTo>
                  <a:cubicBezTo>
                    <a:pt x="4622" y="0"/>
                    <a:pt x="2445" y="1295"/>
                    <a:pt x="1415" y="3495"/>
                  </a:cubicBezTo>
                  <a:cubicBezTo>
                    <a:pt x="1" y="6519"/>
                    <a:pt x="1290" y="10106"/>
                    <a:pt x="4292" y="11512"/>
                  </a:cubicBezTo>
                  <a:cubicBezTo>
                    <a:pt x="5108" y="11894"/>
                    <a:pt x="5967" y="12075"/>
                    <a:pt x="6814" y="12075"/>
                  </a:cubicBezTo>
                  <a:cubicBezTo>
                    <a:pt x="9081" y="12075"/>
                    <a:pt x="11259" y="10780"/>
                    <a:pt x="12287" y="8580"/>
                  </a:cubicBezTo>
                  <a:cubicBezTo>
                    <a:pt x="13702" y="5556"/>
                    <a:pt x="12415" y="1969"/>
                    <a:pt x="9411" y="563"/>
                  </a:cubicBezTo>
                  <a:cubicBezTo>
                    <a:pt x="8595" y="181"/>
                    <a:pt x="7735" y="0"/>
                    <a:pt x="6889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4187;p57">
              <a:extLst>
                <a:ext uri="{FF2B5EF4-FFF2-40B4-BE49-F238E27FC236}">
                  <a16:creationId xmlns:a16="http://schemas.microsoft.com/office/drawing/2014/main" id="{362DDB5B-4886-46F7-B1B0-322D7F3FAC7B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4188;p57">
              <a:extLst>
                <a:ext uri="{FF2B5EF4-FFF2-40B4-BE49-F238E27FC236}">
                  <a16:creationId xmlns:a16="http://schemas.microsoft.com/office/drawing/2014/main" id="{949B16B1-1334-4609-9397-74188AA18845}"/>
                </a:ext>
              </a:extLst>
            </p:cNvPr>
            <p:cNvSpPr/>
            <p:nvPr/>
          </p:nvSpPr>
          <p:spPr>
            <a:xfrm>
              <a:off x="5729050" y="2513475"/>
              <a:ext cx="258500" cy="204425"/>
            </a:xfrm>
            <a:custGeom>
              <a:avLst/>
              <a:gdLst/>
              <a:ahLst/>
              <a:cxnLst/>
              <a:rect l="l" t="t" r="r" b="b"/>
              <a:pathLst>
                <a:path w="10340" h="8177" extrusionOk="0">
                  <a:moveTo>
                    <a:pt x="4575" y="0"/>
                  </a:moveTo>
                  <a:cubicBezTo>
                    <a:pt x="2985" y="0"/>
                    <a:pt x="1554" y="759"/>
                    <a:pt x="924" y="2103"/>
                  </a:cubicBezTo>
                  <a:cubicBezTo>
                    <a:pt x="1" y="4079"/>
                    <a:pt x="1155" y="6567"/>
                    <a:pt x="3499" y="7663"/>
                  </a:cubicBezTo>
                  <a:cubicBezTo>
                    <a:pt x="4245" y="8011"/>
                    <a:pt x="5023" y="8177"/>
                    <a:pt x="5765" y="8177"/>
                  </a:cubicBezTo>
                  <a:cubicBezTo>
                    <a:pt x="7355" y="8177"/>
                    <a:pt x="8786" y="7418"/>
                    <a:pt x="9416" y="6073"/>
                  </a:cubicBezTo>
                  <a:cubicBezTo>
                    <a:pt x="10339" y="4098"/>
                    <a:pt x="9185" y="1610"/>
                    <a:pt x="6841" y="513"/>
                  </a:cubicBezTo>
                  <a:cubicBezTo>
                    <a:pt x="6095" y="165"/>
                    <a:pt x="5317" y="0"/>
                    <a:pt x="457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4189;p57">
              <a:extLst>
                <a:ext uri="{FF2B5EF4-FFF2-40B4-BE49-F238E27FC236}">
                  <a16:creationId xmlns:a16="http://schemas.microsoft.com/office/drawing/2014/main" id="{D825096C-BDFC-412E-880D-05E34C8A482C}"/>
                </a:ext>
              </a:extLst>
            </p:cNvPr>
            <p:cNvSpPr/>
            <p:nvPr/>
          </p:nvSpPr>
          <p:spPr>
            <a:xfrm>
              <a:off x="5743350" y="2514975"/>
              <a:ext cx="251800" cy="101400"/>
            </a:xfrm>
            <a:custGeom>
              <a:avLst/>
              <a:gdLst/>
              <a:ahLst/>
              <a:cxnLst/>
              <a:rect l="l" t="t" r="r" b="b"/>
              <a:pathLst>
                <a:path w="10072" h="4056" extrusionOk="0">
                  <a:moveTo>
                    <a:pt x="3641" y="0"/>
                  </a:moveTo>
                  <a:cubicBezTo>
                    <a:pt x="3376" y="0"/>
                    <a:pt x="3111" y="14"/>
                    <a:pt x="2849" y="43"/>
                  </a:cubicBezTo>
                  <a:cubicBezTo>
                    <a:pt x="2377" y="93"/>
                    <a:pt x="1911" y="171"/>
                    <a:pt x="1457" y="303"/>
                  </a:cubicBezTo>
                  <a:cubicBezTo>
                    <a:pt x="1002" y="423"/>
                    <a:pt x="564" y="587"/>
                    <a:pt x="129" y="802"/>
                  </a:cubicBezTo>
                  <a:cubicBezTo>
                    <a:pt x="42" y="844"/>
                    <a:pt x="0" y="950"/>
                    <a:pt x="26" y="1039"/>
                  </a:cubicBezTo>
                  <a:cubicBezTo>
                    <a:pt x="52" y="1119"/>
                    <a:pt x="129" y="1169"/>
                    <a:pt x="209" y="1169"/>
                  </a:cubicBezTo>
                  <a:cubicBezTo>
                    <a:pt x="230" y="1169"/>
                    <a:pt x="251" y="1166"/>
                    <a:pt x="271" y="1159"/>
                  </a:cubicBezTo>
                  <a:lnTo>
                    <a:pt x="285" y="1151"/>
                  </a:lnTo>
                  <a:cubicBezTo>
                    <a:pt x="1119" y="861"/>
                    <a:pt x="2012" y="679"/>
                    <a:pt x="2893" y="601"/>
                  </a:cubicBezTo>
                  <a:cubicBezTo>
                    <a:pt x="3126" y="584"/>
                    <a:pt x="3359" y="574"/>
                    <a:pt x="3592" y="574"/>
                  </a:cubicBezTo>
                  <a:cubicBezTo>
                    <a:pt x="4247" y="574"/>
                    <a:pt x="4899" y="648"/>
                    <a:pt x="5524" y="819"/>
                  </a:cubicBezTo>
                  <a:cubicBezTo>
                    <a:pt x="6372" y="1050"/>
                    <a:pt x="7181" y="1438"/>
                    <a:pt x="7868" y="1999"/>
                  </a:cubicBezTo>
                  <a:cubicBezTo>
                    <a:pt x="8236" y="2250"/>
                    <a:pt x="8526" y="2590"/>
                    <a:pt x="8847" y="2903"/>
                  </a:cubicBezTo>
                  <a:cubicBezTo>
                    <a:pt x="9014" y="3053"/>
                    <a:pt x="9129" y="3246"/>
                    <a:pt x="9274" y="3422"/>
                  </a:cubicBezTo>
                  <a:lnTo>
                    <a:pt x="9681" y="3960"/>
                  </a:lnTo>
                  <a:lnTo>
                    <a:pt x="9698" y="3979"/>
                  </a:lnTo>
                  <a:cubicBezTo>
                    <a:pt x="9737" y="4029"/>
                    <a:pt x="9795" y="4055"/>
                    <a:pt x="9854" y="4055"/>
                  </a:cubicBezTo>
                  <a:cubicBezTo>
                    <a:pt x="9892" y="4055"/>
                    <a:pt x="9930" y="4044"/>
                    <a:pt x="9963" y="4021"/>
                  </a:cubicBezTo>
                  <a:cubicBezTo>
                    <a:pt x="10049" y="3957"/>
                    <a:pt x="10072" y="3840"/>
                    <a:pt x="10010" y="3748"/>
                  </a:cubicBezTo>
                  <a:lnTo>
                    <a:pt x="9614" y="3170"/>
                  </a:lnTo>
                  <a:cubicBezTo>
                    <a:pt x="9475" y="2984"/>
                    <a:pt x="9363" y="2769"/>
                    <a:pt x="9196" y="2604"/>
                  </a:cubicBezTo>
                  <a:cubicBezTo>
                    <a:pt x="8878" y="2255"/>
                    <a:pt x="8576" y="1890"/>
                    <a:pt x="8188" y="1608"/>
                  </a:cubicBezTo>
                  <a:cubicBezTo>
                    <a:pt x="7999" y="1466"/>
                    <a:pt x="7837" y="1287"/>
                    <a:pt x="7622" y="1176"/>
                  </a:cubicBezTo>
                  <a:lnTo>
                    <a:pt x="7008" y="802"/>
                  </a:lnTo>
                  <a:cubicBezTo>
                    <a:pt x="6576" y="601"/>
                    <a:pt x="6144" y="392"/>
                    <a:pt x="5678" y="283"/>
                  </a:cubicBezTo>
                  <a:cubicBezTo>
                    <a:pt x="5015" y="96"/>
                    <a:pt x="4327" y="0"/>
                    <a:pt x="3641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4190;p57">
              <a:extLst>
                <a:ext uri="{FF2B5EF4-FFF2-40B4-BE49-F238E27FC236}">
                  <a16:creationId xmlns:a16="http://schemas.microsoft.com/office/drawing/2014/main" id="{3B6C4D9B-BED9-48CE-9B3B-534708AF717A}"/>
                </a:ext>
              </a:extLst>
            </p:cNvPr>
            <p:cNvSpPr/>
            <p:nvPr/>
          </p:nvSpPr>
          <p:spPr>
            <a:xfrm>
              <a:off x="5828375" y="2590350"/>
              <a:ext cx="195375" cy="80125"/>
            </a:xfrm>
            <a:custGeom>
              <a:avLst/>
              <a:gdLst/>
              <a:ahLst/>
              <a:cxnLst/>
              <a:rect l="l" t="t" r="r" b="b"/>
              <a:pathLst>
                <a:path w="7815" h="3205" extrusionOk="0">
                  <a:moveTo>
                    <a:pt x="2780" y="0"/>
                  </a:moveTo>
                  <a:cubicBezTo>
                    <a:pt x="2585" y="0"/>
                    <a:pt x="2390" y="10"/>
                    <a:pt x="2196" y="30"/>
                  </a:cubicBezTo>
                  <a:cubicBezTo>
                    <a:pt x="1456" y="111"/>
                    <a:pt x="742" y="309"/>
                    <a:pt x="89" y="683"/>
                  </a:cubicBezTo>
                  <a:cubicBezTo>
                    <a:pt x="34" y="716"/>
                    <a:pt x="0" y="786"/>
                    <a:pt x="17" y="850"/>
                  </a:cubicBezTo>
                  <a:cubicBezTo>
                    <a:pt x="38" y="921"/>
                    <a:pt x="101" y="963"/>
                    <a:pt x="167" y="963"/>
                  </a:cubicBezTo>
                  <a:cubicBezTo>
                    <a:pt x="179" y="963"/>
                    <a:pt x="192" y="962"/>
                    <a:pt x="204" y="959"/>
                  </a:cubicBezTo>
                  <a:lnTo>
                    <a:pt x="218" y="953"/>
                  </a:lnTo>
                  <a:cubicBezTo>
                    <a:pt x="882" y="772"/>
                    <a:pt x="1571" y="646"/>
                    <a:pt x="2249" y="591"/>
                  </a:cubicBezTo>
                  <a:cubicBezTo>
                    <a:pt x="2434" y="577"/>
                    <a:pt x="2620" y="570"/>
                    <a:pt x="2806" y="570"/>
                  </a:cubicBezTo>
                  <a:cubicBezTo>
                    <a:pt x="3301" y="570"/>
                    <a:pt x="3794" y="623"/>
                    <a:pt x="4269" y="752"/>
                  </a:cubicBezTo>
                  <a:cubicBezTo>
                    <a:pt x="4919" y="925"/>
                    <a:pt x="5546" y="1213"/>
                    <a:pt x="6082" y="1642"/>
                  </a:cubicBezTo>
                  <a:cubicBezTo>
                    <a:pt x="6364" y="1832"/>
                    <a:pt x="6592" y="2094"/>
                    <a:pt x="6844" y="2329"/>
                  </a:cubicBezTo>
                  <a:cubicBezTo>
                    <a:pt x="7089" y="2571"/>
                    <a:pt x="7282" y="2864"/>
                    <a:pt x="7510" y="3129"/>
                  </a:cubicBezTo>
                  <a:lnTo>
                    <a:pt x="7527" y="3152"/>
                  </a:lnTo>
                  <a:cubicBezTo>
                    <a:pt x="7559" y="3187"/>
                    <a:pt x="7601" y="3205"/>
                    <a:pt x="7644" y="3205"/>
                  </a:cubicBezTo>
                  <a:cubicBezTo>
                    <a:pt x="7673" y="3205"/>
                    <a:pt x="7702" y="3196"/>
                    <a:pt x="7728" y="3180"/>
                  </a:cubicBezTo>
                  <a:cubicBezTo>
                    <a:pt x="7798" y="3129"/>
                    <a:pt x="7814" y="3040"/>
                    <a:pt x="7770" y="2970"/>
                  </a:cubicBezTo>
                  <a:cubicBezTo>
                    <a:pt x="7563" y="2669"/>
                    <a:pt x="7382" y="2348"/>
                    <a:pt x="7148" y="2066"/>
                  </a:cubicBezTo>
                  <a:cubicBezTo>
                    <a:pt x="6905" y="1796"/>
                    <a:pt x="6671" y="1503"/>
                    <a:pt x="6369" y="1280"/>
                  </a:cubicBezTo>
                  <a:cubicBezTo>
                    <a:pt x="6093" y="1023"/>
                    <a:pt x="5769" y="836"/>
                    <a:pt x="5454" y="641"/>
                  </a:cubicBezTo>
                  <a:cubicBezTo>
                    <a:pt x="5119" y="479"/>
                    <a:pt x="4776" y="317"/>
                    <a:pt x="4411" y="228"/>
                  </a:cubicBezTo>
                  <a:cubicBezTo>
                    <a:pt x="3880" y="78"/>
                    <a:pt x="3329" y="0"/>
                    <a:pt x="2780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4191;p57">
              <a:extLst>
                <a:ext uri="{FF2B5EF4-FFF2-40B4-BE49-F238E27FC236}">
                  <a16:creationId xmlns:a16="http://schemas.microsoft.com/office/drawing/2014/main" id="{00D5E468-DBC1-4762-8E47-BCEA51B7A91F}"/>
                </a:ext>
              </a:extLst>
            </p:cNvPr>
            <p:cNvSpPr/>
            <p:nvPr/>
          </p:nvSpPr>
          <p:spPr>
            <a:xfrm>
              <a:off x="6719850" y="2664150"/>
              <a:ext cx="303750" cy="302150"/>
            </a:xfrm>
            <a:custGeom>
              <a:avLst/>
              <a:gdLst/>
              <a:ahLst/>
              <a:cxnLst/>
              <a:rect l="l" t="t" r="r" b="b"/>
              <a:pathLst>
                <a:path w="12150" h="12086" extrusionOk="0">
                  <a:moveTo>
                    <a:pt x="6072" y="0"/>
                  </a:moveTo>
                  <a:cubicBezTo>
                    <a:pt x="2820" y="0"/>
                    <a:pt x="147" y="2620"/>
                    <a:pt x="76" y="5910"/>
                  </a:cubicBezTo>
                  <a:cubicBezTo>
                    <a:pt x="0" y="9247"/>
                    <a:pt x="2628" y="12012"/>
                    <a:pt x="5940" y="12084"/>
                  </a:cubicBezTo>
                  <a:cubicBezTo>
                    <a:pt x="5986" y="12085"/>
                    <a:pt x="6032" y="12086"/>
                    <a:pt x="6078" y="12086"/>
                  </a:cubicBezTo>
                  <a:cubicBezTo>
                    <a:pt x="9330" y="12086"/>
                    <a:pt x="12003" y="9466"/>
                    <a:pt x="12075" y="6175"/>
                  </a:cubicBezTo>
                  <a:cubicBezTo>
                    <a:pt x="12150" y="2839"/>
                    <a:pt x="9522" y="74"/>
                    <a:pt x="6210" y="2"/>
                  </a:cubicBezTo>
                  <a:cubicBezTo>
                    <a:pt x="6164" y="1"/>
                    <a:pt x="6118" y="0"/>
                    <a:pt x="6072" y="0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4192;p57">
              <a:extLst>
                <a:ext uri="{FF2B5EF4-FFF2-40B4-BE49-F238E27FC236}">
                  <a16:creationId xmlns:a16="http://schemas.microsoft.com/office/drawing/2014/main" id="{32D2BF78-99DA-4DBE-A3CB-DBD32C0776E3}"/>
                </a:ext>
              </a:extLst>
            </p:cNvPr>
            <p:cNvSpPr/>
            <p:nvPr/>
          </p:nvSpPr>
          <p:spPr>
            <a:xfrm>
              <a:off x="6741750" y="2765125"/>
              <a:ext cx="236725" cy="197350"/>
            </a:xfrm>
            <a:custGeom>
              <a:avLst/>
              <a:gdLst/>
              <a:ahLst/>
              <a:cxnLst/>
              <a:rect l="l" t="t" r="r" b="b"/>
              <a:pathLst>
                <a:path w="9469" h="7894" extrusionOk="0">
                  <a:moveTo>
                    <a:pt x="4701" y="1"/>
                  </a:moveTo>
                  <a:cubicBezTo>
                    <a:pt x="2168" y="1"/>
                    <a:pt x="97" y="1697"/>
                    <a:pt x="48" y="3844"/>
                  </a:cubicBezTo>
                  <a:cubicBezTo>
                    <a:pt x="0" y="6023"/>
                    <a:pt x="2056" y="7836"/>
                    <a:pt x="4645" y="7892"/>
                  </a:cubicBezTo>
                  <a:cubicBezTo>
                    <a:pt x="4688" y="7893"/>
                    <a:pt x="4731" y="7893"/>
                    <a:pt x="4774" y="7893"/>
                  </a:cubicBezTo>
                  <a:cubicBezTo>
                    <a:pt x="7302" y="7893"/>
                    <a:pt x="9372" y="6196"/>
                    <a:pt x="9419" y="4053"/>
                  </a:cubicBezTo>
                  <a:cubicBezTo>
                    <a:pt x="9469" y="1871"/>
                    <a:pt x="7410" y="58"/>
                    <a:pt x="4824" y="2"/>
                  </a:cubicBezTo>
                  <a:cubicBezTo>
                    <a:pt x="4783" y="1"/>
                    <a:pt x="4742" y="1"/>
                    <a:pt x="47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4193;p57">
              <a:extLst>
                <a:ext uri="{FF2B5EF4-FFF2-40B4-BE49-F238E27FC236}">
                  <a16:creationId xmlns:a16="http://schemas.microsoft.com/office/drawing/2014/main" id="{EC94DEC0-74D3-4228-BA6C-38685215D2BE}"/>
                </a:ext>
              </a:extLst>
            </p:cNvPr>
            <p:cNvSpPr/>
            <p:nvPr/>
          </p:nvSpPr>
          <p:spPr>
            <a:xfrm>
              <a:off x="6738400" y="2764750"/>
              <a:ext cx="259050" cy="84300"/>
            </a:xfrm>
            <a:custGeom>
              <a:avLst/>
              <a:gdLst/>
              <a:ahLst/>
              <a:cxnLst/>
              <a:rect l="l" t="t" r="r" b="b"/>
              <a:pathLst>
                <a:path w="10362" h="3372" extrusionOk="0">
                  <a:moveTo>
                    <a:pt x="4135" y="0"/>
                  </a:moveTo>
                  <a:lnTo>
                    <a:pt x="3418" y="59"/>
                  </a:lnTo>
                  <a:cubicBezTo>
                    <a:pt x="3178" y="67"/>
                    <a:pt x="2952" y="154"/>
                    <a:pt x="2718" y="196"/>
                  </a:cubicBezTo>
                  <a:cubicBezTo>
                    <a:pt x="2246" y="277"/>
                    <a:pt x="1811" y="475"/>
                    <a:pt x="1370" y="642"/>
                  </a:cubicBezTo>
                  <a:cubicBezTo>
                    <a:pt x="1144" y="715"/>
                    <a:pt x="952" y="857"/>
                    <a:pt x="742" y="963"/>
                  </a:cubicBezTo>
                  <a:lnTo>
                    <a:pt x="129" y="1306"/>
                  </a:lnTo>
                  <a:cubicBezTo>
                    <a:pt x="37" y="1356"/>
                    <a:pt x="0" y="1476"/>
                    <a:pt x="56" y="1571"/>
                  </a:cubicBezTo>
                  <a:cubicBezTo>
                    <a:pt x="91" y="1634"/>
                    <a:pt x="158" y="1669"/>
                    <a:pt x="228" y="1669"/>
                  </a:cubicBezTo>
                  <a:cubicBezTo>
                    <a:pt x="257" y="1669"/>
                    <a:pt x="287" y="1663"/>
                    <a:pt x="316" y="1649"/>
                  </a:cubicBezTo>
                  <a:lnTo>
                    <a:pt x="338" y="1641"/>
                  </a:lnTo>
                  <a:lnTo>
                    <a:pt x="946" y="1342"/>
                  </a:lnTo>
                  <a:cubicBezTo>
                    <a:pt x="1153" y="1253"/>
                    <a:pt x="1339" y="1122"/>
                    <a:pt x="1557" y="1066"/>
                  </a:cubicBezTo>
                  <a:cubicBezTo>
                    <a:pt x="1981" y="932"/>
                    <a:pt x="2394" y="754"/>
                    <a:pt x="2832" y="695"/>
                  </a:cubicBezTo>
                  <a:cubicBezTo>
                    <a:pt x="3266" y="596"/>
                    <a:pt x="3708" y="549"/>
                    <a:pt x="4149" y="549"/>
                  </a:cubicBezTo>
                  <a:cubicBezTo>
                    <a:pt x="4587" y="549"/>
                    <a:pt x="5025" y="595"/>
                    <a:pt x="5454" y="681"/>
                  </a:cubicBezTo>
                  <a:cubicBezTo>
                    <a:pt x="6319" y="843"/>
                    <a:pt x="7142" y="1200"/>
                    <a:pt x="7907" y="1649"/>
                  </a:cubicBezTo>
                  <a:cubicBezTo>
                    <a:pt x="8660" y="2115"/>
                    <a:pt x="9382" y="2673"/>
                    <a:pt x="9999" y="3304"/>
                  </a:cubicBezTo>
                  <a:lnTo>
                    <a:pt x="10010" y="3315"/>
                  </a:lnTo>
                  <a:cubicBezTo>
                    <a:pt x="10047" y="3353"/>
                    <a:pt x="10097" y="3372"/>
                    <a:pt x="10147" y="3372"/>
                  </a:cubicBezTo>
                  <a:cubicBezTo>
                    <a:pt x="10197" y="3372"/>
                    <a:pt x="10246" y="3353"/>
                    <a:pt x="10284" y="3318"/>
                  </a:cubicBezTo>
                  <a:cubicBezTo>
                    <a:pt x="10356" y="3245"/>
                    <a:pt x="10362" y="3133"/>
                    <a:pt x="10303" y="3055"/>
                  </a:cubicBezTo>
                  <a:cubicBezTo>
                    <a:pt x="10010" y="2668"/>
                    <a:pt x="9689" y="2330"/>
                    <a:pt x="9332" y="2020"/>
                  </a:cubicBezTo>
                  <a:cubicBezTo>
                    <a:pt x="8984" y="1702"/>
                    <a:pt x="8601" y="1423"/>
                    <a:pt x="8200" y="1169"/>
                  </a:cubicBezTo>
                  <a:cubicBezTo>
                    <a:pt x="7402" y="659"/>
                    <a:pt x="6498" y="307"/>
                    <a:pt x="5558" y="129"/>
                  </a:cubicBezTo>
                  <a:cubicBezTo>
                    <a:pt x="5089" y="17"/>
                    <a:pt x="4609" y="14"/>
                    <a:pt x="4135" y="0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4194;p57">
              <a:extLst>
                <a:ext uri="{FF2B5EF4-FFF2-40B4-BE49-F238E27FC236}">
                  <a16:creationId xmlns:a16="http://schemas.microsoft.com/office/drawing/2014/main" id="{F8E1AAC4-88B4-481F-B644-30C0ACCCDA62}"/>
                </a:ext>
              </a:extLst>
            </p:cNvPr>
            <p:cNvSpPr/>
            <p:nvPr/>
          </p:nvSpPr>
          <p:spPr>
            <a:xfrm>
              <a:off x="6688675" y="2808200"/>
              <a:ext cx="200875" cy="66525"/>
            </a:xfrm>
            <a:custGeom>
              <a:avLst/>
              <a:gdLst/>
              <a:ahLst/>
              <a:cxnLst/>
              <a:rect l="l" t="t" r="r" b="b"/>
              <a:pathLst>
                <a:path w="8035" h="2661" extrusionOk="0">
                  <a:moveTo>
                    <a:pt x="3203" y="1"/>
                  </a:moveTo>
                  <a:cubicBezTo>
                    <a:pt x="2832" y="34"/>
                    <a:pt x="2458" y="59"/>
                    <a:pt x="2098" y="162"/>
                  </a:cubicBezTo>
                  <a:cubicBezTo>
                    <a:pt x="1730" y="229"/>
                    <a:pt x="1395" y="386"/>
                    <a:pt x="1052" y="525"/>
                  </a:cubicBezTo>
                  <a:cubicBezTo>
                    <a:pt x="717" y="676"/>
                    <a:pt x="410" y="882"/>
                    <a:pt x="98" y="1063"/>
                  </a:cubicBezTo>
                  <a:cubicBezTo>
                    <a:pt x="23" y="1105"/>
                    <a:pt x="0" y="1195"/>
                    <a:pt x="42" y="1270"/>
                  </a:cubicBezTo>
                  <a:cubicBezTo>
                    <a:pt x="68" y="1316"/>
                    <a:pt x="118" y="1344"/>
                    <a:pt x="170" y="1344"/>
                  </a:cubicBezTo>
                  <a:cubicBezTo>
                    <a:pt x="190" y="1344"/>
                    <a:pt x="210" y="1340"/>
                    <a:pt x="229" y="1331"/>
                  </a:cubicBezTo>
                  <a:lnTo>
                    <a:pt x="254" y="1320"/>
                  </a:lnTo>
                  <a:cubicBezTo>
                    <a:pt x="578" y="1186"/>
                    <a:pt x="882" y="1010"/>
                    <a:pt x="1205" y="899"/>
                  </a:cubicBezTo>
                  <a:cubicBezTo>
                    <a:pt x="1537" y="801"/>
                    <a:pt x="1855" y="670"/>
                    <a:pt x="2196" y="623"/>
                  </a:cubicBezTo>
                  <a:cubicBezTo>
                    <a:pt x="2513" y="554"/>
                    <a:pt x="2834" y="522"/>
                    <a:pt x="3156" y="522"/>
                  </a:cubicBezTo>
                  <a:cubicBezTo>
                    <a:pt x="3512" y="522"/>
                    <a:pt x="3867" y="561"/>
                    <a:pt x="4216" y="631"/>
                  </a:cubicBezTo>
                  <a:cubicBezTo>
                    <a:pt x="4877" y="759"/>
                    <a:pt x="5513" y="1036"/>
                    <a:pt x="6099" y="1384"/>
                  </a:cubicBezTo>
                  <a:cubicBezTo>
                    <a:pt x="6679" y="1736"/>
                    <a:pt x="7243" y="2154"/>
                    <a:pt x="7753" y="2612"/>
                  </a:cubicBezTo>
                  <a:lnTo>
                    <a:pt x="7764" y="2623"/>
                  </a:lnTo>
                  <a:cubicBezTo>
                    <a:pt x="7793" y="2648"/>
                    <a:pt x="7828" y="2660"/>
                    <a:pt x="7863" y="2660"/>
                  </a:cubicBezTo>
                  <a:cubicBezTo>
                    <a:pt x="7904" y="2660"/>
                    <a:pt x="7946" y="2643"/>
                    <a:pt x="7976" y="2609"/>
                  </a:cubicBezTo>
                  <a:cubicBezTo>
                    <a:pt x="8029" y="2553"/>
                    <a:pt x="8035" y="2475"/>
                    <a:pt x="7996" y="2419"/>
                  </a:cubicBezTo>
                  <a:cubicBezTo>
                    <a:pt x="7577" y="1800"/>
                    <a:pt x="7022" y="1301"/>
                    <a:pt x="6397" y="899"/>
                  </a:cubicBezTo>
                  <a:cubicBezTo>
                    <a:pt x="5770" y="503"/>
                    <a:pt x="5058" y="229"/>
                    <a:pt x="4324" y="93"/>
                  </a:cubicBezTo>
                  <a:cubicBezTo>
                    <a:pt x="3956" y="9"/>
                    <a:pt x="3580" y="3"/>
                    <a:pt x="3203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4195;p57">
              <a:extLst>
                <a:ext uri="{FF2B5EF4-FFF2-40B4-BE49-F238E27FC236}">
                  <a16:creationId xmlns:a16="http://schemas.microsoft.com/office/drawing/2014/main" id="{D2AFBEF3-3E54-42B5-8F11-C36E41197A22}"/>
                </a:ext>
              </a:extLst>
            </p:cNvPr>
            <p:cNvSpPr/>
            <p:nvPr/>
          </p:nvSpPr>
          <p:spPr>
            <a:xfrm>
              <a:off x="5885000" y="2042225"/>
              <a:ext cx="1101150" cy="1012150"/>
            </a:xfrm>
            <a:custGeom>
              <a:avLst/>
              <a:gdLst/>
              <a:ahLst/>
              <a:cxnLst/>
              <a:rect l="l" t="t" r="r" b="b"/>
              <a:pathLst>
                <a:path w="44046" h="40486" extrusionOk="0">
                  <a:moveTo>
                    <a:pt x="22282" y="0"/>
                  </a:moveTo>
                  <a:cubicBezTo>
                    <a:pt x="14516" y="0"/>
                    <a:pt x="7119" y="4759"/>
                    <a:pt x="4029" y="12539"/>
                  </a:cubicBezTo>
                  <a:cubicBezTo>
                    <a:pt x="0" y="22666"/>
                    <a:pt x="3064" y="34135"/>
                    <a:pt x="14675" y="38814"/>
                  </a:cubicBezTo>
                  <a:cubicBezTo>
                    <a:pt x="17528" y="39963"/>
                    <a:pt x="20198" y="40485"/>
                    <a:pt x="22665" y="40485"/>
                  </a:cubicBezTo>
                  <a:cubicBezTo>
                    <a:pt x="30922" y="40485"/>
                    <a:pt x="36923" y="34636"/>
                    <a:pt x="40020" y="26840"/>
                  </a:cubicBezTo>
                  <a:cubicBezTo>
                    <a:pt x="44046" y="16710"/>
                    <a:pt x="39250" y="5297"/>
                    <a:pt x="29310" y="1350"/>
                  </a:cubicBezTo>
                  <a:cubicBezTo>
                    <a:pt x="27006" y="434"/>
                    <a:pt x="24627" y="0"/>
                    <a:pt x="2228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4196;p57">
              <a:extLst>
                <a:ext uri="{FF2B5EF4-FFF2-40B4-BE49-F238E27FC236}">
                  <a16:creationId xmlns:a16="http://schemas.microsoft.com/office/drawing/2014/main" id="{EC2AFCA2-622B-4630-AC34-120388F1E67B}"/>
                </a:ext>
              </a:extLst>
            </p:cNvPr>
            <p:cNvSpPr/>
            <p:nvPr/>
          </p:nvSpPr>
          <p:spPr>
            <a:xfrm>
              <a:off x="6060594" y="2678964"/>
              <a:ext cx="225137" cy="151020"/>
            </a:xfrm>
            <a:custGeom>
              <a:avLst/>
              <a:gdLst/>
              <a:ahLst/>
              <a:cxnLst/>
              <a:rect l="l" t="t" r="r" b="b"/>
              <a:pathLst>
                <a:path w="13411" h="8996" extrusionOk="0">
                  <a:moveTo>
                    <a:pt x="4581" y="0"/>
                  </a:moveTo>
                  <a:cubicBezTo>
                    <a:pt x="2872" y="0"/>
                    <a:pt x="1477" y="620"/>
                    <a:pt x="926" y="1796"/>
                  </a:cubicBezTo>
                  <a:cubicBezTo>
                    <a:pt x="0" y="3782"/>
                    <a:pt x="1833" y="6600"/>
                    <a:pt x="5025" y="8093"/>
                  </a:cubicBezTo>
                  <a:cubicBezTo>
                    <a:pt x="6327" y="8701"/>
                    <a:pt x="7653" y="8996"/>
                    <a:pt x="8830" y="8996"/>
                  </a:cubicBezTo>
                  <a:cubicBezTo>
                    <a:pt x="10540" y="8996"/>
                    <a:pt x="11935" y="8376"/>
                    <a:pt x="12485" y="7200"/>
                  </a:cubicBezTo>
                  <a:cubicBezTo>
                    <a:pt x="13411" y="5214"/>
                    <a:pt x="11578" y="2396"/>
                    <a:pt x="8386" y="903"/>
                  </a:cubicBezTo>
                  <a:cubicBezTo>
                    <a:pt x="7084" y="295"/>
                    <a:pt x="5758" y="0"/>
                    <a:pt x="4581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4197;p57">
              <a:extLst>
                <a:ext uri="{FF2B5EF4-FFF2-40B4-BE49-F238E27FC236}">
                  <a16:creationId xmlns:a16="http://schemas.microsoft.com/office/drawing/2014/main" id="{0E278357-7556-40E7-A997-C34FA290028F}"/>
                </a:ext>
              </a:extLst>
            </p:cNvPr>
            <p:cNvSpPr/>
            <p:nvPr/>
          </p:nvSpPr>
          <p:spPr>
            <a:xfrm>
              <a:off x="6485386" y="2778987"/>
              <a:ext cx="256456" cy="156047"/>
            </a:xfrm>
            <a:custGeom>
              <a:avLst/>
              <a:gdLst/>
              <a:ahLst/>
              <a:cxnLst/>
              <a:rect l="l" t="t" r="r" b="b"/>
              <a:pathLst>
                <a:path w="13233" h="8053" extrusionOk="0">
                  <a:moveTo>
                    <a:pt x="5783" y="0"/>
                  </a:moveTo>
                  <a:cubicBezTo>
                    <a:pt x="2892" y="0"/>
                    <a:pt x="552" y="1284"/>
                    <a:pt x="296" y="3165"/>
                  </a:cubicBezTo>
                  <a:cubicBezTo>
                    <a:pt x="0" y="5339"/>
                    <a:pt x="2589" y="7484"/>
                    <a:pt x="6079" y="7958"/>
                  </a:cubicBezTo>
                  <a:cubicBezTo>
                    <a:pt x="6547" y="8022"/>
                    <a:pt x="7007" y="8053"/>
                    <a:pt x="7453" y="8053"/>
                  </a:cubicBezTo>
                  <a:cubicBezTo>
                    <a:pt x="10344" y="8053"/>
                    <a:pt x="12680" y="6769"/>
                    <a:pt x="12936" y="4887"/>
                  </a:cubicBezTo>
                  <a:cubicBezTo>
                    <a:pt x="13232" y="2716"/>
                    <a:pt x="10640" y="571"/>
                    <a:pt x="7150" y="94"/>
                  </a:cubicBezTo>
                  <a:cubicBezTo>
                    <a:pt x="6685" y="31"/>
                    <a:pt x="6228" y="0"/>
                    <a:pt x="5783" y="0"/>
                  </a:cubicBezTo>
                  <a:close/>
                </a:path>
              </a:pathLst>
            </a:custGeom>
            <a:solidFill>
              <a:srgbClr val="F75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4198;p57">
              <a:extLst>
                <a:ext uri="{FF2B5EF4-FFF2-40B4-BE49-F238E27FC236}">
                  <a16:creationId xmlns:a16="http://schemas.microsoft.com/office/drawing/2014/main" id="{CF5DE8AC-7E8F-4C3F-97B2-8115192CEC2E}"/>
                </a:ext>
              </a:extLst>
            </p:cNvPr>
            <p:cNvSpPr/>
            <p:nvPr/>
          </p:nvSpPr>
          <p:spPr>
            <a:xfrm>
              <a:off x="6123450" y="2485850"/>
              <a:ext cx="159475" cy="140400"/>
            </a:xfrm>
            <a:custGeom>
              <a:avLst/>
              <a:gdLst/>
              <a:ahLst/>
              <a:cxnLst/>
              <a:rect l="l" t="t" r="r" b="b"/>
              <a:pathLst>
                <a:path w="6379" h="5616" extrusionOk="0">
                  <a:moveTo>
                    <a:pt x="3212" y="1"/>
                  </a:moveTo>
                  <a:cubicBezTo>
                    <a:pt x="2202" y="1"/>
                    <a:pt x="1222" y="553"/>
                    <a:pt x="718" y="1518"/>
                  </a:cubicBezTo>
                  <a:cubicBezTo>
                    <a:pt x="1" y="2896"/>
                    <a:pt x="522" y="4587"/>
                    <a:pt x="1887" y="5301"/>
                  </a:cubicBezTo>
                  <a:cubicBezTo>
                    <a:pt x="2296" y="5514"/>
                    <a:pt x="2734" y="5615"/>
                    <a:pt x="3167" y="5615"/>
                  </a:cubicBezTo>
                  <a:cubicBezTo>
                    <a:pt x="4177" y="5615"/>
                    <a:pt x="5157" y="5063"/>
                    <a:pt x="5661" y="4098"/>
                  </a:cubicBezTo>
                  <a:cubicBezTo>
                    <a:pt x="6378" y="2720"/>
                    <a:pt x="5859" y="1027"/>
                    <a:pt x="4492" y="315"/>
                  </a:cubicBezTo>
                  <a:cubicBezTo>
                    <a:pt x="4083" y="102"/>
                    <a:pt x="3645" y="1"/>
                    <a:pt x="3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4199;p57">
              <a:extLst>
                <a:ext uri="{FF2B5EF4-FFF2-40B4-BE49-F238E27FC236}">
                  <a16:creationId xmlns:a16="http://schemas.microsoft.com/office/drawing/2014/main" id="{8855E922-6648-4C44-A423-E289A014B13F}"/>
                </a:ext>
              </a:extLst>
            </p:cNvPr>
            <p:cNvSpPr/>
            <p:nvPr/>
          </p:nvSpPr>
          <p:spPr>
            <a:xfrm>
              <a:off x="6540525" y="2573525"/>
              <a:ext cx="146150" cy="140675"/>
            </a:xfrm>
            <a:custGeom>
              <a:avLst/>
              <a:gdLst/>
              <a:ahLst/>
              <a:cxnLst/>
              <a:rect l="l" t="t" r="r" b="b"/>
              <a:pathLst>
                <a:path w="5846" h="5627" extrusionOk="0">
                  <a:moveTo>
                    <a:pt x="2926" y="0"/>
                  </a:moveTo>
                  <a:cubicBezTo>
                    <a:pt x="1512" y="0"/>
                    <a:pt x="296" y="1088"/>
                    <a:pt x="151" y="2541"/>
                  </a:cubicBezTo>
                  <a:cubicBezTo>
                    <a:pt x="1" y="4090"/>
                    <a:pt x="1117" y="5462"/>
                    <a:pt x="2648" y="5613"/>
                  </a:cubicBezTo>
                  <a:cubicBezTo>
                    <a:pt x="2740" y="5622"/>
                    <a:pt x="2831" y="5626"/>
                    <a:pt x="2922" y="5626"/>
                  </a:cubicBezTo>
                  <a:cubicBezTo>
                    <a:pt x="4337" y="5626"/>
                    <a:pt x="5553" y="4541"/>
                    <a:pt x="5695" y="3085"/>
                  </a:cubicBezTo>
                  <a:cubicBezTo>
                    <a:pt x="5845" y="1537"/>
                    <a:pt x="4729" y="162"/>
                    <a:pt x="3198" y="14"/>
                  </a:cubicBezTo>
                  <a:cubicBezTo>
                    <a:pt x="3106" y="5"/>
                    <a:pt x="3016" y="0"/>
                    <a:pt x="29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4200;p57">
              <a:extLst>
                <a:ext uri="{FF2B5EF4-FFF2-40B4-BE49-F238E27FC236}">
                  <a16:creationId xmlns:a16="http://schemas.microsoft.com/office/drawing/2014/main" id="{858CE3E9-AAAB-4AC3-89CB-E27E443817FA}"/>
                </a:ext>
              </a:extLst>
            </p:cNvPr>
            <p:cNvSpPr/>
            <p:nvPr/>
          </p:nvSpPr>
          <p:spPr>
            <a:xfrm>
              <a:off x="6320625" y="2842675"/>
              <a:ext cx="57350" cy="40050"/>
            </a:xfrm>
            <a:custGeom>
              <a:avLst/>
              <a:gdLst/>
              <a:ahLst/>
              <a:cxnLst/>
              <a:rect l="l" t="t" r="r" b="b"/>
              <a:pathLst>
                <a:path w="2294" h="1602" extrusionOk="0">
                  <a:moveTo>
                    <a:pt x="65" y="0"/>
                  </a:moveTo>
                  <a:cubicBezTo>
                    <a:pt x="59" y="0"/>
                    <a:pt x="54" y="1"/>
                    <a:pt x="48" y="2"/>
                  </a:cubicBezTo>
                  <a:cubicBezTo>
                    <a:pt x="20" y="11"/>
                    <a:pt x="1" y="47"/>
                    <a:pt x="12" y="78"/>
                  </a:cubicBezTo>
                  <a:cubicBezTo>
                    <a:pt x="176" y="524"/>
                    <a:pt x="511" y="895"/>
                    <a:pt x="902" y="1160"/>
                  </a:cubicBezTo>
                  <a:cubicBezTo>
                    <a:pt x="1292" y="1425"/>
                    <a:pt x="1755" y="1584"/>
                    <a:pt x="2227" y="1601"/>
                  </a:cubicBezTo>
                  <a:cubicBezTo>
                    <a:pt x="2257" y="1601"/>
                    <a:pt x="2285" y="1581"/>
                    <a:pt x="2288" y="1551"/>
                  </a:cubicBezTo>
                  <a:cubicBezTo>
                    <a:pt x="2294" y="1517"/>
                    <a:pt x="2271" y="1487"/>
                    <a:pt x="2238" y="1484"/>
                  </a:cubicBezTo>
                  <a:cubicBezTo>
                    <a:pt x="1792" y="1428"/>
                    <a:pt x="1368" y="1258"/>
                    <a:pt x="1005" y="1007"/>
                  </a:cubicBezTo>
                  <a:cubicBezTo>
                    <a:pt x="642" y="750"/>
                    <a:pt x="349" y="413"/>
                    <a:pt x="120" y="30"/>
                  </a:cubicBezTo>
                  <a:cubicBezTo>
                    <a:pt x="109" y="13"/>
                    <a:pt x="87" y="0"/>
                    <a:pt x="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4201;p57">
              <a:extLst>
                <a:ext uri="{FF2B5EF4-FFF2-40B4-BE49-F238E27FC236}">
                  <a16:creationId xmlns:a16="http://schemas.microsoft.com/office/drawing/2014/main" id="{4E38214B-212E-40AC-A981-8A8D7E2395AF}"/>
                </a:ext>
              </a:extLst>
            </p:cNvPr>
            <p:cNvSpPr/>
            <p:nvPr/>
          </p:nvSpPr>
          <p:spPr>
            <a:xfrm>
              <a:off x="6071325" y="2324075"/>
              <a:ext cx="290125" cy="108625"/>
            </a:xfrm>
            <a:custGeom>
              <a:avLst/>
              <a:gdLst/>
              <a:ahLst/>
              <a:cxnLst/>
              <a:rect l="l" t="t" r="r" b="b"/>
              <a:pathLst>
                <a:path w="11605" h="4345" extrusionOk="0">
                  <a:moveTo>
                    <a:pt x="8367" y="1"/>
                  </a:moveTo>
                  <a:cubicBezTo>
                    <a:pt x="5848" y="1"/>
                    <a:pt x="1851" y="2342"/>
                    <a:pt x="1851" y="2342"/>
                  </a:cubicBezTo>
                  <a:cubicBezTo>
                    <a:pt x="0" y="4007"/>
                    <a:pt x="2642" y="4345"/>
                    <a:pt x="3935" y="4345"/>
                  </a:cubicBezTo>
                  <a:cubicBezTo>
                    <a:pt x="4111" y="4345"/>
                    <a:pt x="4262" y="4339"/>
                    <a:pt x="4373" y="4329"/>
                  </a:cubicBezTo>
                  <a:cubicBezTo>
                    <a:pt x="5300" y="4239"/>
                    <a:pt x="11605" y="2950"/>
                    <a:pt x="10051" y="702"/>
                  </a:cubicBezTo>
                  <a:cubicBezTo>
                    <a:pt x="9701" y="197"/>
                    <a:pt x="9096" y="1"/>
                    <a:pt x="8367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4202;p57">
              <a:extLst>
                <a:ext uri="{FF2B5EF4-FFF2-40B4-BE49-F238E27FC236}">
                  <a16:creationId xmlns:a16="http://schemas.microsoft.com/office/drawing/2014/main" id="{2984B539-4A26-4A87-A7EE-E2E6EAD43037}"/>
                </a:ext>
              </a:extLst>
            </p:cNvPr>
            <p:cNvSpPr/>
            <p:nvPr/>
          </p:nvSpPr>
          <p:spPr>
            <a:xfrm>
              <a:off x="6571350" y="2430725"/>
              <a:ext cx="247175" cy="159175"/>
            </a:xfrm>
            <a:custGeom>
              <a:avLst/>
              <a:gdLst/>
              <a:ahLst/>
              <a:cxnLst/>
              <a:rect l="l" t="t" r="r" b="b"/>
              <a:pathLst>
                <a:path w="9887" h="6367" extrusionOk="0">
                  <a:moveTo>
                    <a:pt x="3120" y="0"/>
                  </a:moveTo>
                  <a:cubicBezTo>
                    <a:pt x="2816" y="0"/>
                    <a:pt x="2533" y="75"/>
                    <a:pt x="2280" y="244"/>
                  </a:cubicBezTo>
                  <a:cubicBezTo>
                    <a:pt x="1" y="1759"/>
                    <a:pt x="5382" y="5288"/>
                    <a:pt x="6214" y="5712"/>
                  </a:cubicBezTo>
                  <a:cubicBezTo>
                    <a:pt x="6647" y="5932"/>
                    <a:pt x="7814" y="6366"/>
                    <a:pt x="8646" y="6366"/>
                  </a:cubicBezTo>
                  <a:cubicBezTo>
                    <a:pt x="9404" y="6366"/>
                    <a:pt x="9886" y="6007"/>
                    <a:pt x="9288" y="4800"/>
                  </a:cubicBezTo>
                  <a:cubicBezTo>
                    <a:pt x="9288" y="4800"/>
                    <a:pt x="5549" y="0"/>
                    <a:pt x="3120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4203;p57">
              <a:extLst>
                <a:ext uri="{FF2B5EF4-FFF2-40B4-BE49-F238E27FC236}">
                  <a16:creationId xmlns:a16="http://schemas.microsoft.com/office/drawing/2014/main" id="{5C1412A6-AD0B-49DF-8643-9BC41CE84E2A}"/>
                </a:ext>
              </a:extLst>
            </p:cNvPr>
            <p:cNvSpPr/>
            <p:nvPr/>
          </p:nvSpPr>
          <p:spPr>
            <a:xfrm>
              <a:off x="6415350" y="2674000"/>
              <a:ext cx="89075" cy="91675"/>
            </a:xfrm>
            <a:custGeom>
              <a:avLst/>
              <a:gdLst/>
              <a:ahLst/>
              <a:cxnLst/>
              <a:rect l="l" t="t" r="r" b="b"/>
              <a:pathLst>
                <a:path w="3563" h="3667" extrusionOk="0">
                  <a:moveTo>
                    <a:pt x="173" y="1"/>
                  </a:moveTo>
                  <a:lnTo>
                    <a:pt x="0" y="3667"/>
                  </a:lnTo>
                  <a:cubicBezTo>
                    <a:pt x="0" y="3667"/>
                    <a:pt x="0" y="3667"/>
                    <a:pt x="0" y="3667"/>
                  </a:cubicBezTo>
                  <a:cubicBezTo>
                    <a:pt x="32" y="3667"/>
                    <a:pt x="3337" y="3661"/>
                    <a:pt x="3487" y="1385"/>
                  </a:cubicBezTo>
                  <a:cubicBezTo>
                    <a:pt x="3563" y="236"/>
                    <a:pt x="3017" y="9"/>
                    <a:pt x="2309" y="9"/>
                  </a:cubicBezTo>
                  <a:cubicBezTo>
                    <a:pt x="1847" y="9"/>
                    <a:pt x="1315" y="105"/>
                    <a:pt x="842" y="105"/>
                  </a:cubicBezTo>
                  <a:cubicBezTo>
                    <a:pt x="597" y="105"/>
                    <a:pt x="369" y="80"/>
                    <a:pt x="17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4204;p57">
              <a:extLst>
                <a:ext uri="{FF2B5EF4-FFF2-40B4-BE49-F238E27FC236}">
                  <a16:creationId xmlns:a16="http://schemas.microsoft.com/office/drawing/2014/main" id="{20D1C3D2-E783-4F9E-B8ED-54FEF63981D7}"/>
                </a:ext>
              </a:extLst>
            </p:cNvPr>
            <p:cNvSpPr/>
            <p:nvPr/>
          </p:nvSpPr>
          <p:spPr>
            <a:xfrm>
              <a:off x="6407100" y="2507150"/>
              <a:ext cx="100050" cy="260500"/>
            </a:xfrm>
            <a:custGeom>
              <a:avLst/>
              <a:gdLst/>
              <a:ahLst/>
              <a:cxnLst/>
              <a:rect l="l" t="t" r="r" b="b"/>
              <a:pathLst>
                <a:path w="4002" h="10420" extrusionOk="0">
                  <a:moveTo>
                    <a:pt x="1726" y="1"/>
                  </a:moveTo>
                  <a:cubicBezTo>
                    <a:pt x="1695" y="1"/>
                    <a:pt x="1668" y="18"/>
                    <a:pt x="1655" y="49"/>
                  </a:cubicBezTo>
                  <a:cubicBezTo>
                    <a:pt x="1145" y="1268"/>
                    <a:pt x="701" y="2510"/>
                    <a:pt x="352" y="3793"/>
                  </a:cubicBezTo>
                  <a:cubicBezTo>
                    <a:pt x="182" y="4440"/>
                    <a:pt x="37" y="5088"/>
                    <a:pt x="9" y="5779"/>
                  </a:cubicBezTo>
                  <a:cubicBezTo>
                    <a:pt x="1" y="5952"/>
                    <a:pt x="15" y="6131"/>
                    <a:pt x="51" y="6315"/>
                  </a:cubicBezTo>
                  <a:cubicBezTo>
                    <a:pt x="87" y="6494"/>
                    <a:pt x="177" y="6728"/>
                    <a:pt x="417" y="6845"/>
                  </a:cubicBezTo>
                  <a:cubicBezTo>
                    <a:pt x="674" y="6952"/>
                    <a:pt x="926" y="6977"/>
                    <a:pt x="1170" y="6977"/>
                  </a:cubicBezTo>
                  <a:cubicBezTo>
                    <a:pt x="1275" y="6977"/>
                    <a:pt x="1378" y="6972"/>
                    <a:pt x="1479" y="6968"/>
                  </a:cubicBezTo>
                  <a:cubicBezTo>
                    <a:pt x="1817" y="6951"/>
                    <a:pt x="2143" y="6901"/>
                    <a:pt x="2459" y="6884"/>
                  </a:cubicBezTo>
                  <a:cubicBezTo>
                    <a:pt x="2521" y="6881"/>
                    <a:pt x="2584" y="6880"/>
                    <a:pt x="2646" y="6880"/>
                  </a:cubicBezTo>
                  <a:cubicBezTo>
                    <a:pt x="2895" y="6880"/>
                    <a:pt x="3135" y="6908"/>
                    <a:pt x="3307" y="7015"/>
                  </a:cubicBezTo>
                  <a:cubicBezTo>
                    <a:pt x="3527" y="7141"/>
                    <a:pt x="3622" y="7425"/>
                    <a:pt x="3639" y="7724"/>
                  </a:cubicBezTo>
                  <a:cubicBezTo>
                    <a:pt x="3644" y="7875"/>
                    <a:pt x="3650" y="8034"/>
                    <a:pt x="3616" y="8181"/>
                  </a:cubicBezTo>
                  <a:lnTo>
                    <a:pt x="3586" y="8405"/>
                  </a:lnTo>
                  <a:cubicBezTo>
                    <a:pt x="3569" y="8477"/>
                    <a:pt x="3541" y="8547"/>
                    <a:pt x="3516" y="8617"/>
                  </a:cubicBezTo>
                  <a:cubicBezTo>
                    <a:pt x="3483" y="8767"/>
                    <a:pt x="3385" y="8884"/>
                    <a:pt x="3315" y="9018"/>
                  </a:cubicBezTo>
                  <a:cubicBezTo>
                    <a:pt x="3212" y="9130"/>
                    <a:pt x="3128" y="9258"/>
                    <a:pt x="3003" y="9353"/>
                  </a:cubicBezTo>
                  <a:cubicBezTo>
                    <a:pt x="2777" y="9562"/>
                    <a:pt x="2495" y="9713"/>
                    <a:pt x="2205" y="9841"/>
                  </a:cubicBezTo>
                  <a:cubicBezTo>
                    <a:pt x="1619" y="10092"/>
                    <a:pt x="966" y="10218"/>
                    <a:pt x="327" y="10263"/>
                  </a:cubicBezTo>
                  <a:lnTo>
                    <a:pt x="319" y="10263"/>
                  </a:lnTo>
                  <a:cubicBezTo>
                    <a:pt x="277" y="10265"/>
                    <a:pt x="246" y="10299"/>
                    <a:pt x="246" y="10341"/>
                  </a:cubicBezTo>
                  <a:cubicBezTo>
                    <a:pt x="246" y="10385"/>
                    <a:pt x="277" y="10419"/>
                    <a:pt x="322" y="10419"/>
                  </a:cubicBezTo>
                  <a:cubicBezTo>
                    <a:pt x="346" y="10419"/>
                    <a:pt x="371" y="10419"/>
                    <a:pt x="396" y="10419"/>
                  </a:cubicBezTo>
                  <a:cubicBezTo>
                    <a:pt x="1045" y="10419"/>
                    <a:pt x="1684" y="10313"/>
                    <a:pt x="2302" y="10092"/>
                  </a:cubicBezTo>
                  <a:cubicBezTo>
                    <a:pt x="2620" y="9967"/>
                    <a:pt x="2933" y="9813"/>
                    <a:pt x="3198" y="9582"/>
                  </a:cubicBezTo>
                  <a:cubicBezTo>
                    <a:pt x="3343" y="9481"/>
                    <a:pt x="3446" y="9334"/>
                    <a:pt x="3569" y="9205"/>
                  </a:cubicBezTo>
                  <a:cubicBezTo>
                    <a:pt x="3658" y="9052"/>
                    <a:pt x="3775" y="8912"/>
                    <a:pt x="3826" y="8739"/>
                  </a:cubicBezTo>
                  <a:cubicBezTo>
                    <a:pt x="3859" y="8656"/>
                    <a:pt x="3895" y="8572"/>
                    <a:pt x="3921" y="8488"/>
                  </a:cubicBezTo>
                  <a:lnTo>
                    <a:pt x="3965" y="8223"/>
                  </a:lnTo>
                  <a:cubicBezTo>
                    <a:pt x="4001" y="8045"/>
                    <a:pt x="4001" y="7875"/>
                    <a:pt x="3996" y="7696"/>
                  </a:cubicBezTo>
                  <a:cubicBezTo>
                    <a:pt x="3985" y="7517"/>
                    <a:pt x="3957" y="7336"/>
                    <a:pt x="3884" y="7155"/>
                  </a:cubicBezTo>
                  <a:cubicBezTo>
                    <a:pt x="3809" y="6973"/>
                    <a:pt x="3678" y="6803"/>
                    <a:pt x="3502" y="6695"/>
                  </a:cubicBezTo>
                  <a:cubicBezTo>
                    <a:pt x="3219" y="6524"/>
                    <a:pt x="2918" y="6492"/>
                    <a:pt x="2637" y="6492"/>
                  </a:cubicBezTo>
                  <a:cubicBezTo>
                    <a:pt x="2569" y="6492"/>
                    <a:pt x="2502" y="6494"/>
                    <a:pt x="2436" y="6496"/>
                  </a:cubicBezTo>
                  <a:cubicBezTo>
                    <a:pt x="2093" y="6510"/>
                    <a:pt x="1767" y="6552"/>
                    <a:pt x="1449" y="6575"/>
                  </a:cubicBezTo>
                  <a:cubicBezTo>
                    <a:pt x="1350" y="6581"/>
                    <a:pt x="1249" y="6585"/>
                    <a:pt x="1151" y="6585"/>
                  </a:cubicBezTo>
                  <a:cubicBezTo>
                    <a:pt x="937" y="6585"/>
                    <a:pt x="731" y="6564"/>
                    <a:pt x="567" y="6494"/>
                  </a:cubicBezTo>
                  <a:cubicBezTo>
                    <a:pt x="503" y="6469"/>
                    <a:pt x="442" y="6368"/>
                    <a:pt x="408" y="6229"/>
                  </a:cubicBezTo>
                  <a:cubicBezTo>
                    <a:pt x="386" y="6089"/>
                    <a:pt x="369" y="5938"/>
                    <a:pt x="375" y="5782"/>
                  </a:cubicBezTo>
                  <a:cubicBezTo>
                    <a:pt x="389" y="5152"/>
                    <a:pt x="531" y="4510"/>
                    <a:pt x="676" y="3874"/>
                  </a:cubicBezTo>
                  <a:cubicBezTo>
                    <a:pt x="824" y="3241"/>
                    <a:pt x="1005" y="2607"/>
                    <a:pt x="1198" y="1980"/>
                  </a:cubicBezTo>
                  <a:cubicBezTo>
                    <a:pt x="1387" y="1349"/>
                    <a:pt x="1591" y="730"/>
                    <a:pt x="1800" y="105"/>
                  </a:cubicBezTo>
                  <a:cubicBezTo>
                    <a:pt x="1814" y="63"/>
                    <a:pt x="1795" y="21"/>
                    <a:pt x="1758" y="7"/>
                  </a:cubicBezTo>
                  <a:cubicBezTo>
                    <a:pt x="1748" y="3"/>
                    <a:pt x="1737" y="1"/>
                    <a:pt x="17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4205;p57">
              <a:extLst>
                <a:ext uri="{FF2B5EF4-FFF2-40B4-BE49-F238E27FC236}">
                  <a16:creationId xmlns:a16="http://schemas.microsoft.com/office/drawing/2014/main" id="{4DFC701F-5218-43C3-98FC-3FF0DF0D29CC}"/>
                </a:ext>
              </a:extLst>
            </p:cNvPr>
            <p:cNvSpPr/>
            <p:nvPr/>
          </p:nvSpPr>
          <p:spPr>
            <a:xfrm>
              <a:off x="5857300" y="1949875"/>
              <a:ext cx="1199425" cy="700450"/>
            </a:xfrm>
            <a:custGeom>
              <a:avLst/>
              <a:gdLst/>
              <a:ahLst/>
              <a:cxnLst/>
              <a:rect l="l" t="t" r="r" b="b"/>
              <a:pathLst>
                <a:path w="47977" h="28018" extrusionOk="0">
                  <a:moveTo>
                    <a:pt x="25365" y="0"/>
                  </a:moveTo>
                  <a:cubicBezTo>
                    <a:pt x="20058" y="0"/>
                    <a:pt x="16726" y="2399"/>
                    <a:pt x="16726" y="2399"/>
                  </a:cubicBezTo>
                  <a:cubicBezTo>
                    <a:pt x="16726" y="2399"/>
                    <a:pt x="15202" y="1187"/>
                    <a:pt x="12884" y="1187"/>
                  </a:cubicBezTo>
                  <a:cubicBezTo>
                    <a:pt x="11282" y="1187"/>
                    <a:pt x="9300" y="1766"/>
                    <a:pt x="7179" y="3724"/>
                  </a:cubicBezTo>
                  <a:cubicBezTo>
                    <a:pt x="1990" y="8517"/>
                    <a:pt x="1" y="20025"/>
                    <a:pt x="4161" y="20106"/>
                  </a:cubicBezTo>
                  <a:cubicBezTo>
                    <a:pt x="4176" y="20106"/>
                    <a:pt x="4192" y="20106"/>
                    <a:pt x="4208" y="20106"/>
                  </a:cubicBezTo>
                  <a:cubicBezTo>
                    <a:pt x="8375" y="20106"/>
                    <a:pt x="15643" y="9870"/>
                    <a:pt x="15643" y="9870"/>
                  </a:cubicBezTo>
                  <a:cubicBezTo>
                    <a:pt x="20065" y="13795"/>
                    <a:pt x="21733" y="15762"/>
                    <a:pt x="25544" y="18356"/>
                  </a:cubicBezTo>
                  <a:cubicBezTo>
                    <a:pt x="27101" y="19417"/>
                    <a:pt x="28290" y="19788"/>
                    <a:pt x="29205" y="19788"/>
                  </a:cubicBezTo>
                  <a:cubicBezTo>
                    <a:pt x="31318" y="19788"/>
                    <a:pt x="31965" y="17810"/>
                    <a:pt x="32301" y="17810"/>
                  </a:cubicBezTo>
                  <a:cubicBezTo>
                    <a:pt x="32344" y="17810"/>
                    <a:pt x="32383" y="17843"/>
                    <a:pt x="32418" y="17918"/>
                  </a:cubicBezTo>
                  <a:cubicBezTo>
                    <a:pt x="35412" y="24221"/>
                    <a:pt x="42183" y="28017"/>
                    <a:pt x="42183" y="28017"/>
                  </a:cubicBezTo>
                  <a:cubicBezTo>
                    <a:pt x="46747" y="20566"/>
                    <a:pt x="47977" y="10707"/>
                    <a:pt x="36575" y="3512"/>
                  </a:cubicBezTo>
                  <a:cubicBezTo>
                    <a:pt x="32335" y="840"/>
                    <a:pt x="28505" y="0"/>
                    <a:pt x="25365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4206;p57">
              <a:extLst>
                <a:ext uri="{FF2B5EF4-FFF2-40B4-BE49-F238E27FC236}">
                  <a16:creationId xmlns:a16="http://schemas.microsoft.com/office/drawing/2014/main" id="{9434616D-7193-4321-9B8A-E9567AC1804D}"/>
                </a:ext>
              </a:extLst>
            </p:cNvPr>
            <p:cNvSpPr/>
            <p:nvPr/>
          </p:nvSpPr>
          <p:spPr>
            <a:xfrm>
              <a:off x="6253250" y="2163275"/>
              <a:ext cx="431750" cy="301175"/>
            </a:xfrm>
            <a:custGeom>
              <a:avLst/>
              <a:gdLst/>
              <a:ahLst/>
              <a:cxnLst/>
              <a:rect l="l" t="t" r="r" b="b"/>
              <a:pathLst>
                <a:path w="17270" h="12047" extrusionOk="0">
                  <a:moveTo>
                    <a:pt x="168" y="0"/>
                  </a:moveTo>
                  <a:lnTo>
                    <a:pt x="1" y="104"/>
                  </a:lnTo>
                  <a:cubicBezTo>
                    <a:pt x="2651" y="4598"/>
                    <a:pt x="6448" y="8336"/>
                    <a:pt x="10990" y="10914"/>
                  </a:cubicBezTo>
                  <a:cubicBezTo>
                    <a:pt x="12027" y="11505"/>
                    <a:pt x="13154" y="12047"/>
                    <a:pt x="14357" y="12047"/>
                  </a:cubicBezTo>
                  <a:cubicBezTo>
                    <a:pt x="14427" y="12047"/>
                    <a:pt x="14502" y="12047"/>
                    <a:pt x="14574" y="12036"/>
                  </a:cubicBezTo>
                  <a:cubicBezTo>
                    <a:pt x="15813" y="11966"/>
                    <a:pt x="17197" y="11056"/>
                    <a:pt x="17269" y="9709"/>
                  </a:cubicBezTo>
                  <a:lnTo>
                    <a:pt x="17074" y="9698"/>
                  </a:lnTo>
                  <a:cubicBezTo>
                    <a:pt x="17007" y="10939"/>
                    <a:pt x="15718" y="11776"/>
                    <a:pt x="14563" y="11840"/>
                  </a:cubicBezTo>
                  <a:cubicBezTo>
                    <a:pt x="14493" y="11844"/>
                    <a:pt x="14422" y="11846"/>
                    <a:pt x="14352" y="11846"/>
                  </a:cubicBezTo>
                  <a:cubicBezTo>
                    <a:pt x="13197" y="11846"/>
                    <a:pt x="12102" y="11320"/>
                    <a:pt x="11087" y="10741"/>
                  </a:cubicBezTo>
                  <a:cubicBezTo>
                    <a:pt x="6579" y="8183"/>
                    <a:pt x="2802" y="4467"/>
                    <a:pt x="168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4207;p57">
              <a:extLst>
                <a:ext uri="{FF2B5EF4-FFF2-40B4-BE49-F238E27FC236}">
                  <a16:creationId xmlns:a16="http://schemas.microsoft.com/office/drawing/2014/main" id="{A1F875F1-2919-4EC0-BA15-3F615C72B073}"/>
                </a:ext>
              </a:extLst>
            </p:cNvPr>
            <p:cNvSpPr/>
            <p:nvPr/>
          </p:nvSpPr>
          <p:spPr>
            <a:xfrm>
              <a:off x="5886250" y="2163475"/>
              <a:ext cx="376450" cy="296375"/>
            </a:xfrm>
            <a:custGeom>
              <a:avLst/>
              <a:gdLst/>
              <a:ahLst/>
              <a:cxnLst/>
              <a:rect l="l" t="t" r="r" b="b"/>
              <a:pathLst>
                <a:path w="15058" h="11855" extrusionOk="0">
                  <a:moveTo>
                    <a:pt x="14873" y="1"/>
                  </a:moveTo>
                  <a:cubicBezTo>
                    <a:pt x="13339" y="4238"/>
                    <a:pt x="10407" y="7913"/>
                    <a:pt x="6613" y="10348"/>
                  </a:cubicBezTo>
                  <a:cubicBezTo>
                    <a:pt x="5697" y="10937"/>
                    <a:pt x="4478" y="11617"/>
                    <a:pt x="3153" y="11659"/>
                  </a:cubicBezTo>
                  <a:cubicBezTo>
                    <a:pt x="3132" y="11660"/>
                    <a:pt x="3111" y="11660"/>
                    <a:pt x="3089" y="11660"/>
                  </a:cubicBezTo>
                  <a:cubicBezTo>
                    <a:pt x="1963" y="11660"/>
                    <a:pt x="615" y="11085"/>
                    <a:pt x="185" y="9918"/>
                  </a:cubicBezTo>
                  <a:lnTo>
                    <a:pt x="1" y="9985"/>
                  </a:lnTo>
                  <a:cubicBezTo>
                    <a:pt x="475" y="11283"/>
                    <a:pt x="1889" y="11855"/>
                    <a:pt x="3047" y="11855"/>
                  </a:cubicBezTo>
                  <a:cubicBezTo>
                    <a:pt x="3083" y="11855"/>
                    <a:pt x="3120" y="11855"/>
                    <a:pt x="3156" y="11849"/>
                  </a:cubicBezTo>
                  <a:cubicBezTo>
                    <a:pt x="4529" y="11807"/>
                    <a:pt x="5781" y="11115"/>
                    <a:pt x="6716" y="10510"/>
                  </a:cubicBezTo>
                  <a:cubicBezTo>
                    <a:pt x="10546" y="8052"/>
                    <a:pt x="13506" y="4344"/>
                    <a:pt x="15057" y="68"/>
                  </a:cubicBezTo>
                  <a:lnTo>
                    <a:pt x="14873" y="1"/>
                  </a:ln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4208;p57">
              <a:extLst>
                <a:ext uri="{FF2B5EF4-FFF2-40B4-BE49-F238E27FC236}">
                  <a16:creationId xmlns:a16="http://schemas.microsoft.com/office/drawing/2014/main" id="{13FE427D-E7CF-40C7-9F57-7EAE3976DC8F}"/>
                </a:ext>
              </a:extLst>
            </p:cNvPr>
            <p:cNvSpPr/>
            <p:nvPr/>
          </p:nvSpPr>
          <p:spPr>
            <a:xfrm>
              <a:off x="6207500" y="2031750"/>
              <a:ext cx="401675" cy="332975"/>
            </a:xfrm>
            <a:custGeom>
              <a:avLst/>
              <a:gdLst/>
              <a:ahLst/>
              <a:cxnLst/>
              <a:rect l="l" t="t" r="r" b="b"/>
              <a:pathLst>
                <a:path w="16067" h="13319" extrusionOk="0">
                  <a:moveTo>
                    <a:pt x="201" y="1"/>
                  </a:moveTo>
                  <a:cubicBezTo>
                    <a:pt x="168" y="1"/>
                    <a:pt x="134" y="10"/>
                    <a:pt x="104" y="28"/>
                  </a:cubicBezTo>
                  <a:cubicBezTo>
                    <a:pt x="59" y="53"/>
                    <a:pt x="28" y="97"/>
                    <a:pt x="14" y="148"/>
                  </a:cubicBezTo>
                  <a:cubicBezTo>
                    <a:pt x="0" y="195"/>
                    <a:pt x="6" y="248"/>
                    <a:pt x="34" y="293"/>
                  </a:cubicBezTo>
                  <a:cubicBezTo>
                    <a:pt x="550" y="1144"/>
                    <a:pt x="1044" y="1911"/>
                    <a:pt x="1538" y="2633"/>
                  </a:cubicBezTo>
                  <a:cubicBezTo>
                    <a:pt x="2084" y="3426"/>
                    <a:pt x="2648" y="4173"/>
                    <a:pt x="3198" y="4865"/>
                  </a:cubicBezTo>
                  <a:cubicBezTo>
                    <a:pt x="4372" y="6333"/>
                    <a:pt x="5633" y="7716"/>
                    <a:pt x="6944" y="8983"/>
                  </a:cubicBezTo>
                  <a:cubicBezTo>
                    <a:pt x="7714" y="9725"/>
                    <a:pt x="8370" y="10319"/>
                    <a:pt x="9014" y="10849"/>
                  </a:cubicBezTo>
                  <a:cubicBezTo>
                    <a:pt x="9092" y="10911"/>
                    <a:pt x="9165" y="10972"/>
                    <a:pt x="9237" y="11033"/>
                  </a:cubicBezTo>
                  <a:cubicBezTo>
                    <a:pt x="9868" y="11555"/>
                    <a:pt x="10521" y="12096"/>
                    <a:pt x="11241" y="12551"/>
                  </a:cubicBezTo>
                  <a:cubicBezTo>
                    <a:pt x="11720" y="12847"/>
                    <a:pt x="12136" y="13042"/>
                    <a:pt x="12543" y="13159"/>
                  </a:cubicBezTo>
                  <a:cubicBezTo>
                    <a:pt x="12878" y="13265"/>
                    <a:pt x="13216" y="13318"/>
                    <a:pt x="13542" y="13318"/>
                  </a:cubicBezTo>
                  <a:cubicBezTo>
                    <a:pt x="13701" y="13318"/>
                    <a:pt x="13863" y="13307"/>
                    <a:pt x="14019" y="13276"/>
                  </a:cubicBezTo>
                  <a:cubicBezTo>
                    <a:pt x="14533" y="13182"/>
                    <a:pt x="14996" y="12961"/>
                    <a:pt x="15358" y="12643"/>
                  </a:cubicBezTo>
                  <a:cubicBezTo>
                    <a:pt x="15763" y="12306"/>
                    <a:pt x="16017" y="11820"/>
                    <a:pt x="16059" y="11315"/>
                  </a:cubicBezTo>
                  <a:cubicBezTo>
                    <a:pt x="16067" y="11212"/>
                    <a:pt x="15986" y="11117"/>
                    <a:pt x="15880" y="11109"/>
                  </a:cubicBezTo>
                  <a:cubicBezTo>
                    <a:pt x="15876" y="11109"/>
                    <a:pt x="15873" y="11108"/>
                    <a:pt x="15869" y="11108"/>
                  </a:cubicBezTo>
                  <a:cubicBezTo>
                    <a:pt x="15823" y="11108"/>
                    <a:pt x="15777" y="11125"/>
                    <a:pt x="15741" y="11156"/>
                  </a:cubicBezTo>
                  <a:cubicBezTo>
                    <a:pt x="15704" y="11187"/>
                    <a:pt x="15679" y="11234"/>
                    <a:pt x="15676" y="11285"/>
                  </a:cubicBezTo>
                  <a:cubicBezTo>
                    <a:pt x="15629" y="11686"/>
                    <a:pt x="15417" y="12066"/>
                    <a:pt x="15090" y="12328"/>
                  </a:cubicBezTo>
                  <a:cubicBezTo>
                    <a:pt x="15090" y="12331"/>
                    <a:pt x="15085" y="12331"/>
                    <a:pt x="15085" y="12331"/>
                  </a:cubicBezTo>
                  <a:cubicBezTo>
                    <a:pt x="14786" y="12585"/>
                    <a:pt x="14387" y="12763"/>
                    <a:pt x="13941" y="12844"/>
                  </a:cubicBezTo>
                  <a:cubicBezTo>
                    <a:pt x="13817" y="12864"/>
                    <a:pt x="13689" y="12875"/>
                    <a:pt x="13559" y="12875"/>
                  </a:cubicBezTo>
                  <a:cubicBezTo>
                    <a:pt x="13278" y="12875"/>
                    <a:pt x="12984" y="12828"/>
                    <a:pt x="12677" y="12732"/>
                  </a:cubicBezTo>
                  <a:cubicBezTo>
                    <a:pt x="12306" y="12618"/>
                    <a:pt x="11930" y="12434"/>
                    <a:pt x="11486" y="12161"/>
                  </a:cubicBezTo>
                  <a:cubicBezTo>
                    <a:pt x="10808" y="11723"/>
                    <a:pt x="10172" y="11190"/>
                    <a:pt x="9556" y="10674"/>
                  </a:cubicBezTo>
                  <a:cubicBezTo>
                    <a:pt x="9477" y="10612"/>
                    <a:pt x="9402" y="10545"/>
                    <a:pt x="9324" y="10484"/>
                  </a:cubicBezTo>
                  <a:cubicBezTo>
                    <a:pt x="8554" y="9828"/>
                    <a:pt x="7882" y="9223"/>
                    <a:pt x="7279" y="8643"/>
                  </a:cubicBezTo>
                  <a:cubicBezTo>
                    <a:pt x="5985" y="7407"/>
                    <a:pt x="4729" y="6043"/>
                    <a:pt x="3555" y="4589"/>
                  </a:cubicBezTo>
                  <a:cubicBezTo>
                    <a:pt x="2400" y="3152"/>
                    <a:pt x="1328" y="1643"/>
                    <a:pt x="366" y="95"/>
                  </a:cubicBezTo>
                  <a:cubicBezTo>
                    <a:pt x="363" y="95"/>
                    <a:pt x="363" y="92"/>
                    <a:pt x="363" y="92"/>
                  </a:cubicBezTo>
                  <a:cubicBezTo>
                    <a:pt x="326" y="33"/>
                    <a:pt x="264" y="1"/>
                    <a:pt x="201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4209;p57">
              <a:extLst>
                <a:ext uri="{FF2B5EF4-FFF2-40B4-BE49-F238E27FC236}">
                  <a16:creationId xmlns:a16="http://schemas.microsoft.com/office/drawing/2014/main" id="{5B3AB389-8D17-457B-8D98-08A858255084}"/>
                </a:ext>
              </a:extLst>
            </p:cNvPr>
            <p:cNvSpPr/>
            <p:nvPr/>
          </p:nvSpPr>
          <p:spPr>
            <a:xfrm>
              <a:off x="6419600" y="2004425"/>
              <a:ext cx="527225" cy="556825"/>
            </a:xfrm>
            <a:custGeom>
              <a:avLst/>
              <a:gdLst/>
              <a:ahLst/>
              <a:cxnLst/>
              <a:rect l="l" t="t" r="r" b="b"/>
              <a:pathLst>
                <a:path w="21089" h="22273" extrusionOk="0">
                  <a:moveTo>
                    <a:pt x="1919" y="1"/>
                  </a:moveTo>
                  <a:cubicBezTo>
                    <a:pt x="1342" y="1"/>
                    <a:pt x="760" y="34"/>
                    <a:pt x="176" y="100"/>
                  </a:cubicBezTo>
                  <a:lnTo>
                    <a:pt x="170" y="100"/>
                  </a:lnTo>
                  <a:cubicBezTo>
                    <a:pt x="117" y="105"/>
                    <a:pt x="70" y="133"/>
                    <a:pt x="39" y="181"/>
                  </a:cubicBezTo>
                  <a:cubicBezTo>
                    <a:pt x="11" y="222"/>
                    <a:pt x="0" y="267"/>
                    <a:pt x="9" y="314"/>
                  </a:cubicBezTo>
                  <a:cubicBezTo>
                    <a:pt x="14" y="362"/>
                    <a:pt x="39" y="407"/>
                    <a:pt x="78" y="437"/>
                  </a:cubicBezTo>
                  <a:cubicBezTo>
                    <a:pt x="108" y="467"/>
                    <a:pt x="148" y="481"/>
                    <a:pt x="191" y="481"/>
                  </a:cubicBezTo>
                  <a:cubicBezTo>
                    <a:pt x="201" y="481"/>
                    <a:pt x="211" y="481"/>
                    <a:pt x="221" y="479"/>
                  </a:cubicBezTo>
                  <a:cubicBezTo>
                    <a:pt x="686" y="431"/>
                    <a:pt x="1159" y="407"/>
                    <a:pt x="1638" y="407"/>
                  </a:cubicBezTo>
                  <a:cubicBezTo>
                    <a:pt x="3860" y="407"/>
                    <a:pt x="6214" y="920"/>
                    <a:pt x="8523" y="1919"/>
                  </a:cubicBezTo>
                  <a:cubicBezTo>
                    <a:pt x="9831" y="2491"/>
                    <a:pt x="11090" y="3182"/>
                    <a:pt x="12273" y="3969"/>
                  </a:cubicBezTo>
                  <a:cubicBezTo>
                    <a:pt x="13561" y="4831"/>
                    <a:pt x="14658" y="5696"/>
                    <a:pt x="15620" y="6619"/>
                  </a:cubicBezTo>
                  <a:cubicBezTo>
                    <a:pt x="17858" y="8748"/>
                    <a:pt x="19417" y="11203"/>
                    <a:pt x="20126" y="13725"/>
                  </a:cubicBezTo>
                  <a:cubicBezTo>
                    <a:pt x="20313" y="14369"/>
                    <a:pt x="20452" y="15070"/>
                    <a:pt x="20541" y="15803"/>
                  </a:cubicBezTo>
                  <a:cubicBezTo>
                    <a:pt x="20628" y="16520"/>
                    <a:pt x="20653" y="17232"/>
                    <a:pt x="20611" y="17918"/>
                  </a:cubicBezTo>
                  <a:cubicBezTo>
                    <a:pt x="20541" y="19335"/>
                    <a:pt x="20182" y="20744"/>
                    <a:pt x="19573" y="21991"/>
                  </a:cubicBezTo>
                  <a:cubicBezTo>
                    <a:pt x="19554" y="22039"/>
                    <a:pt x="19551" y="22089"/>
                    <a:pt x="19565" y="22139"/>
                  </a:cubicBezTo>
                  <a:cubicBezTo>
                    <a:pt x="19579" y="22186"/>
                    <a:pt x="19612" y="22225"/>
                    <a:pt x="19654" y="22251"/>
                  </a:cubicBezTo>
                  <a:cubicBezTo>
                    <a:pt x="19682" y="22267"/>
                    <a:pt x="19713" y="22273"/>
                    <a:pt x="19746" y="22273"/>
                  </a:cubicBezTo>
                  <a:cubicBezTo>
                    <a:pt x="19766" y="22273"/>
                    <a:pt x="19783" y="22270"/>
                    <a:pt x="19802" y="22262"/>
                  </a:cubicBezTo>
                  <a:cubicBezTo>
                    <a:pt x="19852" y="22248"/>
                    <a:pt x="19891" y="22212"/>
                    <a:pt x="19917" y="22164"/>
                  </a:cubicBezTo>
                  <a:cubicBezTo>
                    <a:pt x="20561" y="20870"/>
                    <a:pt x="20949" y="19408"/>
                    <a:pt x="21035" y="17943"/>
                  </a:cubicBezTo>
                  <a:cubicBezTo>
                    <a:pt x="21088" y="17248"/>
                    <a:pt x="21066" y="16509"/>
                    <a:pt x="20979" y="15750"/>
                  </a:cubicBezTo>
                  <a:cubicBezTo>
                    <a:pt x="20893" y="14997"/>
                    <a:pt x="20754" y="14272"/>
                    <a:pt x="20558" y="13602"/>
                  </a:cubicBezTo>
                  <a:cubicBezTo>
                    <a:pt x="19833" y="10999"/>
                    <a:pt x="18240" y="8466"/>
                    <a:pt x="15949" y="6276"/>
                  </a:cubicBezTo>
                  <a:cubicBezTo>
                    <a:pt x="14928" y="5291"/>
                    <a:pt x="13782" y="4382"/>
                    <a:pt x="12538" y="3570"/>
                  </a:cubicBezTo>
                  <a:cubicBezTo>
                    <a:pt x="11324" y="2767"/>
                    <a:pt x="10032" y="2069"/>
                    <a:pt x="8704" y="1497"/>
                  </a:cubicBezTo>
                  <a:cubicBezTo>
                    <a:pt x="7231" y="878"/>
                    <a:pt x="5870" y="465"/>
                    <a:pt x="4534" y="236"/>
                  </a:cubicBezTo>
                  <a:cubicBezTo>
                    <a:pt x="3681" y="79"/>
                    <a:pt x="2806" y="1"/>
                    <a:pt x="1919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4210;p57">
              <a:extLst>
                <a:ext uri="{FF2B5EF4-FFF2-40B4-BE49-F238E27FC236}">
                  <a16:creationId xmlns:a16="http://schemas.microsoft.com/office/drawing/2014/main" id="{DDE2361F-AFE4-4C0F-8862-F9F965F8BD98}"/>
                </a:ext>
              </a:extLst>
            </p:cNvPr>
            <p:cNvSpPr/>
            <p:nvPr/>
          </p:nvSpPr>
          <p:spPr>
            <a:xfrm>
              <a:off x="5877675" y="2022325"/>
              <a:ext cx="237025" cy="338825"/>
            </a:xfrm>
            <a:custGeom>
              <a:avLst/>
              <a:gdLst/>
              <a:ahLst/>
              <a:cxnLst/>
              <a:rect l="l" t="t" r="r" b="b"/>
              <a:pathLst>
                <a:path w="9481" h="13553" extrusionOk="0">
                  <a:moveTo>
                    <a:pt x="9265" y="1"/>
                  </a:moveTo>
                  <a:cubicBezTo>
                    <a:pt x="9234" y="1"/>
                    <a:pt x="9204" y="8"/>
                    <a:pt x="9176" y="23"/>
                  </a:cubicBezTo>
                  <a:cubicBezTo>
                    <a:pt x="7965" y="653"/>
                    <a:pt x="6816" y="1462"/>
                    <a:pt x="5748" y="2427"/>
                  </a:cubicBezTo>
                  <a:cubicBezTo>
                    <a:pt x="4682" y="3390"/>
                    <a:pt x="3753" y="4453"/>
                    <a:pt x="2988" y="5580"/>
                  </a:cubicBezTo>
                  <a:cubicBezTo>
                    <a:pt x="2199" y="6738"/>
                    <a:pt x="1543" y="7982"/>
                    <a:pt x="1036" y="9279"/>
                  </a:cubicBezTo>
                  <a:cubicBezTo>
                    <a:pt x="525" y="10576"/>
                    <a:pt x="179" y="11943"/>
                    <a:pt x="9" y="13335"/>
                  </a:cubicBezTo>
                  <a:lnTo>
                    <a:pt x="9" y="13344"/>
                  </a:lnTo>
                  <a:cubicBezTo>
                    <a:pt x="1" y="13444"/>
                    <a:pt x="70" y="13531"/>
                    <a:pt x="168" y="13547"/>
                  </a:cubicBezTo>
                  <a:cubicBezTo>
                    <a:pt x="179" y="13553"/>
                    <a:pt x="193" y="13553"/>
                    <a:pt x="204" y="13553"/>
                  </a:cubicBezTo>
                  <a:cubicBezTo>
                    <a:pt x="240" y="13553"/>
                    <a:pt x="277" y="13542"/>
                    <a:pt x="316" y="13517"/>
                  </a:cubicBezTo>
                  <a:cubicBezTo>
                    <a:pt x="360" y="13486"/>
                    <a:pt x="388" y="13441"/>
                    <a:pt x="394" y="13388"/>
                  </a:cubicBezTo>
                  <a:cubicBezTo>
                    <a:pt x="796" y="10696"/>
                    <a:pt x="1831" y="8088"/>
                    <a:pt x="3390" y="5848"/>
                  </a:cubicBezTo>
                  <a:cubicBezTo>
                    <a:pt x="4202" y="4687"/>
                    <a:pt x="5103" y="3652"/>
                    <a:pt x="6063" y="2765"/>
                  </a:cubicBezTo>
                  <a:cubicBezTo>
                    <a:pt x="7067" y="1844"/>
                    <a:pt x="8175" y="1035"/>
                    <a:pt x="9360" y="360"/>
                  </a:cubicBezTo>
                  <a:cubicBezTo>
                    <a:pt x="9447" y="307"/>
                    <a:pt x="9480" y="198"/>
                    <a:pt x="9438" y="109"/>
                  </a:cubicBezTo>
                  <a:cubicBezTo>
                    <a:pt x="9416" y="64"/>
                    <a:pt x="9377" y="28"/>
                    <a:pt x="9330" y="11"/>
                  </a:cubicBezTo>
                  <a:cubicBezTo>
                    <a:pt x="9309" y="4"/>
                    <a:pt x="9287" y="1"/>
                    <a:pt x="926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4211;p57">
              <a:extLst>
                <a:ext uri="{FF2B5EF4-FFF2-40B4-BE49-F238E27FC236}">
                  <a16:creationId xmlns:a16="http://schemas.microsoft.com/office/drawing/2014/main" id="{3BA8AACC-7D1B-4053-A984-D5EA5FDBB7B6}"/>
                </a:ext>
              </a:extLst>
            </p:cNvPr>
            <p:cNvSpPr/>
            <p:nvPr/>
          </p:nvSpPr>
          <p:spPr>
            <a:xfrm>
              <a:off x="5955375" y="2113275"/>
              <a:ext cx="174525" cy="231500"/>
            </a:xfrm>
            <a:custGeom>
              <a:avLst/>
              <a:gdLst/>
              <a:ahLst/>
              <a:cxnLst/>
              <a:rect l="l" t="t" r="r" b="b"/>
              <a:pathLst>
                <a:path w="6981" h="9260" extrusionOk="0">
                  <a:moveTo>
                    <a:pt x="6780" y="1"/>
                  </a:moveTo>
                  <a:cubicBezTo>
                    <a:pt x="6697" y="1"/>
                    <a:pt x="6619" y="56"/>
                    <a:pt x="6595" y="140"/>
                  </a:cubicBezTo>
                  <a:cubicBezTo>
                    <a:pt x="6261" y="1275"/>
                    <a:pt x="5873" y="2344"/>
                    <a:pt x="5440" y="3312"/>
                  </a:cubicBezTo>
                  <a:cubicBezTo>
                    <a:pt x="5000" y="4285"/>
                    <a:pt x="4467" y="5287"/>
                    <a:pt x="3848" y="6283"/>
                  </a:cubicBezTo>
                  <a:cubicBezTo>
                    <a:pt x="3546" y="6763"/>
                    <a:pt x="3228" y="7231"/>
                    <a:pt x="2893" y="7678"/>
                  </a:cubicBezTo>
                  <a:cubicBezTo>
                    <a:pt x="2584" y="8116"/>
                    <a:pt x="2229" y="8542"/>
                    <a:pt x="1755" y="8746"/>
                  </a:cubicBezTo>
                  <a:cubicBezTo>
                    <a:pt x="1647" y="8794"/>
                    <a:pt x="1533" y="8818"/>
                    <a:pt x="1421" y="8818"/>
                  </a:cubicBezTo>
                  <a:cubicBezTo>
                    <a:pt x="1311" y="8818"/>
                    <a:pt x="1203" y="8795"/>
                    <a:pt x="1105" y="8749"/>
                  </a:cubicBezTo>
                  <a:cubicBezTo>
                    <a:pt x="915" y="8662"/>
                    <a:pt x="754" y="8484"/>
                    <a:pt x="642" y="8247"/>
                  </a:cubicBezTo>
                  <a:cubicBezTo>
                    <a:pt x="422" y="7772"/>
                    <a:pt x="519" y="7173"/>
                    <a:pt x="600" y="6693"/>
                  </a:cubicBezTo>
                  <a:cubicBezTo>
                    <a:pt x="611" y="6643"/>
                    <a:pt x="597" y="6590"/>
                    <a:pt x="570" y="6548"/>
                  </a:cubicBezTo>
                  <a:cubicBezTo>
                    <a:pt x="542" y="6511"/>
                    <a:pt x="500" y="6484"/>
                    <a:pt x="450" y="6472"/>
                  </a:cubicBezTo>
                  <a:cubicBezTo>
                    <a:pt x="436" y="6470"/>
                    <a:pt x="422" y="6468"/>
                    <a:pt x="409" y="6468"/>
                  </a:cubicBezTo>
                  <a:cubicBezTo>
                    <a:pt x="371" y="6468"/>
                    <a:pt x="336" y="6480"/>
                    <a:pt x="304" y="6500"/>
                  </a:cubicBezTo>
                  <a:cubicBezTo>
                    <a:pt x="263" y="6528"/>
                    <a:pt x="235" y="6570"/>
                    <a:pt x="224" y="6617"/>
                  </a:cubicBezTo>
                  <a:lnTo>
                    <a:pt x="224" y="6623"/>
                  </a:lnTo>
                  <a:lnTo>
                    <a:pt x="221" y="6640"/>
                  </a:lnTo>
                  <a:cubicBezTo>
                    <a:pt x="118" y="7195"/>
                    <a:pt x="0" y="7825"/>
                    <a:pt x="254" y="8417"/>
                  </a:cubicBezTo>
                  <a:cubicBezTo>
                    <a:pt x="394" y="8752"/>
                    <a:pt x="631" y="9011"/>
                    <a:pt x="921" y="9148"/>
                  </a:cubicBezTo>
                  <a:cubicBezTo>
                    <a:pt x="1077" y="9220"/>
                    <a:pt x="1256" y="9259"/>
                    <a:pt x="1434" y="9259"/>
                  </a:cubicBezTo>
                  <a:cubicBezTo>
                    <a:pt x="1602" y="9259"/>
                    <a:pt x="1772" y="9226"/>
                    <a:pt x="1931" y="9162"/>
                  </a:cubicBezTo>
                  <a:cubicBezTo>
                    <a:pt x="2536" y="8911"/>
                    <a:pt x="2944" y="8409"/>
                    <a:pt x="3273" y="7957"/>
                  </a:cubicBezTo>
                  <a:cubicBezTo>
                    <a:pt x="3616" y="7502"/>
                    <a:pt x="3948" y="7028"/>
                    <a:pt x="4255" y="6542"/>
                  </a:cubicBezTo>
                  <a:cubicBezTo>
                    <a:pt x="4843" y="5635"/>
                    <a:pt x="5371" y="4637"/>
                    <a:pt x="5865" y="3498"/>
                  </a:cubicBezTo>
                  <a:cubicBezTo>
                    <a:pt x="6107" y="2932"/>
                    <a:pt x="6308" y="2405"/>
                    <a:pt x="6487" y="1894"/>
                  </a:cubicBezTo>
                  <a:cubicBezTo>
                    <a:pt x="6651" y="1406"/>
                    <a:pt x="6810" y="865"/>
                    <a:pt x="6967" y="240"/>
                  </a:cubicBezTo>
                  <a:lnTo>
                    <a:pt x="6967" y="237"/>
                  </a:lnTo>
                  <a:cubicBezTo>
                    <a:pt x="6980" y="187"/>
                    <a:pt x="6972" y="131"/>
                    <a:pt x="6944" y="89"/>
                  </a:cubicBezTo>
                  <a:cubicBezTo>
                    <a:pt x="6916" y="45"/>
                    <a:pt x="6869" y="17"/>
                    <a:pt x="6821" y="6"/>
                  </a:cubicBezTo>
                  <a:cubicBezTo>
                    <a:pt x="6807" y="2"/>
                    <a:pt x="6793" y="1"/>
                    <a:pt x="6780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4212;p57">
              <a:extLst>
                <a:ext uri="{FF2B5EF4-FFF2-40B4-BE49-F238E27FC236}">
                  <a16:creationId xmlns:a16="http://schemas.microsoft.com/office/drawing/2014/main" id="{74023513-F0E2-457F-A94E-043DA1DAAE9B}"/>
                </a:ext>
              </a:extLst>
            </p:cNvPr>
            <p:cNvSpPr/>
            <p:nvPr/>
          </p:nvSpPr>
          <p:spPr>
            <a:xfrm>
              <a:off x="5977750" y="2093800"/>
              <a:ext cx="95375" cy="142375"/>
            </a:xfrm>
            <a:custGeom>
              <a:avLst/>
              <a:gdLst/>
              <a:ahLst/>
              <a:cxnLst/>
              <a:rect l="l" t="t" r="r" b="b"/>
              <a:pathLst>
                <a:path w="3815" h="5695" extrusionOk="0">
                  <a:moveTo>
                    <a:pt x="3615" y="1"/>
                  </a:moveTo>
                  <a:cubicBezTo>
                    <a:pt x="3575" y="1"/>
                    <a:pt x="3537" y="11"/>
                    <a:pt x="3505" y="37"/>
                  </a:cubicBezTo>
                  <a:cubicBezTo>
                    <a:pt x="2634" y="656"/>
                    <a:pt x="1881" y="1465"/>
                    <a:pt x="1267" y="2431"/>
                  </a:cubicBezTo>
                  <a:cubicBezTo>
                    <a:pt x="659" y="3388"/>
                    <a:pt x="241" y="4409"/>
                    <a:pt x="23" y="5463"/>
                  </a:cubicBezTo>
                  <a:cubicBezTo>
                    <a:pt x="1" y="5561"/>
                    <a:pt x="57" y="5658"/>
                    <a:pt x="154" y="5689"/>
                  </a:cubicBezTo>
                  <a:cubicBezTo>
                    <a:pt x="157" y="5692"/>
                    <a:pt x="163" y="5692"/>
                    <a:pt x="166" y="5692"/>
                  </a:cubicBezTo>
                  <a:cubicBezTo>
                    <a:pt x="182" y="5695"/>
                    <a:pt x="196" y="5695"/>
                    <a:pt x="210" y="5695"/>
                  </a:cubicBezTo>
                  <a:cubicBezTo>
                    <a:pt x="294" y="5695"/>
                    <a:pt x="372" y="5639"/>
                    <a:pt x="400" y="5561"/>
                  </a:cubicBezTo>
                  <a:cubicBezTo>
                    <a:pt x="679" y="4545"/>
                    <a:pt x="1111" y="3583"/>
                    <a:pt x="1678" y="2701"/>
                  </a:cubicBezTo>
                  <a:cubicBezTo>
                    <a:pt x="2236" y="1839"/>
                    <a:pt x="2930" y="1047"/>
                    <a:pt x="3748" y="344"/>
                  </a:cubicBezTo>
                  <a:cubicBezTo>
                    <a:pt x="3784" y="310"/>
                    <a:pt x="3809" y="266"/>
                    <a:pt x="3812" y="218"/>
                  </a:cubicBezTo>
                  <a:cubicBezTo>
                    <a:pt x="3815" y="168"/>
                    <a:pt x="3803" y="121"/>
                    <a:pt x="3773" y="82"/>
                  </a:cubicBezTo>
                  <a:cubicBezTo>
                    <a:pt x="3742" y="40"/>
                    <a:pt x="3700" y="15"/>
                    <a:pt x="3653" y="4"/>
                  </a:cubicBezTo>
                  <a:cubicBezTo>
                    <a:pt x="3640" y="2"/>
                    <a:pt x="3628" y="1"/>
                    <a:pt x="3615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4213;p57">
              <a:extLst>
                <a:ext uri="{FF2B5EF4-FFF2-40B4-BE49-F238E27FC236}">
                  <a16:creationId xmlns:a16="http://schemas.microsoft.com/office/drawing/2014/main" id="{C0D1B5BE-7F2E-417D-AA61-784AF72C6591}"/>
                </a:ext>
              </a:extLst>
            </p:cNvPr>
            <p:cNvSpPr/>
            <p:nvPr/>
          </p:nvSpPr>
          <p:spPr>
            <a:xfrm>
              <a:off x="6753250" y="2222775"/>
              <a:ext cx="107775" cy="243225"/>
            </a:xfrm>
            <a:custGeom>
              <a:avLst/>
              <a:gdLst/>
              <a:ahLst/>
              <a:cxnLst/>
              <a:rect l="l" t="t" r="r" b="b"/>
              <a:pathLst>
                <a:path w="4311" h="9729" extrusionOk="0">
                  <a:moveTo>
                    <a:pt x="216" y="1"/>
                  </a:moveTo>
                  <a:cubicBezTo>
                    <a:pt x="162" y="1"/>
                    <a:pt x="109" y="24"/>
                    <a:pt x="70" y="67"/>
                  </a:cubicBezTo>
                  <a:cubicBezTo>
                    <a:pt x="70" y="70"/>
                    <a:pt x="68" y="70"/>
                    <a:pt x="68" y="73"/>
                  </a:cubicBezTo>
                  <a:cubicBezTo>
                    <a:pt x="1" y="156"/>
                    <a:pt x="12" y="276"/>
                    <a:pt x="90" y="340"/>
                  </a:cubicBezTo>
                  <a:cubicBezTo>
                    <a:pt x="1393" y="1451"/>
                    <a:pt x="2400" y="2879"/>
                    <a:pt x="3002" y="4483"/>
                  </a:cubicBezTo>
                  <a:cubicBezTo>
                    <a:pt x="3619" y="6101"/>
                    <a:pt x="3837" y="7839"/>
                    <a:pt x="3630" y="9510"/>
                  </a:cubicBezTo>
                  <a:cubicBezTo>
                    <a:pt x="3616" y="9600"/>
                    <a:pt x="3672" y="9686"/>
                    <a:pt x="3764" y="9720"/>
                  </a:cubicBezTo>
                  <a:cubicBezTo>
                    <a:pt x="3770" y="9722"/>
                    <a:pt x="3781" y="9725"/>
                    <a:pt x="3786" y="9725"/>
                  </a:cubicBezTo>
                  <a:cubicBezTo>
                    <a:pt x="3798" y="9728"/>
                    <a:pt x="3806" y="9728"/>
                    <a:pt x="3814" y="9728"/>
                  </a:cubicBezTo>
                  <a:cubicBezTo>
                    <a:pt x="3853" y="9728"/>
                    <a:pt x="3892" y="9714"/>
                    <a:pt x="3926" y="9695"/>
                  </a:cubicBezTo>
                  <a:cubicBezTo>
                    <a:pt x="3968" y="9667"/>
                    <a:pt x="4001" y="9622"/>
                    <a:pt x="4007" y="9569"/>
                  </a:cubicBezTo>
                  <a:cubicBezTo>
                    <a:pt x="4311" y="7870"/>
                    <a:pt x="4113" y="6004"/>
                    <a:pt x="3446" y="4313"/>
                  </a:cubicBezTo>
                  <a:cubicBezTo>
                    <a:pt x="3117" y="3473"/>
                    <a:pt x="2690" y="2684"/>
                    <a:pt x="2174" y="1970"/>
                  </a:cubicBezTo>
                  <a:cubicBezTo>
                    <a:pt x="1661" y="1247"/>
                    <a:pt x="1038" y="600"/>
                    <a:pt x="333" y="42"/>
                  </a:cubicBezTo>
                  <a:lnTo>
                    <a:pt x="327" y="39"/>
                  </a:lnTo>
                  <a:cubicBezTo>
                    <a:pt x="294" y="13"/>
                    <a:pt x="255" y="1"/>
                    <a:pt x="216" y="1"/>
                  </a:cubicBezTo>
                  <a:close/>
                </a:path>
              </a:pathLst>
            </a:custGeom>
            <a:solidFill>
              <a:srgbClr val="6837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4214;p57">
              <a:extLst>
                <a:ext uri="{FF2B5EF4-FFF2-40B4-BE49-F238E27FC236}">
                  <a16:creationId xmlns:a16="http://schemas.microsoft.com/office/drawing/2014/main" id="{F26EB553-3EFC-490E-B33F-A4865FA465F2}"/>
                </a:ext>
              </a:extLst>
            </p:cNvPr>
            <p:cNvSpPr/>
            <p:nvPr/>
          </p:nvSpPr>
          <p:spPr>
            <a:xfrm>
              <a:off x="6325375" y="2783925"/>
              <a:ext cx="122700" cy="84750"/>
            </a:xfrm>
            <a:custGeom>
              <a:avLst/>
              <a:gdLst/>
              <a:ahLst/>
              <a:cxnLst/>
              <a:rect l="l" t="t" r="r" b="b"/>
              <a:pathLst>
                <a:path w="4908" h="3390" extrusionOk="0">
                  <a:moveTo>
                    <a:pt x="753" y="1"/>
                  </a:moveTo>
                  <a:cubicBezTo>
                    <a:pt x="444" y="1"/>
                    <a:pt x="166" y="223"/>
                    <a:pt x="117" y="525"/>
                  </a:cubicBezTo>
                  <a:cubicBezTo>
                    <a:pt x="0" y="1301"/>
                    <a:pt x="193" y="2687"/>
                    <a:pt x="1674" y="3220"/>
                  </a:cubicBezTo>
                  <a:cubicBezTo>
                    <a:pt x="2001" y="3338"/>
                    <a:pt x="2310" y="3390"/>
                    <a:pt x="2599" y="3390"/>
                  </a:cubicBezTo>
                  <a:cubicBezTo>
                    <a:pt x="3614" y="3390"/>
                    <a:pt x="4373" y="2750"/>
                    <a:pt x="4721" y="2107"/>
                  </a:cubicBezTo>
                  <a:cubicBezTo>
                    <a:pt x="4907" y="1761"/>
                    <a:pt x="4902" y="1390"/>
                    <a:pt x="4545" y="1228"/>
                  </a:cubicBezTo>
                  <a:cubicBezTo>
                    <a:pt x="3836" y="907"/>
                    <a:pt x="2556" y="400"/>
                    <a:pt x="899" y="17"/>
                  </a:cubicBezTo>
                  <a:cubicBezTo>
                    <a:pt x="850" y="6"/>
                    <a:pt x="801" y="1"/>
                    <a:pt x="7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4215;p57">
              <a:extLst>
                <a:ext uri="{FF2B5EF4-FFF2-40B4-BE49-F238E27FC236}">
                  <a16:creationId xmlns:a16="http://schemas.microsoft.com/office/drawing/2014/main" id="{8FD9ACFB-E128-4C8C-87F0-1EBFC689F043}"/>
                </a:ext>
              </a:extLst>
            </p:cNvPr>
            <p:cNvSpPr/>
            <p:nvPr/>
          </p:nvSpPr>
          <p:spPr>
            <a:xfrm>
              <a:off x="6301450" y="2074625"/>
              <a:ext cx="151925" cy="133575"/>
            </a:xfrm>
            <a:custGeom>
              <a:avLst/>
              <a:gdLst/>
              <a:ahLst/>
              <a:cxnLst/>
              <a:rect l="l" t="t" r="r" b="b"/>
              <a:pathLst>
                <a:path w="6077" h="5343" extrusionOk="0">
                  <a:moveTo>
                    <a:pt x="313" y="1"/>
                  </a:moveTo>
                  <a:lnTo>
                    <a:pt x="0" y="224"/>
                  </a:lnTo>
                  <a:cubicBezTo>
                    <a:pt x="1526" y="2366"/>
                    <a:pt x="3566" y="4138"/>
                    <a:pt x="5901" y="5343"/>
                  </a:cubicBezTo>
                  <a:lnTo>
                    <a:pt x="6077" y="5003"/>
                  </a:lnTo>
                  <a:cubicBezTo>
                    <a:pt x="3794" y="3823"/>
                    <a:pt x="1800" y="2093"/>
                    <a:pt x="313" y="1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4216;p57">
              <a:extLst>
                <a:ext uri="{FF2B5EF4-FFF2-40B4-BE49-F238E27FC236}">
                  <a16:creationId xmlns:a16="http://schemas.microsoft.com/office/drawing/2014/main" id="{A363444C-7563-4571-9A18-3AB9725563D1}"/>
                </a:ext>
              </a:extLst>
            </p:cNvPr>
            <p:cNvSpPr/>
            <p:nvPr/>
          </p:nvSpPr>
          <p:spPr>
            <a:xfrm>
              <a:off x="6611250" y="4731975"/>
              <a:ext cx="124600" cy="103725"/>
            </a:xfrm>
            <a:custGeom>
              <a:avLst/>
              <a:gdLst/>
              <a:ahLst/>
              <a:cxnLst/>
              <a:rect l="l" t="t" r="r" b="b"/>
              <a:pathLst>
                <a:path w="4984" h="4149" extrusionOk="0">
                  <a:moveTo>
                    <a:pt x="642" y="0"/>
                  </a:moveTo>
                  <a:lnTo>
                    <a:pt x="642" y="0"/>
                  </a:lnTo>
                  <a:cubicBezTo>
                    <a:pt x="1" y="1406"/>
                    <a:pt x="171" y="2823"/>
                    <a:pt x="812" y="4149"/>
                  </a:cubicBezTo>
                  <a:cubicBezTo>
                    <a:pt x="2308" y="4026"/>
                    <a:pt x="2961" y="3844"/>
                    <a:pt x="4222" y="3579"/>
                  </a:cubicBezTo>
                  <a:cubicBezTo>
                    <a:pt x="4219" y="3579"/>
                    <a:pt x="4983" y="857"/>
                    <a:pt x="642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4217;p57">
              <a:extLst>
                <a:ext uri="{FF2B5EF4-FFF2-40B4-BE49-F238E27FC236}">
                  <a16:creationId xmlns:a16="http://schemas.microsoft.com/office/drawing/2014/main" id="{08384E8A-4C14-4102-A01F-D08A5C5838E5}"/>
                </a:ext>
              </a:extLst>
            </p:cNvPr>
            <p:cNvSpPr/>
            <p:nvPr/>
          </p:nvSpPr>
          <p:spPr>
            <a:xfrm>
              <a:off x="6315300" y="4631000"/>
              <a:ext cx="317800" cy="207575"/>
            </a:xfrm>
            <a:custGeom>
              <a:avLst/>
              <a:gdLst/>
              <a:ahLst/>
              <a:cxnLst/>
              <a:rect l="l" t="t" r="r" b="b"/>
              <a:pathLst>
                <a:path w="12712" h="8303" extrusionOk="0">
                  <a:moveTo>
                    <a:pt x="8131" y="1"/>
                  </a:moveTo>
                  <a:cubicBezTo>
                    <a:pt x="8009" y="1"/>
                    <a:pt x="7883" y="6"/>
                    <a:pt x="7752" y="16"/>
                  </a:cubicBezTo>
                  <a:cubicBezTo>
                    <a:pt x="5799" y="170"/>
                    <a:pt x="4845" y="1821"/>
                    <a:pt x="4942" y="2658"/>
                  </a:cubicBezTo>
                  <a:cubicBezTo>
                    <a:pt x="4940" y="2648"/>
                    <a:pt x="4937" y="2641"/>
                    <a:pt x="4934" y="2638"/>
                  </a:cubicBezTo>
                  <a:lnTo>
                    <a:pt x="4934" y="2638"/>
                  </a:lnTo>
                  <a:cubicBezTo>
                    <a:pt x="4776" y="2218"/>
                    <a:pt x="4456" y="1652"/>
                    <a:pt x="3422" y="1202"/>
                  </a:cubicBezTo>
                  <a:cubicBezTo>
                    <a:pt x="3099" y="1062"/>
                    <a:pt x="2770" y="997"/>
                    <a:pt x="2449" y="997"/>
                  </a:cubicBezTo>
                  <a:cubicBezTo>
                    <a:pt x="1155" y="997"/>
                    <a:pt x="0" y="2047"/>
                    <a:pt x="18" y="3462"/>
                  </a:cubicBezTo>
                  <a:lnTo>
                    <a:pt x="74" y="7928"/>
                  </a:lnTo>
                  <a:cubicBezTo>
                    <a:pt x="74" y="7928"/>
                    <a:pt x="3111" y="8303"/>
                    <a:pt x="7360" y="8303"/>
                  </a:cubicBezTo>
                  <a:cubicBezTo>
                    <a:pt x="8998" y="8303"/>
                    <a:pt x="10817" y="8247"/>
                    <a:pt x="12712" y="8093"/>
                  </a:cubicBezTo>
                  <a:cubicBezTo>
                    <a:pt x="12067" y="6770"/>
                    <a:pt x="11897" y="5350"/>
                    <a:pt x="12539" y="3950"/>
                  </a:cubicBezTo>
                  <a:cubicBezTo>
                    <a:pt x="11523" y="3752"/>
                    <a:pt x="11493" y="3735"/>
                    <a:pt x="11063" y="3716"/>
                  </a:cubicBezTo>
                  <a:cubicBezTo>
                    <a:pt x="11063" y="3716"/>
                    <a:pt x="11439" y="1"/>
                    <a:pt x="81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4218;p57">
              <a:extLst>
                <a:ext uri="{FF2B5EF4-FFF2-40B4-BE49-F238E27FC236}">
                  <a16:creationId xmlns:a16="http://schemas.microsoft.com/office/drawing/2014/main" id="{E926D54D-426A-434C-9C22-46EFFA85775D}"/>
                </a:ext>
              </a:extLst>
            </p:cNvPr>
            <p:cNvSpPr/>
            <p:nvPr/>
          </p:nvSpPr>
          <p:spPr>
            <a:xfrm>
              <a:off x="631560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15907" y="0"/>
                  </a:moveTo>
                  <a:cubicBezTo>
                    <a:pt x="15902" y="0"/>
                    <a:pt x="15897" y="1"/>
                    <a:pt x="15891" y="2"/>
                  </a:cubicBezTo>
                  <a:cubicBezTo>
                    <a:pt x="12327" y="582"/>
                    <a:pt x="8751" y="742"/>
                    <a:pt x="5896" y="742"/>
                  </a:cubicBezTo>
                  <a:cubicBezTo>
                    <a:pt x="2411" y="742"/>
                    <a:pt x="1" y="504"/>
                    <a:pt x="1" y="504"/>
                  </a:cubicBezTo>
                  <a:lnTo>
                    <a:pt x="1" y="504"/>
                  </a:lnTo>
                  <a:lnTo>
                    <a:pt x="6" y="1506"/>
                  </a:lnTo>
                  <a:cubicBezTo>
                    <a:pt x="6" y="1506"/>
                    <a:pt x="3471" y="2010"/>
                    <a:pt x="7666" y="2010"/>
                  </a:cubicBezTo>
                  <a:cubicBezTo>
                    <a:pt x="10324" y="2010"/>
                    <a:pt x="13275" y="1808"/>
                    <a:pt x="15824" y="1146"/>
                  </a:cubicBezTo>
                  <a:cubicBezTo>
                    <a:pt x="15824" y="1146"/>
                    <a:pt x="16165" y="0"/>
                    <a:pt x="15907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4219;p57">
              <a:extLst>
                <a:ext uri="{FF2B5EF4-FFF2-40B4-BE49-F238E27FC236}">
                  <a16:creationId xmlns:a16="http://schemas.microsoft.com/office/drawing/2014/main" id="{FED1E59A-3C01-468B-8D3B-1C131421A330}"/>
                </a:ext>
              </a:extLst>
            </p:cNvPr>
            <p:cNvSpPr/>
            <p:nvPr/>
          </p:nvSpPr>
          <p:spPr>
            <a:xfrm>
              <a:off x="6361700" y="4727375"/>
              <a:ext cx="57425" cy="57200"/>
            </a:xfrm>
            <a:custGeom>
              <a:avLst/>
              <a:gdLst/>
              <a:ahLst/>
              <a:cxnLst/>
              <a:rect l="l" t="t" r="r" b="b"/>
              <a:pathLst>
                <a:path w="2297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11" y="3"/>
                    <a:pt x="1" y="519"/>
                    <a:pt x="4" y="1149"/>
                  </a:cubicBezTo>
                  <a:cubicBezTo>
                    <a:pt x="9" y="1781"/>
                    <a:pt x="520" y="2288"/>
                    <a:pt x="1151" y="2288"/>
                  </a:cubicBezTo>
                  <a:cubicBezTo>
                    <a:pt x="1152" y="2288"/>
                    <a:pt x="1154" y="2288"/>
                    <a:pt x="1156" y="2288"/>
                  </a:cubicBezTo>
                  <a:cubicBezTo>
                    <a:pt x="1786" y="2285"/>
                    <a:pt x="2297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4220;p57">
              <a:extLst>
                <a:ext uri="{FF2B5EF4-FFF2-40B4-BE49-F238E27FC236}">
                  <a16:creationId xmlns:a16="http://schemas.microsoft.com/office/drawing/2014/main" id="{D6B30819-BC60-4A6C-805E-28DDC0884ED1}"/>
                </a:ext>
              </a:extLst>
            </p:cNvPr>
            <p:cNvSpPr/>
            <p:nvPr/>
          </p:nvSpPr>
          <p:spPr>
            <a:xfrm>
              <a:off x="6485575" y="4720450"/>
              <a:ext cx="110625" cy="18025"/>
            </a:xfrm>
            <a:custGeom>
              <a:avLst/>
              <a:gdLst/>
              <a:ahLst/>
              <a:cxnLst/>
              <a:rect l="l" t="t" r="r" b="b"/>
              <a:pathLst>
                <a:path w="4425" h="721" extrusionOk="0">
                  <a:moveTo>
                    <a:pt x="4195" y="0"/>
                  </a:moveTo>
                  <a:cubicBezTo>
                    <a:pt x="4190" y="0"/>
                    <a:pt x="4185" y="0"/>
                    <a:pt x="4180" y="1"/>
                  </a:cubicBezTo>
                  <a:lnTo>
                    <a:pt x="221" y="266"/>
                  </a:lnTo>
                  <a:cubicBezTo>
                    <a:pt x="95" y="277"/>
                    <a:pt x="0" y="383"/>
                    <a:pt x="9" y="506"/>
                  </a:cubicBezTo>
                  <a:cubicBezTo>
                    <a:pt x="20" y="629"/>
                    <a:pt x="118" y="721"/>
                    <a:pt x="235" y="721"/>
                  </a:cubicBezTo>
                  <a:lnTo>
                    <a:pt x="249" y="721"/>
                  </a:lnTo>
                  <a:lnTo>
                    <a:pt x="4207" y="456"/>
                  </a:lnTo>
                  <a:cubicBezTo>
                    <a:pt x="4333" y="444"/>
                    <a:pt x="4425" y="338"/>
                    <a:pt x="4419" y="216"/>
                  </a:cubicBezTo>
                  <a:cubicBezTo>
                    <a:pt x="4414" y="90"/>
                    <a:pt x="4314" y="0"/>
                    <a:pt x="4195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4221;p57">
              <a:extLst>
                <a:ext uri="{FF2B5EF4-FFF2-40B4-BE49-F238E27FC236}">
                  <a16:creationId xmlns:a16="http://schemas.microsoft.com/office/drawing/2014/main" id="{AE44A5E6-4198-4BB6-BE11-BCA7BB1701B0}"/>
                </a:ext>
              </a:extLst>
            </p:cNvPr>
            <p:cNvSpPr/>
            <p:nvPr/>
          </p:nvSpPr>
          <p:spPr>
            <a:xfrm>
              <a:off x="6478175" y="4621525"/>
              <a:ext cx="161900" cy="95400"/>
            </a:xfrm>
            <a:custGeom>
              <a:avLst/>
              <a:gdLst/>
              <a:ahLst/>
              <a:cxnLst/>
              <a:rect l="l" t="t" r="r" b="b"/>
              <a:pathLst>
                <a:path w="6476" h="3816" extrusionOk="0">
                  <a:moveTo>
                    <a:pt x="4392" y="454"/>
                  </a:moveTo>
                  <a:cubicBezTo>
                    <a:pt x="4417" y="454"/>
                    <a:pt x="4436" y="459"/>
                    <a:pt x="4450" y="471"/>
                  </a:cubicBezTo>
                  <a:cubicBezTo>
                    <a:pt x="4503" y="512"/>
                    <a:pt x="4501" y="660"/>
                    <a:pt x="4439" y="844"/>
                  </a:cubicBezTo>
                  <a:cubicBezTo>
                    <a:pt x="4241" y="1450"/>
                    <a:pt x="3937" y="2016"/>
                    <a:pt x="3547" y="2518"/>
                  </a:cubicBezTo>
                  <a:lnTo>
                    <a:pt x="3474" y="2591"/>
                  </a:lnTo>
                  <a:cubicBezTo>
                    <a:pt x="3516" y="2432"/>
                    <a:pt x="3552" y="2267"/>
                    <a:pt x="3586" y="2111"/>
                  </a:cubicBezTo>
                  <a:cubicBezTo>
                    <a:pt x="3694" y="1634"/>
                    <a:pt x="3798" y="1179"/>
                    <a:pt x="4049" y="761"/>
                  </a:cubicBezTo>
                  <a:cubicBezTo>
                    <a:pt x="4110" y="660"/>
                    <a:pt x="4183" y="546"/>
                    <a:pt x="4277" y="487"/>
                  </a:cubicBezTo>
                  <a:cubicBezTo>
                    <a:pt x="4311" y="465"/>
                    <a:pt x="4353" y="454"/>
                    <a:pt x="4392" y="454"/>
                  </a:cubicBezTo>
                  <a:close/>
                  <a:moveTo>
                    <a:pt x="5759" y="1536"/>
                  </a:moveTo>
                  <a:cubicBezTo>
                    <a:pt x="5868" y="1536"/>
                    <a:pt x="5979" y="1606"/>
                    <a:pt x="5988" y="1679"/>
                  </a:cubicBezTo>
                  <a:cubicBezTo>
                    <a:pt x="5996" y="1732"/>
                    <a:pt x="5960" y="1824"/>
                    <a:pt x="5776" y="1974"/>
                  </a:cubicBezTo>
                  <a:cubicBezTo>
                    <a:pt x="5187" y="2457"/>
                    <a:pt x="4467" y="2795"/>
                    <a:pt x="3795" y="2926"/>
                  </a:cubicBezTo>
                  <a:cubicBezTo>
                    <a:pt x="3825" y="2892"/>
                    <a:pt x="3853" y="2853"/>
                    <a:pt x="3887" y="2814"/>
                  </a:cubicBezTo>
                  <a:cubicBezTo>
                    <a:pt x="4314" y="2401"/>
                    <a:pt x="4785" y="2030"/>
                    <a:pt x="5296" y="1720"/>
                  </a:cubicBezTo>
                  <a:cubicBezTo>
                    <a:pt x="5444" y="1626"/>
                    <a:pt x="5605" y="1536"/>
                    <a:pt x="5759" y="1536"/>
                  </a:cubicBezTo>
                  <a:close/>
                  <a:moveTo>
                    <a:pt x="4391" y="1"/>
                  </a:moveTo>
                  <a:cubicBezTo>
                    <a:pt x="4272" y="1"/>
                    <a:pt x="4148" y="36"/>
                    <a:pt x="4035" y="105"/>
                  </a:cubicBezTo>
                  <a:cubicBezTo>
                    <a:pt x="3867" y="214"/>
                    <a:pt x="3756" y="373"/>
                    <a:pt x="3664" y="526"/>
                  </a:cubicBezTo>
                  <a:cubicBezTo>
                    <a:pt x="3374" y="1006"/>
                    <a:pt x="3256" y="1514"/>
                    <a:pt x="3142" y="2011"/>
                  </a:cubicBezTo>
                  <a:cubicBezTo>
                    <a:pt x="3053" y="2401"/>
                    <a:pt x="2969" y="2769"/>
                    <a:pt x="2804" y="3107"/>
                  </a:cubicBezTo>
                  <a:lnTo>
                    <a:pt x="218" y="3364"/>
                  </a:lnTo>
                  <a:cubicBezTo>
                    <a:pt x="93" y="3378"/>
                    <a:pt x="1" y="3484"/>
                    <a:pt x="15" y="3609"/>
                  </a:cubicBezTo>
                  <a:cubicBezTo>
                    <a:pt x="26" y="3729"/>
                    <a:pt x="126" y="3816"/>
                    <a:pt x="241" y="3816"/>
                  </a:cubicBezTo>
                  <a:cubicBezTo>
                    <a:pt x="249" y="3816"/>
                    <a:pt x="255" y="3816"/>
                    <a:pt x="263" y="3813"/>
                  </a:cubicBezTo>
                  <a:lnTo>
                    <a:pt x="3025" y="3539"/>
                  </a:lnTo>
                  <a:cubicBezTo>
                    <a:pt x="3053" y="3551"/>
                    <a:pt x="3081" y="3559"/>
                    <a:pt x="3109" y="3559"/>
                  </a:cubicBezTo>
                  <a:cubicBezTo>
                    <a:pt x="3148" y="3559"/>
                    <a:pt x="3184" y="3545"/>
                    <a:pt x="3220" y="3523"/>
                  </a:cubicBezTo>
                  <a:lnTo>
                    <a:pt x="4409" y="3405"/>
                  </a:lnTo>
                  <a:cubicBezTo>
                    <a:pt x="4534" y="3392"/>
                    <a:pt x="4626" y="3283"/>
                    <a:pt x="4612" y="3157"/>
                  </a:cubicBezTo>
                  <a:cubicBezTo>
                    <a:pt x="5173" y="2940"/>
                    <a:pt x="5681" y="2630"/>
                    <a:pt x="6063" y="2323"/>
                  </a:cubicBezTo>
                  <a:cubicBezTo>
                    <a:pt x="6166" y="2239"/>
                    <a:pt x="6476" y="1985"/>
                    <a:pt x="6440" y="1628"/>
                  </a:cubicBezTo>
                  <a:cubicBezTo>
                    <a:pt x="6403" y="1290"/>
                    <a:pt x="6070" y="1084"/>
                    <a:pt x="5765" y="1084"/>
                  </a:cubicBezTo>
                  <a:cubicBezTo>
                    <a:pt x="5763" y="1084"/>
                    <a:pt x="5761" y="1084"/>
                    <a:pt x="5759" y="1084"/>
                  </a:cubicBezTo>
                  <a:cubicBezTo>
                    <a:pt x="5485" y="1090"/>
                    <a:pt x="5257" y="1215"/>
                    <a:pt x="5059" y="1335"/>
                  </a:cubicBezTo>
                  <a:cubicBezTo>
                    <a:pt x="4908" y="1430"/>
                    <a:pt x="4760" y="1525"/>
                    <a:pt x="4618" y="1626"/>
                  </a:cubicBezTo>
                  <a:cubicBezTo>
                    <a:pt x="4715" y="1416"/>
                    <a:pt x="4799" y="1204"/>
                    <a:pt x="4869" y="984"/>
                  </a:cubicBezTo>
                  <a:cubicBezTo>
                    <a:pt x="5033" y="490"/>
                    <a:pt x="4886" y="239"/>
                    <a:pt x="4732" y="116"/>
                  </a:cubicBezTo>
                  <a:cubicBezTo>
                    <a:pt x="4636" y="39"/>
                    <a:pt x="4517" y="1"/>
                    <a:pt x="4391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4222;p57">
              <a:extLst>
                <a:ext uri="{FF2B5EF4-FFF2-40B4-BE49-F238E27FC236}">
                  <a16:creationId xmlns:a16="http://schemas.microsoft.com/office/drawing/2014/main" id="{50789AD7-1C97-4626-9C76-60D5409A6D81}"/>
                </a:ext>
              </a:extLst>
            </p:cNvPr>
            <p:cNvSpPr/>
            <p:nvPr/>
          </p:nvSpPr>
          <p:spPr>
            <a:xfrm>
              <a:off x="5690350" y="4731975"/>
              <a:ext cx="124650" cy="103725"/>
            </a:xfrm>
            <a:custGeom>
              <a:avLst/>
              <a:gdLst/>
              <a:ahLst/>
              <a:cxnLst/>
              <a:rect l="l" t="t" r="r" b="b"/>
              <a:pathLst>
                <a:path w="4986" h="4149" extrusionOk="0">
                  <a:moveTo>
                    <a:pt x="4344" y="0"/>
                  </a:moveTo>
                  <a:lnTo>
                    <a:pt x="4344" y="0"/>
                  </a:lnTo>
                  <a:cubicBezTo>
                    <a:pt x="0" y="857"/>
                    <a:pt x="765" y="3579"/>
                    <a:pt x="765" y="3579"/>
                  </a:cubicBezTo>
                  <a:cubicBezTo>
                    <a:pt x="2026" y="3844"/>
                    <a:pt x="2678" y="4026"/>
                    <a:pt x="4174" y="4149"/>
                  </a:cubicBezTo>
                  <a:cubicBezTo>
                    <a:pt x="4815" y="2823"/>
                    <a:pt x="4986" y="1406"/>
                    <a:pt x="4344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4223;p57">
              <a:extLst>
                <a:ext uri="{FF2B5EF4-FFF2-40B4-BE49-F238E27FC236}">
                  <a16:creationId xmlns:a16="http://schemas.microsoft.com/office/drawing/2014/main" id="{B4C09975-7A4D-4362-AE44-B39532C522E7}"/>
                </a:ext>
              </a:extLst>
            </p:cNvPr>
            <p:cNvSpPr/>
            <p:nvPr/>
          </p:nvSpPr>
          <p:spPr>
            <a:xfrm>
              <a:off x="5793000" y="4631000"/>
              <a:ext cx="317875" cy="207575"/>
            </a:xfrm>
            <a:custGeom>
              <a:avLst/>
              <a:gdLst/>
              <a:ahLst/>
              <a:cxnLst/>
              <a:rect l="l" t="t" r="r" b="b"/>
              <a:pathLst>
                <a:path w="12715" h="8303" extrusionOk="0">
                  <a:moveTo>
                    <a:pt x="4585" y="1"/>
                  </a:moveTo>
                  <a:cubicBezTo>
                    <a:pt x="1276" y="1"/>
                    <a:pt x="1652" y="3716"/>
                    <a:pt x="1652" y="3716"/>
                  </a:cubicBezTo>
                  <a:cubicBezTo>
                    <a:pt x="1223" y="3735"/>
                    <a:pt x="1192" y="3752"/>
                    <a:pt x="177" y="3950"/>
                  </a:cubicBezTo>
                  <a:cubicBezTo>
                    <a:pt x="818" y="5350"/>
                    <a:pt x="642" y="6770"/>
                    <a:pt x="1" y="8093"/>
                  </a:cubicBezTo>
                  <a:cubicBezTo>
                    <a:pt x="1895" y="8247"/>
                    <a:pt x="3714" y="8303"/>
                    <a:pt x="5353" y="8303"/>
                  </a:cubicBezTo>
                  <a:cubicBezTo>
                    <a:pt x="9602" y="8303"/>
                    <a:pt x="12639" y="7928"/>
                    <a:pt x="12639" y="7928"/>
                  </a:cubicBezTo>
                  <a:lnTo>
                    <a:pt x="12694" y="3462"/>
                  </a:lnTo>
                  <a:cubicBezTo>
                    <a:pt x="12714" y="2047"/>
                    <a:pt x="11560" y="997"/>
                    <a:pt x="10265" y="997"/>
                  </a:cubicBezTo>
                  <a:cubicBezTo>
                    <a:pt x="9944" y="997"/>
                    <a:pt x="9614" y="1062"/>
                    <a:pt x="9291" y="1202"/>
                  </a:cubicBezTo>
                  <a:cubicBezTo>
                    <a:pt x="8255" y="1654"/>
                    <a:pt x="7937" y="2223"/>
                    <a:pt x="7776" y="2643"/>
                  </a:cubicBezTo>
                  <a:lnTo>
                    <a:pt x="7776" y="2643"/>
                  </a:lnTo>
                  <a:cubicBezTo>
                    <a:pt x="7774" y="2646"/>
                    <a:pt x="7772" y="2652"/>
                    <a:pt x="7770" y="2658"/>
                  </a:cubicBezTo>
                  <a:cubicBezTo>
                    <a:pt x="7868" y="1821"/>
                    <a:pt x="6917" y="170"/>
                    <a:pt x="4964" y="16"/>
                  </a:cubicBezTo>
                  <a:cubicBezTo>
                    <a:pt x="4832" y="6"/>
                    <a:pt x="4706" y="1"/>
                    <a:pt x="458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4224;p57">
              <a:extLst>
                <a:ext uri="{FF2B5EF4-FFF2-40B4-BE49-F238E27FC236}">
                  <a16:creationId xmlns:a16="http://schemas.microsoft.com/office/drawing/2014/main" id="{25FE0084-7CF2-4BD9-97FD-C6B400850A2F}"/>
                </a:ext>
              </a:extLst>
            </p:cNvPr>
            <p:cNvSpPr/>
            <p:nvPr/>
          </p:nvSpPr>
          <p:spPr>
            <a:xfrm>
              <a:off x="6015350" y="4727375"/>
              <a:ext cx="57350" cy="57200"/>
            </a:xfrm>
            <a:custGeom>
              <a:avLst/>
              <a:gdLst/>
              <a:ahLst/>
              <a:cxnLst/>
              <a:rect l="l" t="t" r="r" b="b"/>
              <a:pathLst>
                <a:path w="2294" h="2288" extrusionOk="0">
                  <a:moveTo>
                    <a:pt x="1147" y="0"/>
                  </a:moveTo>
                  <a:cubicBezTo>
                    <a:pt x="1145" y="0"/>
                    <a:pt x="1143" y="0"/>
                    <a:pt x="1142" y="0"/>
                  </a:cubicBezTo>
                  <a:cubicBezTo>
                    <a:pt x="508" y="3"/>
                    <a:pt x="1" y="519"/>
                    <a:pt x="3" y="1149"/>
                  </a:cubicBezTo>
                  <a:cubicBezTo>
                    <a:pt x="6" y="1781"/>
                    <a:pt x="519" y="2288"/>
                    <a:pt x="1148" y="2288"/>
                  </a:cubicBezTo>
                  <a:cubicBezTo>
                    <a:pt x="1149" y="2288"/>
                    <a:pt x="1151" y="2288"/>
                    <a:pt x="1153" y="2288"/>
                  </a:cubicBezTo>
                  <a:cubicBezTo>
                    <a:pt x="1786" y="2285"/>
                    <a:pt x="2294" y="1769"/>
                    <a:pt x="2291" y="1135"/>
                  </a:cubicBezTo>
                  <a:cubicBezTo>
                    <a:pt x="2288" y="507"/>
                    <a:pt x="1775" y="0"/>
                    <a:pt x="1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4225;p57">
              <a:extLst>
                <a:ext uri="{FF2B5EF4-FFF2-40B4-BE49-F238E27FC236}">
                  <a16:creationId xmlns:a16="http://schemas.microsoft.com/office/drawing/2014/main" id="{242FCF3D-F820-47C3-868E-41E136F3433E}"/>
                </a:ext>
              </a:extLst>
            </p:cNvPr>
            <p:cNvSpPr/>
            <p:nvPr/>
          </p:nvSpPr>
          <p:spPr>
            <a:xfrm>
              <a:off x="5706450" y="4818975"/>
              <a:ext cx="404125" cy="50275"/>
            </a:xfrm>
            <a:custGeom>
              <a:avLst/>
              <a:gdLst/>
              <a:ahLst/>
              <a:cxnLst/>
              <a:rect l="l" t="t" r="r" b="b"/>
              <a:pathLst>
                <a:path w="16165" h="2011" extrusionOk="0">
                  <a:moveTo>
                    <a:pt x="258" y="0"/>
                  </a:moveTo>
                  <a:cubicBezTo>
                    <a:pt x="0" y="0"/>
                    <a:pt x="338" y="1146"/>
                    <a:pt x="338" y="1146"/>
                  </a:cubicBezTo>
                  <a:cubicBezTo>
                    <a:pt x="2888" y="1808"/>
                    <a:pt x="5840" y="2010"/>
                    <a:pt x="8498" y="2010"/>
                  </a:cubicBezTo>
                  <a:cubicBezTo>
                    <a:pt x="12693" y="2010"/>
                    <a:pt x="16156" y="1506"/>
                    <a:pt x="16156" y="1506"/>
                  </a:cubicBezTo>
                  <a:lnTo>
                    <a:pt x="16165" y="504"/>
                  </a:lnTo>
                  <a:lnTo>
                    <a:pt x="16165" y="504"/>
                  </a:lnTo>
                  <a:cubicBezTo>
                    <a:pt x="16164" y="504"/>
                    <a:pt x="13754" y="742"/>
                    <a:pt x="10269" y="742"/>
                  </a:cubicBezTo>
                  <a:cubicBezTo>
                    <a:pt x="7414" y="742"/>
                    <a:pt x="3838" y="582"/>
                    <a:pt x="274" y="2"/>
                  </a:cubicBezTo>
                  <a:cubicBezTo>
                    <a:pt x="268" y="1"/>
                    <a:pt x="263" y="0"/>
                    <a:pt x="258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4226;p57">
              <a:extLst>
                <a:ext uri="{FF2B5EF4-FFF2-40B4-BE49-F238E27FC236}">
                  <a16:creationId xmlns:a16="http://schemas.microsoft.com/office/drawing/2014/main" id="{D30F7FFD-9666-463F-B549-6B772778EA06}"/>
                </a:ext>
              </a:extLst>
            </p:cNvPr>
            <p:cNvSpPr/>
            <p:nvPr/>
          </p:nvSpPr>
          <p:spPr>
            <a:xfrm>
              <a:off x="5829825" y="4720450"/>
              <a:ext cx="110725" cy="18025"/>
            </a:xfrm>
            <a:custGeom>
              <a:avLst/>
              <a:gdLst/>
              <a:ahLst/>
              <a:cxnLst/>
              <a:rect l="l" t="t" r="r" b="b"/>
              <a:pathLst>
                <a:path w="4429" h="721" extrusionOk="0">
                  <a:moveTo>
                    <a:pt x="236" y="0"/>
                  </a:moveTo>
                  <a:cubicBezTo>
                    <a:pt x="120" y="0"/>
                    <a:pt x="17" y="90"/>
                    <a:pt x="6" y="216"/>
                  </a:cubicBezTo>
                  <a:cubicBezTo>
                    <a:pt x="1" y="338"/>
                    <a:pt x="96" y="444"/>
                    <a:pt x="221" y="456"/>
                  </a:cubicBezTo>
                  <a:lnTo>
                    <a:pt x="4177" y="721"/>
                  </a:lnTo>
                  <a:lnTo>
                    <a:pt x="4191" y="721"/>
                  </a:lnTo>
                  <a:cubicBezTo>
                    <a:pt x="4311" y="721"/>
                    <a:pt x="4409" y="629"/>
                    <a:pt x="4420" y="506"/>
                  </a:cubicBezTo>
                  <a:cubicBezTo>
                    <a:pt x="4428" y="383"/>
                    <a:pt x="4336" y="277"/>
                    <a:pt x="4211" y="266"/>
                  </a:cubicBezTo>
                  <a:lnTo>
                    <a:pt x="252" y="1"/>
                  </a:lnTo>
                  <a:cubicBezTo>
                    <a:pt x="247" y="0"/>
                    <a:pt x="242" y="0"/>
                    <a:pt x="236" y="0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4227;p57">
              <a:extLst>
                <a:ext uri="{FF2B5EF4-FFF2-40B4-BE49-F238E27FC236}">
                  <a16:creationId xmlns:a16="http://schemas.microsoft.com/office/drawing/2014/main" id="{FA1C411A-7082-40A0-8349-831987A69190}"/>
                </a:ext>
              </a:extLst>
            </p:cNvPr>
            <p:cNvSpPr/>
            <p:nvPr/>
          </p:nvSpPr>
          <p:spPr>
            <a:xfrm>
              <a:off x="5786025" y="4621600"/>
              <a:ext cx="161975" cy="95400"/>
            </a:xfrm>
            <a:custGeom>
              <a:avLst/>
              <a:gdLst/>
              <a:ahLst/>
              <a:cxnLst/>
              <a:rect l="l" t="t" r="r" b="b"/>
              <a:pathLst>
                <a:path w="6479" h="3816" extrusionOk="0">
                  <a:moveTo>
                    <a:pt x="2090" y="448"/>
                  </a:moveTo>
                  <a:cubicBezTo>
                    <a:pt x="2124" y="448"/>
                    <a:pt x="2166" y="462"/>
                    <a:pt x="2205" y="482"/>
                  </a:cubicBezTo>
                  <a:cubicBezTo>
                    <a:pt x="2300" y="543"/>
                    <a:pt x="2369" y="657"/>
                    <a:pt x="2431" y="755"/>
                  </a:cubicBezTo>
                  <a:cubicBezTo>
                    <a:pt x="2682" y="1173"/>
                    <a:pt x="2788" y="1625"/>
                    <a:pt x="2897" y="2105"/>
                  </a:cubicBezTo>
                  <a:cubicBezTo>
                    <a:pt x="2927" y="2264"/>
                    <a:pt x="2964" y="2429"/>
                    <a:pt x="3008" y="2585"/>
                  </a:cubicBezTo>
                  <a:lnTo>
                    <a:pt x="2933" y="2513"/>
                  </a:lnTo>
                  <a:cubicBezTo>
                    <a:pt x="2545" y="2010"/>
                    <a:pt x="2241" y="1444"/>
                    <a:pt x="2040" y="839"/>
                  </a:cubicBezTo>
                  <a:cubicBezTo>
                    <a:pt x="1982" y="655"/>
                    <a:pt x="1979" y="509"/>
                    <a:pt x="2032" y="465"/>
                  </a:cubicBezTo>
                  <a:cubicBezTo>
                    <a:pt x="2046" y="454"/>
                    <a:pt x="2065" y="448"/>
                    <a:pt x="2090" y="448"/>
                  </a:cubicBezTo>
                  <a:close/>
                  <a:moveTo>
                    <a:pt x="721" y="1536"/>
                  </a:moveTo>
                  <a:cubicBezTo>
                    <a:pt x="874" y="1539"/>
                    <a:pt x="1033" y="1625"/>
                    <a:pt x="1184" y="1720"/>
                  </a:cubicBezTo>
                  <a:cubicBezTo>
                    <a:pt x="1694" y="2035"/>
                    <a:pt x="2168" y="2404"/>
                    <a:pt x="2592" y="2817"/>
                  </a:cubicBezTo>
                  <a:cubicBezTo>
                    <a:pt x="2620" y="2853"/>
                    <a:pt x="2651" y="2889"/>
                    <a:pt x="2685" y="2925"/>
                  </a:cubicBezTo>
                  <a:cubicBezTo>
                    <a:pt x="2015" y="2794"/>
                    <a:pt x="1292" y="2457"/>
                    <a:pt x="704" y="1974"/>
                  </a:cubicBezTo>
                  <a:cubicBezTo>
                    <a:pt x="517" y="1821"/>
                    <a:pt x="483" y="1729"/>
                    <a:pt x="489" y="1678"/>
                  </a:cubicBezTo>
                  <a:cubicBezTo>
                    <a:pt x="497" y="1606"/>
                    <a:pt x="612" y="1536"/>
                    <a:pt x="721" y="1536"/>
                  </a:cubicBezTo>
                  <a:close/>
                  <a:moveTo>
                    <a:pt x="2088" y="1"/>
                  </a:moveTo>
                  <a:cubicBezTo>
                    <a:pt x="1963" y="1"/>
                    <a:pt x="1842" y="39"/>
                    <a:pt x="1744" y="116"/>
                  </a:cubicBezTo>
                  <a:cubicBezTo>
                    <a:pt x="1591" y="239"/>
                    <a:pt x="1446" y="490"/>
                    <a:pt x="1610" y="984"/>
                  </a:cubicBezTo>
                  <a:cubicBezTo>
                    <a:pt x="1680" y="1204"/>
                    <a:pt x="1767" y="1416"/>
                    <a:pt x="1862" y="1625"/>
                  </a:cubicBezTo>
                  <a:cubicBezTo>
                    <a:pt x="1717" y="1525"/>
                    <a:pt x="1571" y="1427"/>
                    <a:pt x="1421" y="1335"/>
                  </a:cubicBezTo>
                  <a:cubicBezTo>
                    <a:pt x="1226" y="1215"/>
                    <a:pt x="991" y="1090"/>
                    <a:pt x="723" y="1084"/>
                  </a:cubicBezTo>
                  <a:lnTo>
                    <a:pt x="721" y="1084"/>
                  </a:lnTo>
                  <a:cubicBezTo>
                    <a:pt x="717" y="1084"/>
                    <a:pt x="712" y="1084"/>
                    <a:pt x="708" y="1084"/>
                  </a:cubicBezTo>
                  <a:cubicBezTo>
                    <a:pt x="405" y="1084"/>
                    <a:pt x="76" y="1290"/>
                    <a:pt x="40" y="1631"/>
                  </a:cubicBezTo>
                  <a:cubicBezTo>
                    <a:pt x="1" y="1985"/>
                    <a:pt x="316" y="2239"/>
                    <a:pt x="416" y="2323"/>
                  </a:cubicBezTo>
                  <a:cubicBezTo>
                    <a:pt x="796" y="2632"/>
                    <a:pt x="1306" y="2945"/>
                    <a:pt x="1867" y="3157"/>
                  </a:cubicBezTo>
                  <a:cubicBezTo>
                    <a:pt x="1853" y="3283"/>
                    <a:pt x="1945" y="3391"/>
                    <a:pt x="2071" y="3405"/>
                  </a:cubicBezTo>
                  <a:lnTo>
                    <a:pt x="3259" y="3522"/>
                  </a:lnTo>
                  <a:cubicBezTo>
                    <a:pt x="3293" y="3545"/>
                    <a:pt x="3332" y="3559"/>
                    <a:pt x="3371" y="3559"/>
                  </a:cubicBezTo>
                  <a:cubicBezTo>
                    <a:pt x="3399" y="3559"/>
                    <a:pt x="3427" y="3550"/>
                    <a:pt x="3455" y="3539"/>
                  </a:cubicBezTo>
                  <a:lnTo>
                    <a:pt x="6216" y="3813"/>
                  </a:lnTo>
                  <a:cubicBezTo>
                    <a:pt x="6222" y="3813"/>
                    <a:pt x="6230" y="3815"/>
                    <a:pt x="6236" y="3815"/>
                  </a:cubicBezTo>
                  <a:cubicBezTo>
                    <a:pt x="6353" y="3815"/>
                    <a:pt x="6454" y="3729"/>
                    <a:pt x="6465" y="3612"/>
                  </a:cubicBezTo>
                  <a:cubicBezTo>
                    <a:pt x="6479" y="3483"/>
                    <a:pt x="6387" y="3377"/>
                    <a:pt x="6261" y="3363"/>
                  </a:cubicBezTo>
                  <a:lnTo>
                    <a:pt x="3675" y="3107"/>
                  </a:lnTo>
                  <a:cubicBezTo>
                    <a:pt x="3510" y="2769"/>
                    <a:pt x="3427" y="2401"/>
                    <a:pt x="3335" y="2010"/>
                  </a:cubicBezTo>
                  <a:cubicBezTo>
                    <a:pt x="3223" y="1517"/>
                    <a:pt x="3106" y="1009"/>
                    <a:pt x="2816" y="526"/>
                  </a:cubicBezTo>
                  <a:cubicBezTo>
                    <a:pt x="2721" y="370"/>
                    <a:pt x="2609" y="211"/>
                    <a:pt x="2442" y="105"/>
                  </a:cubicBezTo>
                  <a:cubicBezTo>
                    <a:pt x="2332" y="35"/>
                    <a:pt x="2208" y="1"/>
                    <a:pt x="2088" y="1"/>
                  </a:cubicBezTo>
                  <a:close/>
                </a:path>
              </a:pathLst>
            </a:custGeom>
            <a:solidFill>
              <a:srgbClr val="0044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4228;p57">
              <a:extLst>
                <a:ext uri="{FF2B5EF4-FFF2-40B4-BE49-F238E27FC236}">
                  <a16:creationId xmlns:a16="http://schemas.microsoft.com/office/drawing/2014/main" id="{D1EAFFEC-A4C3-46EB-A60A-3A5222AD2521}"/>
                </a:ext>
              </a:extLst>
            </p:cNvPr>
            <p:cNvSpPr/>
            <p:nvPr/>
          </p:nvSpPr>
          <p:spPr>
            <a:xfrm>
              <a:off x="6083150" y="1657775"/>
              <a:ext cx="977700" cy="804300"/>
            </a:xfrm>
            <a:custGeom>
              <a:avLst/>
              <a:gdLst/>
              <a:ahLst/>
              <a:cxnLst/>
              <a:rect l="l" t="t" r="r" b="b"/>
              <a:pathLst>
                <a:path w="39108" h="32172" extrusionOk="0">
                  <a:moveTo>
                    <a:pt x="0" y="0"/>
                  </a:moveTo>
                  <a:cubicBezTo>
                    <a:pt x="0" y="0"/>
                    <a:pt x="10362" y="23936"/>
                    <a:pt x="10680" y="24469"/>
                  </a:cubicBezTo>
                  <a:cubicBezTo>
                    <a:pt x="22341" y="28944"/>
                    <a:pt x="39108" y="32172"/>
                    <a:pt x="39108" y="32172"/>
                  </a:cubicBezTo>
                  <a:lnTo>
                    <a:pt x="28679" y="67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4229;p57">
              <a:extLst>
                <a:ext uri="{FF2B5EF4-FFF2-40B4-BE49-F238E27FC236}">
                  <a16:creationId xmlns:a16="http://schemas.microsoft.com/office/drawing/2014/main" id="{77C89047-67B0-4341-9127-75CC3E83094D}"/>
                </a:ext>
              </a:extLst>
            </p:cNvPr>
            <p:cNvSpPr/>
            <p:nvPr/>
          </p:nvSpPr>
          <p:spPr>
            <a:xfrm>
              <a:off x="6079450" y="1647925"/>
              <a:ext cx="1022350" cy="809900"/>
            </a:xfrm>
            <a:custGeom>
              <a:avLst/>
              <a:gdLst/>
              <a:ahLst/>
              <a:cxnLst/>
              <a:rect l="l" t="t" r="r" b="b"/>
              <a:pathLst>
                <a:path w="40894" h="32396" extrusionOk="0">
                  <a:moveTo>
                    <a:pt x="0" y="1"/>
                  </a:moveTo>
                  <a:cubicBezTo>
                    <a:pt x="1" y="1"/>
                    <a:pt x="10663" y="24428"/>
                    <a:pt x="10649" y="24470"/>
                  </a:cubicBezTo>
                  <a:cubicBezTo>
                    <a:pt x="23011" y="29026"/>
                    <a:pt x="40893" y="32396"/>
                    <a:pt x="40893" y="32396"/>
                  </a:cubicBezTo>
                  <a:lnTo>
                    <a:pt x="30549" y="6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4230;p57">
              <a:extLst>
                <a:ext uri="{FF2B5EF4-FFF2-40B4-BE49-F238E27FC236}">
                  <a16:creationId xmlns:a16="http://schemas.microsoft.com/office/drawing/2014/main" id="{DB18D2DE-A6A0-453B-BF34-CC9680221E24}"/>
                </a:ext>
              </a:extLst>
            </p:cNvPr>
            <p:cNvSpPr/>
            <p:nvPr/>
          </p:nvSpPr>
          <p:spPr>
            <a:xfrm>
              <a:off x="6076300" y="1638800"/>
              <a:ext cx="1061050" cy="813175"/>
            </a:xfrm>
            <a:custGeom>
              <a:avLst/>
              <a:gdLst/>
              <a:ahLst/>
              <a:cxnLst/>
              <a:rect l="l" t="t" r="r" b="b"/>
              <a:pathLst>
                <a:path w="42442" h="3252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0661" y="24422"/>
                    <a:pt x="10650" y="24467"/>
                  </a:cubicBezTo>
                  <a:cubicBezTo>
                    <a:pt x="21608" y="28445"/>
                    <a:pt x="42442" y="32526"/>
                    <a:pt x="42442" y="32526"/>
                  </a:cubicBezTo>
                  <a:lnTo>
                    <a:pt x="30549" y="69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4231;p57">
              <a:extLst>
                <a:ext uri="{FF2B5EF4-FFF2-40B4-BE49-F238E27FC236}">
                  <a16:creationId xmlns:a16="http://schemas.microsoft.com/office/drawing/2014/main" id="{A1965175-498A-4CF7-93A5-57C1C5DACFF3}"/>
                </a:ext>
              </a:extLst>
            </p:cNvPr>
            <p:cNvSpPr/>
            <p:nvPr/>
          </p:nvSpPr>
          <p:spPr>
            <a:xfrm>
              <a:off x="5480825" y="1669750"/>
              <a:ext cx="894375" cy="944450"/>
            </a:xfrm>
            <a:custGeom>
              <a:avLst/>
              <a:gdLst/>
              <a:ahLst/>
              <a:cxnLst/>
              <a:rect l="l" t="t" r="r" b="b"/>
              <a:pathLst>
                <a:path w="35775" h="37778" extrusionOk="0">
                  <a:moveTo>
                    <a:pt x="23940" y="1"/>
                  </a:moveTo>
                  <a:lnTo>
                    <a:pt x="1" y="13124"/>
                  </a:lnTo>
                  <a:lnTo>
                    <a:pt x="12998" y="37777"/>
                  </a:lnTo>
                  <a:cubicBezTo>
                    <a:pt x="12998" y="37777"/>
                    <a:pt x="27673" y="30730"/>
                    <a:pt x="35774" y="23898"/>
                  </a:cubicBezTo>
                  <a:cubicBezTo>
                    <a:pt x="35724" y="23865"/>
                    <a:pt x="23940" y="1"/>
                    <a:pt x="239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4232;p57">
              <a:extLst>
                <a:ext uri="{FF2B5EF4-FFF2-40B4-BE49-F238E27FC236}">
                  <a16:creationId xmlns:a16="http://schemas.microsoft.com/office/drawing/2014/main" id="{26ADFC95-6DA9-47D4-96FE-F4B37DF00DD1}"/>
                </a:ext>
              </a:extLst>
            </p:cNvPr>
            <p:cNvSpPr/>
            <p:nvPr/>
          </p:nvSpPr>
          <p:spPr>
            <a:xfrm>
              <a:off x="5431600" y="1660425"/>
              <a:ext cx="939050" cy="960400"/>
            </a:xfrm>
            <a:custGeom>
              <a:avLst/>
              <a:gdLst/>
              <a:ahLst/>
              <a:cxnLst/>
              <a:rect l="l" t="t" r="r" b="b"/>
              <a:pathLst>
                <a:path w="37562" h="38416" extrusionOk="0">
                  <a:moveTo>
                    <a:pt x="25697" y="0"/>
                  </a:moveTo>
                  <a:lnTo>
                    <a:pt x="0" y="13793"/>
                  </a:lnTo>
                  <a:lnTo>
                    <a:pt x="13073" y="38415"/>
                  </a:lnTo>
                  <a:cubicBezTo>
                    <a:pt x="13073" y="38415"/>
                    <a:pt x="28796" y="30964"/>
                    <a:pt x="37562" y="23881"/>
                  </a:cubicBezTo>
                  <a:cubicBezTo>
                    <a:pt x="37509" y="23853"/>
                    <a:pt x="25697" y="0"/>
                    <a:pt x="256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4233;p57">
              <a:extLst>
                <a:ext uri="{FF2B5EF4-FFF2-40B4-BE49-F238E27FC236}">
                  <a16:creationId xmlns:a16="http://schemas.microsoft.com/office/drawing/2014/main" id="{3398B9AB-06FE-4656-B0EB-DF4D1F860234}"/>
                </a:ext>
              </a:extLst>
            </p:cNvPr>
            <p:cNvSpPr/>
            <p:nvPr/>
          </p:nvSpPr>
          <p:spPr>
            <a:xfrm>
              <a:off x="5426350" y="1651700"/>
              <a:ext cx="939075" cy="973175"/>
            </a:xfrm>
            <a:custGeom>
              <a:avLst/>
              <a:gdLst/>
              <a:ahLst/>
              <a:cxnLst/>
              <a:rect l="l" t="t" r="r" b="b"/>
              <a:pathLst>
                <a:path w="37563" h="38927" extrusionOk="0">
                  <a:moveTo>
                    <a:pt x="25698" y="0"/>
                  </a:moveTo>
                  <a:lnTo>
                    <a:pt x="1" y="13793"/>
                  </a:lnTo>
                  <a:lnTo>
                    <a:pt x="11565" y="38926"/>
                  </a:lnTo>
                  <a:cubicBezTo>
                    <a:pt x="11565" y="38926"/>
                    <a:pt x="29740" y="30108"/>
                    <a:pt x="37563" y="23886"/>
                  </a:cubicBezTo>
                  <a:cubicBezTo>
                    <a:pt x="37510" y="23853"/>
                    <a:pt x="25698" y="0"/>
                    <a:pt x="256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4234;p57">
              <a:extLst>
                <a:ext uri="{FF2B5EF4-FFF2-40B4-BE49-F238E27FC236}">
                  <a16:creationId xmlns:a16="http://schemas.microsoft.com/office/drawing/2014/main" id="{6FB89940-3C35-47F5-81C5-380537BA615F}"/>
                </a:ext>
              </a:extLst>
            </p:cNvPr>
            <p:cNvSpPr/>
            <p:nvPr/>
          </p:nvSpPr>
          <p:spPr>
            <a:xfrm>
              <a:off x="6087100" y="1596550"/>
              <a:ext cx="1105350" cy="826050"/>
            </a:xfrm>
            <a:custGeom>
              <a:avLst/>
              <a:gdLst/>
              <a:ahLst/>
              <a:cxnLst/>
              <a:rect l="l" t="t" r="r" b="b"/>
              <a:pathLst>
                <a:path w="44214" h="33042" extrusionOk="0">
                  <a:moveTo>
                    <a:pt x="989" y="0"/>
                  </a:moveTo>
                  <a:cubicBezTo>
                    <a:pt x="307" y="0"/>
                    <a:pt x="1" y="448"/>
                    <a:pt x="300" y="1116"/>
                  </a:cubicBezTo>
                  <a:lnTo>
                    <a:pt x="11426" y="25632"/>
                  </a:lnTo>
                  <a:cubicBezTo>
                    <a:pt x="11777" y="26405"/>
                    <a:pt x="12823" y="27183"/>
                    <a:pt x="13758" y="27365"/>
                  </a:cubicBezTo>
                  <a:lnTo>
                    <a:pt x="42855" y="33003"/>
                  </a:lnTo>
                  <a:cubicBezTo>
                    <a:pt x="42989" y="33029"/>
                    <a:pt x="43114" y="33041"/>
                    <a:pt x="43228" y="33041"/>
                  </a:cubicBezTo>
                  <a:cubicBezTo>
                    <a:pt x="43909" y="33041"/>
                    <a:pt x="44214" y="32596"/>
                    <a:pt x="43913" y="31929"/>
                  </a:cubicBezTo>
                  <a:lnTo>
                    <a:pt x="32787" y="7415"/>
                  </a:lnTo>
                  <a:cubicBezTo>
                    <a:pt x="32435" y="6639"/>
                    <a:pt x="31389" y="5861"/>
                    <a:pt x="30455" y="5680"/>
                  </a:cubicBezTo>
                  <a:lnTo>
                    <a:pt x="1360" y="39"/>
                  </a:lnTo>
                  <a:cubicBezTo>
                    <a:pt x="1227" y="13"/>
                    <a:pt x="1103" y="0"/>
                    <a:pt x="98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4235;p57">
              <a:extLst>
                <a:ext uri="{FF2B5EF4-FFF2-40B4-BE49-F238E27FC236}">
                  <a16:creationId xmlns:a16="http://schemas.microsoft.com/office/drawing/2014/main" id="{BF0165A2-3D88-4B25-8438-F5E625FD1B97}"/>
                </a:ext>
              </a:extLst>
            </p:cNvPr>
            <p:cNvSpPr/>
            <p:nvPr/>
          </p:nvSpPr>
          <p:spPr>
            <a:xfrm>
              <a:off x="6087050" y="1596550"/>
              <a:ext cx="1095650" cy="818775"/>
            </a:xfrm>
            <a:custGeom>
              <a:avLst/>
              <a:gdLst/>
              <a:ahLst/>
              <a:cxnLst/>
              <a:rect l="l" t="t" r="r" b="b"/>
              <a:pathLst>
                <a:path w="43826" h="32751" extrusionOk="0">
                  <a:moveTo>
                    <a:pt x="979" y="0"/>
                  </a:moveTo>
                  <a:cubicBezTo>
                    <a:pt x="303" y="0"/>
                    <a:pt x="1" y="445"/>
                    <a:pt x="302" y="1104"/>
                  </a:cubicBezTo>
                  <a:lnTo>
                    <a:pt x="11330" y="25403"/>
                  </a:lnTo>
                  <a:cubicBezTo>
                    <a:pt x="11679" y="26173"/>
                    <a:pt x="12714" y="26941"/>
                    <a:pt x="13640" y="27125"/>
                  </a:cubicBezTo>
                  <a:lnTo>
                    <a:pt x="42481" y="32713"/>
                  </a:lnTo>
                  <a:cubicBezTo>
                    <a:pt x="42612" y="32738"/>
                    <a:pt x="42735" y="32750"/>
                    <a:pt x="42847" y="32750"/>
                  </a:cubicBezTo>
                  <a:cubicBezTo>
                    <a:pt x="43524" y="32750"/>
                    <a:pt x="43826" y="32307"/>
                    <a:pt x="43527" y="31647"/>
                  </a:cubicBezTo>
                  <a:lnTo>
                    <a:pt x="32499" y="7348"/>
                  </a:lnTo>
                  <a:cubicBezTo>
                    <a:pt x="32150" y="6578"/>
                    <a:pt x="31115" y="5811"/>
                    <a:pt x="30189" y="5629"/>
                  </a:cubicBezTo>
                  <a:lnTo>
                    <a:pt x="1348" y="39"/>
                  </a:lnTo>
                  <a:cubicBezTo>
                    <a:pt x="1215" y="13"/>
                    <a:pt x="1092" y="0"/>
                    <a:pt x="979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4236;p57">
              <a:extLst>
                <a:ext uri="{FF2B5EF4-FFF2-40B4-BE49-F238E27FC236}">
                  <a16:creationId xmlns:a16="http://schemas.microsoft.com/office/drawing/2014/main" id="{0931C918-24CD-4CE3-8987-F0AE9251020F}"/>
                </a:ext>
              </a:extLst>
            </p:cNvPr>
            <p:cNvSpPr/>
            <p:nvPr/>
          </p:nvSpPr>
          <p:spPr>
            <a:xfrm>
              <a:off x="6108525" y="1609850"/>
              <a:ext cx="1052750" cy="792250"/>
            </a:xfrm>
            <a:custGeom>
              <a:avLst/>
              <a:gdLst/>
              <a:ahLst/>
              <a:cxnLst/>
              <a:rect l="l" t="t" r="r" b="b"/>
              <a:pathLst>
                <a:path w="42110" h="31690" extrusionOk="0">
                  <a:moveTo>
                    <a:pt x="1175" y="586"/>
                  </a:moveTo>
                  <a:cubicBezTo>
                    <a:pt x="1267" y="586"/>
                    <a:pt x="1365" y="597"/>
                    <a:pt x="1468" y="617"/>
                  </a:cubicBezTo>
                  <a:lnTo>
                    <a:pt x="28856" y="5929"/>
                  </a:lnTo>
                  <a:cubicBezTo>
                    <a:pt x="29640" y="6082"/>
                    <a:pt x="30549" y="6752"/>
                    <a:pt x="30839" y="7393"/>
                  </a:cubicBezTo>
                  <a:lnTo>
                    <a:pt x="41306" y="30470"/>
                  </a:lnTo>
                  <a:cubicBezTo>
                    <a:pt x="41404" y="30685"/>
                    <a:pt x="41418" y="30867"/>
                    <a:pt x="41337" y="30967"/>
                  </a:cubicBezTo>
                  <a:cubicBezTo>
                    <a:pt x="41266" y="31057"/>
                    <a:pt x="41119" y="31102"/>
                    <a:pt x="40926" y="31102"/>
                  </a:cubicBezTo>
                  <a:cubicBezTo>
                    <a:pt x="40837" y="31102"/>
                    <a:pt x="40739" y="31092"/>
                    <a:pt x="40634" y="31073"/>
                  </a:cubicBezTo>
                  <a:lnTo>
                    <a:pt x="13250" y="25761"/>
                  </a:lnTo>
                  <a:cubicBezTo>
                    <a:pt x="12463" y="25608"/>
                    <a:pt x="11553" y="24938"/>
                    <a:pt x="11266" y="24297"/>
                  </a:cubicBezTo>
                  <a:lnTo>
                    <a:pt x="796" y="1222"/>
                  </a:lnTo>
                  <a:cubicBezTo>
                    <a:pt x="698" y="1005"/>
                    <a:pt x="684" y="823"/>
                    <a:pt x="765" y="723"/>
                  </a:cubicBezTo>
                  <a:cubicBezTo>
                    <a:pt x="835" y="634"/>
                    <a:pt x="986" y="586"/>
                    <a:pt x="1175" y="586"/>
                  </a:cubicBezTo>
                  <a:close/>
                  <a:moveTo>
                    <a:pt x="1173" y="0"/>
                  </a:moveTo>
                  <a:cubicBezTo>
                    <a:pt x="793" y="0"/>
                    <a:pt x="493" y="123"/>
                    <a:pt x="308" y="360"/>
                  </a:cubicBezTo>
                  <a:cubicBezTo>
                    <a:pt x="179" y="525"/>
                    <a:pt x="1" y="885"/>
                    <a:pt x="266" y="1465"/>
                  </a:cubicBezTo>
                  <a:lnTo>
                    <a:pt x="10736" y="24542"/>
                  </a:lnTo>
                  <a:cubicBezTo>
                    <a:pt x="11104" y="25357"/>
                    <a:pt x="12161" y="26149"/>
                    <a:pt x="13141" y="26336"/>
                  </a:cubicBezTo>
                  <a:lnTo>
                    <a:pt x="40525" y="31648"/>
                  </a:lnTo>
                  <a:cubicBezTo>
                    <a:pt x="40668" y="31676"/>
                    <a:pt x="40804" y="31690"/>
                    <a:pt x="40935" y="31690"/>
                  </a:cubicBezTo>
                  <a:cubicBezTo>
                    <a:pt x="41315" y="31690"/>
                    <a:pt x="41613" y="31564"/>
                    <a:pt x="41803" y="31330"/>
                  </a:cubicBezTo>
                  <a:cubicBezTo>
                    <a:pt x="41931" y="31168"/>
                    <a:pt x="42110" y="30808"/>
                    <a:pt x="41845" y="30225"/>
                  </a:cubicBezTo>
                  <a:lnTo>
                    <a:pt x="31375" y="7151"/>
                  </a:lnTo>
                  <a:cubicBezTo>
                    <a:pt x="31007" y="6333"/>
                    <a:pt x="29946" y="5544"/>
                    <a:pt x="28970" y="5354"/>
                  </a:cubicBezTo>
                  <a:lnTo>
                    <a:pt x="1585" y="42"/>
                  </a:lnTo>
                  <a:cubicBezTo>
                    <a:pt x="1440" y="14"/>
                    <a:pt x="1302" y="0"/>
                    <a:pt x="11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4237;p57">
              <a:extLst>
                <a:ext uri="{FF2B5EF4-FFF2-40B4-BE49-F238E27FC236}">
                  <a16:creationId xmlns:a16="http://schemas.microsoft.com/office/drawing/2014/main" id="{428227B2-447A-4D06-A6A2-FAAD23C72130}"/>
                </a:ext>
              </a:extLst>
            </p:cNvPr>
            <p:cNvSpPr/>
            <p:nvPr/>
          </p:nvSpPr>
          <p:spPr>
            <a:xfrm>
              <a:off x="5324325" y="1617275"/>
              <a:ext cx="1003500" cy="991300"/>
            </a:xfrm>
            <a:custGeom>
              <a:avLst/>
              <a:gdLst/>
              <a:ahLst/>
              <a:cxnLst/>
              <a:rect l="l" t="t" r="r" b="b"/>
              <a:pathLst>
                <a:path w="40140" h="39652" extrusionOk="0">
                  <a:moveTo>
                    <a:pt x="27015" y="0"/>
                  </a:moveTo>
                  <a:cubicBezTo>
                    <a:pt x="26764" y="0"/>
                    <a:pt x="26506" y="58"/>
                    <a:pt x="26261" y="180"/>
                  </a:cubicBezTo>
                  <a:lnTo>
                    <a:pt x="1169" y="12670"/>
                  </a:lnTo>
                  <a:cubicBezTo>
                    <a:pt x="363" y="13069"/>
                    <a:pt x="0" y="14012"/>
                    <a:pt x="360" y="14771"/>
                  </a:cubicBezTo>
                  <a:lnTo>
                    <a:pt x="11768" y="38822"/>
                  </a:lnTo>
                  <a:cubicBezTo>
                    <a:pt x="12020" y="39349"/>
                    <a:pt x="12553" y="39651"/>
                    <a:pt x="13124" y="39651"/>
                  </a:cubicBezTo>
                  <a:cubicBezTo>
                    <a:pt x="13375" y="39651"/>
                    <a:pt x="13634" y="39593"/>
                    <a:pt x="13880" y="39469"/>
                  </a:cubicBezTo>
                  <a:lnTo>
                    <a:pt x="38971" y="26982"/>
                  </a:lnTo>
                  <a:cubicBezTo>
                    <a:pt x="39777" y="26580"/>
                    <a:pt x="40140" y="25640"/>
                    <a:pt x="39780" y="24878"/>
                  </a:cubicBezTo>
                  <a:lnTo>
                    <a:pt x="28373" y="831"/>
                  </a:lnTo>
                  <a:cubicBezTo>
                    <a:pt x="28120" y="303"/>
                    <a:pt x="27587" y="0"/>
                    <a:pt x="270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4238;p57">
              <a:extLst>
                <a:ext uri="{FF2B5EF4-FFF2-40B4-BE49-F238E27FC236}">
                  <a16:creationId xmlns:a16="http://schemas.microsoft.com/office/drawing/2014/main" id="{809A8690-4B77-455B-8299-43B9F0261C18}"/>
                </a:ext>
              </a:extLst>
            </p:cNvPr>
            <p:cNvSpPr/>
            <p:nvPr/>
          </p:nvSpPr>
          <p:spPr>
            <a:xfrm>
              <a:off x="5330450" y="1617200"/>
              <a:ext cx="994725" cy="982650"/>
            </a:xfrm>
            <a:custGeom>
              <a:avLst/>
              <a:gdLst/>
              <a:ahLst/>
              <a:cxnLst/>
              <a:rect l="l" t="t" r="r" b="b"/>
              <a:pathLst>
                <a:path w="39789" h="39306" extrusionOk="0">
                  <a:moveTo>
                    <a:pt x="26777" y="0"/>
                  </a:moveTo>
                  <a:cubicBezTo>
                    <a:pt x="26529" y="0"/>
                    <a:pt x="26273" y="57"/>
                    <a:pt x="26030" y="178"/>
                  </a:cubicBezTo>
                  <a:lnTo>
                    <a:pt x="1159" y="12559"/>
                  </a:lnTo>
                  <a:cubicBezTo>
                    <a:pt x="361" y="12955"/>
                    <a:pt x="1" y="13890"/>
                    <a:pt x="355" y="14643"/>
                  </a:cubicBezTo>
                  <a:lnTo>
                    <a:pt x="11665" y="38482"/>
                  </a:lnTo>
                  <a:cubicBezTo>
                    <a:pt x="11915" y="39005"/>
                    <a:pt x="12445" y="39305"/>
                    <a:pt x="13012" y="39305"/>
                  </a:cubicBezTo>
                  <a:cubicBezTo>
                    <a:pt x="13261" y="39305"/>
                    <a:pt x="13517" y="39248"/>
                    <a:pt x="13760" y="39126"/>
                  </a:cubicBezTo>
                  <a:lnTo>
                    <a:pt x="38631" y="26748"/>
                  </a:lnTo>
                  <a:cubicBezTo>
                    <a:pt x="39432" y="26349"/>
                    <a:pt x="39789" y="25414"/>
                    <a:pt x="39435" y="24661"/>
                  </a:cubicBezTo>
                  <a:lnTo>
                    <a:pt x="28128" y="822"/>
                  </a:lnTo>
                  <a:cubicBezTo>
                    <a:pt x="27875" y="299"/>
                    <a:pt x="27345" y="0"/>
                    <a:pt x="2677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4239;p57">
              <a:extLst>
                <a:ext uri="{FF2B5EF4-FFF2-40B4-BE49-F238E27FC236}">
                  <a16:creationId xmlns:a16="http://schemas.microsoft.com/office/drawing/2014/main" id="{41EBE674-FEF5-450E-82A0-70958FE9830C}"/>
                </a:ext>
              </a:extLst>
            </p:cNvPr>
            <p:cNvSpPr/>
            <p:nvPr/>
          </p:nvSpPr>
          <p:spPr>
            <a:xfrm>
              <a:off x="5342325" y="1629875"/>
              <a:ext cx="970650" cy="957250"/>
            </a:xfrm>
            <a:custGeom>
              <a:avLst/>
              <a:gdLst/>
              <a:ahLst/>
              <a:cxnLst/>
              <a:rect l="l" t="t" r="r" b="b"/>
              <a:pathLst>
                <a:path w="38826" h="38290" extrusionOk="0">
                  <a:moveTo>
                    <a:pt x="26021" y="591"/>
                  </a:moveTo>
                  <a:cubicBezTo>
                    <a:pt x="26158" y="591"/>
                    <a:pt x="26295" y="613"/>
                    <a:pt x="26425" y="658"/>
                  </a:cubicBezTo>
                  <a:cubicBezTo>
                    <a:pt x="26704" y="756"/>
                    <a:pt x="26927" y="951"/>
                    <a:pt x="27050" y="1211"/>
                  </a:cubicBezTo>
                  <a:lnTo>
                    <a:pt x="37897" y="24079"/>
                  </a:lnTo>
                  <a:cubicBezTo>
                    <a:pt x="38170" y="24656"/>
                    <a:pt x="37888" y="25379"/>
                    <a:pt x="37263" y="25688"/>
                  </a:cubicBezTo>
                  <a:lnTo>
                    <a:pt x="13408" y="37565"/>
                  </a:lnTo>
                  <a:cubicBezTo>
                    <a:pt x="13219" y="37659"/>
                    <a:pt x="13019" y="37706"/>
                    <a:pt x="12822" y="37706"/>
                  </a:cubicBezTo>
                  <a:cubicBezTo>
                    <a:pt x="12688" y="37706"/>
                    <a:pt x="12554" y="37684"/>
                    <a:pt x="12426" y="37640"/>
                  </a:cubicBezTo>
                  <a:cubicBezTo>
                    <a:pt x="12141" y="37542"/>
                    <a:pt x="11918" y="37344"/>
                    <a:pt x="11793" y="37082"/>
                  </a:cubicBezTo>
                  <a:lnTo>
                    <a:pt x="949" y="14217"/>
                  </a:lnTo>
                  <a:cubicBezTo>
                    <a:pt x="672" y="13637"/>
                    <a:pt x="954" y="12917"/>
                    <a:pt x="1579" y="12604"/>
                  </a:cubicBezTo>
                  <a:lnTo>
                    <a:pt x="25432" y="731"/>
                  </a:lnTo>
                  <a:cubicBezTo>
                    <a:pt x="25619" y="638"/>
                    <a:pt x="25821" y="591"/>
                    <a:pt x="26021" y="591"/>
                  </a:cubicBezTo>
                  <a:close/>
                  <a:moveTo>
                    <a:pt x="26018" y="0"/>
                  </a:moveTo>
                  <a:cubicBezTo>
                    <a:pt x="25728" y="0"/>
                    <a:pt x="25435" y="68"/>
                    <a:pt x="25167" y="201"/>
                  </a:cubicBezTo>
                  <a:lnTo>
                    <a:pt x="1314" y="12074"/>
                  </a:lnTo>
                  <a:cubicBezTo>
                    <a:pt x="405" y="12526"/>
                    <a:pt x="0" y="13600"/>
                    <a:pt x="410" y="14465"/>
                  </a:cubicBezTo>
                  <a:lnTo>
                    <a:pt x="11257" y="37330"/>
                  </a:lnTo>
                  <a:cubicBezTo>
                    <a:pt x="11449" y="37738"/>
                    <a:pt x="11793" y="38042"/>
                    <a:pt x="12225" y="38192"/>
                  </a:cubicBezTo>
                  <a:cubicBezTo>
                    <a:pt x="12415" y="38256"/>
                    <a:pt x="12613" y="38290"/>
                    <a:pt x="12811" y="38290"/>
                  </a:cubicBezTo>
                  <a:cubicBezTo>
                    <a:pt x="13104" y="38290"/>
                    <a:pt x="13397" y="38220"/>
                    <a:pt x="13659" y="38083"/>
                  </a:cubicBezTo>
                  <a:lnTo>
                    <a:pt x="37512" y="26210"/>
                  </a:lnTo>
                  <a:cubicBezTo>
                    <a:pt x="38421" y="25758"/>
                    <a:pt x="38826" y="24684"/>
                    <a:pt x="38416" y="23819"/>
                  </a:cubicBezTo>
                  <a:lnTo>
                    <a:pt x="27569" y="954"/>
                  </a:lnTo>
                  <a:cubicBezTo>
                    <a:pt x="27382" y="550"/>
                    <a:pt x="27036" y="246"/>
                    <a:pt x="26606" y="98"/>
                  </a:cubicBezTo>
                  <a:cubicBezTo>
                    <a:pt x="26418" y="33"/>
                    <a:pt x="26219" y="0"/>
                    <a:pt x="2601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4240;p57">
              <a:extLst>
                <a:ext uri="{FF2B5EF4-FFF2-40B4-BE49-F238E27FC236}">
                  <a16:creationId xmlns:a16="http://schemas.microsoft.com/office/drawing/2014/main" id="{B10FF76C-EE96-4724-A962-431DEB9643D0}"/>
                </a:ext>
              </a:extLst>
            </p:cNvPr>
            <p:cNvSpPr/>
            <p:nvPr/>
          </p:nvSpPr>
          <p:spPr>
            <a:xfrm>
              <a:off x="5976025" y="1594825"/>
              <a:ext cx="485800" cy="696775"/>
            </a:xfrm>
            <a:custGeom>
              <a:avLst/>
              <a:gdLst/>
              <a:ahLst/>
              <a:cxnLst/>
              <a:rect l="l" t="t" r="r" b="b"/>
              <a:pathLst>
                <a:path w="19432" h="27871" extrusionOk="0">
                  <a:moveTo>
                    <a:pt x="5764" y="0"/>
                  </a:moveTo>
                  <a:cubicBezTo>
                    <a:pt x="5720" y="0"/>
                    <a:pt x="5676" y="2"/>
                    <a:pt x="5633" y="7"/>
                  </a:cubicBezTo>
                  <a:lnTo>
                    <a:pt x="767" y="551"/>
                  </a:lnTo>
                  <a:cubicBezTo>
                    <a:pt x="260" y="607"/>
                    <a:pt x="0" y="978"/>
                    <a:pt x="193" y="1380"/>
                  </a:cubicBezTo>
                  <a:lnTo>
                    <a:pt x="12529" y="27238"/>
                  </a:lnTo>
                  <a:cubicBezTo>
                    <a:pt x="12705" y="27606"/>
                    <a:pt x="13196" y="27870"/>
                    <a:pt x="13667" y="27870"/>
                  </a:cubicBezTo>
                  <a:cubicBezTo>
                    <a:pt x="13711" y="27870"/>
                    <a:pt x="13755" y="27868"/>
                    <a:pt x="13798" y="27863"/>
                  </a:cubicBezTo>
                  <a:lnTo>
                    <a:pt x="18664" y="27319"/>
                  </a:lnTo>
                  <a:cubicBezTo>
                    <a:pt x="19174" y="27263"/>
                    <a:pt x="19431" y="26890"/>
                    <a:pt x="19239" y="26488"/>
                  </a:cubicBezTo>
                  <a:lnTo>
                    <a:pt x="6902" y="629"/>
                  </a:lnTo>
                  <a:cubicBezTo>
                    <a:pt x="6726" y="265"/>
                    <a:pt x="6235" y="0"/>
                    <a:pt x="576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4241;p57">
              <a:extLst>
                <a:ext uri="{FF2B5EF4-FFF2-40B4-BE49-F238E27FC236}">
                  <a16:creationId xmlns:a16="http://schemas.microsoft.com/office/drawing/2014/main" id="{BBC302CB-9272-403C-B5BE-6FA5A8693796}"/>
                </a:ext>
              </a:extLst>
            </p:cNvPr>
            <p:cNvSpPr/>
            <p:nvPr/>
          </p:nvSpPr>
          <p:spPr>
            <a:xfrm>
              <a:off x="6596050" y="2037400"/>
              <a:ext cx="310650" cy="210900"/>
            </a:xfrm>
            <a:custGeom>
              <a:avLst/>
              <a:gdLst/>
              <a:ahLst/>
              <a:cxnLst/>
              <a:rect l="l" t="t" r="r" b="b"/>
              <a:pathLst>
                <a:path w="12426" h="8436" extrusionOk="0">
                  <a:moveTo>
                    <a:pt x="1601" y="316"/>
                  </a:moveTo>
                  <a:cubicBezTo>
                    <a:pt x="1692" y="316"/>
                    <a:pt x="1787" y="324"/>
                    <a:pt x="1886" y="340"/>
                  </a:cubicBezTo>
                  <a:lnTo>
                    <a:pt x="8693" y="1428"/>
                  </a:lnTo>
                  <a:cubicBezTo>
                    <a:pt x="9675" y="1584"/>
                    <a:pt x="10683" y="2488"/>
                    <a:pt x="10948" y="3445"/>
                  </a:cubicBezTo>
                  <a:lnTo>
                    <a:pt x="11829" y="6648"/>
                  </a:lnTo>
                  <a:cubicBezTo>
                    <a:pt x="12068" y="7513"/>
                    <a:pt x="11623" y="8124"/>
                    <a:pt x="10811" y="8124"/>
                  </a:cubicBezTo>
                  <a:cubicBezTo>
                    <a:pt x="10723" y="8124"/>
                    <a:pt x="10629" y="8117"/>
                    <a:pt x="10532" y="8101"/>
                  </a:cubicBezTo>
                  <a:lnTo>
                    <a:pt x="3725" y="7013"/>
                  </a:lnTo>
                  <a:cubicBezTo>
                    <a:pt x="2746" y="6857"/>
                    <a:pt x="1738" y="5953"/>
                    <a:pt x="1473" y="4994"/>
                  </a:cubicBezTo>
                  <a:lnTo>
                    <a:pt x="589" y="1794"/>
                  </a:lnTo>
                  <a:cubicBezTo>
                    <a:pt x="351" y="929"/>
                    <a:pt x="798" y="316"/>
                    <a:pt x="1601" y="316"/>
                  </a:cubicBezTo>
                  <a:close/>
                  <a:moveTo>
                    <a:pt x="1473" y="0"/>
                  </a:moveTo>
                  <a:cubicBezTo>
                    <a:pt x="527" y="0"/>
                    <a:pt x="1" y="724"/>
                    <a:pt x="279" y="1741"/>
                  </a:cubicBezTo>
                  <a:lnTo>
                    <a:pt x="1161" y="4941"/>
                  </a:lnTo>
                  <a:cubicBezTo>
                    <a:pt x="1473" y="6068"/>
                    <a:pt x="2662" y="7136"/>
                    <a:pt x="3817" y="7320"/>
                  </a:cubicBezTo>
                  <a:lnTo>
                    <a:pt x="10624" y="8408"/>
                  </a:lnTo>
                  <a:cubicBezTo>
                    <a:pt x="10739" y="8427"/>
                    <a:pt x="10849" y="8436"/>
                    <a:pt x="10954" y="8436"/>
                  </a:cubicBezTo>
                  <a:cubicBezTo>
                    <a:pt x="11900" y="8436"/>
                    <a:pt x="12426" y="7712"/>
                    <a:pt x="12147" y="6695"/>
                  </a:cubicBezTo>
                  <a:lnTo>
                    <a:pt x="11266" y="3495"/>
                  </a:lnTo>
                  <a:cubicBezTo>
                    <a:pt x="10953" y="2368"/>
                    <a:pt x="9765" y="1303"/>
                    <a:pt x="8610" y="1116"/>
                  </a:cubicBezTo>
                  <a:lnTo>
                    <a:pt x="1803" y="28"/>
                  </a:lnTo>
                  <a:cubicBezTo>
                    <a:pt x="1688" y="9"/>
                    <a:pt x="1578" y="0"/>
                    <a:pt x="147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4242;p57">
              <a:extLst>
                <a:ext uri="{FF2B5EF4-FFF2-40B4-BE49-F238E27FC236}">
                  <a16:creationId xmlns:a16="http://schemas.microsoft.com/office/drawing/2014/main" id="{863F0F02-E95B-42A5-A7C3-EA28F304F2C4}"/>
                </a:ext>
              </a:extLst>
            </p:cNvPr>
            <p:cNvSpPr/>
            <p:nvPr/>
          </p:nvSpPr>
          <p:spPr>
            <a:xfrm>
              <a:off x="6604925" y="2045300"/>
              <a:ext cx="292775" cy="195225"/>
            </a:xfrm>
            <a:custGeom>
              <a:avLst/>
              <a:gdLst/>
              <a:ahLst/>
              <a:cxnLst/>
              <a:rect l="l" t="t" r="r" b="b"/>
              <a:pathLst>
                <a:path w="11711" h="7809" extrusionOk="0">
                  <a:moveTo>
                    <a:pt x="1246" y="0"/>
                  </a:moveTo>
                  <a:cubicBezTo>
                    <a:pt x="444" y="0"/>
                    <a:pt x="1" y="613"/>
                    <a:pt x="234" y="1478"/>
                  </a:cubicBezTo>
                  <a:lnTo>
                    <a:pt x="1118" y="4678"/>
                  </a:lnTo>
                  <a:cubicBezTo>
                    <a:pt x="1383" y="5637"/>
                    <a:pt x="2391" y="6541"/>
                    <a:pt x="3370" y="6697"/>
                  </a:cubicBezTo>
                  <a:lnTo>
                    <a:pt x="10177" y="7785"/>
                  </a:lnTo>
                  <a:cubicBezTo>
                    <a:pt x="10275" y="7801"/>
                    <a:pt x="10369" y="7809"/>
                    <a:pt x="10459" y="7809"/>
                  </a:cubicBezTo>
                  <a:cubicBezTo>
                    <a:pt x="11264" y="7809"/>
                    <a:pt x="11710" y="7198"/>
                    <a:pt x="11474" y="6332"/>
                  </a:cubicBezTo>
                  <a:lnTo>
                    <a:pt x="10593" y="3129"/>
                  </a:lnTo>
                  <a:cubicBezTo>
                    <a:pt x="10328" y="2172"/>
                    <a:pt x="9320" y="1268"/>
                    <a:pt x="8338" y="1112"/>
                  </a:cubicBezTo>
                  <a:lnTo>
                    <a:pt x="1531" y="24"/>
                  </a:lnTo>
                  <a:cubicBezTo>
                    <a:pt x="1432" y="8"/>
                    <a:pt x="1337" y="0"/>
                    <a:pt x="1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4243;p57">
              <a:extLst>
                <a:ext uri="{FF2B5EF4-FFF2-40B4-BE49-F238E27FC236}">
                  <a16:creationId xmlns:a16="http://schemas.microsoft.com/office/drawing/2014/main" id="{F4DBC474-E9D3-4F31-B806-E292C17131BA}"/>
                </a:ext>
              </a:extLst>
            </p:cNvPr>
            <p:cNvSpPr/>
            <p:nvPr/>
          </p:nvSpPr>
          <p:spPr>
            <a:xfrm>
              <a:off x="6662175" y="2184550"/>
              <a:ext cx="212950" cy="35250"/>
            </a:xfrm>
            <a:custGeom>
              <a:avLst/>
              <a:gdLst/>
              <a:ahLst/>
              <a:cxnLst/>
              <a:rect l="l" t="t" r="r" b="b"/>
              <a:pathLst>
                <a:path w="8518" h="1410" extrusionOk="0">
                  <a:moveTo>
                    <a:pt x="0" y="0"/>
                  </a:moveTo>
                  <a:lnTo>
                    <a:pt x="14" y="48"/>
                  </a:lnTo>
                  <a:lnTo>
                    <a:pt x="201" y="78"/>
                  </a:lnTo>
                  <a:lnTo>
                    <a:pt x="187" y="34"/>
                  </a:lnTo>
                  <a:lnTo>
                    <a:pt x="0" y="0"/>
                  </a:lnTo>
                  <a:close/>
                  <a:moveTo>
                    <a:pt x="377" y="62"/>
                  </a:moveTo>
                  <a:lnTo>
                    <a:pt x="388" y="106"/>
                  </a:lnTo>
                  <a:lnTo>
                    <a:pt x="578" y="137"/>
                  </a:lnTo>
                  <a:lnTo>
                    <a:pt x="564" y="92"/>
                  </a:lnTo>
                  <a:lnTo>
                    <a:pt x="377" y="62"/>
                  </a:lnTo>
                  <a:close/>
                  <a:moveTo>
                    <a:pt x="756" y="120"/>
                  </a:moveTo>
                  <a:lnTo>
                    <a:pt x="770" y="165"/>
                  </a:lnTo>
                  <a:lnTo>
                    <a:pt x="957" y="196"/>
                  </a:lnTo>
                  <a:lnTo>
                    <a:pt x="943" y="151"/>
                  </a:lnTo>
                  <a:lnTo>
                    <a:pt x="756" y="120"/>
                  </a:lnTo>
                  <a:close/>
                  <a:moveTo>
                    <a:pt x="1133" y="182"/>
                  </a:moveTo>
                  <a:lnTo>
                    <a:pt x="1147" y="229"/>
                  </a:lnTo>
                  <a:lnTo>
                    <a:pt x="1334" y="260"/>
                  </a:lnTo>
                  <a:lnTo>
                    <a:pt x="1334" y="260"/>
                  </a:lnTo>
                  <a:lnTo>
                    <a:pt x="1320" y="215"/>
                  </a:lnTo>
                  <a:lnTo>
                    <a:pt x="1133" y="182"/>
                  </a:lnTo>
                  <a:close/>
                  <a:moveTo>
                    <a:pt x="1509" y="243"/>
                  </a:moveTo>
                  <a:lnTo>
                    <a:pt x="1523" y="288"/>
                  </a:lnTo>
                  <a:lnTo>
                    <a:pt x="1710" y="318"/>
                  </a:lnTo>
                  <a:lnTo>
                    <a:pt x="1710" y="318"/>
                  </a:lnTo>
                  <a:lnTo>
                    <a:pt x="1696" y="274"/>
                  </a:lnTo>
                  <a:lnTo>
                    <a:pt x="1509" y="243"/>
                  </a:lnTo>
                  <a:close/>
                  <a:moveTo>
                    <a:pt x="1889" y="304"/>
                  </a:moveTo>
                  <a:lnTo>
                    <a:pt x="1903" y="349"/>
                  </a:lnTo>
                  <a:lnTo>
                    <a:pt x="2092" y="382"/>
                  </a:lnTo>
                  <a:lnTo>
                    <a:pt x="2079" y="335"/>
                  </a:lnTo>
                  <a:lnTo>
                    <a:pt x="1889" y="304"/>
                  </a:lnTo>
                  <a:close/>
                  <a:moveTo>
                    <a:pt x="2265" y="363"/>
                  </a:moveTo>
                  <a:lnTo>
                    <a:pt x="2279" y="410"/>
                  </a:lnTo>
                  <a:lnTo>
                    <a:pt x="2469" y="441"/>
                  </a:lnTo>
                  <a:lnTo>
                    <a:pt x="2455" y="396"/>
                  </a:lnTo>
                  <a:lnTo>
                    <a:pt x="2265" y="363"/>
                  </a:lnTo>
                  <a:close/>
                  <a:moveTo>
                    <a:pt x="2645" y="424"/>
                  </a:moveTo>
                  <a:lnTo>
                    <a:pt x="2659" y="469"/>
                  </a:lnTo>
                  <a:lnTo>
                    <a:pt x="2849" y="500"/>
                  </a:lnTo>
                  <a:lnTo>
                    <a:pt x="2849" y="500"/>
                  </a:lnTo>
                  <a:lnTo>
                    <a:pt x="2835" y="455"/>
                  </a:lnTo>
                  <a:lnTo>
                    <a:pt x="2645" y="424"/>
                  </a:lnTo>
                  <a:close/>
                  <a:moveTo>
                    <a:pt x="3021" y="486"/>
                  </a:moveTo>
                  <a:lnTo>
                    <a:pt x="3035" y="530"/>
                  </a:lnTo>
                  <a:lnTo>
                    <a:pt x="3225" y="564"/>
                  </a:lnTo>
                  <a:lnTo>
                    <a:pt x="3225" y="564"/>
                  </a:lnTo>
                  <a:lnTo>
                    <a:pt x="3211" y="516"/>
                  </a:lnTo>
                  <a:lnTo>
                    <a:pt x="3021" y="486"/>
                  </a:lnTo>
                  <a:close/>
                  <a:moveTo>
                    <a:pt x="3404" y="544"/>
                  </a:moveTo>
                  <a:lnTo>
                    <a:pt x="3418" y="592"/>
                  </a:lnTo>
                  <a:lnTo>
                    <a:pt x="3605" y="622"/>
                  </a:lnTo>
                  <a:lnTo>
                    <a:pt x="3591" y="578"/>
                  </a:lnTo>
                  <a:lnTo>
                    <a:pt x="3404" y="544"/>
                  </a:lnTo>
                  <a:close/>
                  <a:moveTo>
                    <a:pt x="3780" y="608"/>
                  </a:moveTo>
                  <a:lnTo>
                    <a:pt x="3794" y="653"/>
                  </a:lnTo>
                  <a:lnTo>
                    <a:pt x="3981" y="684"/>
                  </a:lnTo>
                  <a:lnTo>
                    <a:pt x="3967" y="639"/>
                  </a:lnTo>
                  <a:lnTo>
                    <a:pt x="3780" y="608"/>
                  </a:lnTo>
                  <a:close/>
                  <a:moveTo>
                    <a:pt x="4157" y="667"/>
                  </a:moveTo>
                  <a:lnTo>
                    <a:pt x="4171" y="712"/>
                  </a:lnTo>
                  <a:lnTo>
                    <a:pt x="4358" y="745"/>
                  </a:lnTo>
                  <a:lnTo>
                    <a:pt x="4344" y="698"/>
                  </a:lnTo>
                  <a:lnTo>
                    <a:pt x="4157" y="667"/>
                  </a:lnTo>
                  <a:close/>
                  <a:moveTo>
                    <a:pt x="4536" y="731"/>
                  </a:moveTo>
                  <a:lnTo>
                    <a:pt x="4550" y="776"/>
                  </a:lnTo>
                  <a:lnTo>
                    <a:pt x="4737" y="807"/>
                  </a:lnTo>
                  <a:lnTo>
                    <a:pt x="4723" y="762"/>
                  </a:lnTo>
                  <a:lnTo>
                    <a:pt x="4536" y="731"/>
                  </a:lnTo>
                  <a:close/>
                  <a:moveTo>
                    <a:pt x="4913" y="790"/>
                  </a:moveTo>
                  <a:lnTo>
                    <a:pt x="4927" y="834"/>
                  </a:lnTo>
                  <a:lnTo>
                    <a:pt x="5114" y="865"/>
                  </a:lnTo>
                  <a:lnTo>
                    <a:pt x="5100" y="820"/>
                  </a:lnTo>
                  <a:lnTo>
                    <a:pt x="4913" y="790"/>
                  </a:lnTo>
                  <a:close/>
                  <a:moveTo>
                    <a:pt x="5292" y="848"/>
                  </a:moveTo>
                  <a:lnTo>
                    <a:pt x="5306" y="893"/>
                  </a:lnTo>
                  <a:lnTo>
                    <a:pt x="5493" y="926"/>
                  </a:lnTo>
                  <a:lnTo>
                    <a:pt x="5493" y="926"/>
                  </a:lnTo>
                  <a:lnTo>
                    <a:pt x="5479" y="879"/>
                  </a:lnTo>
                  <a:lnTo>
                    <a:pt x="5292" y="848"/>
                  </a:lnTo>
                  <a:close/>
                  <a:moveTo>
                    <a:pt x="5669" y="913"/>
                  </a:moveTo>
                  <a:lnTo>
                    <a:pt x="5683" y="957"/>
                  </a:lnTo>
                  <a:lnTo>
                    <a:pt x="5870" y="988"/>
                  </a:lnTo>
                  <a:lnTo>
                    <a:pt x="5859" y="943"/>
                  </a:lnTo>
                  <a:lnTo>
                    <a:pt x="5669" y="913"/>
                  </a:lnTo>
                  <a:close/>
                  <a:moveTo>
                    <a:pt x="6048" y="971"/>
                  </a:moveTo>
                  <a:lnTo>
                    <a:pt x="6062" y="1016"/>
                  </a:lnTo>
                  <a:lnTo>
                    <a:pt x="6252" y="1046"/>
                  </a:lnTo>
                  <a:lnTo>
                    <a:pt x="6238" y="1002"/>
                  </a:lnTo>
                  <a:lnTo>
                    <a:pt x="6048" y="971"/>
                  </a:lnTo>
                  <a:close/>
                  <a:moveTo>
                    <a:pt x="6425" y="1030"/>
                  </a:moveTo>
                  <a:lnTo>
                    <a:pt x="6439" y="1074"/>
                  </a:lnTo>
                  <a:lnTo>
                    <a:pt x="6629" y="1108"/>
                  </a:lnTo>
                  <a:lnTo>
                    <a:pt x="6629" y="1108"/>
                  </a:lnTo>
                  <a:lnTo>
                    <a:pt x="6615" y="1060"/>
                  </a:lnTo>
                  <a:lnTo>
                    <a:pt x="6425" y="1030"/>
                  </a:lnTo>
                  <a:close/>
                  <a:moveTo>
                    <a:pt x="6807" y="1094"/>
                  </a:moveTo>
                  <a:lnTo>
                    <a:pt x="6821" y="1138"/>
                  </a:lnTo>
                  <a:lnTo>
                    <a:pt x="7008" y="1169"/>
                  </a:lnTo>
                  <a:lnTo>
                    <a:pt x="7008" y="1169"/>
                  </a:lnTo>
                  <a:lnTo>
                    <a:pt x="6994" y="1125"/>
                  </a:lnTo>
                  <a:lnTo>
                    <a:pt x="6807" y="1094"/>
                  </a:lnTo>
                  <a:close/>
                  <a:moveTo>
                    <a:pt x="7184" y="1152"/>
                  </a:moveTo>
                  <a:lnTo>
                    <a:pt x="7198" y="1197"/>
                  </a:lnTo>
                  <a:lnTo>
                    <a:pt x="7385" y="1228"/>
                  </a:lnTo>
                  <a:lnTo>
                    <a:pt x="7371" y="1183"/>
                  </a:lnTo>
                  <a:lnTo>
                    <a:pt x="7184" y="1152"/>
                  </a:lnTo>
                  <a:close/>
                  <a:moveTo>
                    <a:pt x="7560" y="1211"/>
                  </a:moveTo>
                  <a:lnTo>
                    <a:pt x="7572" y="1256"/>
                  </a:lnTo>
                  <a:lnTo>
                    <a:pt x="7761" y="1289"/>
                  </a:lnTo>
                  <a:lnTo>
                    <a:pt x="7761" y="1289"/>
                  </a:lnTo>
                  <a:lnTo>
                    <a:pt x="7747" y="1242"/>
                  </a:lnTo>
                  <a:lnTo>
                    <a:pt x="7560" y="1211"/>
                  </a:lnTo>
                  <a:close/>
                  <a:moveTo>
                    <a:pt x="7940" y="1275"/>
                  </a:moveTo>
                  <a:lnTo>
                    <a:pt x="7954" y="1320"/>
                  </a:lnTo>
                  <a:lnTo>
                    <a:pt x="8141" y="1351"/>
                  </a:lnTo>
                  <a:lnTo>
                    <a:pt x="8141" y="1351"/>
                  </a:lnTo>
                  <a:lnTo>
                    <a:pt x="8127" y="1306"/>
                  </a:lnTo>
                  <a:lnTo>
                    <a:pt x="7940" y="1275"/>
                  </a:lnTo>
                  <a:close/>
                  <a:moveTo>
                    <a:pt x="8317" y="1334"/>
                  </a:moveTo>
                  <a:lnTo>
                    <a:pt x="8330" y="1378"/>
                  </a:lnTo>
                  <a:lnTo>
                    <a:pt x="8517" y="1409"/>
                  </a:lnTo>
                  <a:lnTo>
                    <a:pt x="8517" y="1409"/>
                  </a:lnTo>
                  <a:lnTo>
                    <a:pt x="8503" y="1364"/>
                  </a:lnTo>
                  <a:lnTo>
                    <a:pt x="8317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4244;p57">
              <a:extLst>
                <a:ext uri="{FF2B5EF4-FFF2-40B4-BE49-F238E27FC236}">
                  <a16:creationId xmlns:a16="http://schemas.microsoft.com/office/drawing/2014/main" id="{76309012-C171-43C4-9F27-AAAF283BC286}"/>
                </a:ext>
              </a:extLst>
            </p:cNvPr>
            <p:cNvSpPr/>
            <p:nvPr/>
          </p:nvSpPr>
          <p:spPr>
            <a:xfrm>
              <a:off x="6652050" y="2148125"/>
              <a:ext cx="213100" cy="35325"/>
            </a:xfrm>
            <a:custGeom>
              <a:avLst/>
              <a:gdLst/>
              <a:ahLst/>
              <a:cxnLst/>
              <a:rect l="l" t="t" r="r" b="b"/>
              <a:pathLst>
                <a:path w="8524" h="1413" extrusionOk="0">
                  <a:moveTo>
                    <a:pt x="1" y="1"/>
                  </a:moveTo>
                  <a:lnTo>
                    <a:pt x="15" y="46"/>
                  </a:lnTo>
                  <a:lnTo>
                    <a:pt x="201" y="76"/>
                  </a:lnTo>
                  <a:lnTo>
                    <a:pt x="188" y="32"/>
                  </a:lnTo>
                  <a:lnTo>
                    <a:pt x="1" y="1"/>
                  </a:lnTo>
                  <a:close/>
                  <a:moveTo>
                    <a:pt x="380" y="62"/>
                  </a:moveTo>
                  <a:lnTo>
                    <a:pt x="394" y="110"/>
                  </a:lnTo>
                  <a:lnTo>
                    <a:pt x="581" y="140"/>
                  </a:lnTo>
                  <a:lnTo>
                    <a:pt x="567" y="96"/>
                  </a:lnTo>
                  <a:lnTo>
                    <a:pt x="380" y="62"/>
                  </a:lnTo>
                  <a:close/>
                  <a:moveTo>
                    <a:pt x="757" y="124"/>
                  </a:moveTo>
                  <a:lnTo>
                    <a:pt x="771" y="168"/>
                  </a:lnTo>
                  <a:lnTo>
                    <a:pt x="958" y="199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7" y="124"/>
                  </a:lnTo>
                  <a:close/>
                  <a:moveTo>
                    <a:pt x="1136" y="182"/>
                  </a:moveTo>
                  <a:lnTo>
                    <a:pt x="1150" y="227"/>
                  </a:lnTo>
                  <a:lnTo>
                    <a:pt x="1340" y="258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4"/>
                  </a:moveTo>
                  <a:lnTo>
                    <a:pt x="1527" y="291"/>
                  </a:lnTo>
                  <a:lnTo>
                    <a:pt x="1714" y="322"/>
                  </a:lnTo>
                  <a:lnTo>
                    <a:pt x="1714" y="322"/>
                  </a:lnTo>
                  <a:lnTo>
                    <a:pt x="1700" y="277"/>
                  </a:lnTo>
                  <a:lnTo>
                    <a:pt x="1513" y="244"/>
                  </a:lnTo>
                  <a:close/>
                  <a:moveTo>
                    <a:pt x="1892" y="305"/>
                  </a:moveTo>
                  <a:lnTo>
                    <a:pt x="1906" y="350"/>
                  </a:lnTo>
                  <a:lnTo>
                    <a:pt x="2096" y="380"/>
                  </a:lnTo>
                  <a:lnTo>
                    <a:pt x="2096" y="380"/>
                  </a:lnTo>
                  <a:lnTo>
                    <a:pt x="2082" y="336"/>
                  </a:lnTo>
                  <a:lnTo>
                    <a:pt x="1892" y="305"/>
                  </a:lnTo>
                  <a:close/>
                  <a:moveTo>
                    <a:pt x="2269" y="364"/>
                  </a:moveTo>
                  <a:lnTo>
                    <a:pt x="2283" y="408"/>
                  </a:lnTo>
                  <a:lnTo>
                    <a:pt x="2472" y="439"/>
                  </a:lnTo>
                  <a:lnTo>
                    <a:pt x="2458" y="394"/>
                  </a:lnTo>
                  <a:lnTo>
                    <a:pt x="2269" y="364"/>
                  </a:lnTo>
                  <a:close/>
                  <a:moveTo>
                    <a:pt x="2651" y="425"/>
                  </a:moveTo>
                  <a:lnTo>
                    <a:pt x="2665" y="472"/>
                  </a:lnTo>
                  <a:lnTo>
                    <a:pt x="2852" y="503"/>
                  </a:lnTo>
                  <a:lnTo>
                    <a:pt x="2838" y="459"/>
                  </a:lnTo>
                  <a:lnTo>
                    <a:pt x="2651" y="425"/>
                  </a:lnTo>
                  <a:close/>
                  <a:moveTo>
                    <a:pt x="3028" y="486"/>
                  </a:moveTo>
                  <a:lnTo>
                    <a:pt x="3042" y="531"/>
                  </a:lnTo>
                  <a:lnTo>
                    <a:pt x="3228" y="562"/>
                  </a:lnTo>
                  <a:lnTo>
                    <a:pt x="3214" y="517"/>
                  </a:lnTo>
                  <a:lnTo>
                    <a:pt x="3028" y="486"/>
                  </a:lnTo>
                  <a:close/>
                  <a:moveTo>
                    <a:pt x="3404" y="545"/>
                  </a:moveTo>
                  <a:lnTo>
                    <a:pt x="3418" y="590"/>
                  </a:lnTo>
                  <a:lnTo>
                    <a:pt x="3605" y="620"/>
                  </a:lnTo>
                  <a:lnTo>
                    <a:pt x="3591" y="576"/>
                  </a:lnTo>
                  <a:lnTo>
                    <a:pt x="3404" y="545"/>
                  </a:lnTo>
                  <a:close/>
                  <a:moveTo>
                    <a:pt x="3784" y="606"/>
                  </a:moveTo>
                  <a:lnTo>
                    <a:pt x="3798" y="654"/>
                  </a:lnTo>
                  <a:lnTo>
                    <a:pt x="3984" y="684"/>
                  </a:lnTo>
                  <a:lnTo>
                    <a:pt x="3971" y="640"/>
                  </a:lnTo>
                  <a:lnTo>
                    <a:pt x="3784" y="606"/>
                  </a:lnTo>
                  <a:close/>
                  <a:moveTo>
                    <a:pt x="4160" y="668"/>
                  </a:moveTo>
                  <a:lnTo>
                    <a:pt x="4174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60" y="668"/>
                  </a:lnTo>
                  <a:close/>
                  <a:moveTo>
                    <a:pt x="4540" y="726"/>
                  </a:moveTo>
                  <a:lnTo>
                    <a:pt x="4554" y="771"/>
                  </a:lnTo>
                  <a:lnTo>
                    <a:pt x="4740" y="802"/>
                  </a:lnTo>
                  <a:lnTo>
                    <a:pt x="4729" y="757"/>
                  </a:lnTo>
                  <a:lnTo>
                    <a:pt x="4540" y="726"/>
                  </a:lnTo>
                  <a:close/>
                  <a:moveTo>
                    <a:pt x="4916" y="788"/>
                  </a:moveTo>
                  <a:lnTo>
                    <a:pt x="4930" y="835"/>
                  </a:lnTo>
                  <a:lnTo>
                    <a:pt x="5117" y="866"/>
                  </a:lnTo>
                  <a:lnTo>
                    <a:pt x="5106" y="821"/>
                  </a:lnTo>
                  <a:lnTo>
                    <a:pt x="4916" y="788"/>
                  </a:lnTo>
                  <a:close/>
                  <a:moveTo>
                    <a:pt x="5296" y="852"/>
                  </a:moveTo>
                  <a:lnTo>
                    <a:pt x="5310" y="897"/>
                  </a:lnTo>
                  <a:lnTo>
                    <a:pt x="5499" y="927"/>
                  </a:lnTo>
                  <a:lnTo>
                    <a:pt x="5499" y="927"/>
                  </a:lnTo>
                  <a:lnTo>
                    <a:pt x="5485" y="883"/>
                  </a:lnTo>
                  <a:lnTo>
                    <a:pt x="5296" y="852"/>
                  </a:lnTo>
                  <a:close/>
                  <a:moveTo>
                    <a:pt x="5672" y="910"/>
                  </a:moveTo>
                  <a:lnTo>
                    <a:pt x="5686" y="955"/>
                  </a:lnTo>
                  <a:lnTo>
                    <a:pt x="5876" y="989"/>
                  </a:lnTo>
                  <a:lnTo>
                    <a:pt x="5876" y="989"/>
                  </a:lnTo>
                  <a:lnTo>
                    <a:pt x="5862" y="941"/>
                  </a:lnTo>
                  <a:lnTo>
                    <a:pt x="5672" y="910"/>
                  </a:lnTo>
                  <a:close/>
                  <a:moveTo>
                    <a:pt x="6054" y="969"/>
                  </a:moveTo>
                  <a:lnTo>
                    <a:pt x="6068" y="1016"/>
                  </a:lnTo>
                  <a:lnTo>
                    <a:pt x="6255" y="1047"/>
                  </a:lnTo>
                  <a:lnTo>
                    <a:pt x="6241" y="1003"/>
                  </a:lnTo>
                  <a:lnTo>
                    <a:pt x="6054" y="969"/>
                  </a:lnTo>
                  <a:close/>
                  <a:moveTo>
                    <a:pt x="6431" y="1033"/>
                  </a:moveTo>
                  <a:lnTo>
                    <a:pt x="6442" y="1078"/>
                  </a:lnTo>
                  <a:lnTo>
                    <a:pt x="6632" y="1109"/>
                  </a:lnTo>
                  <a:lnTo>
                    <a:pt x="6618" y="1064"/>
                  </a:lnTo>
                  <a:lnTo>
                    <a:pt x="6431" y="1033"/>
                  </a:lnTo>
                  <a:close/>
                  <a:moveTo>
                    <a:pt x="6811" y="1092"/>
                  </a:moveTo>
                  <a:lnTo>
                    <a:pt x="6824" y="1136"/>
                  </a:lnTo>
                  <a:lnTo>
                    <a:pt x="7011" y="1170"/>
                  </a:lnTo>
                  <a:lnTo>
                    <a:pt x="7011" y="1170"/>
                  </a:lnTo>
                  <a:lnTo>
                    <a:pt x="6997" y="1122"/>
                  </a:lnTo>
                  <a:lnTo>
                    <a:pt x="6811" y="1092"/>
                  </a:lnTo>
                  <a:close/>
                  <a:moveTo>
                    <a:pt x="7187" y="1150"/>
                  </a:moveTo>
                  <a:lnTo>
                    <a:pt x="7201" y="1198"/>
                  </a:lnTo>
                  <a:lnTo>
                    <a:pt x="7388" y="1229"/>
                  </a:lnTo>
                  <a:lnTo>
                    <a:pt x="7388" y="1229"/>
                  </a:lnTo>
                  <a:lnTo>
                    <a:pt x="7374" y="1184"/>
                  </a:lnTo>
                  <a:lnTo>
                    <a:pt x="7187" y="1150"/>
                  </a:lnTo>
                  <a:close/>
                  <a:moveTo>
                    <a:pt x="7564" y="1215"/>
                  </a:moveTo>
                  <a:lnTo>
                    <a:pt x="7578" y="1259"/>
                  </a:lnTo>
                  <a:lnTo>
                    <a:pt x="7765" y="1290"/>
                  </a:lnTo>
                  <a:lnTo>
                    <a:pt x="7765" y="1290"/>
                  </a:lnTo>
                  <a:lnTo>
                    <a:pt x="7751" y="1245"/>
                  </a:lnTo>
                  <a:lnTo>
                    <a:pt x="7564" y="1215"/>
                  </a:lnTo>
                  <a:close/>
                  <a:moveTo>
                    <a:pt x="7943" y="1273"/>
                  </a:moveTo>
                  <a:lnTo>
                    <a:pt x="7957" y="1318"/>
                  </a:lnTo>
                  <a:lnTo>
                    <a:pt x="8147" y="1351"/>
                  </a:lnTo>
                  <a:lnTo>
                    <a:pt x="8133" y="1304"/>
                  </a:lnTo>
                  <a:lnTo>
                    <a:pt x="7943" y="1273"/>
                  </a:lnTo>
                  <a:close/>
                  <a:moveTo>
                    <a:pt x="8320" y="1337"/>
                  </a:moveTo>
                  <a:lnTo>
                    <a:pt x="8334" y="1382"/>
                  </a:lnTo>
                  <a:lnTo>
                    <a:pt x="8523" y="1413"/>
                  </a:lnTo>
                  <a:lnTo>
                    <a:pt x="8509" y="1368"/>
                  </a:lnTo>
                  <a:lnTo>
                    <a:pt x="8320" y="1337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4245;p57">
              <a:extLst>
                <a:ext uri="{FF2B5EF4-FFF2-40B4-BE49-F238E27FC236}">
                  <a16:creationId xmlns:a16="http://schemas.microsoft.com/office/drawing/2014/main" id="{4630CC34-95F9-4BEE-9A8E-927E90F3428A}"/>
                </a:ext>
              </a:extLst>
            </p:cNvPr>
            <p:cNvSpPr/>
            <p:nvPr/>
          </p:nvSpPr>
          <p:spPr>
            <a:xfrm>
              <a:off x="6642000" y="2111800"/>
              <a:ext cx="213100" cy="35250"/>
            </a:xfrm>
            <a:custGeom>
              <a:avLst/>
              <a:gdLst/>
              <a:ahLst/>
              <a:cxnLst/>
              <a:rect l="l" t="t" r="r" b="b"/>
              <a:pathLst>
                <a:path w="8524" h="1410" extrusionOk="0">
                  <a:moveTo>
                    <a:pt x="1" y="1"/>
                  </a:moveTo>
                  <a:lnTo>
                    <a:pt x="15" y="45"/>
                  </a:lnTo>
                  <a:lnTo>
                    <a:pt x="202" y="76"/>
                  </a:lnTo>
                  <a:lnTo>
                    <a:pt x="188" y="31"/>
                  </a:lnTo>
                  <a:lnTo>
                    <a:pt x="1" y="1"/>
                  </a:lnTo>
                  <a:close/>
                  <a:moveTo>
                    <a:pt x="380" y="59"/>
                  </a:moveTo>
                  <a:lnTo>
                    <a:pt x="394" y="104"/>
                  </a:lnTo>
                  <a:lnTo>
                    <a:pt x="581" y="134"/>
                  </a:lnTo>
                  <a:lnTo>
                    <a:pt x="567" y="90"/>
                  </a:lnTo>
                  <a:lnTo>
                    <a:pt x="380" y="59"/>
                  </a:lnTo>
                  <a:close/>
                  <a:moveTo>
                    <a:pt x="757" y="118"/>
                  </a:moveTo>
                  <a:lnTo>
                    <a:pt x="771" y="162"/>
                  </a:lnTo>
                  <a:lnTo>
                    <a:pt x="958" y="196"/>
                  </a:lnTo>
                  <a:lnTo>
                    <a:pt x="958" y="196"/>
                  </a:lnTo>
                  <a:lnTo>
                    <a:pt x="947" y="148"/>
                  </a:lnTo>
                  <a:lnTo>
                    <a:pt x="757" y="118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40" y="257"/>
                  </a:lnTo>
                  <a:lnTo>
                    <a:pt x="1326" y="213"/>
                  </a:lnTo>
                  <a:lnTo>
                    <a:pt x="1136" y="182"/>
                  </a:lnTo>
                  <a:close/>
                  <a:moveTo>
                    <a:pt x="1513" y="240"/>
                  </a:moveTo>
                  <a:lnTo>
                    <a:pt x="1527" y="285"/>
                  </a:lnTo>
                  <a:lnTo>
                    <a:pt x="1717" y="316"/>
                  </a:lnTo>
                  <a:lnTo>
                    <a:pt x="1703" y="271"/>
                  </a:lnTo>
                  <a:lnTo>
                    <a:pt x="1513" y="240"/>
                  </a:lnTo>
                  <a:close/>
                  <a:moveTo>
                    <a:pt x="1890" y="299"/>
                  </a:moveTo>
                  <a:lnTo>
                    <a:pt x="1904" y="344"/>
                  </a:lnTo>
                  <a:lnTo>
                    <a:pt x="2093" y="377"/>
                  </a:lnTo>
                  <a:lnTo>
                    <a:pt x="2079" y="330"/>
                  </a:lnTo>
                  <a:lnTo>
                    <a:pt x="1890" y="299"/>
                  </a:lnTo>
                  <a:close/>
                  <a:moveTo>
                    <a:pt x="2272" y="363"/>
                  </a:moveTo>
                  <a:lnTo>
                    <a:pt x="2286" y="408"/>
                  </a:lnTo>
                  <a:lnTo>
                    <a:pt x="2473" y="439"/>
                  </a:lnTo>
                  <a:lnTo>
                    <a:pt x="2459" y="394"/>
                  </a:lnTo>
                  <a:lnTo>
                    <a:pt x="2272" y="363"/>
                  </a:lnTo>
                  <a:close/>
                  <a:moveTo>
                    <a:pt x="2648" y="422"/>
                  </a:moveTo>
                  <a:lnTo>
                    <a:pt x="2660" y="466"/>
                  </a:lnTo>
                  <a:lnTo>
                    <a:pt x="2849" y="497"/>
                  </a:lnTo>
                  <a:lnTo>
                    <a:pt x="2835" y="452"/>
                  </a:lnTo>
                  <a:lnTo>
                    <a:pt x="2648" y="422"/>
                  </a:lnTo>
                  <a:close/>
                  <a:moveTo>
                    <a:pt x="3028" y="483"/>
                  </a:moveTo>
                  <a:lnTo>
                    <a:pt x="3042" y="53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8" y="483"/>
                  </a:lnTo>
                  <a:close/>
                  <a:moveTo>
                    <a:pt x="3404" y="545"/>
                  </a:moveTo>
                  <a:lnTo>
                    <a:pt x="3418" y="589"/>
                  </a:lnTo>
                  <a:lnTo>
                    <a:pt x="3605" y="620"/>
                  </a:lnTo>
                  <a:lnTo>
                    <a:pt x="3591" y="575"/>
                  </a:lnTo>
                  <a:lnTo>
                    <a:pt x="3404" y="545"/>
                  </a:lnTo>
                  <a:close/>
                  <a:moveTo>
                    <a:pt x="3784" y="603"/>
                  </a:moveTo>
                  <a:lnTo>
                    <a:pt x="3798" y="648"/>
                  </a:lnTo>
                  <a:lnTo>
                    <a:pt x="3985" y="678"/>
                  </a:lnTo>
                  <a:lnTo>
                    <a:pt x="3974" y="634"/>
                  </a:lnTo>
                  <a:lnTo>
                    <a:pt x="3784" y="603"/>
                  </a:lnTo>
                  <a:close/>
                  <a:moveTo>
                    <a:pt x="4160" y="664"/>
                  </a:moveTo>
                  <a:lnTo>
                    <a:pt x="4174" y="712"/>
                  </a:lnTo>
                  <a:lnTo>
                    <a:pt x="4364" y="743"/>
                  </a:lnTo>
                  <a:lnTo>
                    <a:pt x="4364" y="743"/>
                  </a:lnTo>
                  <a:lnTo>
                    <a:pt x="4350" y="698"/>
                  </a:lnTo>
                  <a:lnTo>
                    <a:pt x="4160" y="664"/>
                  </a:lnTo>
                  <a:close/>
                  <a:moveTo>
                    <a:pt x="4537" y="726"/>
                  </a:moveTo>
                  <a:lnTo>
                    <a:pt x="4551" y="771"/>
                  </a:lnTo>
                  <a:lnTo>
                    <a:pt x="4741" y="801"/>
                  </a:lnTo>
                  <a:lnTo>
                    <a:pt x="4727" y="757"/>
                  </a:lnTo>
                  <a:lnTo>
                    <a:pt x="4537" y="726"/>
                  </a:lnTo>
                  <a:close/>
                  <a:moveTo>
                    <a:pt x="4917" y="784"/>
                  </a:moveTo>
                  <a:lnTo>
                    <a:pt x="4930" y="829"/>
                  </a:lnTo>
                  <a:lnTo>
                    <a:pt x="5120" y="860"/>
                  </a:lnTo>
                  <a:lnTo>
                    <a:pt x="5106" y="815"/>
                  </a:lnTo>
                  <a:lnTo>
                    <a:pt x="4917" y="784"/>
                  </a:lnTo>
                  <a:close/>
                  <a:moveTo>
                    <a:pt x="5293" y="846"/>
                  </a:moveTo>
                  <a:lnTo>
                    <a:pt x="5307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3" y="846"/>
                  </a:lnTo>
                  <a:close/>
                  <a:moveTo>
                    <a:pt x="5675" y="907"/>
                  </a:moveTo>
                  <a:lnTo>
                    <a:pt x="5689" y="952"/>
                  </a:lnTo>
                  <a:lnTo>
                    <a:pt x="5876" y="983"/>
                  </a:lnTo>
                  <a:lnTo>
                    <a:pt x="5862" y="938"/>
                  </a:lnTo>
                  <a:lnTo>
                    <a:pt x="5675" y="907"/>
                  </a:lnTo>
                  <a:close/>
                  <a:moveTo>
                    <a:pt x="6052" y="966"/>
                  </a:moveTo>
                  <a:lnTo>
                    <a:pt x="6066" y="1010"/>
                  </a:lnTo>
                  <a:lnTo>
                    <a:pt x="6253" y="1041"/>
                  </a:lnTo>
                  <a:lnTo>
                    <a:pt x="6239" y="996"/>
                  </a:lnTo>
                  <a:lnTo>
                    <a:pt x="6052" y="966"/>
                  </a:lnTo>
                  <a:close/>
                  <a:moveTo>
                    <a:pt x="6431" y="1027"/>
                  </a:moveTo>
                  <a:lnTo>
                    <a:pt x="6445" y="1075"/>
                  </a:lnTo>
                  <a:lnTo>
                    <a:pt x="6632" y="1105"/>
                  </a:lnTo>
                  <a:lnTo>
                    <a:pt x="6618" y="1061"/>
                  </a:lnTo>
                  <a:lnTo>
                    <a:pt x="6431" y="1027"/>
                  </a:lnTo>
                  <a:close/>
                  <a:moveTo>
                    <a:pt x="6808" y="1089"/>
                  </a:moveTo>
                  <a:lnTo>
                    <a:pt x="6822" y="1133"/>
                  </a:lnTo>
                  <a:lnTo>
                    <a:pt x="7009" y="1164"/>
                  </a:lnTo>
                  <a:lnTo>
                    <a:pt x="6995" y="1119"/>
                  </a:lnTo>
                  <a:lnTo>
                    <a:pt x="6808" y="1089"/>
                  </a:lnTo>
                  <a:close/>
                  <a:moveTo>
                    <a:pt x="7187" y="1150"/>
                  </a:moveTo>
                  <a:lnTo>
                    <a:pt x="7201" y="1195"/>
                  </a:lnTo>
                  <a:lnTo>
                    <a:pt x="7391" y="1228"/>
                  </a:lnTo>
                  <a:lnTo>
                    <a:pt x="7377" y="1181"/>
                  </a:lnTo>
                  <a:lnTo>
                    <a:pt x="7187" y="1150"/>
                  </a:lnTo>
                  <a:close/>
                  <a:moveTo>
                    <a:pt x="7564" y="1208"/>
                  </a:moveTo>
                  <a:lnTo>
                    <a:pt x="7578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4" y="1208"/>
                  </a:lnTo>
                  <a:close/>
                  <a:moveTo>
                    <a:pt x="7943" y="1273"/>
                  </a:moveTo>
                  <a:lnTo>
                    <a:pt x="7957" y="1317"/>
                  </a:lnTo>
                  <a:lnTo>
                    <a:pt x="8147" y="1348"/>
                  </a:lnTo>
                  <a:lnTo>
                    <a:pt x="8133" y="1303"/>
                  </a:lnTo>
                  <a:lnTo>
                    <a:pt x="7943" y="1273"/>
                  </a:lnTo>
                  <a:close/>
                  <a:moveTo>
                    <a:pt x="8320" y="1331"/>
                  </a:moveTo>
                  <a:lnTo>
                    <a:pt x="8334" y="1376"/>
                  </a:lnTo>
                  <a:lnTo>
                    <a:pt x="8524" y="1409"/>
                  </a:lnTo>
                  <a:lnTo>
                    <a:pt x="8524" y="1409"/>
                  </a:lnTo>
                  <a:lnTo>
                    <a:pt x="8510" y="1362"/>
                  </a:lnTo>
                  <a:lnTo>
                    <a:pt x="8320" y="133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4246;p57">
              <a:extLst>
                <a:ext uri="{FF2B5EF4-FFF2-40B4-BE49-F238E27FC236}">
                  <a16:creationId xmlns:a16="http://schemas.microsoft.com/office/drawing/2014/main" id="{ADA077B6-695C-4866-8FBE-F6B7A8EC0611}"/>
                </a:ext>
              </a:extLst>
            </p:cNvPr>
            <p:cNvSpPr/>
            <p:nvPr/>
          </p:nvSpPr>
          <p:spPr>
            <a:xfrm>
              <a:off x="6632025" y="2075325"/>
              <a:ext cx="213025" cy="35250"/>
            </a:xfrm>
            <a:custGeom>
              <a:avLst/>
              <a:gdLst/>
              <a:ahLst/>
              <a:cxnLst/>
              <a:rect l="l" t="t" r="r" b="b"/>
              <a:pathLst>
                <a:path w="8521" h="1410" extrusionOk="0">
                  <a:moveTo>
                    <a:pt x="1" y="0"/>
                  </a:moveTo>
                  <a:lnTo>
                    <a:pt x="15" y="45"/>
                  </a:lnTo>
                  <a:lnTo>
                    <a:pt x="205" y="79"/>
                  </a:lnTo>
                  <a:lnTo>
                    <a:pt x="205" y="79"/>
                  </a:lnTo>
                  <a:lnTo>
                    <a:pt x="191" y="31"/>
                  </a:lnTo>
                  <a:lnTo>
                    <a:pt x="1" y="0"/>
                  </a:lnTo>
                  <a:close/>
                  <a:moveTo>
                    <a:pt x="378" y="65"/>
                  </a:moveTo>
                  <a:lnTo>
                    <a:pt x="392" y="109"/>
                  </a:lnTo>
                  <a:lnTo>
                    <a:pt x="581" y="140"/>
                  </a:lnTo>
                  <a:lnTo>
                    <a:pt x="567" y="95"/>
                  </a:lnTo>
                  <a:lnTo>
                    <a:pt x="378" y="65"/>
                  </a:lnTo>
                  <a:close/>
                  <a:moveTo>
                    <a:pt x="754" y="123"/>
                  </a:moveTo>
                  <a:lnTo>
                    <a:pt x="768" y="168"/>
                  </a:lnTo>
                  <a:lnTo>
                    <a:pt x="958" y="199"/>
                  </a:lnTo>
                  <a:lnTo>
                    <a:pt x="944" y="154"/>
                  </a:lnTo>
                  <a:lnTo>
                    <a:pt x="754" y="123"/>
                  </a:lnTo>
                  <a:close/>
                  <a:moveTo>
                    <a:pt x="1136" y="182"/>
                  </a:moveTo>
                  <a:lnTo>
                    <a:pt x="1150" y="226"/>
                  </a:lnTo>
                  <a:lnTo>
                    <a:pt x="1337" y="260"/>
                  </a:lnTo>
                  <a:lnTo>
                    <a:pt x="1323" y="212"/>
                  </a:lnTo>
                  <a:lnTo>
                    <a:pt x="1136" y="182"/>
                  </a:lnTo>
                  <a:close/>
                  <a:moveTo>
                    <a:pt x="1513" y="246"/>
                  </a:moveTo>
                  <a:lnTo>
                    <a:pt x="1524" y="291"/>
                  </a:lnTo>
                  <a:lnTo>
                    <a:pt x="1714" y="321"/>
                  </a:lnTo>
                  <a:lnTo>
                    <a:pt x="1714" y="321"/>
                  </a:lnTo>
                  <a:lnTo>
                    <a:pt x="1700" y="277"/>
                  </a:lnTo>
                  <a:lnTo>
                    <a:pt x="1513" y="246"/>
                  </a:lnTo>
                  <a:close/>
                  <a:moveTo>
                    <a:pt x="1892" y="305"/>
                  </a:moveTo>
                  <a:lnTo>
                    <a:pt x="1906" y="349"/>
                  </a:lnTo>
                  <a:lnTo>
                    <a:pt x="2093" y="380"/>
                  </a:lnTo>
                  <a:lnTo>
                    <a:pt x="2079" y="335"/>
                  </a:lnTo>
                  <a:lnTo>
                    <a:pt x="1892" y="305"/>
                  </a:lnTo>
                  <a:close/>
                  <a:moveTo>
                    <a:pt x="2269" y="363"/>
                  </a:moveTo>
                  <a:lnTo>
                    <a:pt x="2283" y="408"/>
                  </a:lnTo>
                  <a:lnTo>
                    <a:pt x="2470" y="441"/>
                  </a:lnTo>
                  <a:lnTo>
                    <a:pt x="2456" y="394"/>
                  </a:lnTo>
                  <a:lnTo>
                    <a:pt x="2269" y="363"/>
                  </a:lnTo>
                  <a:close/>
                  <a:moveTo>
                    <a:pt x="2648" y="427"/>
                  </a:moveTo>
                  <a:lnTo>
                    <a:pt x="2662" y="472"/>
                  </a:lnTo>
                  <a:lnTo>
                    <a:pt x="2849" y="503"/>
                  </a:lnTo>
                  <a:lnTo>
                    <a:pt x="2849" y="503"/>
                  </a:lnTo>
                  <a:lnTo>
                    <a:pt x="2838" y="458"/>
                  </a:lnTo>
                  <a:lnTo>
                    <a:pt x="2648" y="427"/>
                  </a:lnTo>
                  <a:close/>
                  <a:moveTo>
                    <a:pt x="3025" y="486"/>
                  </a:moveTo>
                  <a:lnTo>
                    <a:pt x="3039" y="531"/>
                  </a:lnTo>
                  <a:lnTo>
                    <a:pt x="3229" y="561"/>
                  </a:lnTo>
                  <a:lnTo>
                    <a:pt x="3229" y="561"/>
                  </a:lnTo>
                  <a:lnTo>
                    <a:pt x="3215" y="517"/>
                  </a:lnTo>
                  <a:lnTo>
                    <a:pt x="3025" y="486"/>
                  </a:lnTo>
                  <a:close/>
                  <a:moveTo>
                    <a:pt x="3402" y="544"/>
                  </a:moveTo>
                  <a:lnTo>
                    <a:pt x="3416" y="589"/>
                  </a:lnTo>
                  <a:lnTo>
                    <a:pt x="3605" y="623"/>
                  </a:lnTo>
                  <a:lnTo>
                    <a:pt x="3591" y="575"/>
                  </a:lnTo>
                  <a:lnTo>
                    <a:pt x="3402" y="544"/>
                  </a:lnTo>
                  <a:close/>
                  <a:moveTo>
                    <a:pt x="3781" y="609"/>
                  </a:moveTo>
                  <a:lnTo>
                    <a:pt x="3795" y="653"/>
                  </a:lnTo>
                  <a:lnTo>
                    <a:pt x="3985" y="684"/>
                  </a:lnTo>
                  <a:lnTo>
                    <a:pt x="3985" y="684"/>
                  </a:lnTo>
                  <a:lnTo>
                    <a:pt x="3971" y="639"/>
                  </a:lnTo>
                  <a:lnTo>
                    <a:pt x="3781" y="609"/>
                  </a:lnTo>
                  <a:close/>
                  <a:moveTo>
                    <a:pt x="4158" y="667"/>
                  </a:moveTo>
                  <a:lnTo>
                    <a:pt x="4172" y="712"/>
                  </a:lnTo>
                  <a:lnTo>
                    <a:pt x="4361" y="743"/>
                  </a:lnTo>
                  <a:lnTo>
                    <a:pt x="4347" y="698"/>
                  </a:lnTo>
                  <a:lnTo>
                    <a:pt x="4158" y="667"/>
                  </a:lnTo>
                  <a:close/>
                  <a:moveTo>
                    <a:pt x="4540" y="726"/>
                  </a:moveTo>
                  <a:lnTo>
                    <a:pt x="4554" y="770"/>
                  </a:lnTo>
                  <a:lnTo>
                    <a:pt x="4741" y="804"/>
                  </a:lnTo>
                  <a:lnTo>
                    <a:pt x="4741" y="804"/>
                  </a:lnTo>
                  <a:lnTo>
                    <a:pt x="4727" y="756"/>
                  </a:lnTo>
                  <a:lnTo>
                    <a:pt x="4540" y="726"/>
                  </a:lnTo>
                  <a:close/>
                  <a:moveTo>
                    <a:pt x="4917" y="790"/>
                  </a:moveTo>
                  <a:lnTo>
                    <a:pt x="4931" y="835"/>
                  </a:lnTo>
                  <a:lnTo>
                    <a:pt x="5117" y="865"/>
                  </a:lnTo>
                  <a:lnTo>
                    <a:pt x="5103" y="821"/>
                  </a:lnTo>
                  <a:lnTo>
                    <a:pt x="4917" y="790"/>
                  </a:lnTo>
                  <a:close/>
                  <a:moveTo>
                    <a:pt x="5296" y="849"/>
                  </a:moveTo>
                  <a:lnTo>
                    <a:pt x="5310" y="893"/>
                  </a:lnTo>
                  <a:lnTo>
                    <a:pt x="5497" y="924"/>
                  </a:lnTo>
                  <a:lnTo>
                    <a:pt x="5483" y="879"/>
                  </a:lnTo>
                  <a:lnTo>
                    <a:pt x="5296" y="849"/>
                  </a:lnTo>
                  <a:close/>
                  <a:moveTo>
                    <a:pt x="5673" y="907"/>
                  </a:moveTo>
                  <a:lnTo>
                    <a:pt x="5687" y="952"/>
                  </a:lnTo>
                  <a:lnTo>
                    <a:pt x="5873" y="985"/>
                  </a:lnTo>
                  <a:lnTo>
                    <a:pt x="5860" y="938"/>
                  </a:lnTo>
                  <a:lnTo>
                    <a:pt x="5673" y="907"/>
                  </a:lnTo>
                  <a:close/>
                  <a:moveTo>
                    <a:pt x="6052" y="971"/>
                  </a:moveTo>
                  <a:lnTo>
                    <a:pt x="6066" y="1016"/>
                  </a:lnTo>
                  <a:lnTo>
                    <a:pt x="6256" y="1047"/>
                  </a:lnTo>
                  <a:lnTo>
                    <a:pt x="6242" y="1002"/>
                  </a:lnTo>
                  <a:lnTo>
                    <a:pt x="6052" y="971"/>
                  </a:lnTo>
                  <a:close/>
                  <a:moveTo>
                    <a:pt x="6429" y="1030"/>
                  </a:moveTo>
                  <a:lnTo>
                    <a:pt x="6443" y="1075"/>
                  </a:lnTo>
                  <a:lnTo>
                    <a:pt x="6630" y="1105"/>
                  </a:lnTo>
                  <a:lnTo>
                    <a:pt x="6616" y="1061"/>
                  </a:lnTo>
                  <a:lnTo>
                    <a:pt x="6429" y="1030"/>
                  </a:lnTo>
                  <a:close/>
                  <a:moveTo>
                    <a:pt x="6805" y="1091"/>
                  </a:moveTo>
                  <a:lnTo>
                    <a:pt x="6819" y="1139"/>
                  </a:lnTo>
                  <a:lnTo>
                    <a:pt x="7006" y="1169"/>
                  </a:lnTo>
                  <a:lnTo>
                    <a:pt x="6995" y="1125"/>
                  </a:lnTo>
                  <a:lnTo>
                    <a:pt x="6805" y="1091"/>
                  </a:lnTo>
                  <a:close/>
                  <a:moveTo>
                    <a:pt x="7185" y="1153"/>
                  </a:moveTo>
                  <a:lnTo>
                    <a:pt x="7199" y="1197"/>
                  </a:lnTo>
                  <a:lnTo>
                    <a:pt x="7388" y="1228"/>
                  </a:lnTo>
                  <a:lnTo>
                    <a:pt x="7374" y="1183"/>
                  </a:lnTo>
                  <a:lnTo>
                    <a:pt x="7185" y="1153"/>
                  </a:lnTo>
                  <a:close/>
                  <a:moveTo>
                    <a:pt x="7561" y="1211"/>
                  </a:moveTo>
                  <a:lnTo>
                    <a:pt x="7575" y="1256"/>
                  </a:lnTo>
                  <a:lnTo>
                    <a:pt x="7765" y="1287"/>
                  </a:lnTo>
                  <a:lnTo>
                    <a:pt x="7751" y="1242"/>
                  </a:lnTo>
                  <a:lnTo>
                    <a:pt x="7561" y="1211"/>
                  </a:lnTo>
                  <a:close/>
                  <a:moveTo>
                    <a:pt x="7944" y="1273"/>
                  </a:moveTo>
                  <a:lnTo>
                    <a:pt x="7957" y="1320"/>
                  </a:lnTo>
                  <a:lnTo>
                    <a:pt x="8144" y="1351"/>
                  </a:lnTo>
                  <a:lnTo>
                    <a:pt x="8144" y="1351"/>
                  </a:lnTo>
                  <a:lnTo>
                    <a:pt x="8130" y="1306"/>
                  </a:lnTo>
                  <a:lnTo>
                    <a:pt x="7944" y="1273"/>
                  </a:lnTo>
                  <a:close/>
                  <a:moveTo>
                    <a:pt x="8320" y="1334"/>
                  </a:moveTo>
                  <a:lnTo>
                    <a:pt x="8334" y="1379"/>
                  </a:lnTo>
                  <a:lnTo>
                    <a:pt x="8521" y="1409"/>
                  </a:lnTo>
                  <a:lnTo>
                    <a:pt x="8507" y="1365"/>
                  </a:lnTo>
                  <a:lnTo>
                    <a:pt x="8320" y="1334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4247;p57">
              <a:extLst>
                <a:ext uri="{FF2B5EF4-FFF2-40B4-BE49-F238E27FC236}">
                  <a16:creationId xmlns:a16="http://schemas.microsoft.com/office/drawing/2014/main" id="{41656CA2-26E9-4969-9E47-FC9C98AC0545}"/>
                </a:ext>
              </a:extLst>
            </p:cNvPr>
            <p:cNvSpPr/>
            <p:nvPr/>
          </p:nvSpPr>
          <p:spPr>
            <a:xfrm>
              <a:off x="5502025" y="2359325"/>
              <a:ext cx="220575" cy="253775"/>
            </a:xfrm>
            <a:custGeom>
              <a:avLst/>
              <a:gdLst/>
              <a:ahLst/>
              <a:cxnLst/>
              <a:rect l="l" t="t" r="r" b="b"/>
              <a:pathLst>
                <a:path w="8823" h="10151" extrusionOk="0">
                  <a:moveTo>
                    <a:pt x="1114" y="0"/>
                  </a:moveTo>
                  <a:cubicBezTo>
                    <a:pt x="1077" y="0"/>
                    <a:pt x="1038" y="6"/>
                    <a:pt x="997" y="17"/>
                  </a:cubicBezTo>
                  <a:cubicBezTo>
                    <a:pt x="112" y="254"/>
                    <a:pt x="1" y="3273"/>
                    <a:pt x="1" y="3273"/>
                  </a:cubicBezTo>
                  <a:cubicBezTo>
                    <a:pt x="1" y="3273"/>
                    <a:pt x="1465" y="8423"/>
                    <a:pt x="3388" y="9773"/>
                  </a:cubicBezTo>
                  <a:cubicBezTo>
                    <a:pt x="3765" y="10039"/>
                    <a:pt x="4206" y="10151"/>
                    <a:pt x="4669" y="10151"/>
                  </a:cubicBezTo>
                  <a:cubicBezTo>
                    <a:pt x="6560" y="10151"/>
                    <a:pt x="8823" y="8286"/>
                    <a:pt x="8688" y="7399"/>
                  </a:cubicBezTo>
                  <a:cubicBezTo>
                    <a:pt x="8647" y="7123"/>
                    <a:pt x="8389" y="7020"/>
                    <a:pt x="8023" y="7020"/>
                  </a:cubicBezTo>
                  <a:cubicBezTo>
                    <a:pt x="7025" y="7020"/>
                    <a:pt x="5229" y="7794"/>
                    <a:pt x="4910" y="7935"/>
                  </a:cubicBezTo>
                  <a:lnTo>
                    <a:pt x="4910" y="7935"/>
                  </a:lnTo>
                  <a:cubicBezTo>
                    <a:pt x="5348" y="7738"/>
                    <a:pt x="8550" y="6252"/>
                    <a:pt x="8111" y="5215"/>
                  </a:cubicBezTo>
                  <a:cubicBezTo>
                    <a:pt x="8004" y="4964"/>
                    <a:pt x="7722" y="4866"/>
                    <a:pt x="7350" y="4866"/>
                  </a:cubicBezTo>
                  <a:cubicBezTo>
                    <a:pt x="6068" y="4866"/>
                    <a:pt x="3708" y="6021"/>
                    <a:pt x="3708" y="6021"/>
                  </a:cubicBezTo>
                  <a:cubicBezTo>
                    <a:pt x="3708" y="6021"/>
                    <a:pt x="7302" y="4160"/>
                    <a:pt x="6627" y="2893"/>
                  </a:cubicBezTo>
                  <a:cubicBezTo>
                    <a:pt x="6486" y="2631"/>
                    <a:pt x="6220" y="2527"/>
                    <a:pt x="5885" y="2527"/>
                  </a:cubicBezTo>
                  <a:cubicBezTo>
                    <a:pt x="4992" y="2527"/>
                    <a:pt x="3615" y="3271"/>
                    <a:pt x="2867" y="3719"/>
                  </a:cubicBezTo>
                  <a:lnTo>
                    <a:pt x="2867" y="3719"/>
                  </a:lnTo>
                  <a:cubicBezTo>
                    <a:pt x="3956" y="3017"/>
                    <a:pt x="6308" y="1394"/>
                    <a:pt x="5689" y="832"/>
                  </a:cubicBezTo>
                  <a:cubicBezTo>
                    <a:pt x="5573" y="726"/>
                    <a:pt x="5408" y="681"/>
                    <a:pt x="5210" y="681"/>
                  </a:cubicBezTo>
                  <a:cubicBezTo>
                    <a:pt x="4042" y="681"/>
                    <a:pt x="1744" y="2255"/>
                    <a:pt x="1744" y="2255"/>
                  </a:cubicBezTo>
                  <a:cubicBezTo>
                    <a:pt x="1744" y="2255"/>
                    <a:pt x="1871" y="0"/>
                    <a:pt x="1114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4248;p57">
              <a:extLst>
                <a:ext uri="{FF2B5EF4-FFF2-40B4-BE49-F238E27FC236}">
                  <a16:creationId xmlns:a16="http://schemas.microsoft.com/office/drawing/2014/main" id="{F7C16AC2-8C1F-407C-B8C8-07424704EB04}"/>
                </a:ext>
              </a:extLst>
            </p:cNvPr>
            <p:cNvSpPr/>
            <p:nvPr/>
          </p:nvSpPr>
          <p:spPr>
            <a:xfrm>
              <a:off x="6993800" y="2120825"/>
              <a:ext cx="217500" cy="273450"/>
            </a:xfrm>
            <a:custGeom>
              <a:avLst/>
              <a:gdLst/>
              <a:ahLst/>
              <a:cxnLst/>
              <a:rect l="l" t="t" r="r" b="b"/>
              <a:pathLst>
                <a:path w="8700" h="10938" extrusionOk="0">
                  <a:moveTo>
                    <a:pt x="2668" y="1"/>
                  </a:moveTo>
                  <a:cubicBezTo>
                    <a:pt x="2510" y="1"/>
                    <a:pt x="2375" y="35"/>
                    <a:pt x="2274" y="114"/>
                  </a:cubicBezTo>
                  <a:cubicBezTo>
                    <a:pt x="1549" y="675"/>
                    <a:pt x="3608" y="2055"/>
                    <a:pt x="3608" y="2055"/>
                  </a:cubicBezTo>
                  <a:cubicBezTo>
                    <a:pt x="3608" y="2055"/>
                    <a:pt x="1" y="3266"/>
                    <a:pt x="98" y="4343"/>
                  </a:cubicBezTo>
                  <a:cubicBezTo>
                    <a:pt x="121" y="4590"/>
                    <a:pt x="373" y="4685"/>
                    <a:pt x="750" y="4685"/>
                  </a:cubicBezTo>
                  <a:cubicBezTo>
                    <a:pt x="1645" y="4685"/>
                    <a:pt x="3240" y="4147"/>
                    <a:pt x="4097" y="3832"/>
                  </a:cubicBezTo>
                  <a:lnTo>
                    <a:pt x="4097" y="3832"/>
                  </a:lnTo>
                  <a:cubicBezTo>
                    <a:pt x="2986" y="4282"/>
                    <a:pt x="716" y="5344"/>
                    <a:pt x="1175" y="6338"/>
                  </a:cubicBezTo>
                  <a:cubicBezTo>
                    <a:pt x="1339" y="6690"/>
                    <a:pt x="1726" y="6819"/>
                    <a:pt x="2205" y="6819"/>
                  </a:cubicBezTo>
                  <a:cubicBezTo>
                    <a:pt x="3490" y="6819"/>
                    <a:pt x="5428" y="5892"/>
                    <a:pt x="5430" y="5891"/>
                  </a:cubicBezTo>
                  <a:lnTo>
                    <a:pt x="5430" y="5891"/>
                  </a:lnTo>
                  <a:cubicBezTo>
                    <a:pt x="5428" y="5892"/>
                    <a:pt x="1530" y="7872"/>
                    <a:pt x="2135" y="8921"/>
                  </a:cubicBezTo>
                  <a:cubicBezTo>
                    <a:pt x="2261" y="9140"/>
                    <a:pt x="2514" y="9227"/>
                    <a:pt x="2837" y="9227"/>
                  </a:cubicBezTo>
                  <a:cubicBezTo>
                    <a:pt x="3945" y="9227"/>
                    <a:pt x="5866" y="8207"/>
                    <a:pt x="6223" y="8013"/>
                  </a:cubicBezTo>
                  <a:lnTo>
                    <a:pt x="6223" y="8013"/>
                  </a:lnTo>
                  <a:cubicBezTo>
                    <a:pt x="5768" y="8266"/>
                    <a:pt x="2803" y="9958"/>
                    <a:pt x="3530" y="10695"/>
                  </a:cubicBezTo>
                  <a:cubicBezTo>
                    <a:pt x="3690" y="10859"/>
                    <a:pt x="3994" y="10937"/>
                    <a:pt x="4377" y="10937"/>
                  </a:cubicBezTo>
                  <a:cubicBezTo>
                    <a:pt x="5867" y="10937"/>
                    <a:pt x="8551" y="9763"/>
                    <a:pt x="8615" y="7897"/>
                  </a:cubicBezTo>
                  <a:cubicBezTo>
                    <a:pt x="8699" y="5554"/>
                    <a:pt x="5471" y="1280"/>
                    <a:pt x="5471" y="1280"/>
                  </a:cubicBezTo>
                  <a:cubicBezTo>
                    <a:pt x="5471" y="1280"/>
                    <a:pt x="3637" y="1"/>
                    <a:pt x="2668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4250;p57">
            <a:extLst>
              <a:ext uri="{FF2B5EF4-FFF2-40B4-BE49-F238E27FC236}">
                <a16:creationId xmlns:a16="http://schemas.microsoft.com/office/drawing/2014/main" id="{E0DFDB2C-5640-4257-98B8-593D49473EA2}"/>
              </a:ext>
            </a:extLst>
          </p:cNvPr>
          <p:cNvGrpSpPr/>
          <p:nvPr/>
        </p:nvGrpSpPr>
        <p:grpSpPr>
          <a:xfrm rot="-1541473">
            <a:off x="7354702" y="3770513"/>
            <a:ext cx="4049217" cy="2998711"/>
            <a:chOff x="75004" y="2532151"/>
            <a:chExt cx="3037060" cy="2249141"/>
          </a:xfrm>
        </p:grpSpPr>
        <p:grpSp>
          <p:nvGrpSpPr>
            <p:cNvPr id="246" name="Google Shape;4251;p57">
              <a:extLst>
                <a:ext uri="{FF2B5EF4-FFF2-40B4-BE49-F238E27FC236}">
                  <a16:creationId xmlns:a16="http://schemas.microsoft.com/office/drawing/2014/main" id="{5ACF02A2-0487-444A-8A80-A7FFA803DF52}"/>
                </a:ext>
              </a:extLst>
            </p:cNvPr>
            <p:cNvGrpSpPr/>
            <p:nvPr/>
          </p:nvGrpSpPr>
          <p:grpSpPr>
            <a:xfrm rot="925807">
              <a:off x="236870" y="2864556"/>
              <a:ext cx="2713328" cy="1584332"/>
              <a:chOff x="1677050" y="1326500"/>
              <a:chExt cx="2265900" cy="1323075"/>
            </a:xfrm>
          </p:grpSpPr>
          <p:sp>
            <p:nvSpPr>
              <p:cNvPr id="254" name="Google Shape;4252;p57">
                <a:extLst>
                  <a:ext uri="{FF2B5EF4-FFF2-40B4-BE49-F238E27FC236}">
                    <a16:creationId xmlns:a16="http://schemas.microsoft.com/office/drawing/2014/main" id="{F60FD47E-133C-4FEB-81E4-1FEFC957171E}"/>
                  </a:ext>
                </a:extLst>
              </p:cNvPr>
              <p:cNvSpPr/>
              <p:nvPr/>
            </p:nvSpPr>
            <p:spPr>
              <a:xfrm>
                <a:off x="1677050" y="1326500"/>
                <a:ext cx="2265900" cy="1323075"/>
              </a:xfrm>
              <a:custGeom>
                <a:avLst/>
                <a:gdLst/>
                <a:ahLst/>
                <a:cxnLst/>
                <a:rect l="l" t="t" r="r" b="b"/>
                <a:pathLst>
                  <a:path w="90636" h="52923" extrusionOk="0">
                    <a:moveTo>
                      <a:pt x="41008" y="0"/>
                    </a:moveTo>
                    <a:cubicBezTo>
                      <a:pt x="40985" y="0"/>
                      <a:pt x="40962" y="4"/>
                      <a:pt x="40939" y="11"/>
                    </a:cubicBezTo>
                    <a:cubicBezTo>
                      <a:pt x="40013" y="291"/>
                      <a:pt x="39082" y="592"/>
                      <a:pt x="38168" y="905"/>
                    </a:cubicBezTo>
                    <a:cubicBezTo>
                      <a:pt x="38043" y="949"/>
                      <a:pt x="37976" y="1085"/>
                      <a:pt x="38019" y="1210"/>
                    </a:cubicBezTo>
                    <a:cubicBezTo>
                      <a:pt x="38054" y="1310"/>
                      <a:pt x="38145" y="1373"/>
                      <a:pt x="38246" y="1373"/>
                    </a:cubicBezTo>
                    <a:cubicBezTo>
                      <a:pt x="38271" y="1373"/>
                      <a:pt x="38298" y="1368"/>
                      <a:pt x="38325" y="1358"/>
                    </a:cubicBezTo>
                    <a:cubicBezTo>
                      <a:pt x="39233" y="1047"/>
                      <a:pt x="40159" y="748"/>
                      <a:pt x="41079" y="469"/>
                    </a:cubicBezTo>
                    <a:cubicBezTo>
                      <a:pt x="41204" y="431"/>
                      <a:pt x="41277" y="296"/>
                      <a:pt x="41238" y="170"/>
                    </a:cubicBezTo>
                    <a:cubicBezTo>
                      <a:pt x="41207" y="67"/>
                      <a:pt x="41111" y="0"/>
                      <a:pt x="41008" y="0"/>
                    </a:cubicBezTo>
                    <a:close/>
                    <a:moveTo>
                      <a:pt x="35515" y="1880"/>
                    </a:moveTo>
                    <a:cubicBezTo>
                      <a:pt x="35487" y="1880"/>
                      <a:pt x="35458" y="1885"/>
                      <a:pt x="35430" y="1895"/>
                    </a:cubicBezTo>
                    <a:cubicBezTo>
                      <a:pt x="34525" y="2242"/>
                      <a:pt x="33617" y="2607"/>
                      <a:pt x="32730" y="2982"/>
                    </a:cubicBezTo>
                    <a:cubicBezTo>
                      <a:pt x="32608" y="3034"/>
                      <a:pt x="32551" y="3175"/>
                      <a:pt x="32602" y="3297"/>
                    </a:cubicBezTo>
                    <a:cubicBezTo>
                      <a:pt x="32641" y="3388"/>
                      <a:pt x="32730" y="3444"/>
                      <a:pt x="32822" y="3444"/>
                    </a:cubicBezTo>
                    <a:cubicBezTo>
                      <a:pt x="32854" y="3444"/>
                      <a:pt x="32887" y="3438"/>
                      <a:pt x="32915" y="3423"/>
                    </a:cubicBezTo>
                    <a:cubicBezTo>
                      <a:pt x="33798" y="3051"/>
                      <a:pt x="34701" y="2688"/>
                      <a:pt x="35600" y="2344"/>
                    </a:cubicBezTo>
                    <a:cubicBezTo>
                      <a:pt x="35724" y="2296"/>
                      <a:pt x="35785" y="2159"/>
                      <a:pt x="35739" y="2034"/>
                    </a:cubicBezTo>
                    <a:cubicBezTo>
                      <a:pt x="35703" y="1938"/>
                      <a:pt x="35612" y="1880"/>
                      <a:pt x="35515" y="1880"/>
                    </a:cubicBezTo>
                    <a:close/>
                    <a:moveTo>
                      <a:pt x="30170" y="4140"/>
                    </a:moveTo>
                    <a:cubicBezTo>
                      <a:pt x="30136" y="4140"/>
                      <a:pt x="30102" y="4148"/>
                      <a:pt x="30069" y="4163"/>
                    </a:cubicBezTo>
                    <a:cubicBezTo>
                      <a:pt x="29195" y="4568"/>
                      <a:pt x="28315" y="4996"/>
                      <a:pt x="27451" y="5433"/>
                    </a:cubicBezTo>
                    <a:cubicBezTo>
                      <a:pt x="27332" y="5494"/>
                      <a:pt x="27286" y="5638"/>
                      <a:pt x="27345" y="5756"/>
                    </a:cubicBezTo>
                    <a:cubicBezTo>
                      <a:pt x="27388" y="5840"/>
                      <a:pt x="27472" y="5888"/>
                      <a:pt x="27559" y="5888"/>
                    </a:cubicBezTo>
                    <a:cubicBezTo>
                      <a:pt x="27596" y="5888"/>
                      <a:pt x="27633" y="5879"/>
                      <a:pt x="27666" y="5862"/>
                    </a:cubicBezTo>
                    <a:cubicBezTo>
                      <a:pt x="28526" y="5426"/>
                      <a:pt x="29401" y="5001"/>
                      <a:pt x="30270" y="4598"/>
                    </a:cubicBezTo>
                    <a:cubicBezTo>
                      <a:pt x="30391" y="4541"/>
                      <a:pt x="30443" y="4399"/>
                      <a:pt x="30388" y="4278"/>
                    </a:cubicBezTo>
                    <a:cubicBezTo>
                      <a:pt x="30347" y="4192"/>
                      <a:pt x="30260" y="4140"/>
                      <a:pt x="30170" y="4140"/>
                    </a:cubicBezTo>
                    <a:close/>
                    <a:moveTo>
                      <a:pt x="82832" y="7504"/>
                    </a:moveTo>
                    <a:cubicBezTo>
                      <a:pt x="82704" y="7505"/>
                      <a:pt x="82587" y="7605"/>
                      <a:pt x="82583" y="7736"/>
                    </a:cubicBezTo>
                    <a:cubicBezTo>
                      <a:pt x="82579" y="7868"/>
                      <a:pt x="82681" y="7980"/>
                      <a:pt x="82815" y="7984"/>
                    </a:cubicBezTo>
                    <a:cubicBezTo>
                      <a:pt x="83120" y="7994"/>
                      <a:pt x="83427" y="8018"/>
                      <a:pt x="83732" y="8056"/>
                    </a:cubicBezTo>
                    <a:cubicBezTo>
                      <a:pt x="84396" y="8138"/>
                      <a:pt x="85022" y="8280"/>
                      <a:pt x="85590" y="8478"/>
                    </a:cubicBezTo>
                    <a:cubicBezTo>
                      <a:pt x="85617" y="8487"/>
                      <a:pt x="85643" y="8491"/>
                      <a:pt x="85669" y="8491"/>
                    </a:cubicBezTo>
                    <a:cubicBezTo>
                      <a:pt x="85770" y="8491"/>
                      <a:pt x="85861" y="8427"/>
                      <a:pt x="85897" y="8330"/>
                    </a:cubicBezTo>
                    <a:cubicBezTo>
                      <a:pt x="85939" y="8205"/>
                      <a:pt x="85875" y="8069"/>
                      <a:pt x="85748" y="8025"/>
                    </a:cubicBezTo>
                    <a:cubicBezTo>
                      <a:pt x="85148" y="7816"/>
                      <a:pt x="84489" y="7667"/>
                      <a:pt x="83791" y="7580"/>
                    </a:cubicBezTo>
                    <a:cubicBezTo>
                      <a:pt x="83472" y="7540"/>
                      <a:pt x="83150" y="7516"/>
                      <a:pt x="82832" y="7504"/>
                    </a:cubicBezTo>
                    <a:close/>
                    <a:moveTo>
                      <a:pt x="24992" y="6765"/>
                    </a:moveTo>
                    <a:cubicBezTo>
                      <a:pt x="24953" y="6765"/>
                      <a:pt x="24914" y="6775"/>
                      <a:pt x="24877" y="6795"/>
                    </a:cubicBezTo>
                    <a:cubicBezTo>
                      <a:pt x="24041" y="7258"/>
                      <a:pt x="23190" y="7745"/>
                      <a:pt x="22354" y="8245"/>
                    </a:cubicBezTo>
                    <a:cubicBezTo>
                      <a:pt x="22239" y="8313"/>
                      <a:pt x="22202" y="8461"/>
                      <a:pt x="22270" y="8574"/>
                    </a:cubicBezTo>
                    <a:cubicBezTo>
                      <a:pt x="22315" y="8649"/>
                      <a:pt x="22394" y="8691"/>
                      <a:pt x="22477" y="8691"/>
                    </a:cubicBezTo>
                    <a:cubicBezTo>
                      <a:pt x="22518" y="8691"/>
                      <a:pt x="22560" y="8680"/>
                      <a:pt x="22600" y="8657"/>
                    </a:cubicBezTo>
                    <a:cubicBezTo>
                      <a:pt x="23432" y="8160"/>
                      <a:pt x="24277" y="7675"/>
                      <a:pt x="25109" y="7216"/>
                    </a:cubicBezTo>
                    <a:cubicBezTo>
                      <a:pt x="25225" y="7151"/>
                      <a:pt x="25267" y="7005"/>
                      <a:pt x="25204" y="6890"/>
                    </a:cubicBezTo>
                    <a:cubicBezTo>
                      <a:pt x="25159" y="6811"/>
                      <a:pt x="25077" y="6765"/>
                      <a:pt x="24992" y="6765"/>
                    </a:cubicBezTo>
                    <a:close/>
                    <a:moveTo>
                      <a:pt x="79941" y="7774"/>
                    </a:moveTo>
                    <a:cubicBezTo>
                      <a:pt x="79924" y="7774"/>
                      <a:pt x="79907" y="7776"/>
                      <a:pt x="79890" y="7780"/>
                    </a:cubicBezTo>
                    <a:cubicBezTo>
                      <a:pt x="78950" y="7989"/>
                      <a:pt x="78013" y="8314"/>
                      <a:pt x="77103" y="8746"/>
                    </a:cubicBezTo>
                    <a:cubicBezTo>
                      <a:pt x="76983" y="8803"/>
                      <a:pt x="76933" y="8945"/>
                      <a:pt x="76989" y="9065"/>
                    </a:cubicBezTo>
                    <a:cubicBezTo>
                      <a:pt x="77030" y="9152"/>
                      <a:pt x="77116" y="9203"/>
                      <a:pt x="77206" y="9203"/>
                    </a:cubicBezTo>
                    <a:cubicBezTo>
                      <a:pt x="77240" y="9203"/>
                      <a:pt x="77276" y="9195"/>
                      <a:pt x="77310" y="9180"/>
                    </a:cubicBezTo>
                    <a:cubicBezTo>
                      <a:pt x="78187" y="8763"/>
                      <a:pt x="79090" y="8449"/>
                      <a:pt x="79994" y="8248"/>
                    </a:cubicBezTo>
                    <a:cubicBezTo>
                      <a:pt x="80124" y="8218"/>
                      <a:pt x="80204" y="8091"/>
                      <a:pt x="80176" y="7962"/>
                    </a:cubicBezTo>
                    <a:cubicBezTo>
                      <a:pt x="80150" y="7849"/>
                      <a:pt x="80052" y="7774"/>
                      <a:pt x="79941" y="7774"/>
                    </a:cubicBezTo>
                    <a:close/>
                    <a:moveTo>
                      <a:pt x="20011" y="9744"/>
                    </a:moveTo>
                    <a:cubicBezTo>
                      <a:pt x="19967" y="9744"/>
                      <a:pt x="19922" y="9756"/>
                      <a:pt x="19882" y="9782"/>
                    </a:cubicBezTo>
                    <a:cubicBezTo>
                      <a:pt x="19075" y="10304"/>
                      <a:pt x="18261" y="10848"/>
                      <a:pt x="17464" y="11405"/>
                    </a:cubicBezTo>
                    <a:cubicBezTo>
                      <a:pt x="17356" y="11479"/>
                      <a:pt x="17329" y="11628"/>
                      <a:pt x="17404" y="11738"/>
                    </a:cubicBezTo>
                    <a:cubicBezTo>
                      <a:pt x="17452" y="11803"/>
                      <a:pt x="17525" y="11840"/>
                      <a:pt x="17601" y="11840"/>
                    </a:cubicBezTo>
                    <a:cubicBezTo>
                      <a:pt x="17648" y="11840"/>
                      <a:pt x="17696" y="11826"/>
                      <a:pt x="17737" y="11796"/>
                    </a:cubicBezTo>
                    <a:cubicBezTo>
                      <a:pt x="18531" y="11244"/>
                      <a:pt x="19340" y="10702"/>
                      <a:pt x="20141" y="10185"/>
                    </a:cubicBezTo>
                    <a:cubicBezTo>
                      <a:pt x="20253" y="10113"/>
                      <a:pt x="20286" y="9965"/>
                      <a:pt x="20214" y="9853"/>
                    </a:cubicBezTo>
                    <a:cubicBezTo>
                      <a:pt x="20168" y="9782"/>
                      <a:pt x="20090" y="9744"/>
                      <a:pt x="20011" y="9744"/>
                    </a:cubicBezTo>
                    <a:close/>
                    <a:moveTo>
                      <a:pt x="88132" y="9499"/>
                    </a:moveTo>
                    <a:cubicBezTo>
                      <a:pt x="88070" y="9499"/>
                      <a:pt x="88008" y="9523"/>
                      <a:pt x="87962" y="9571"/>
                    </a:cubicBezTo>
                    <a:cubicBezTo>
                      <a:pt x="87869" y="9666"/>
                      <a:pt x="87871" y="9818"/>
                      <a:pt x="87966" y="9909"/>
                    </a:cubicBezTo>
                    <a:cubicBezTo>
                      <a:pt x="88613" y="10537"/>
                      <a:pt x="89123" y="11320"/>
                      <a:pt x="89488" y="12237"/>
                    </a:cubicBezTo>
                    <a:cubicBezTo>
                      <a:pt x="89525" y="12332"/>
                      <a:pt x="89615" y="12388"/>
                      <a:pt x="89711" y="12388"/>
                    </a:cubicBezTo>
                    <a:cubicBezTo>
                      <a:pt x="89740" y="12388"/>
                      <a:pt x="89772" y="12382"/>
                      <a:pt x="89800" y="12372"/>
                    </a:cubicBezTo>
                    <a:cubicBezTo>
                      <a:pt x="89922" y="12323"/>
                      <a:pt x="89982" y="12183"/>
                      <a:pt x="89933" y="12061"/>
                    </a:cubicBezTo>
                    <a:cubicBezTo>
                      <a:pt x="89545" y="11079"/>
                      <a:pt x="88995" y="10241"/>
                      <a:pt x="88300" y="9566"/>
                    </a:cubicBezTo>
                    <a:cubicBezTo>
                      <a:pt x="88254" y="9521"/>
                      <a:pt x="88193" y="9499"/>
                      <a:pt x="88132" y="9499"/>
                    </a:cubicBezTo>
                    <a:close/>
                    <a:moveTo>
                      <a:pt x="74727" y="10225"/>
                    </a:moveTo>
                    <a:cubicBezTo>
                      <a:pt x="74677" y="10225"/>
                      <a:pt x="74627" y="10241"/>
                      <a:pt x="74584" y="10273"/>
                    </a:cubicBezTo>
                    <a:cubicBezTo>
                      <a:pt x="73804" y="10858"/>
                      <a:pt x="73067" y="11521"/>
                      <a:pt x="72400" y="12247"/>
                    </a:cubicBezTo>
                    <a:cubicBezTo>
                      <a:pt x="72311" y="12344"/>
                      <a:pt x="72316" y="12495"/>
                      <a:pt x="72415" y="12586"/>
                    </a:cubicBezTo>
                    <a:cubicBezTo>
                      <a:pt x="72461" y="12627"/>
                      <a:pt x="72519" y="12649"/>
                      <a:pt x="72576" y="12649"/>
                    </a:cubicBezTo>
                    <a:cubicBezTo>
                      <a:pt x="72642" y="12649"/>
                      <a:pt x="72706" y="12624"/>
                      <a:pt x="72755" y="12573"/>
                    </a:cubicBezTo>
                    <a:cubicBezTo>
                      <a:pt x="73403" y="11869"/>
                      <a:pt x="74115" y="11224"/>
                      <a:pt x="74872" y="10657"/>
                    </a:cubicBezTo>
                    <a:cubicBezTo>
                      <a:pt x="74978" y="10578"/>
                      <a:pt x="74998" y="10428"/>
                      <a:pt x="74919" y="10322"/>
                    </a:cubicBezTo>
                    <a:cubicBezTo>
                      <a:pt x="74872" y="10259"/>
                      <a:pt x="74800" y="10225"/>
                      <a:pt x="74727" y="10225"/>
                    </a:cubicBezTo>
                    <a:close/>
                    <a:moveTo>
                      <a:pt x="15249" y="13063"/>
                    </a:moveTo>
                    <a:cubicBezTo>
                      <a:pt x="15199" y="13063"/>
                      <a:pt x="15148" y="13079"/>
                      <a:pt x="15105" y="13111"/>
                    </a:cubicBezTo>
                    <a:cubicBezTo>
                      <a:pt x="14335" y="13689"/>
                      <a:pt x="13562" y="14291"/>
                      <a:pt x="12807" y="14897"/>
                    </a:cubicBezTo>
                    <a:cubicBezTo>
                      <a:pt x="12704" y="14981"/>
                      <a:pt x="12688" y="15132"/>
                      <a:pt x="12771" y="15235"/>
                    </a:cubicBezTo>
                    <a:cubicBezTo>
                      <a:pt x="12817" y="15292"/>
                      <a:pt x="12886" y="15324"/>
                      <a:pt x="12957" y="15324"/>
                    </a:cubicBezTo>
                    <a:cubicBezTo>
                      <a:pt x="13009" y="15324"/>
                      <a:pt x="13062" y="15306"/>
                      <a:pt x="13110" y="15272"/>
                    </a:cubicBezTo>
                    <a:cubicBezTo>
                      <a:pt x="13857" y="14666"/>
                      <a:pt x="14627" y="14069"/>
                      <a:pt x="15393" y="13495"/>
                    </a:cubicBezTo>
                    <a:cubicBezTo>
                      <a:pt x="15499" y="13415"/>
                      <a:pt x="15521" y="13264"/>
                      <a:pt x="15442" y="13158"/>
                    </a:cubicBezTo>
                    <a:cubicBezTo>
                      <a:pt x="15394" y="13096"/>
                      <a:pt x="15322" y="13063"/>
                      <a:pt x="15249" y="13063"/>
                    </a:cubicBezTo>
                    <a:close/>
                    <a:moveTo>
                      <a:pt x="70814" y="14473"/>
                    </a:moveTo>
                    <a:cubicBezTo>
                      <a:pt x="70735" y="14473"/>
                      <a:pt x="70657" y="14512"/>
                      <a:pt x="70611" y="14584"/>
                    </a:cubicBezTo>
                    <a:cubicBezTo>
                      <a:pt x="70445" y="14849"/>
                      <a:pt x="70287" y="15117"/>
                      <a:pt x="70137" y="15391"/>
                    </a:cubicBezTo>
                    <a:cubicBezTo>
                      <a:pt x="69821" y="15968"/>
                      <a:pt x="69530" y="16576"/>
                      <a:pt x="69271" y="17200"/>
                    </a:cubicBezTo>
                    <a:cubicBezTo>
                      <a:pt x="69220" y="17323"/>
                      <a:pt x="69278" y="17462"/>
                      <a:pt x="69401" y="17514"/>
                    </a:cubicBezTo>
                    <a:cubicBezTo>
                      <a:pt x="69430" y="17526"/>
                      <a:pt x="69462" y="17532"/>
                      <a:pt x="69492" y="17532"/>
                    </a:cubicBezTo>
                    <a:cubicBezTo>
                      <a:pt x="69586" y="17532"/>
                      <a:pt x="69674" y="17476"/>
                      <a:pt x="69712" y="17385"/>
                    </a:cubicBezTo>
                    <a:cubicBezTo>
                      <a:pt x="69965" y="16777"/>
                      <a:pt x="70249" y="16183"/>
                      <a:pt x="70557" y="15621"/>
                    </a:cubicBezTo>
                    <a:cubicBezTo>
                      <a:pt x="70702" y="15357"/>
                      <a:pt x="70856" y="15095"/>
                      <a:pt x="71017" y="14840"/>
                    </a:cubicBezTo>
                    <a:cubicBezTo>
                      <a:pt x="71088" y="14728"/>
                      <a:pt x="71054" y="14580"/>
                      <a:pt x="70942" y="14510"/>
                    </a:cubicBezTo>
                    <a:cubicBezTo>
                      <a:pt x="70902" y="14485"/>
                      <a:pt x="70858" y="14473"/>
                      <a:pt x="70814" y="14473"/>
                    </a:cubicBezTo>
                    <a:close/>
                    <a:moveTo>
                      <a:pt x="90341" y="14730"/>
                    </a:moveTo>
                    <a:cubicBezTo>
                      <a:pt x="90336" y="14730"/>
                      <a:pt x="90331" y="14730"/>
                      <a:pt x="90326" y="14730"/>
                    </a:cubicBezTo>
                    <a:cubicBezTo>
                      <a:pt x="90194" y="14740"/>
                      <a:pt x="90096" y="14858"/>
                      <a:pt x="90107" y="14990"/>
                    </a:cubicBezTo>
                    <a:cubicBezTo>
                      <a:pt x="90140" y="15351"/>
                      <a:pt x="90156" y="15728"/>
                      <a:pt x="90156" y="16111"/>
                    </a:cubicBezTo>
                    <a:cubicBezTo>
                      <a:pt x="90156" y="16675"/>
                      <a:pt x="90122" y="17256"/>
                      <a:pt x="90054" y="17841"/>
                    </a:cubicBezTo>
                    <a:cubicBezTo>
                      <a:pt x="90039" y="17972"/>
                      <a:pt x="90134" y="18091"/>
                      <a:pt x="90265" y="18106"/>
                    </a:cubicBezTo>
                    <a:cubicBezTo>
                      <a:pt x="90275" y="18108"/>
                      <a:pt x="90284" y="18108"/>
                      <a:pt x="90293" y="18108"/>
                    </a:cubicBezTo>
                    <a:cubicBezTo>
                      <a:pt x="90414" y="18108"/>
                      <a:pt x="90518" y="18018"/>
                      <a:pt x="90530" y="17894"/>
                    </a:cubicBezTo>
                    <a:cubicBezTo>
                      <a:pt x="90601" y="17291"/>
                      <a:pt x="90636" y="16693"/>
                      <a:pt x="90636" y="16111"/>
                    </a:cubicBezTo>
                    <a:cubicBezTo>
                      <a:pt x="90636" y="15715"/>
                      <a:pt x="90619" y="15324"/>
                      <a:pt x="90586" y="14948"/>
                    </a:cubicBezTo>
                    <a:cubicBezTo>
                      <a:pt x="90574" y="14821"/>
                      <a:pt x="90465" y="14730"/>
                      <a:pt x="90341" y="14730"/>
                    </a:cubicBezTo>
                    <a:close/>
                    <a:moveTo>
                      <a:pt x="10730" y="16706"/>
                    </a:moveTo>
                    <a:cubicBezTo>
                      <a:pt x="10674" y="16706"/>
                      <a:pt x="10617" y="16726"/>
                      <a:pt x="10571" y="16765"/>
                    </a:cubicBezTo>
                    <a:cubicBezTo>
                      <a:pt x="10226" y="17066"/>
                      <a:pt x="9880" y="17370"/>
                      <a:pt x="9538" y="17676"/>
                    </a:cubicBezTo>
                    <a:cubicBezTo>
                      <a:pt x="9159" y="18017"/>
                      <a:pt x="8782" y="18363"/>
                      <a:pt x="8408" y="18714"/>
                    </a:cubicBezTo>
                    <a:cubicBezTo>
                      <a:pt x="8312" y="18804"/>
                      <a:pt x="8307" y="18957"/>
                      <a:pt x="8398" y="19053"/>
                    </a:cubicBezTo>
                    <a:cubicBezTo>
                      <a:pt x="8446" y="19102"/>
                      <a:pt x="8509" y="19127"/>
                      <a:pt x="8573" y="19127"/>
                    </a:cubicBezTo>
                    <a:cubicBezTo>
                      <a:pt x="8633" y="19127"/>
                      <a:pt x="8691" y="19107"/>
                      <a:pt x="8736" y="19063"/>
                    </a:cubicBezTo>
                    <a:cubicBezTo>
                      <a:pt x="9108" y="18714"/>
                      <a:pt x="9484" y="18369"/>
                      <a:pt x="9859" y="18032"/>
                    </a:cubicBezTo>
                    <a:cubicBezTo>
                      <a:pt x="10199" y="17727"/>
                      <a:pt x="10541" y="17425"/>
                      <a:pt x="10886" y="17126"/>
                    </a:cubicBezTo>
                    <a:cubicBezTo>
                      <a:pt x="10987" y="17040"/>
                      <a:pt x="10996" y="16889"/>
                      <a:pt x="10910" y="16789"/>
                    </a:cubicBezTo>
                    <a:cubicBezTo>
                      <a:pt x="10863" y="16734"/>
                      <a:pt x="10797" y="16706"/>
                      <a:pt x="10730" y="16706"/>
                    </a:cubicBezTo>
                    <a:close/>
                    <a:moveTo>
                      <a:pt x="68578" y="19806"/>
                    </a:moveTo>
                    <a:cubicBezTo>
                      <a:pt x="68471" y="19806"/>
                      <a:pt x="68375" y="19878"/>
                      <a:pt x="68347" y="19987"/>
                    </a:cubicBezTo>
                    <a:cubicBezTo>
                      <a:pt x="68113" y="20905"/>
                      <a:pt x="67932" y="21873"/>
                      <a:pt x="67804" y="22866"/>
                    </a:cubicBezTo>
                    <a:cubicBezTo>
                      <a:pt x="67787" y="22997"/>
                      <a:pt x="67881" y="23117"/>
                      <a:pt x="68012" y="23134"/>
                    </a:cubicBezTo>
                    <a:cubicBezTo>
                      <a:pt x="68023" y="23135"/>
                      <a:pt x="68033" y="23135"/>
                      <a:pt x="68042" y="23135"/>
                    </a:cubicBezTo>
                    <a:cubicBezTo>
                      <a:pt x="68161" y="23135"/>
                      <a:pt x="68265" y="23048"/>
                      <a:pt x="68279" y="22927"/>
                    </a:cubicBezTo>
                    <a:cubicBezTo>
                      <a:pt x="68403" y="21954"/>
                      <a:pt x="68582" y="21005"/>
                      <a:pt x="68812" y="20106"/>
                    </a:cubicBezTo>
                    <a:cubicBezTo>
                      <a:pt x="68844" y="19977"/>
                      <a:pt x="68767" y="19847"/>
                      <a:pt x="68639" y="19814"/>
                    </a:cubicBezTo>
                    <a:cubicBezTo>
                      <a:pt x="68618" y="19808"/>
                      <a:pt x="68598" y="19806"/>
                      <a:pt x="68578" y="19806"/>
                    </a:cubicBezTo>
                    <a:close/>
                    <a:moveTo>
                      <a:pt x="6519" y="20700"/>
                    </a:moveTo>
                    <a:cubicBezTo>
                      <a:pt x="6455" y="20700"/>
                      <a:pt x="6392" y="20725"/>
                      <a:pt x="6345" y="20776"/>
                    </a:cubicBezTo>
                    <a:cubicBezTo>
                      <a:pt x="5647" y="21519"/>
                      <a:pt x="5003" y="22261"/>
                      <a:pt x="4432" y="22987"/>
                    </a:cubicBezTo>
                    <a:cubicBezTo>
                      <a:pt x="4349" y="23090"/>
                      <a:pt x="4366" y="23241"/>
                      <a:pt x="4471" y="23322"/>
                    </a:cubicBezTo>
                    <a:cubicBezTo>
                      <a:pt x="4515" y="23357"/>
                      <a:pt x="4567" y="23374"/>
                      <a:pt x="4619" y="23374"/>
                    </a:cubicBezTo>
                    <a:cubicBezTo>
                      <a:pt x="4690" y="23374"/>
                      <a:pt x="4760" y="23341"/>
                      <a:pt x="4809" y="23283"/>
                    </a:cubicBezTo>
                    <a:cubicBezTo>
                      <a:pt x="5374" y="22569"/>
                      <a:pt x="6007" y="21836"/>
                      <a:pt x="6695" y="21103"/>
                    </a:cubicBezTo>
                    <a:cubicBezTo>
                      <a:pt x="6785" y="21006"/>
                      <a:pt x="6780" y="20855"/>
                      <a:pt x="6684" y="20765"/>
                    </a:cubicBezTo>
                    <a:cubicBezTo>
                      <a:pt x="6636" y="20721"/>
                      <a:pt x="6578" y="20700"/>
                      <a:pt x="6519" y="20700"/>
                    </a:cubicBezTo>
                    <a:close/>
                    <a:moveTo>
                      <a:pt x="89726" y="20472"/>
                    </a:moveTo>
                    <a:cubicBezTo>
                      <a:pt x="89620" y="20472"/>
                      <a:pt x="89523" y="20541"/>
                      <a:pt x="89493" y="20648"/>
                    </a:cubicBezTo>
                    <a:cubicBezTo>
                      <a:pt x="89245" y="21556"/>
                      <a:pt x="88942" y="22476"/>
                      <a:pt x="88594" y="23382"/>
                    </a:cubicBezTo>
                    <a:cubicBezTo>
                      <a:pt x="88548" y="23505"/>
                      <a:pt x="88609" y="23643"/>
                      <a:pt x="88733" y="23691"/>
                    </a:cubicBezTo>
                    <a:cubicBezTo>
                      <a:pt x="88761" y="23702"/>
                      <a:pt x="88790" y="23707"/>
                      <a:pt x="88819" y="23707"/>
                    </a:cubicBezTo>
                    <a:cubicBezTo>
                      <a:pt x="88915" y="23707"/>
                      <a:pt x="89006" y="23649"/>
                      <a:pt x="89043" y="23553"/>
                    </a:cubicBezTo>
                    <a:cubicBezTo>
                      <a:pt x="89396" y="22632"/>
                      <a:pt x="89704" y="21698"/>
                      <a:pt x="89956" y="20775"/>
                    </a:cubicBezTo>
                    <a:cubicBezTo>
                      <a:pt x="89992" y="20647"/>
                      <a:pt x="89916" y="20515"/>
                      <a:pt x="89789" y="20480"/>
                    </a:cubicBezTo>
                    <a:cubicBezTo>
                      <a:pt x="89768" y="20474"/>
                      <a:pt x="89747" y="20472"/>
                      <a:pt x="89726" y="20472"/>
                    </a:cubicBezTo>
                    <a:close/>
                    <a:moveTo>
                      <a:pt x="28468" y="25752"/>
                    </a:moveTo>
                    <a:cubicBezTo>
                      <a:pt x="28394" y="25752"/>
                      <a:pt x="28319" y="25754"/>
                      <a:pt x="28243" y="25758"/>
                    </a:cubicBezTo>
                    <a:cubicBezTo>
                      <a:pt x="28111" y="25765"/>
                      <a:pt x="28011" y="25878"/>
                      <a:pt x="28018" y="26011"/>
                    </a:cubicBezTo>
                    <a:cubicBezTo>
                      <a:pt x="28024" y="26135"/>
                      <a:pt x="28126" y="26238"/>
                      <a:pt x="28250" y="26238"/>
                    </a:cubicBezTo>
                    <a:cubicBezTo>
                      <a:pt x="28256" y="26238"/>
                      <a:pt x="28263" y="26237"/>
                      <a:pt x="28271" y="26237"/>
                    </a:cubicBezTo>
                    <a:cubicBezTo>
                      <a:pt x="28333" y="26234"/>
                      <a:pt x="28395" y="26232"/>
                      <a:pt x="28456" y="26232"/>
                    </a:cubicBezTo>
                    <a:cubicBezTo>
                      <a:pt x="28982" y="26232"/>
                      <a:pt x="29480" y="26348"/>
                      <a:pt x="29926" y="26580"/>
                    </a:cubicBezTo>
                    <a:cubicBezTo>
                      <a:pt x="30220" y="26735"/>
                      <a:pt x="30483" y="26932"/>
                      <a:pt x="30709" y="27168"/>
                    </a:cubicBezTo>
                    <a:cubicBezTo>
                      <a:pt x="30755" y="27217"/>
                      <a:pt x="30818" y="27243"/>
                      <a:pt x="30882" y="27243"/>
                    </a:cubicBezTo>
                    <a:cubicBezTo>
                      <a:pt x="30941" y="27243"/>
                      <a:pt x="31001" y="27220"/>
                      <a:pt x="31047" y="27176"/>
                    </a:cubicBezTo>
                    <a:cubicBezTo>
                      <a:pt x="31143" y="27085"/>
                      <a:pt x="31147" y="26933"/>
                      <a:pt x="31055" y="26837"/>
                    </a:cubicBezTo>
                    <a:cubicBezTo>
                      <a:pt x="30794" y="26564"/>
                      <a:pt x="30488" y="26334"/>
                      <a:pt x="30147" y="26155"/>
                    </a:cubicBezTo>
                    <a:cubicBezTo>
                      <a:pt x="29635" y="25888"/>
                      <a:pt x="29067" y="25752"/>
                      <a:pt x="28468" y="25752"/>
                    </a:cubicBezTo>
                    <a:close/>
                    <a:moveTo>
                      <a:pt x="2945" y="25263"/>
                    </a:moveTo>
                    <a:cubicBezTo>
                      <a:pt x="2866" y="25263"/>
                      <a:pt x="2788" y="25303"/>
                      <a:pt x="2743" y="25376"/>
                    </a:cubicBezTo>
                    <a:cubicBezTo>
                      <a:pt x="2210" y="26233"/>
                      <a:pt x="1747" y="27106"/>
                      <a:pt x="1367" y="27968"/>
                    </a:cubicBezTo>
                    <a:cubicBezTo>
                      <a:pt x="1314" y="28090"/>
                      <a:pt x="1368" y="28231"/>
                      <a:pt x="1490" y="28284"/>
                    </a:cubicBezTo>
                    <a:cubicBezTo>
                      <a:pt x="1521" y="28298"/>
                      <a:pt x="1554" y="28304"/>
                      <a:pt x="1586" y="28304"/>
                    </a:cubicBezTo>
                    <a:cubicBezTo>
                      <a:pt x="1679" y="28304"/>
                      <a:pt x="1767" y="28250"/>
                      <a:pt x="1806" y="28160"/>
                    </a:cubicBezTo>
                    <a:cubicBezTo>
                      <a:pt x="2176" y="27318"/>
                      <a:pt x="2630" y="26467"/>
                      <a:pt x="3150" y="25629"/>
                    </a:cubicBezTo>
                    <a:cubicBezTo>
                      <a:pt x="3219" y="25516"/>
                      <a:pt x="3185" y="25369"/>
                      <a:pt x="3072" y="25299"/>
                    </a:cubicBezTo>
                    <a:cubicBezTo>
                      <a:pt x="3033" y="25275"/>
                      <a:pt x="2989" y="25263"/>
                      <a:pt x="2945" y="25263"/>
                    </a:cubicBezTo>
                    <a:close/>
                    <a:moveTo>
                      <a:pt x="87656" y="25887"/>
                    </a:moveTo>
                    <a:cubicBezTo>
                      <a:pt x="87567" y="25887"/>
                      <a:pt x="87481" y="25935"/>
                      <a:pt x="87440" y="26020"/>
                    </a:cubicBezTo>
                    <a:cubicBezTo>
                      <a:pt x="87030" y="26859"/>
                      <a:pt x="86569" y="27711"/>
                      <a:pt x="86068" y="28555"/>
                    </a:cubicBezTo>
                    <a:cubicBezTo>
                      <a:pt x="86001" y="28670"/>
                      <a:pt x="86039" y="28817"/>
                      <a:pt x="86153" y="28885"/>
                    </a:cubicBezTo>
                    <a:cubicBezTo>
                      <a:pt x="86192" y="28907"/>
                      <a:pt x="86233" y="28919"/>
                      <a:pt x="86276" y="28919"/>
                    </a:cubicBezTo>
                    <a:cubicBezTo>
                      <a:pt x="86356" y="28919"/>
                      <a:pt x="86436" y="28876"/>
                      <a:pt x="86480" y="28799"/>
                    </a:cubicBezTo>
                    <a:cubicBezTo>
                      <a:pt x="86985" y="27944"/>
                      <a:pt x="87453" y="27080"/>
                      <a:pt x="87870" y="26230"/>
                    </a:cubicBezTo>
                    <a:cubicBezTo>
                      <a:pt x="87928" y="26112"/>
                      <a:pt x="87879" y="25968"/>
                      <a:pt x="87761" y="25910"/>
                    </a:cubicBezTo>
                    <a:cubicBezTo>
                      <a:pt x="87727" y="25894"/>
                      <a:pt x="87691" y="25887"/>
                      <a:pt x="87656" y="25887"/>
                    </a:cubicBezTo>
                    <a:close/>
                    <a:moveTo>
                      <a:pt x="67837" y="25550"/>
                    </a:moveTo>
                    <a:cubicBezTo>
                      <a:pt x="67708" y="25560"/>
                      <a:pt x="67595" y="25652"/>
                      <a:pt x="67593" y="25785"/>
                    </a:cubicBezTo>
                    <a:cubicBezTo>
                      <a:pt x="67588" y="26011"/>
                      <a:pt x="67585" y="26237"/>
                      <a:pt x="67585" y="26463"/>
                    </a:cubicBezTo>
                    <a:cubicBezTo>
                      <a:pt x="67585" y="27192"/>
                      <a:pt x="67611" y="27947"/>
                      <a:pt x="67662" y="28706"/>
                    </a:cubicBezTo>
                    <a:cubicBezTo>
                      <a:pt x="67670" y="28834"/>
                      <a:pt x="67775" y="28931"/>
                      <a:pt x="67900" y="28931"/>
                    </a:cubicBezTo>
                    <a:cubicBezTo>
                      <a:pt x="67906" y="28931"/>
                      <a:pt x="67911" y="28931"/>
                      <a:pt x="67917" y="28930"/>
                    </a:cubicBezTo>
                    <a:cubicBezTo>
                      <a:pt x="68048" y="28920"/>
                      <a:pt x="68148" y="28807"/>
                      <a:pt x="68141" y="28674"/>
                    </a:cubicBezTo>
                    <a:cubicBezTo>
                      <a:pt x="68090" y="27926"/>
                      <a:pt x="68064" y="27181"/>
                      <a:pt x="68064" y="26463"/>
                    </a:cubicBezTo>
                    <a:cubicBezTo>
                      <a:pt x="68064" y="26239"/>
                      <a:pt x="68067" y="26018"/>
                      <a:pt x="68071" y="25794"/>
                    </a:cubicBezTo>
                    <a:cubicBezTo>
                      <a:pt x="68074" y="25663"/>
                      <a:pt x="67969" y="25552"/>
                      <a:pt x="67837" y="25550"/>
                    </a:cubicBezTo>
                    <a:close/>
                    <a:moveTo>
                      <a:pt x="25555" y="26725"/>
                    </a:moveTo>
                    <a:cubicBezTo>
                      <a:pt x="25511" y="26725"/>
                      <a:pt x="25465" y="26738"/>
                      <a:pt x="25425" y="26764"/>
                    </a:cubicBezTo>
                    <a:cubicBezTo>
                      <a:pt x="24939" y="27079"/>
                      <a:pt x="24483" y="27452"/>
                      <a:pt x="24070" y="27871"/>
                    </a:cubicBezTo>
                    <a:cubicBezTo>
                      <a:pt x="23783" y="28160"/>
                      <a:pt x="23511" y="28469"/>
                      <a:pt x="23257" y="28791"/>
                    </a:cubicBezTo>
                    <a:cubicBezTo>
                      <a:pt x="23176" y="28894"/>
                      <a:pt x="23193" y="29045"/>
                      <a:pt x="23296" y="29126"/>
                    </a:cubicBezTo>
                    <a:cubicBezTo>
                      <a:pt x="23340" y="29161"/>
                      <a:pt x="23392" y="29177"/>
                      <a:pt x="23444" y="29177"/>
                    </a:cubicBezTo>
                    <a:cubicBezTo>
                      <a:pt x="23515" y="29177"/>
                      <a:pt x="23585" y="29147"/>
                      <a:pt x="23634" y="29089"/>
                    </a:cubicBezTo>
                    <a:cubicBezTo>
                      <a:pt x="23877" y="28781"/>
                      <a:pt x="24139" y="28485"/>
                      <a:pt x="24411" y="28208"/>
                    </a:cubicBezTo>
                    <a:cubicBezTo>
                      <a:pt x="24802" y="27813"/>
                      <a:pt x="25230" y="27463"/>
                      <a:pt x="25686" y="27166"/>
                    </a:cubicBezTo>
                    <a:cubicBezTo>
                      <a:pt x="25798" y="27094"/>
                      <a:pt x="25828" y="26946"/>
                      <a:pt x="25757" y="26834"/>
                    </a:cubicBezTo>
                    <a:cubicBezTo>
                      <a:pt x="25711" y="26764"/>
                      <a:pt x="25634" y="26725"/>
                      <a:pt x="25555" y="26725"/>
                    </a:cubicBezTo>
                    <a:close/>
                    <a:moveTo>
                      <a:pt x="31937" y="29402"/>
                    </a:moveTo>
                    <a:cubicBezTo>
                      <a:pt x="31936" y="29402"/>
                      <a:pt x="31934" y="29402"/>
                      <a:pt x="31933" y="29402"/>
                    </a:cubicBezTo>
                    <a:cubicBezTo>
                      <a:pt x="31799" y="29413"/>
                      <a:pt x="31702" y="29528"/>
                      <a:pt x="31714" y="29660"/>
                    </a:cubicBezTo>
                    <a:cubicBezTo>
                      <a:pt x="31727" y="29834"/>
                      <a:pt x="31735" y="30009"/>
                      <a:pt x="31735" y="30186"/>
                    </a:cubicBezTo>
                    <a:cubicBezTo>
                      <a:pt x="31735" y="30920"/>
                      <a:pt x="31611" y="31698"/>
                      <a:pt x="31376" y="32432"/>
                    </a:cubicBezTo>
                    <a:cubicBezTo>
                      <a:pt x="31335" y="32558"/>
                      <a:pt x="31405" y="32692"/>
                      <a:pt x="31532" y="32733"/>
                    </a:cubicBezTo>
                    <a:cubicBezTo>
                      <a:pt x="31557" y="32741"/>
                      <a:pt x="31580" y="32744"/>
                      <a:pt x="31605" y="32744"/>
                    </a:cubicBezTo>
                    <a:cubicBezTo>
                      <a:pt x="31707" y="32744"/>
                      <a:pt x="31800" y="32680"/>
                      <a:pt x="31833" y="32577"/>
                    </a:cubicBezTo>
                    <a:cubicBezTo>
                      <a:pt x="32083" y="31796"/>
                      <a:pt x="32215" y="30969"/>
                      <a:pt x="32215" y="30186"/>
                    </a:cubicBezTo>
                    <a:cubicBezTo>
                      <a:pt x="32215" y="29997"/>
                      <a:pt x="32206" y="29807"/>
                      <a:pt x="32190" y="29621"/>
                    </a:cubicBezTo>
                    <a:cubicBezTo>
                      <a:pt x="32181" y="29490"/>
                      <a:pt x="32066" y="29402"/>
                      <a:pt x="31937" y="29402"/>
                    </a:cubicBezTo>
                    <a:close/>
                    <a:moveTo>
                      <a:pt x="84705" y="30882"/>
                    </a:moveTo>
                    <a:cubicBezTo>
                      <a:pt x="84630" y="30882"/>
                      <a:pt x="84555" y="30918"/>
                      <a:pt x="84510" y="30986"/>
                    </a:cubicBezTo>
                    <a:cubicBezTo>
                      <a:pt x="83978" y="31756"/>
                      <a:pt x="83402" y="32539"/>
                      <a:pt x="82795" y="33311"/>
                    </a:cubicBezTo>
                    <a:cubicBezTo>
                      <a:pt x="82714" y="33414"/>
                      <a:pt x="82732" y="33565"/>
                      <a:pt x="82837" y="33647"/>
                    </a:cubicBezTo>
                    <a:cubicBezTo>
                      <a:pt x="82880" y="33680"/>
                      <a:pt x="82933" y="33697"/>
                      <a:pt x="82985" y="33697"/>
                    </a:cubicBezTo>
                    <a:cubicBezTo>
                      <a:pt x="83057" y="33697"/>
                      <a:pt x="83126" y="33667"/>
                      <a:pt x="83173" y="33607"/>
                    </a:cubicBezTo>
                    <a:cubicBezTo>
                      <a:pt x="83783" y="32827"/>
                      <a:pt x="84367" y="32036"/>
                      <a:pt x="84904" y="31258"/>
                    </a:cubicBezTo>
                    <a:cubicBezTo>
                      <a:pt x="84979" y="31150"/>
                      <a:pt x="84951" y="31000"/>
                      <a:pt x="84843" y="30925"/>
                    </a:cubicBezTo>
                    <a:cubicBezTo>
                      <a:pt x="84801" y="30896"/>
                      <a:pt x="84753" y="30882"/>
                      <a:pt x="84705" y="30882"/>
                    </a:cubicBezTo>
                    <a:close/>
                    <a:moveTo>
                      <a:pt x="638" y="30566"/>
                    </a:moveTo>
                    <a:cubicBezTo>
                      <a:pt x="530" y="30566"/>
                      <a:pt x="432" y="30639"/>
                      <a:pt x="406" y="30748"/>
                    </a:cubicBezTo>
                    <a:cubicBezTo>
                      <a:pt x="171" y="31689"/>
                      <a:pt x="38" y="32671"/>
                      <a:pt x="5" y="33668"/>
                    </a:cubicBezTo>
                    <a:cubicBezTo>
                      <a:pt x="1" y="33799"/>
                      <a:pt x="104" y="33911"/>
                      <a:pt x="237" y="33915"/>
                    </a:cubicBezTo>
                    <a:lnTo>
                      <a:pt x="245" y="33915"/>
                    </a:lnTo>
                    <a:cubicBezTo>
                      <a:pt x="374" y="33915"/>
                      <a:pt x="481" y="33814"/>
                      <a:pt x="484" y="33684"/>
                    </a:cubicBezTo>
                    <a:cubicBezTo>
                      <a:pt x="515" y="32721"/>
                      <a:pt x="646" y="31772"/>
                      <a:pt x="871" y="30863"/>
                    </a:cubicBezTo>
                    <a:cubicBezTo>
                      <a:pt x="903" y="30734"/>
                      <a:pt x="825" y="30605"/>
                      <a:pt x="696" y="30573"/>
                    </a:cubicBezTo>
                    <a:cubicBezTo>
                      <a:pt x="677" y="30568"/>
                      <a:pt x="657" y="30566"/>
                      <a:pt x="638" y="30566"/>
                    </a:cubicBezTo>
                    <a:close/>
                    <a:moveTo>
                      <a:pt x="21951" y="31179"/>
                    </a:moveTo>
                    <a:cubicBezTo>
                      <a:pt x="21859" y="31179"/>
                      <a:pt x="21772" y="31231"/>
                      <a:pt x="21732" y="31320"/>
                    </a:cubicBezTo>
                    <a:cubicBezTo>
                      <a:pt x="21333" y="32216"/>
                      <a:pt x="21039" y="33163"/>
                      <a:pt x="20856" y="34139"/>
                    </a:cubicBezTo>
                    <a:cubicBezTo>
                      <a:pt x="20830" y="34269"/>
                      <a:pt x="20917" y="34395"/>
                      <a:pt x="21047" y="34419"/>
                    </a:cubicBezTo>
                    <a:cubicBezTo>
                      <a:pt x="21062" y="34421"/>
                      <a:pt x="21078" y="34423"/>
                      <a:pt x="21092" y="34423"/>
                    </a:cubicBezTo>
                    <a:cubicBezTo>
                      <a:pt x="21205" y="34423"/>
                      <a:pt x="21304" y="34342"/>
                      <a:pt x="21326" y="34227"/>
                    </a:cubicBezTo>
                    <a:cubicBezTo>
                      <a:pt x="21502" y="33290"/>
                      <a:pt x="21787" y="32376"/>
                      <a:pt x="22171" y="31515"/>
                    </a:cubicBezTo>
                    <a:cubicBezTo>
                      <a:pt x="22224" y="31395"/>
                      <a:pt x="22171" y="31253"/>
                      <a:pt x="22049" y="31200"/>
                    </a:cubicBezTo>
                    <a:cubicBezTo>
                      <a:pt x="22017" y="31185"/>
                      <a:pt x="21984" y="31179"/>
                      <a:pt x="21951" y="31179"/>
                    </a:cubicBezTo>
                    <a:close/>
                    <a:moveTo>
                      <a:pt x="68207" y="31338"/>
                    </a:moveTo>
                    <a:cubicBezTo>
                      <a:pt x="68196" y="31338"/>
                      <a:pt x="68184" y="31339"/>
                      <a:pt x="68172" y="31341"/>
                    </a:cubicBezTo>
                    <a:cubicBezTo>
                      <a:pt x="68041" y="31359"/>
                      <a:pt x="67951" y="31480"/>
                      <a:pt x="67969" y="31612"/>
                    </a:cubicBezTo>
                    <a:cubicBezTo>
                      <a:pt x="68106" y="32567"/>
                      <a:pt x="68279" y="33533"/>
                      <a:pt x="68482" y="34483"/>
                    </a:cubicBezTo>
                    <a:cubicBezTo>
                      <a:pt x="68505" y="34595"/>
                      <a:pt x="68606" y="34673"/>
                      <a:pt x="68716" y="34673"/>
                    </a:cubicBezTo>
                    <a:cubicBezTo>
                      <a:pt x="68733" y="34673"/>
                      <a:pt x="68748" y="34672"/>
                      <a:pt x="68765" y="34670"/>
                    </a:cubicBezTo>
                    <a:cubicBezTo>
                      <a:pt x="68895" y="34641"/>
                      <a:pt x="68978" y="34515"/>
                      <a:pt x="68950" y="34385"/>
                    </a:cubicBezTo>
                    <a:cubicBezTo>
                      <a:pt x="68749" y="33444"/>
                      <a:pt x="68579" y="32489"/>
                      <a:pt x="68443" y="31544"/>
                    </a:cubicBezTo>
                    <a:cubicBezTo>
                      <a:pt x="68427" y="31424"/>
                      <a:pt x="68324" y="31338"/>
                      <a:pt x="68207" y="31338"/>
                    </a:cubicBezTo>
                    <a:close/>
                    <a:moveTo>
                      <a:pt x="30323" y="34859"/>
                    </a:moveTo>
                    <a:cubicBezTo>
                      <a:pt x="30245" y="34859"/>
                      <a:pt x="30168" y="34897"/>
                      <a:pt x="30122" y="34968"/>
                    </a:cubicBezTo>
                    <a:cubicBezTo>
                      <a:pt x="29624" y="35737"/>
                      <a:pt x="29024" y="36485"/>
                      <a:pt x="28338" y="37192"/>
                    </a:cubicBezTo>
                    <a:cubicBezTo>
                      <a:pt x="28247" y="37287"/>
                      <a:pt x="28249" y="37440"/>
                      <a:pt x="28344" y="37531"/>
                    </a:cubicBezTo>
                    <a:cubicBezTo>
                      <a:pt x="28390" y="37576"/>
                      <a:pt x="28450" y="37599"/>
                      <a:pt x="28511" y="37599"/>
                    </a:cubicBezTo>
                    <a:cubicBezTo>
                      <a:pt x="28573" y="37599"/>
                      <a:pt x="28635" y="37575"/>
                      <a:pt x="28683" y="37525"/>
                    </a:cubicBezTo>
                    <a:cubicBezTo>
                      <a:pt x="29390" y="36796"/>
                      <a:pt x="30010" y="36022"/>
                      <a:pt x="30524" y="35229"/>
                    </a:cubicBezTo>
                    <a:cubicBezTo>
                      <a:pt x="30597" y="35118"/>
                      <a:pt x="30566" y="34969"/>
                      <a:pt x="30454" y="34898"/>
                    </a:cubicBezTo>
                    <a:cubicBezTo>
                      <a:pt x="30414" y="34872"/>
                      <a:pt x="30368" y="34859"/>
                      <a:pt x="30323" y="34859"/>
                    </a:cubicBezTo>
                    <a:close/>
                    <a:moveTo>
                      <a:pt x="81135" y="35454"/>
                    </a:moveTo>
                    <a:cubicBezTo>
                      <a:pt x="81068" y="35454"/>
                      <a:pt x="81002" y="35481"/>
                      <a:pt x="80954" y="35535"/>
                    </a:cubicBezTo>
                    <a:cubicBezTo>
                      <a:pt x="80320" y="36261"/>
                      <a:pt x="79662" y="36977"/>
                      <a:pt x="78998" y="37664"/>
                    </a:cubicBezTo>
                    <a:cubicBezTo>
                      <a:pt x="78905" y="37758"/>
                      <a:pt x="78909" y="37910"/>
                      <a:pt x="79004" y="38003"/>
                    </a:cubicBezTo>
                    <a:cubicBezTo>
                      <a:pt x="79050" y="38047"/>
                      <a:pt x="79109" y="38071"/>
                      <a:pt x="79170" y="38071"/>
                    </a:cubicBezTo>
                    <a:cubicBezTo>
                      <a:pt x="79233" y="38071"/>
                      <a:pt x="79295" y="38046"/>
                      <a:pt x="79340" y="37996"/>
                    </a:cubicBezTo>
                    <a:cubicBezTo>
                      <a:pt x="80011" y="37305"/>
                      <a:pt x="80676" y="36583"/>
                      <a:pt x="81314" y="35851"/>
                    </a:cubicBezTo>
                    <a:cubicBezTo>
                      <a:pt x="81401" y="35751"/>
                      <a:pt x="81392" y="35600"/>
                      <a:pt x="81291" y="35512"/>
                    </a:cubicBezTo>
                    <a:cubicBezTo>
                      <a:pt x="81246" y="35473"/>
                      <a:pt x="81190" y="35454"/>
                      <a:pt x="81135" y="35454"/>
                    </a:cubicBezTo>
                    <a:close/>
                    <a:moveTo>
                      <a:pt x="455" y="36324"/>
                    </a:moveTo>
                    <a:cubicBezTo>
                      <a:pt x="439" y="36324"/>
                      <a:pt x="424" y="36325"/>
                      <a:pt x="409" y="36328"/>
                    </a:cubicBezTo>
                    <a:cubicBezTo>
                      <a:pt x="278" y="36352"/>
                      <a:pt x="192" y="36475"/>
                      <a:pt x="214" y="36606"/>
                    </a:cubicBezTo>
                    <a:cubicBezTo>
                      <a:pt x="388" y="37600"/>
                      <a:pt x="667" y="38552"/>
                      <a:pt x="1041" y="39439"/>
                    </a:cubicBezTo>
                    <a:cubicBezTo>
                      <a:pt x="1079" y="39531"/>
                      <a:pt x="1168" y="39586"/>
                      <a:pt x="1261" y="39586"/>
                    </a:cubicBezTo>
                    <a:cubicBezTo>
                      <a:pt x="1294" y="39586"/>
                      <a:pt x="1325" y="39581"/>
                      <a:pt x="1357" y="39568"/>
                    </a:cubicBezTo>
                    <a:cubicBezTo>
                      <a:pt x="1479" y="39516"/>
                      <a:pt x="1535" y="39375"/>
                      <a:pt x="1485" y="39253"/>
                    </a:cubicBezTo>
                    <a:cubicBezTo>
                      <a:pt x="1124" y="38399"/>
                      <a:pt x="857" y="37480"/>
                      <a:pt x="687" y="36524"/>
                    </a:cubicBezTo>
                    <a:cubicBezTo>
                      <a:pt x="666" y="36408"/>
                      <a:pt x="566" y="36324"/>
                      <a:pt x="455" y="36324"/>
                    </a:cubicBezTo>
                    <a:close/>
                    <a:moveTo>
                      <a:pt x="20899" y="36832"/>
                    </a:moveTo>
                    <a:cubicBezTo>
                      <a:pt x="20892" y="36832"/>
                      <a:pt x="20885" y="36833"/>
                      <a:pt x="20879" y="36833"/>
                    </a:cubicBezTo>
                    <a:cubicBezTo>
                      <a:pt x="20748" y="36841"/>
                      <a:pt x="20646" y="36953"/>
                      <a:pt x="20652" y="37085"/>
                    </a:cubicBezTo>
                    <a:cubicBezTo>
                      <a:pt x="20700" y="38084"/>
                      <a:pt x="20870" y="39063"/>
                      <a:pt x="21155" y="39997"/>
                    </a:cubicBezTo>
                    <a:cubicBezTo>
                      <a:pt x="21186" y="40100"/>
                      <a:pt x="21281" y="40167"/>
                      <a:pt x="21384" y="40167"/>
                    </a:cubicBezTo>
                    <a:cubicBezTo>
                      <a:pt x="21408" y="40167"/>
                      <a:pt x="21431" y="40163"/>
                      <a:pt x="21454" y="40155"/>
                    </a:cubicBezTo>
                    <a:cubicBezTo>
                      <a:pt x="21580" y="40117"/>
                      <a:pt x="21652" y="39983"/>
                      <a:pt x="21613" y="39856"/>
                    </a:cubicBezTo>
                    <a:cubicBezTo>
                      <a:pt x="21338" y="38961"/>
                      <a:pt x="21177" y="38021"/>
                      <a:pt x="21129" y="37061"/>
                    </a:cubicBezTo>
                    <a:cubicBezTo>
                      <a:pt x="21123" y="36935"/>
                      <a:pt x="21017" y="36832"/>
                      <a:pt x="20899" y="36832"/>
                    </a:cubicBezTo>
                    <a:close/>
                    <a:moveTo>
                      <a:pt x="69413" y="37010"/>
                    </a:moveTo>
                    <a:cubicBezTo>
                      <a:pt x="69392" y="37010"/>
                      <a:pt x="69370" y="37013"/>
                      <a:pt x="69349" y="37018"/>
                    </a:cubicBezTo>
                    <a:cubicBezTo>
                      <a:pt x="69221" y="37056"/>
                      <a:pt x="69147" y="37188"/>
                      <a:pt x="69183" y="37315"/>
                    </a:cubicBezTo>
                    <a:cubicBezTo>
                      <a:pt x="69446" y="38247"/>
                      <a:pt x="69744" y="39183"/>
                      <a:pt x="70068" y="40096"/>
                    </a:cubicBezTo>
                    <a:cubicBezTo>
                      <a:pt x="70103" y="40195"/>
                      <a:pt x="70196" y="40256"/>
                      <a:pt x="70294" y="40256"/>
                    </a:cubicBezTo>
                    <a:cubicBezTo>
                      <a:pt x="70321" y="40256"/>
                      <a:pt x="70348" y="40251"/>
                      <a:pt x="70376" y="40241"/>
                    </a:cubicBezTo>
                    <a:cubicBezTo>
                      <a:pt x="70501" y="40196"/>
                      <a:pt x="70565" y="40059"/>
                      <a:pt x="70521" y="39935"/>
                    </a:cubicBezTo>
                    <a:cubicBezTo>
                      <a:pt x="70199" y="39031"/>
                      <a:pt x="69906" y="38104"/>
                      <a:pt x="69645" y="37184"/>
                    </a:cubicBezTo>
                    <a:cubicBezTo>
                      <a:pt x="69615" y="37078"/>
                      <a:pt x="69517" y="37010"/>
                      <a:pt x="69413" y="37010"/>
                    </a:cubicBezTo>
                    <a:close/>
                    <a:moveTo>
                      <a:pt x="26334" y="39037"/>
                    </a:moveTo>
                    <a:cubicBezTo>
                      <a:pt x="26284" y="39037"/>
                      <a:pt x="26232" y="39054"/>
                      <a:pt x="26188" y="39087"/>
                    </a:cubicBezTo>
                    <a:cubicBezTo>
                      <a:pt x="25469" y="39635"/>
                      <a:pt x="24667" y="40173"/>
                      <a:pt x="23803" y="40692"/>
                    </a:cubicBezTo>
                    <a:cubicBezTo>
                      <a:pt x="23690" y="40759"/>
                      <a:pt x="23653" y="40907"/>
                      <a:pt x="23721" y="41020"/>
                    </a:cubicBezTo>
                    <a:cubicBezTo>
                      <a:pt x="23766" y="41095"/>
                      <a:pt x="23845" y="41138"/>
                      <a:pt x="23928" y="41138"/>
                    </a:cubicBezTo>
                    <a:cubicBezTo>
                      <a:pt x="23968" y="41138"/>
                      <a:pt x="24011" y="41126"/>
                      <a:pt x="24051" y="41104"/>
                    </a:cubicBezTo>
                    <a:cubicBezTo>
                      <a:pt x="24929" y="40575"/>
                      <a:pt x="25747" y="40027"/>
                      <a:pt x="26480" y="39468"/>
                    </a:cubicBezTo>
                    <a:cubicBezTo>
                      <a:pt x="26584" y="39388"/>
                      <a:pt x="26605" y="39237"/>
                      <a:pt x="26525" y="39132"/>
                    </a:cubicBezTo>
                    <a:cubicBezTo>
                      <a:pt x="26478" y="39070"/>
                      <a:pt x="26407" y="39037"/>
                      <a:pt x="26334" y="39037"/>
                    </a:cubicBezTo>
                    <a:close/>
                    <a:moveTo>
                      <a:pt x="77097" y="39623"/>
                    </a:moveTo>
                    <a:cubicBezTo>
                      <a:pt x="77038" y="39623"/>
                      <a:pt x="76980" y="39644"/>
                      <a:pt x="76934" y="39687"/>
                    </a:cubicBezTo>
                    <a:cubicBezTo>
                      <a:pt x="76229" y="40342"/>
                      <a:pt x="75500" y="40984"/>
                      <a:pt x="74766" y="41596"/>
                    </a:cubicBezTo>
                    <a:cubicBezTo>
                      <a:pt x="74664" y="41681"/>
                      <a:pt x="74650" y="41832"/>
                      <a:pt x="74735" y="41934"/>
                    </a:cubicBezTo>
                    <a:cubicBezTo>
                      <a:pt x="74783" y="41990"/>
                      <a:pt x="74850" y="42020"/>
                      <a:pt x="74919" y="42020"/>
                    </a:cubicBezTo>
                    <a:cubicBezTo>
                      <a:pt x="74973" y="42020"/>
                      <a:pt x="75026" y="42002"/>
                      <a:pt x="75072" y="41964"/>
                    </a:cubicBezTo>
                    <a:cubicBezTo>
                      <a:pt x="75814" y="41348"/>
                      <a:pt x="76550" y="40699"/>
                      <a:pt x="77260" y="40038"/>
                    </a:cubicBezTo>
                    <a:cubicBezTo>
                      <a:pt x="77357" y="39948"/>
                      <a:pt x="77363" y="39796"/>
                      <a:pt x="77272" y="39699"/>
                    </a:cubicBezTo>
                    <a:cubicBezTo>
                      <a:pt x="77225" y="39648"/>
                      <a:pt x="77161" y="39623"/>
                      <a:pt x="77097" y="39623"/>
                    </a:cubicBezTo>
                    <a:close/>
                    <a:moveTo>
                      <a:pt x="21377" y="42045"/>
                    </a:moveTo>
                    <a:cubicBezTo>
                      <a:pt x="21341" y="42045"/>
                      <a:pt x="21305" y="42053"/>
                      <a:pt x="21271" y="42069"/>
                    </a:cubicBezTo>
                    <a:cubicBezTo>
                      <a:pt x="20770" y="42318"/>
                      <a:pt x="20235" y="42571"/>
                      <a:pt x="19677" y="42823"/>
                    </a:cubicBezTo>
                    <a:cubicBezTo>
                      <a:pt x="19339" y="42977"/>
                      <a:pt x="18994" y="43127"/>
                      <a:pt x="18645" y="43273"/>
                    </a:cubicBezTo>
                    <a:cubicBezTo>
                      <a:pt x="18523" y="43324"/>
                      <a:pt x="18467" y="43464"/>
                      <a:pt x="18518" y="43587"/>
                    </a:cubicBezTo>
                    <a:cubicBezTo>
                      <a:pt x="18557" y="43679"/>
                      <a:pt x="18645" y="43734"/>
                      <a:pt x="18739" y="43734"/>
                    </a:cubicBezTo>
                    <a:cubicBezTo>
                      <a:pt x="18769" y="43734"/>
                      <a:pt x="18801" y="43728"/>
                      <a:pt x="18832" y="43717"/>
                    </a:cubicBezTo>
                    <a:cubicBezTo>
                      <a:pt x="19184" y="43568"/>
                      <a:pt x="19532" y="43415"/>
                      <a:pt x="19875" y="43261"/>
                    </a:cubicBezTo>
                    <a:cubicBezTo>
                      <a:pt x="20438" y="43007"/>
                      <a:pt x="20979" y="42749"/>
                      <a:pt x="21484" y="42500"/>
                    </a:cubicBezTo>
                    <a:cubicBezTo>
                      <a:pt x="21603" y="42441"/>
                      <a:pt x="21652" y="42297"/>
                      <a:pt x="21592" y="42178"/>
                    </a:cubicBezTo>
                    <a:cubicBezTo>
                      <a:pt x="21551" y="42093"/>
                      <a:pt x="21466" y="42045"/>
                      <a:pt x="21377" y="42045"/>
                    </a:cubicBezTo>
                    <a:close/>
                    <a:moveTo>
                      <a:pt x="2719" y="41609"/>
                    </a:moveTo>
                    <a:cubicBezTo>
                      <a:pt x="2667" y="41609"/>
                      <a:pt x="2615" y="41625"/>
                      <a:pt x="2571" y="41659"/>
                    </a:cubicBezTo>
                    <a:cubicBezTo>
                      <a:pt x="2467" y="41741"/>
                      <a:pt x="2449" y="41891"/>
                      <a:pt x="2530" y="41996"/>
                    </a:cubicBezTo>
                    <a:cubicBezTo>
                      <a:pt x="3157" y="42794"/>
                      <a:pt x="3884" y="43478"/>
                      <a:pt x="4693" y="44024"/>
                    </a:cubicBezTo>
                    <a:cubicBezTo>
                      <a:pt x="4733" y="44052"/>
                      <a:pt x="4781" y="44065"/>
                      <a:pt x="4827" y="44065"/>
                    </a:cubicBezTo>
                    <a:cubicBezTo>
                      <a:pt x="4905" y="44065"/>
                      <a:pt x="4980" y="44029"/>
                      <a:pt x="5026" y="43961"/>
                    </a:cubicBezTo>
                    <a:cubicBezTo>
                      <a:pt x="5099" y="43850"/>
                      <a:pt x="5071" y="43701"/>
                      <a:pt x="4961" y="43628"/>
                    </a:cubicBezTo>
                    <a:cubicBezTo>
                      <a:pt x="4194" y="43109"/>
                      <a:pt x="3503" y="42461"/>
                      <a:pt x="2907" y="41701"/>
                    </a:cubicBezTo>
                    <a:cubicBezTo>
                      <a:pt x="2861" y="41640"/>
                      <a:pt x="2791" y="41609"/>
                      <a:pt x="2719" y="41609"/>
                    </a:cubicBezTo>
                    <a:close/>
                    <a:moveTo>
                      <a:pt x="22579" y="42323"/>
                    </a:moveTo>
                    <a:cubicBezTo>
                      <a:pt x="22536" y="42323"/>
                      <a:pt x="22493" y="42335"/>
                      <a:pt x="22454" y="42358"/>
                    </a:cubicBezTo>
                    <a:cubicBezTo>
                      <a:pt x="22341" y="42427"/>
                      <a:pt x="22304" y="42574"/>
                      <a:pt x="22374" y="42687"/>
                    </a:cubicBezTo>
                    <a:cubicBezTo>
                      <a:pt x="22867" y="43500"/>
                      <a:pt x="23470" y="44286"/>
                      <a:pt x="24167" y="45025"/>
                    </a:cubicBezTo>
                    <a:cubicBezTo>
                      <a:pt x="24216" y="45074"/>
                      <a:pt x="24279" y="45100"/>
                      <a:pt x="24342" y="45100"/>
                    </a:cubicBezTo>
                    <a:cubicBezTo>
                      <a:pt x="24402" y="45100"/>
                      <a:pt x="24461" y="45079"/>
                      <a:pt x="24506" y="45035"/>
                    </a:cubicBezTo>
                    <a:cubicBezTo>
                      <a:pt x="24602" y="44943"/>
                      <a:pt x="24606" y="44792"/>
                      <a:pt x="24516" y="44696"/>
                    </a:cubicBezTo>
                    <a:cubicBezTo>
                      <a:pt x="23843" y="43981"/>
                      <a:pt x="23260" y="43222"/>
                      <a:pt x="22783" y="42439"/>
                    </a:cubicBezTo>
                    <a:cubicBezTo>
                      <a:pt x="22738" y="42364"/>
                      <a:pt x="22660" y="42323"/>
                      <a:pt x="22579" y="42323"/>
                    </a:cubicBezTo>
                    <a:close/>
                    <a:moveTo>
                      <a:pt x="16017" y="44263"/>
                    </a:moveTo>
                    <a:cubicBezTo>
                      <a:pt x="15993" y="44263"/>
                      <a:pt x="15969" y="44266"/>
                      <a:pt x="15945" y="44274"/>
                    </a:cubicBezTo>
                    <a:cubicBezTo>
                      <a:pt x="14979" y="44581"/>
                      <a:pt x="14043" y="44814"/>
                      <a:pt x="13162" y="44970"/>
                    </a:cubicBezTo>
                    <a:cubicBezTo>
                      <a:pt x="13031" y="44994"/>
                      <a:pt x="12945" y="45117"/>
                      <a:pt x="12968" y="45248"/>
                    </a:cubicBezTo>
                    <a:cubicBezTo>
                      <a:pt x="12987" y="45363"/>
                      <a:pt x="13088" y="45446"/>
                      <a:pt x="13202" y="45446"/>
                    </a:cubicBezTo>
                    <a:cubicBezTo>
                      <a:pt x="13217" y="45446"/>
                      <a:pt x="13231" y="45446"/>
                      <a:pt x="13244" y="45440"/>
                    </a:cubicBezTo>
                    <a:cubicBezTo>
                      <a:pt x="14145" y="45282"/>
                      <a:pt x="15103" y="45044"/>
                      <a:pt x="16090" y="44730"/>
                    </a:cubicBezTo>
                    <a:cubicBezTo>
                      <a:pt x="16216" y="44690"/>
                      <a:pt x="16285" y="44556"/>
                      <a:pt x="16246" y="44429"/>
                    </a:cubicBezTo>
                    <a:cubicBezTo>
                      <a:pt x="16214" y="44328"/>
                      <a:pt x="16118" y="44263"/>
                      <a:pt x="16017" y="44263"/>
                    </a:cubicBezTo>
                    <a:close/>
                    <a:moveTo>
                      <a:pt x="71350" y="42481"/>
                    </a:moveTo>
                    <a:cubicBezTo>
                      <a:pt x="71319" y="42481"/>
                      <a:pt x="71287" y="42488"/>
                      <a:pt x="71257" y="42501"/>
                    </a:cubicBezTo>
                    <a:cubicBezTo>
                      <a:pt x="71135" y="42553"/>
                      <a:pt x="71079" y="42694"/>
                      <a:pt x="71131" y="42816"/>
                    </a:cubicBezTo>
                    <a:cubicBezTo>
                      <a:pt x="71300" y="43211"/>
                      <a:pt x="71475" y="43606"/>
                      <a:pt x="71658" y="43999"/>
                    </a:cubicBezTo>
                    <a:cubicBezTo>
                      <a:pt x="71152" y="44357"/>
                      <a:pt x="70643" y="44708"/>
                      <a:pt x="70130" y="45045"/>
                    </a:cubicBezTo>
                    <a:cubicBezTo>
                      <a:pt x="70021" y="45117"/>
                      <a:pt x="69989" y="45265"/>
                      <a:pt x="70062" y="45377"/>
                    </a:cubicBezTo>
                    <a:cubicBezTo>
                      <a:pt x="70109" y="45446"/>
                      <a:pt x="70185" y="45484"/>
                      <a:pt x="70263" y="45484"/>
                    </a:cubicBezTo>
                    <a:cubicBezTo>
                      <a:pt x="70308" y="45484"/>
                      <a:pt x="70354" y="45472"/>
                      <a:pt x="70394" y="45445"/>
                    </a:cubicBezTo>
                    <a:cubicBezTo>
                      <a:pt x="70887" y="45119"/>
                      <a:pt x="71378" y="44782"/>
                      <a:pt x="71864" y="44437"/>
                    </a:cubicBezTo>
                    <a:cubicBezTo>
                      <a:pt x="72026" y="44779"/>
                      <a:pt x="72192" y="45121"/>
                      <a:pt x="72364" y="45457"/>
                    </a:cubicBezTo>
                    <a:cubicBezTo>
                      <a:pt x="72406" y="45541"/>
                      <a:pt x="72490" y="45588"/>
                      <a:pt x="72578" y="45588"/>
                    </a:cubicBezTo>
                    <a:cubicBezTo>
                      <a:pt x="72615" y="45588"/>
                      <a:pt x="72652" y="45580"/>
                      <a:pt x="72687" y="45565"/>
                    </a:cubicBezTo>
                    <a:cubicBezTo>
                      <a:pt x="72805" y="45506"/>
                      <a:pt x="72852" y="45362"/>
                      <a:pt x="72793" y="45244"/>
                    </a:cubicBezTo>
                    <a:cubicBezTo>
                      <a:pt x="72610" y="44885"/>
                      <a:pt x="72434" y="44522"/>
                      <a:pt x="72260" y="44156"/>
                    </a:cubicBezTo>
                    <a:cubicBezTo>
                      <a:pt x="72435" y="44030"/>
                      <a:pt x="72609" y="43901"/>
                      <a:pt x="72783" y="43772"/>
                    </a:cubicBezTo>
                    <a:cubicBezTo>
                      <a:pt x="72889" y="43693"/>
                      <a:pt x="72911" y="43543"/>
                      <a:pt x="72832" y="43437"/>
                    </a:cubicBezTo>
                    <a:cubicBezTo>
                      <a:pt x="72784" y="43374"/>
                      <a:pt x="72711" y="43340"/>
                      <a:pt x="72638" y="43340"/>
                    </a:cubicBezTo>
                    <a:cubicBezTo>
                      <a:pt x="72589" y="43340"/>
                      <a:pt x="72539" y="43355"/>
                      <a:pt x="72496" y="43387"/>
                    </a:cubicBezTo>
                    <a:cubicBezTo>
                      <a:pt x="72349" y="43498"/>
                      <a:pt x="72202" y="43605"/>
                      <a:pt x="72054" y="43714"/>
                    </a:cubicBezTo>
                    <a:cubicBezTo>
                      <a:pt x="71887" y="43352"/>
                      <a:pt x="71727" y="42990"/>
                      <a:pt x="71571" y="42626"/>
                    </a:cubicBezTo>
                    <a:cubicBezTo>
                      <a:pt x="71532" y="42536"/>
                      <a:pt x="71443" y="42481"/>
                      <a:pt x="71350" y="42481"/>
                    </a:cubicBezTo>
                    <a:close/>
                    <a:moveTo>
                      <a:pt x="7448" y="44799"/>
                    </a:moveTo>
                    <a:cubicBezTo>
                      <a:pt x="7344" y="44799"/>
                      <a:pt x="7249" y="44868"/>
                      <a:pt x="7219" y="44973"/>
                    </a:cubicBezTo>
                    <a:cubicBezTo>
                      <a:pt x="7183" y="45100"/>
                      <a:pt x="7256" y="45232"/>
                      <a:pt x="7382" y="45270"/>
                    </a:cubicBezTo>
                    <a:cubicBezTo>
                      <a:pt x="8294" y="45532"/>
                      <a:pt x="9278" y="45674"/>
                      <a:pt x="10311" y="45691"/>
                    </a:cubicBezTo>
                    <a:lnTo>
                      <a:pt x="10315" y="45691"/>
                    </a:lnTo>
                    <a:cubicBezTo>
                      <a:pt x="10446" y="45691"/>
                      <a:pt x="10552" y="45586"/>
                      <a:pt x="10553" y="45456"/>
                    </a:cubicBezTo>
                    <a:cubicBezTo>
                      <a:pt x="10554" y="45323"/>
                      <a:pt x="10451" y="45214"/>
                      <a:pt x="10317" y="45211"/>
                    </a:cubicBezTo>
                    <a:cubicBezTo>
                      <a:pt x="9328" y="45196"/>
                      <a:pt x="8385" y="45058"/>
                      <a:pt x="7516" y="44809"/>
                    </a:cubicBezTo>
                    <a:cubicBezTo>
                      <a:pt x="7493" y="44802"/>
                      <a:pt x="7470" y="44799"/>
                      <a:pt x="7448" y="44799"/>
                    </a:cubicBezTo>
                    <a:close/>
                    <a:moveTo>
                      <a:pt x="67792" y="46529"/>
                    </a:moveTo>
                    <a:cubicBezTo>
                      <a:pt x="67751" y="46529"/>
                      <a:pt x="67710" y="46539"/>
                      <a:pt x="67673" y="46560"/>
                    </a:cubicBezTo>
                    <a:cubicBezTo>
                      <a:pt x="66842" y="47039"/>
                      <a:pt x="65985" y="47501"/>
                      <a:pt x="65129" y="47927"/>
                    </a:cubicBezTo>
                    <a:cubicBezTo>
                      <a:pt x="65010" y="47986"/>
                      <a:pt x="64963" y="48130"/>
                      <a:pt x="65022" y="48248"/>
                    </a:cubicBezTo>
                    <a:cubicBezTo>
                      <a:pt x="65065" y="48333"/>
                      <a:pt x="65149" y="48382"/>
                      <a:pt x="65236" y="48382"/>
                    </a:cubicBezTo>
                    <a:cubicBezTo>
                      <a:pt x="65274" y="48382"/>
                      <a:pt x="65310" y="48373"/>
                      <a:pt x="65344" y="48356"/>
                    </a:cubicBezTo>
                    <a:cubicBezTo>
                      <a:pt x="66210" y="47925"/>
                      <a:pt x="67073" y="47461"/>
                      <a:pt x="67912" y="46976"/>
                    </a:cubicBezTo>
                    <a:cubicBezTo>
                      <a:pt x="68028" y="46909"/>
                      <a:pt x="68067" y="46762"/>
                      <a:pt x="68001" y="46648"/>
                    </a:cubicBezTo>
                    <a:cubicBezTo>
                      <a:pt x="67956" y="46572"/>
                      <a:pt x="67875" y="46529"/>
                      <a:pt x="67792" y="46529"/>
                    </a:cubicBezTo>
                    <a:close/>
                    <a:moveTo>
                      <a:pt x="26507" y="46550"/>
                    </a:moveTo>
                    <a:cubicBezTo>
                      <a:pt x="26435" y="46550"/>
                      <a:pt x="26363" y="46583"/>
                      <a:pt x="26316" y="46645"/>
                    </a:cubicBezTo>
                    <a:cubicBezTo>
                      <a:pt x="26235" y="46751"/>
                      <a:pt x="26256" y="46902"/>
                      <a:pt x="26362" y="46981"/>
                    </a:cubicBezTo>
                    <a:cubicBezTo>
                      <a:pt x="27110" y="47548"/>
                      <a:pt x="27936" y="48089"/>
                      <a:pt x="28816" y="48589"/>
                    </a:cubicBezTo>
                    <a:cubicBezTo>
                      <a:pt x="28853" y="48610"/>
                      <a:pt x="28893" y="48620"/>
                      <a:pt x="28935" y="48620"/>
                    </a:cubicBezTo>
                    <a:cubicBezTo>
                      <a:pt x="29017" y="48620"/>
                      <a:pt x="29098" y="48576"/>
                      <a:pt x="29142" y="48499"/>
                    </a:cubicBezTo>
                    <a:cubicBezTo>
                      <a:pt x="29208" y="48383"/>
                      <a:pt x="29168" y="48236"/>
                      <a:pt x="29052" y="48172"/>
                    </a:cubicBezTo>
                    <a:cubicBezTo>
                      <a:pt x="28190" y="47682"/>
                      <a:pt x="27383" y="47152"/>
                      <a:pt x="26651" y="46599"/>
                    </a:cubicBezTo>
                    <a:cubicBezTo>
                      <a:pt x="26608" y="46566"/>
                      <a:pt x="26557" y="46550"/>
                      <a:pt x="26507" y="46550"/>
                    </a:cubicBezTo>
                    <a:close/>
                    <a:moveTo>
                      <a:pt x="62597" y="49114"/>
                    </a:moveTo>
                    <a:cubicBezTo>
                      <a:pt x="62566" y="49114"/>
                      <a:pt x="62535" y="49120"/>
                      <a:pt x="62505" y="49133"/>
                    </a:cubicBezTo>
                    <a:cubicBezTo>
                      <a:pt x="61621" y="49506"/>
                      <a:pt x="60714" y="49854"/>
                      <a:pt x="59810" y="50167"/>
                    </a:cubicBezTo>
                    <a:cubicBezTo>
                      <a:pt x="59685" y="50211"/>
                      <a:pt x="59618" y="50347"/>
                      <a:pt x="59662" y="50472"/>
                    </a:cubicBezTo>
                    <a:cubicBezTo>
                      <a:pt x="59698" y="50571"/>
                      <a:pt x="59791" y="50633"/>
                      <a:pt x="59889" y="50633"/>
                    </a:cubicBezTo>
                    <a:cubicBezTo>
                      <a:pt x="59917" y="50633"/>
                      <a:pt x="59943" y="50629"/>
                      <a:pt x="59967" y="50622"/>
                    </a:cubicBezTo>
                    <a:cubicBezTo>
                      <a:pt x="60881" y="50304"/>
                      <a:pt x="61797" y="49952"/>
                      <a:pt x="62691" y="49575"/>
                    </a:cubicBezTo>
                    <a:cubicBezTo>
                      <a:pt x="62813" y="49523"/>
                      <a:pt x="62869" y="49383"/>
                      <a:pt x="62819" y="49261"/>
                    </a:cubicBezTo>
                    <a:cubicBezTo>
                      <a:pt x="62780" y="49169"/>
                      <a:pt x="62691" y="49114"/>
                      <a:pt x="62597" y="49114"/>
                    </a:cubicBezTo>
                    <a:close/>
                    <a:moveTo>
                      <a:pt x="31529" y="49435"/>
                    </a:moveTo>
                    <a:cubicBezTo>
                      <a:pt x="31437" y="49435"/>
                      <a:pt x="31349" y="49488"/>
                      <a:pt x="31309" y="49579"/>
                    </a:cubicBezTo>
                    <a:cubicBezTo>
                      <a:pt x="31256" y="49699"/>
                      <a:pt x="31312" y="49841"/>
                      <a:pt x="31432" y="49895"/>
                    </a:cubicBezTo>
                    <a:cubicBezTo>
                      <a:pt x="32319" y="50284"/>
                      <a:pt x="33235" y="50640"/>
                      <a:pt x="34157" y="50953"/>
                    </a:cubicBezTo>
                    <a:cubicBezTo>
                      <a:pt x="34182" y="50962"/>
                      <a:pt x="34209" y="50966"/>
                      <a:pt x="34234" y="50966"/>
                    </a:cubicBezTo>
                    <a:cubicBezTo>
                      <a:pt x="34334" y="50966"/>
                      <a:pt x="34428" y="50904"/>
                      <a:pt x="34462" y="50804"/>
                    </a:cubicBezTo>
                    <a:cubicBezTo>
                      <a:pt x="34504" y="50678"/>
                      <a:pt x="34437" y="50541"/>
                      <a:pt x="34312" y="50499"/>
                    </a:cubicBezTo>
                    <a:cubicBezTo>
                      <a:pt x="33403" y="50190"/>
                      <a:pt x="32499" y="49838"/>
                      <a:pt x="31625" y="49456"/>
                    </a:cubicBezTo>
                    <a:cubicBezTo>
                      <a:pt x="31594" y="49442"/>
                      <a:pt x="31561" y="49435"/>
                      <a:pt x="31529" y="49435"/>
                    </a:cubicBezTo>
                    <a:close/>
                    <a:moveTo>
                      <a:pt x="57118" y="51010"/>
                    </a:moveTo>
                    <a:cubicBezTo>
                      <a:pt x="57097" y="51010"/>
                      <a:pt x="57076" y="51013"/>
                      <a:pt x="57055" y="51018"/>
                    </a:cubicBezTo>
                    <a:cubicBezTo>
                      <a:pt x="56129" y="51268"/>
                      <a:pt x="55184" y="51489"/>
                      <a:pt x="54245" y="51674"/>
                    </a:cubicBezTo>
                    <a:cubicBezTo>
                      <a:pt x="54115" y="51700"/>
                      <a:pt x="54030" y="51826"/>
                      <a:pt x="54056" y="51956"/>
                    </a:cubicBezTo>
                    <a:cubicBezTo>
                      <a:pt x="54079" y="52070"/>
                      <a:pt x="54179" y="52149"/>
                      <a:pt x="54291" y="52149"/>
                    </a:cubicBezTo>
                    <a:cubicBezTo>
                      <a:pt x="54306" y="52149"/>
                      <a:pt x="54321" y="52148"/>
                      <a:pt x="54338" y="52144"/>
                    </a:cubicBezTo>
                    <a:cubicBezTo>
                      <a:pt x="55288" y="51957"/>
                      <a:pt x="56244" y="51734"/>
                      <a:pt x="57182" y="51480"/>
                    </a:cubicBezTo>
                    <a:cubicBezTo>
                      <a:pt x="57308" y="51446"/>
                      <a:pt x="57385" y="51314"/>
                      <a:pt x="57349" y="51187"/>
                    </a:cubicBezTo>
                    <a:cubicBezTo>
                      <a:pt x="57320" y="51080"/>
                      <a:pt x="57224" y="51010"/>
                      <a:pt x="57118" y="51010"/>
                    </a:cubicBezTo>
                    <a:close/>
                    <a:moveTo>
                      <a:pt x="37015" y="51309"/>
                    </a:moveTo>
                    <a:cubicBezTo>
                      <a:pt x="36908" y="51309"/>
                      <a:pt x="36812" y="51383"/>
                      <a:pt x="36785" y="51492"/>
                    </a:cubicBezTo>
                    <a:cubicBezTo>
                      <a:pt x="36752" y="51619"/>
                      <a:pt x="36830" y="51749"/>
                      <a:pt x="36959" y="51782"/>
                    </a:cubicBezTo>
                    <a:cubicBezTo>
                      <a:pt x="37896" y="52019"/>
                      <a:pt x="38858" y="52221"/>
                      <a:pt x="39817" y="52384"/>
                    </a:cubicBezTo>
                    <a:cubicBezTo>
                      <a:pt x="39831" y="52385"/>
                      <a:pt x="39845" y="52386"/>
                      <a:pt x="39857" y="52386"/>
                    </a:cubicBezTo>
                    <a:cubicBezTo>
                      <a:pt x="39973" y="52386"/>
                      <a:pt x="40074" y="52305"/>
                      <a:pt x="40093" y="52187"/>
                    </a:cubicBezTo>
                    <a:cubicBezTo>
                      <a:pt x="40116" y="52056"/>
                      <a:pt x="40027" y="51933"/>
                      <a:pt x="39897" y="51910"/>
                    </a:cubicBezTo>
                    <a:cubicBezTo>
                      <a:pt x="38951" y="51749"/>
                      <a:pt x="38002" y="51550"/>
                      <a:pt x="37076" y="51318"/>
                    </a:cubicBezTo>
                    <a:cubicBezTo>
                      <a:pt x="37055" y="51312"/>
                      <a:pt x="37035" y="51309"/>
                      <a:pt x="37015" y="51309"/>
                    </a:cubicBezTo>
                    <a:close/>
                    <a:moveTo>
                      <a:pt x="51429" y="52130"/>
                    </a:moveTo>
                    <a:cubicBezTo>
                      <a:pt x="51418" y="52130"/>
                      <a:pt x="51408" y="52130"/>
                      <a:pt x="51397" y="52132"/>
                    </a:cubicBezTo>
                    <a:cubicBezTo>
                      <a:pt x="50444" y="52251"/>
                      <a:pt x="49478" y="52340"/>
                      <a:pt x="48523" y="52390"/>
                    </a:cubicBezTo>
                    <a:cubicBezTo>
                      <a:pt x="48391" y="52397"/>
                      <a:pt x="48289" y="52510"/>
                      <a:pt x="48296" y="52642"/>
                    </a:cubicBezTo>
                    <a:cubicBezTo>
                      <a:pt x="48302" y="52771"/>
                      <a:pt x="48408" y="52870"/>
                      <a:pt x="48534" y="52870"/>
                    </a:cubicBezTo>
                    <a:cubicBezTo>
                      <a:pt x="48539" y="52870"/>
                      <a:pt x="48543" y="52870"/>
                      <a:pt x="48550" y="52868"/>
                    </a:cubicBezTo>
                    <a:cubicBezTo>
                      <a:pt x="49517" y="52816"/>
                      <a:pt x="50494" y="52729"/>
                      <a:pt x="51458" y="52607"/>
                    </a:cubicBezTo>
                    <a:cubicBezTo>
                      <a:pt x="51589" y="52590"/>
                      <a:pt x="51682" y="52471"/>
                      <a:pt x="51665" y="52340"/>
                    </a:cubicBezTo>
                    <a:cubicBezTo>
                      <a:pt x="51650" y="52218"/>
                      <a:pt x="51551" y="52130"/>
                      <a:pt x="51429" y="52130"/>
                    </a:cubicBezTo>
                    <a:close/>
                    <a:moveTo>
                      <a:pt x="42755" y="52284"/>
                    </a:moveTo>
                    <a:cubicBezTo>
                      <a:pt x="42622" y="52284"/>
                      <a:pt x="42509" y="52371"/>
                      <a:pt x="42496" y="52502"/>
                    </a:cubicBezTo>
                    <a:cubicBezTo>
                      <a:pt x="42485" y="52633"/>
                      <a:pt x="42582" y="52751"/>
                      <a:pt x="42713" y="52763"/>
                    </a:cubicBezTo>
                    <a:cubicBezTo>
                      <a:pt x="43676" y="52852"/>
                      <a:pt x="44656" y="52905"/>
                      <a:pt x="45628" y="52922"/>
                    </a:cubicBezTo>
                    <a:lnTo>
                      <a:pt x="45632" y="52922"/>
                    </a:lnTo>
                    <a:cubicBezTo>
                      <a:pt x="45763" y="52922"/>
                      <a:pt x="45869" y="52818"/>
                      <a:pt x="45873" y="52686"/>
                    </a:cubicBezTo>
                    <a:cubicBezTo>
                      <a:pt x="45874" y="52554"/>
                      <a:pt x="45769" y="52446"/>
                      <a:pt x="45637" y="52442"/>
                    </a:cubicBezTo>
                    <a:cubicBezTo>
                      <a:pt x="44678" y="52425"/>
                      <a:pt x="43710" y="52372"/>
                      <a:pt x="42757" y="52284"/>
                    </a:cubicBezTo>
                    <a:cubicBezTo>
                      <a:pt x="42756" y="52284"/>
                      <a:pt x="42755" y="52284"/>
                      <a:pt x="42755" y="52284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4253;p57">
                <a:extLst>
                  <a:ext uri="{FF2B5EF4-FFF2-40B4-BE49-F238E27FC236}">
                    <a16:creationId xmlns:a16="http://schemas.microsoft.com/office/drawing/2014/main" id="{EA6F9A76-4281-4ADA-ACF4-FFA1D5A8C1E8}"/>
                  </a:ext>
                </a:extLst>
              </p:cNvPr>
              <p:cNvSpPr/>
              <p:nvPr/>
            </p:nvSpPr>
            <p:spPr>
              <a:xfrm>
                <a:off x="3520350" y="2519625"/>
                <a:ext cx="3245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707" extrusionOk="0">
                    <a:moveTo>
                      <a:pt x="275" y="1"/>
                    </a:moveTo>
                    <a:cubicBezTo>
                      <a:pt x="233" y="1"/>
                      <a:pt x="191" y="12"/>
                      <a:pt x="153" y="34"/>
                    </a:cubicBezTo>
                    <a:cubicBezTo>
                      <a:pt x="39" y="100"/>
                      <a:pt x="0" y="247"/>
                      <a:pt x="68" y="362"/>
                    </a:cubicBezTo>
                    <a:cubicBezTo>
                      <a:pt x="312" y="776"/>
                      <a:pt x="564" y="1187"/>
                      <a:pt x="822" y="1595"/>
                    </a:cubicBezTo>
                    <a:cubicBezTo>
                      <a:pt x="869" y="1667"/>
                      <a:pt x="947" y="1707"/>
                      <a:pt x="1026" y="1707"/>
                    </a:cubicBezTo>
                    <a:cubicBezTo>
                      <a:pt x="1069" y="1707"/>
                      <a:pt x="1114" y="1694"/>
                      <a:pt x="1152" y="1670"/>
                    </a:cubicBezTo>
                    <a:cubicBezTo>
                      <a:pt x="1265" y="1600"/>
                      <a:pt x="1298" y="1452"/>
                      <a:pt x="1227" y="1340"/>
                    </a:cubicBezTo>
                    <a:cubicBezTo>
                      <a:pt x="972" y="938"/>
                      <a:pt x="723" y="529"/>
                      <a:pt x="480" y="119"/>
                    </a:cubicBezTo>
                    <a:cubicBezTo>
                      <a:pt x="436" y="43"/>
                      <a:pt x="356" y="1"/>
                      <a:pt x="275" y="1"/>
                    </a:cubicBezTo>
                    <a:close/>
                  </a:path>
                </a:pathLst>
              </a:custGeom>
              <a:solidFill>
                <a:srgbClr val="0044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" name="Google Shape;4254;p57">
              <a:extLst>
                <a:ext uri="{FF2B5EF4-FFF2-40B4-BE49-F238E27FC236}">
                  <a16:creationId xmlns:a16="http://schemas.microsoft.com/office/drawing/2014/main" id="{3D5556F3-C886-4132-A2E3-821BCD0A723C}"/>
                </a:ext>
              </a:extLst>
            </p:cNvPr>
            <p:cNvGrpSpPr/>
            <p:nvPr/>
          </p:nvGrpSpPr>
          <p:grpSpPr>
            <a:xfrm rot="925807">
              <a:off x="1598483" y="2664482"/>
              <a:ext cx="551102" cy="369507"/>
              <a:chOff x="2626275" y="1121400"/>
              <a:chExt cx="460225" cy="308575"/>
            </a:xfrm>
          </p:grpSpPr>
          <p:grpSp>
            <p:nvGrpSpPr>
              <p:cNvPr id="248" name="Google Shape;4255;p57">
                <a:extLst>
                  <a:ext uri="{FF2B5EF4-FFF2-40B4-BE49-F238E27FC236}">
                    <a16:creationId xmlns:a16="http://schemas.microsoft.com/office/drawing/2014/main" id="{5622FC61-E425-487D-9887-807E122EC904}"/>
                  </a:ext>
                </a:extLst>
              </p:cNvPr>
              <p:cNvGrpSpPr/>
              <p:nvPr/>
            </p:nvGrpSpPr>
            <p:grpSpPr>
              <a:xfrm>
                <a:off x="2671050" y="1121400"/>
                <a:ext cx="415450" cy="308575"/>
                <a:chOff x="2671050" y="1121400"/>
                <a:chExt cx="415450" cy="308575"/>
              </a:xfrm>
            </p:grpSpPr>
            <p:sp>
              <p:nvSpPr>
                <p:cNvPr id="252" name="Google Shape;4256;p57">
                  <a:extLst>
                    <a:ext uri="{FF2B5EF4-FFF2-40B4-BE49-F238E27FC236}">
                      <a16:creationId xmlns:a16="http://schemas.microsoft.com/office/drawing/2014/main" id="{C7EEE1C8-82CF-4227-B0C1-CE4D662661E8}"/>
                    </a:ext>
                  </a:extLst>
                </p:cNvPr>
                <p:cNvSpPr/>
                <p:nvPr/>
              </p:nvSpPr>
              <p:spPr>
                <a:xfrm>
                  <a:off x="2683900" y="1128900"/>
                  <a:ext cx="387050" cy="2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2" h="11537" extrusionOk="0">
                      <a:moveTo>
                        <a:pt x="0" y="0"/>
                      </a:moveTo>
                      <a:lnTo>
                        <a:pt x="2963" y="4059"/>
                      </a:lnTo>
                      <a:lnTo>
                        <a:pt x="2563" y="11536"/>
                      </a:lnTo>
                      <a:lnTo>
                        <a:pt x="15481" y="17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" name="Google Shape;4257;p57">
                  <a:extLst>
                    <a:ext uri="{FF2B5EF4-FFF2-40B4-BE49-F238E27FC236}">
                      <a16:creationId xmlns:a16="http://schemas.microsoft.com/office/drawing/2014/main" id="{225EFA48-7991-4197-952D-276CE4B66C9C}"/>
                    </a:ext>
                  </a:extLst>
                </p:cNvPr>
                <p:cNvSpPr/>
                <p:nvPr/>
              </p:nvSpPr>
              <p:spPr>
                <a:xfrm>
                  <a:off x="2671050" y="1121400"/>
                  <a:ext cx="415450" cy="30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8" h="12343" extrusionOk="0">
                      <a:moveTo>
                        <a:pt x="1028" y="598"/>
                      </a:moveTo>
                      <a:lnTo>
                        <a:pt x="15373" y="2173"/>
                      </a:lnTo>
                      <a:lnTo>
                        <a:pt x="3344" y="11333"/>
                      </a:lnTo>
                      <a:lnTo>
                        <a:pt x="3344" y="11333"/>
                      </a:lnTo>
                      <a:lnTo>
                        <a:pt x="3720" y="4286"/>
                      </a:lnTo>
                      <a:lnTo>
                        <a:pt x="1028" y="598"/>
                      </a:lnTo>
                      <a:close/>
                      <a:moveTo>
                        <a:pt x="0" y="1"/>
                      </a:moveTo>
                      <a:lnTo>
                        <a:pt x="3232" y="4430"/>
                      </a:lnTo>
                      <a:lnTo>
                        <a:pt x="2811" y="12342"/>
                      </a:lnTo>
                      <a:lnTo>
                        <a:pt x="2811" y="12342"/>
                      </a:lnTo>
                      <a:lnTo>
                        <a:pt x="16618" y="1826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" name="Google Shape;4258;p57">
                <a:extLst>
                  <a:ext uri="{FF2B5EF4-FFF2-40B4-BE49-F238E27FC236}">
                    <a16:creationId xmlns:a16="http://schemas.microsoft.com/office/drawing/2014/main" id="{C7B82515-9B78-47E1-924F-30C9012F105E}"/>
                  </a:ext>
                </a:extLst>
              </p:cNvPr>
              <p:cNvGrpSpPr/>
              <p:nvPr/>
            </p:nvGrpSpPr>
            <p:grpSpPr>
              <a:xfrm>
                <a:off x="2626275" y="1170175"/>
                <a:ext cx="447725" cy="154300"/>
                <a:chOff x="2626275" y="1170175"/>
                <a:chExt cx="447725" cy="154300"/>
              </a:xfrm>
            </p:grpSpPr>
            <p:sp>
              <p:nvSpPr>
                <p:cNvPr id="250" name="Google Shape;4259;p57">
                  <a:extLst>
                    <a:ext uri="{FF2B5EF4-FFF2-40B4-BE49-F238E27FC236}">
                      <a16:creationId xmlns:a16="http://schemas.microsoft.com/office/drawing/2014/main" id="{1E86A00E-1B37-4DA3-A3F6-4AF95A5DA555}"/>
                    </a:ext>
                  </a:extLst>
                </p:cNvPr>
                <p:cNvSpPr/>
                <p:nvPr/>
              </p:nvSpPr>
              <p:spPr>
                <a:xfrm>
                  <a:off x="2643125" y="1183625"/>
                  <a:ext cx="389175" cy="13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7" h="5363" extrusionOk="0">
                      <a:moveTo>
                        <a:pt x="15567" y="1"/>
                      </a:moveTo>
                      <a:lnTo>
                        <a:pt x="0" y="2725"/>
                      </a:lnTo>
                      <a:lnTo>
                        <a:pt x="4408" y="5362"/>
                      </a:lnTo>
                      <a:lnTo>
                        <a:pt x="155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4260;p57">
                  <a:extLst>
                    <a:ext uri="{FF2B5EF4-FFF2-40B4-BE49-F238E27FC236}">
                      <a16:creationId xmlns:a16="http://schemas.microsoft.com/office/drawing/2014/main" id="{0079388E-57A0-4E34-BD1C-8ACDB540988D}"/>
                    </a:ext>
                  </a:extLst>
                </p:cNvPr>
                <p:cNvSpPr/>
                <p:nvPr/>
              </p:nvSpPr>
              <p:spPr>
                <a:xfrm>
                  <a:off x="2626275" y="1170175"/>
                  <a:ext cx="447725" cy="15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09" h="6172" extrusionOk="0">
                      <a:moveTo>
                        <a:pt x="14573" y="1073"/>
                      </a:moveTo>
                      <a:lnTo>
                        <a:pt x="5093" y="5628"/>
                      </a:lnTo>
                      <a:lnTo>
                        <a:pt x="1351" y="3390"/>
                      </a:lnTo>
                      <a:lnTo>
                        <a:pt x="14573" y="1073"/>
                      </a:lnTo>
                      <a:close/>
                      <a:moveTo>
                        <a:pt x="17908" y="0"/>
                      </a:moveTo>
                      <a:lnTo>
                        <a:pt x="0" y="3138"/>
                      </a:lnTo>
                      <a:lnTo>
                        <a:pt x="5069" y="6171"/>
                      </a:lnTo>
                      <a:lnTo>
                        <a:pt x="17908" y="0"/>
                      </a:lnTo>
                      <a:close/>
                    </a:path>
                  </a:pathLst>
                </a:custGeom>
                <a:solidFill>
                  <a:srgbClr val="00446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89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56" name="Google Shape;4261;p57">
            <a:extLst>
              <a:ext uri="{FF2B5EF4-FFF2-40B4-BE49-F238E27FC236}">
                <a16:creationId xmlns:a16="http://schemas.microsoft.com/office/drawing/2014/main" id="{4AB6A541-9DAF-40D8-9EEC-7F02A0CF612E}"/>
              </a:ext>
            </a:extLst>
          </p:cNvPr>
          <p:cNvSpPr txBox="1">
            <a:spLocks/>
          </p:cNvSpPr>
          <p:nvPr/>
        </p:nvSpPr>
        <p:spPr>
          <a:xfrm>
            <a:off x="4001034" y="2874916"/>
            <a:ext cx="4981220" cy="1148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orditas"/>
              <a:buNone/>
              <a:defRPr sz="5333" b="0" i="0" u="none" strike="noStrike" cap="none">
                <a:solidFill>
                  <a:schemeClr val="dk2"/>
                </a:solidFill>
                <a:latin typeface="Gorditas"/>
                <a:ea typeface="Gorditas"/>
                <a:cs typeface="Gorditas"/>
                <a:sym typeface="Gordita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68"/>
              </a:buClr>
              <a:buSzPts val="2800"/>
              <a:buFont typeface="Gorditas"/>
              <a:buNone/>
              <a:tabLst/>
              <a:defRPr/>
            </a:pPr>
            <a:r>
              <a:rPr lang="th-TH" sz="2600" kern="0" dirty="0">
                <a:solidFill>
                  <a:srgbClr val="004468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การเขียนตารางทางเดียวต้องมีชื่อตารางและตารางที่มีหัวตารางและรายละเอียดของข้อมูล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4468"/>
              </a:solidFill>
              <a:effectLst/>
              <a:uLnTx/>
              <a:uFillTx/>
              <a:latin typeface="4804_KwangMD_PukluK" panose="02000000000000000000" pitchFamily="2" charset="0"/>
              <a:cs typeface="4804_KwangMD_PukluK" panose="02000000000000000000" pitchFamily="2" charset="0"/>
              <a:sym typeface="Gorditas"/>
            </a:endParaRPr>
          </a:p>
        </p:txBody>
      </p:sp>
      <p:sp>
        <p:nvSpPr>
          <p:cNvPr id="156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F87A1CE8-CDD9-4B43-B63D-D6C9FAFB08B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7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DC5AF926-F2BB-4B41-BAEE-225FA0EEF46D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8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9660B141-6943-454A-A68E-0AECF77835AF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9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CF5F3F01-BE7D-4506-937C-FAA5184C9BCF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60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8B24248F-B8EE-41DD-B7AA-D8DC8548628D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161" name="รูปภาพ 160">
            <a:hlinkClick r:id="rId8" action="ppaction://hlinksldjump"/>
            <a:extLst>
              <a:ext uri="{FF2B5EF4-FFF2-40B4-BE49-F238E27FC236}">
                <a16:creationId xmlns:a16="http://schemas.microsoft.com/office/drawing/2014/main" id="{DD15AE47-6A33-4B1F-BF97-7C7A45033A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grpSp>
        <p:nvGrpSpPr>
          <p:cNvPr id="162" name="กลุ่ม 161">
            <a:extLst>
              <a:ext uri="{FF2B5EF4-FFF2-40B4-BE49-F238E27FC236}">
                <a16:creationId xmlns:a16="http://schemas.microsoft.com/office/drawing/2014/main" id="{FA55CCC7-09C0-4E00-8EC3-6A434AC62835}"/>
              </a:ext>
            </a:extLst>
          </p:cNvPr>
          <p:cNvGrpSpPr/>
          <p:nvPr/>
        </p:nvGrpSpPr>
        <p:grpSpPr>
          <a:xfrm>
            <a:off x="4513006" y="1991472"/>
            <a:ext cx="3177667" cy="723718"/>
            <a:chOff x="4915160" y="2499914"/>
            <a:chExt cx="3177667" cy="723718"/>
          </a:xfrm>
        </p:grpSpPr>
        <p:sp>
          <p:nvSpPr>
            <p:cNvPr id="163" name="Google Shape;4975;p59">
              <a:extLst>
                <a:ext uri="{FF2B5EF4-FFF2-40B4-BE49-F238E27FC236}">
                  <a16:creationId xmlns:a16="http://schemas.microsoft.com/office/drawing/2014/main" id="{DEC0553C-8E45-42C9-9951-6CC028D74A0F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45227" y="2528463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  <p:sp>
          <p:nvSpPr>
            <p:cNvPr id="164" name="Google Shape;4975;p59">
              <a:extLst>
                <a:ext uri="{FF2B5EF4-FFF2-40B4-BE49-F238E27FC236}">
                  <a16:creationId xmlns:a16="http://schemas.microsoft.com/office/drawing/2014/main" id="{158B8752-1C6B-4416-AB97-2D5DC3CA0F9D}"/>
                </a:ext>
              </a:extLst>
            </p:cNvPr>
            <p:cNvSpPr txBox="1">
              <a:spLocks/>
            </p:cNvSpPr>
            <p:nvPr/>
          </p:nvSpPr>
          <p:spPr>
            <a:xfrm rot="21354837">
              <a:off x="4915160" y="2499914"/>
              <a:ext cx="3147600" cy="69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Gorditas"/>
                <a:buNone/>
                <a:defRPr sz="9466" b="1" i="0" u="none" strike="noStrike" cap="none">
                  <a:solidFill>
                    <a:schemeClr val="accent1"/>
                  </a:solidFill>
                  <a:latin typeface="Gorditas"/>
                  <a:ea typeface="Gorditas"/>
                  <a:cs typeface="Gorditas"/>
                  <a:sym typeface="Gordita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Bebas Neue"/>
                <a:buNone/>
                <a:defRPr sz="8000" b="0" i="0" u="none" strike="noStrike" cap="none">
                  <a:solidFill>
                    <a:schemeClr val="dk2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468"/>
                </a:buClr>
                <a:buSzPts val="6000"/>
                <a:buFont typeface="Gorditas"/>
                <a:buNone/>
                <a:tabLst/>
                <a:defRPr/>
              </a:pPr>
              <a:r>
                <a:rPr kumimoji="0" lang="th-TH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Gorditas"/>
                </a:rPr>
                <a:t>สิ่งที่ได้เรียนรู้</a:t>
              </a:r>
              <a:endPara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Gordita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083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1">
            <a:extLst>
              <a:ext uri="{FF2B5EF4-FFF2-40B4-BE49-F238E27FC236}">
                <a16:creationId xmlns:a16="http://schemas.microsoft.com/office/drawing/2014/main" id="{D4A2EB6A-FEE0-4FD3-81E4-F5FBCDE9D2BC}"/>
              </a:ext>
            </a:extLst>
          </p:cNvPr>
          <p:cNvGrpSpPr/>
          <p:nvPr/>
        </p:nvGrpSpPr>
        <p:grpSpPr>
          <a:xfrm>
            <a:off x="1021972" y="3739551"/>
            <a:ext cx="3258399" cy="563840"/>
            <a:chOff x="1021972" y="3739551"/>
            <a:chExt cx="3258399" cy="563840"/>
          </a:xfrm>
        </p:grpSpPr>
        <p:grpSp>
          <p:nvGrpSpPr>
            <p:cNvPr id="43" name="Google Shape;779;p36">
              <a:extLst>
                <a:ext uri="{FF2B5EF4-FFF2-40B4-BE49-F238E27FC236}">
                  <a16:creationId xmlns:a16="http://schemas.microsoft.com/office/drawing/2014/main" id="{9152415D-9BED-49A4-9201-A5A75CC82450}"/>
                </a:ext>
              </a:extLst>
            </p:cNvPr>
            <p:cNvGrpSpPr/>
            <p:nvPr/>
          </p:nvGrpSpPr>
          <p:grpSpPr>
            <a:xfrm>
              <a:off x="1292810" y="3739551"/>
              <a:ext cx="2682221" cy="563840"/>
              <a:chOff x="603225" y="2182575"/>
              <a:chExt cx="2577800" cy="326775"/>
            </a:xfrm>
          </p:grpSpPr>
          <p:sp>
            <p:nvSpPr>
              <p:cNvPr id="44" name="Google Shape;780;p36">
                <a:extLst>
                  <a:ext uri="{FF2B5EF4-FFF2-40B4-BE49-F238E27FC236}">
                    <a16:creationId xmlns:a16="http://schemas.microsoft.com/office/drawing/2014/main" id="{99431DB7-ABD3-4C91-9D07-AF392FE20F9F}"/>
                  </a:ext>
                </a:extLst>
              </p:cNvPr>
              <p:cNvSpPr/>
              <p:nvPr/>
            </p:nvSpPr>
            <p:spPr>
              <a:xfrm>
                <a:off x="603225" y="2317450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5" name="Google Shape;782;p36">
                <a:extLst>
                  <a:ext uri="{FF2B5EF4-FFF2-40B4-BE49-F238E27FC236}">
                    <a16:creationId xmlns:a16="http://schemas.microsoft.com/office/drawing/2014/main" id="{4CC7D866-6360-4369-B861-37966C70C479}"/>
                  </a:ext>
                </a:extLst>
              </p:cNvPr>
              <p:cNvSpPr/>
              <p:nvPr/>
            </p:nvSpPr>
            <p:spPr>
              <a:xfrm>
                <a:off x="961850" y="2182575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sp>
          <p:nvSpPr>
            <p:cNvPr id="46" name="Google Shape;3842;p61">
              <a:extLst>
                <a:ext uri="{FF2B5EF4-FFF2-40B4-BE49-F238E27FC236}">
                  <a16:creationId xmlns:a16="http://schemas.microsoft.com/office/drawing/2014/main" id="{15FB261E-51F0-4B9A-ADC9-76C3791F7496}"/>
                </a:ext>
              </a:extLst>
            </p:cNvPr>
            <p:cNvSpPr txBox="1"/>
            <p:nvPr/>
          </p:nvSpPr>
          <p:spPr>
            <a:xfrm>
              <a:off x="1021972" y="3848361"/>
              <a:ext cx="3258399" cy="395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tabLst>
                  <a:tab pos="715963" algn="l"/>
                </a:tabLst>
              </a:pPr>
              <a:r>
                <a:rPr lang="th-TH" sz="2400" b="1" kern="0" dirty="0">
                  <a:latin typeface="4804_KwangMD_PukluK" panose="02000000000000000000" pitchFamily="2" charset="0"/>
                  <a:ea typeface="Fira Sans Extra Condensed"/>
                  <a:cs typeface="4804_KwangMD_PukluK" panose="02000000000000000000" pitchFamily="2" charset="0"/>
                  <a:sym typeface="Fira Sans Extra Condensed"/>
                </a:rPr>
                <a:t>จำแนกสัตว์ในภาพได้กี่ประเภท อะไรบ้าง</a:t>
              </a:r>
              <a:endParaRPr sz="2400" b="1" kern="0" dirty="0">
                <a:latin typeface="4804_KwangMD_PukluK" panose="02000000000000000000" pitchFamily="2" charset="0"/>
                <a:ea typeface="Fira Sans Extra Condensed"/>
                <a:cs typeface="4804_KwangMD_PukluK" panose="02000000000000000000" pitchFamily="2" charset="0"/>
                <a:sym typeface="Fira Sans Extra Condensed"/>
              </a:endParaRPr>
            </a:p>
          </p:txBody>
        </p:sp>
      </p:grpSp>
      <p:grpSp>
        <p:nvGrpSpPr>
          <p:cNvPr id="4" name="กลุ่ม 3">
            <a:extLst>
              <a:ext uri="{FF2B5EF4-FFF2-40B4-BE49-F238E27FC236}">
                <a16:creationId xmlns:a16="http://schemas.microsoft.com/office/drawing/2014/main" id="{C3F952EC-8EC6-4E76-A0BE-02F49B417B8A}"/>
              </a:ext>
            </a:extLst>
          </p:cNvPr>
          <p:cNvGrpSpPr/>
          <p:nvPr/>
        </p:nvGrpSpPr>
        <p:grpSpPr>
          <a:xfrm>
            <a:off x="1665962" y="4319879"/>
            <a:ext cx="4472433" cy="649200"/>
            <a:chOff x="1665962" y="4319879"/>
            <a:chExt cx="4472433" cy="649200"/>
          </a:xfrm>
        </p:grpSpPr>
        <p:sp>
          <p:nvSpPr>
            <p:cNvPr id="20" name="Google Shape;986;p40">
              <a:extLst>
                <a:ext uri="{FF2B5EF4-FFF2-40B4-BE49-F238E27FC236}">
                  <a16:creationId xmlns:a16="http://schemas.microsoft.com/office/drawing/2014/main" id="{1EF8D94C-DE95-496B-AF1F-CEE1F8CC703D}"/>
                </a:ext>
              </a:extLst>
            </p:cNvPr>
            <p:cNvSpPr/>
            <p:nvPr/>
          </p:nvSpPr>
          <p:spPr>
            <a:xfrm>
              <a:off x="1665962" y="4558608"/>
              <a:ext cx="203200" cy="203200"/>
            </a:xfrm>
            <a:prstGeom prst="ellipse">
              <a:avLst/>
            </a:prstGeom>
            <a:solidFill>
              <a:srgbClr val="FA91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987;p40">
              <a:extLst>
                <a:ext uri="{FF2B5EF4-FFF2-40B4-BE49-F238E27FC236}">
                  <a16:creationId xmlns:a16="http://schemas.microsoft.com/office/drawing/2014/main" id="{91414FA1-E430-4665-9E9A-738AF063844F}"/>
                </a:ext>
              </a:extLst>
            </p:cNvPr>
            <p:cNvSpPr txBox="1">
              <a:spLocks/>
            </p:cNvSpPr>
            <p:nvPr/>
          </p:nvSpPr>
          <p:spPr>
            <a:xfrm>
              <a:off x="2059561" y="4319879"/>
              <a:ext cx="4078834" cy="6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2824"/>
                </a:buClr>
                <a:buSzPts val="1800"/>
                <a:buFont typeface="Didact Gothic"/>
                <a:buChar char="●"/>
                <a:defRPr sz="1800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Didact Gothic"/>
                <a:buNone/>
                <a:tabLst/>
                <a:defRPr/>
              </a:pPr>
              <a:r>
                <a:rPr kumimoji="0" lang="en-US" sz="2600" b="0" i="0" u="none" strike="noStrike" kern="0" cap="none" spc="0" normalizeH="0" baseline="0" noProof="0" dirty="0">
                  <a:ln>
                    <a:noFill/>
                  </a:ln>
                  <a:solidFill>
                    <a:srgbClr val="322824"/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Didact Gothic"/>
                </a:rPr>
                <a:t>2 </a:t>
              </a:r>
              <a:r>
                <a:rPr kumimoji="0" lang="th-TH" sz="2600" b="0" i="0" u="none" strike="noStrike" kern="0" cap="none" spc="0" normalizeH="0" baseline="0" noProof="0" dirty="0">
                  <a:ln>
                    <a:noFill/>
                  </a:ln>
                  <a:solidFill>
                    <a:srgbClr val="322824"/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Didact Gothic"/>
                </a:rPr>
                <a:t>ประเภท คือ สัตว์ที่มีขาและสัตว์ที่ไม่มีขา</a:t>
              </a:r>
              <a:endPara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322824"/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Didact Gothic"/>
              </a:endParaRPr>
            </a:p>
          </p:txBody>
        </p:sp>
      </p:grpSp>
      <p:grpSp>
        <p:nvGrpSpPr>
          <p:cNvPr id="5" name="กลุ่ม 4">
            <a:extLst>
              <a:ext uri="{FF2B5EF4-FFF2-40B4-BE49-F238E27FC236}">
                <a16:creationId xmlns:a16="http://schemas.microsoft.com/office/drawing/2014/main" id="{4D9F24F4-3B46-4A25-915A-709FB62FDB88}"/>
              </a:ext>
            </a:extLst>
          </p:cNvPr>
          <p:cNvGrpSpPr/>
          <p:nvPr/>
        </p:nvGrpSpPr>
        <p:grpSpPr>
          <a:xfrm>
            <a:off x="1665963" y="4865688"/>
            <a:ext cx="4601829" cy="649200"/>
            <a:chOff x="1665963" y="4865688"/>
            <a:chExt cx="4601829" cy="649200"/>
          </a:xfrm>
        </p:grpSpPr>
        <p:sp>
          <p:nvSpPr>
            <p:cNvPr id="22" name="Google Shape;988;p40">
              <a:extLst>
                <a:ext uri="{FF2B5EF4-FFF2-40B4-BE49-F238E27FC236}">
                  <a16:creationId xmlns:a16="http://schemas.microsoft.com/office/drawing/2014/main" id="{88490577-249E-4099-B2B5-D6C2EB097FF8}"/>
                </a:ext>
              </a:extLst>
            </p:cNvPr>
            <p:cNvSpPr txBox="1">
              <a:spLocks/>
            </p:cNvSpPr>
            <p:nvPr/>
          </p:nvSpPr>
          <p:spPr>
            <a:xfrm>
              <a:off x="2059561" y="4865688"/>
              <a:ext cx="4208231" cy="6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2824"/>
                </a:buClr>
                <a:buSzPts val="1800"/>
                <a:buFont typeface="Didact Gothic"/>
                <a:buChar char="●"/>
                <a:defRPr sz="1800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Didact Gothic"/>
                <a:buNone/>
                <a:tabLst/>
                <a:defRPr/>
              </a:pPr>
              <a:r>
                <a:rPr kumimoji="0" lang="th-TH" sz="2600" b="0" i="0" u="none" strike="noStrike" kern="0" cap="none" spc="0" normalizeH="0" baseline="0" noProof="0" dirty="0">
                  <a:ln>
                    <a:noFill/>
                  </a:ln>
                  <a:solidFill>
                    <a:srgbClr val="322824"/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Didact Gothic"/>
                </a:rPr>
                <a:t>2 ประเภท คือ สัตว์ที่มีปีกและสัตว์ที่ไม่มีปีก</a:t>
              </a:r>
              <a:endPara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322824"/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Didact Gothic"/>
              </a:endParaRPr>
            </a:p>
          </p:txBody>
        </p:sp>
        <p:sp>
          <p:nvSpPr>
            <p:cNvPr id="24" name="Google Shape;990;p40">
              <a:extLst>
                <a:ext uri="{FF2B5EF4-FFF2-40B4-BE49-F238E27FC236}">
                  <a16:creationId xmlns:a16="http://schemas.microsoft.com/office/drawing/2014/main" id="{43C50E91-142E-4B6A-84B3-1A50AB89C67F}"/>
                </a:ext>
              </a:extLst>
            </p:cNvPr>
            <p:cNvSpPr/>
            <p:nvPr/>
          </p:nvSpPr>
          <p:spPr>
            <a:xfrm>
              <a:off x="1665963" y="5096551"/>
              <a:ext cx="203200" cy="203200"/>
            </a:xfrm>
            <a:prstGeom prst="ellipse">
              <a:avLst/>
            </a:prstGeom>
            <a:solidFill>
              <a:srgbClr val="BDD2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id="{A9249CDB-AC65-4092-903D-1D7817872C36}"/>
              </a:ext>
            </a:extLst>
          </p:cNvPr>
          <p:cNvGrpSpPr/>
          <p:nvPr/>
        </p:nvGrpSpPr>
        <p:grpSpPr>
          <a:xfrm>
            <a:off x="1665963" y="5417833"/>
            <a:ext cx="5485323" cy="649200"/>
            <a:chOff x="1665963" y="5417833"/>
            <a:chExt cx="5485323" cy="649200"/>
          </a:xfrm>
        </p:grpSpPr>
        <p:sp>
          <p:nvSpPr>
            <p:cNvPr id="23" name="Google Shape;989;p40">
              <a:extLst>
                <a:ext uri="{FF2B5EF4-FFF2-40B4-BE49-F238E27FC236}">
                  <a16:creationId xmlns:a16="http://schemas.microsoft.com/office/drawing/2014/main" id="{F4BBD3BE-F507-4948-834C-6EE15D6654C5}"/>
                </a:ext>
              </a:extLst>
            </p:cNvPr>
            <p:cNvSpPr txBox="1">
              <a:spLocks/>
            </p:cNvSpPr>
            <p:nvPr/>
          </p:nvSpPr>
          <p:spPr>
            <a:xfrm>
              <a:off x="2059561" y="5417833"/>
              <a:ext cx="5091725" cy="6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2824"/>
                </a:buClr>
                <a:buSzPts val="1800"/>
                <a:buFont typeface="Didact Gothic"/>
                <a:buChar char="●"/>
                <a:defRPr sz="1800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buSzPts val="1100"/>
                <a:buFont typeface="Didact Gothic"/>
                <a:buNone/>
                <a:tabLst/>
                <a:defRPr/>
              </a:pPr>
              <a:r>
                <a:rPr kumimoji="0" lang="en-US" sz="2600" b="0" i="0" u="none" strike="noStrike" kern="0" cap="none" spc="0" normalizeH="0" baseline="0" noProof="0" dirty="0">
                  <a:ln>
                    <a:noFill/>
                  </a:ln>
                  <a:solidFill>
                    <a:srgbClr val="322824"/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Didact Gothic"/>
                </a:rPr>
                <a:t>3 </a:t>
              </a:r>
              <a:r>
                <a:rPr kumimoji="0" lang="th-TH" sz="2600" b="0" i="0" u="none" strike="noStrike" kern="0" cap="none" spc="0" normalizeH="0" baseline="0" noProof="0" dirty="0">
                  <a:ln>
                    <a:noFill/>
                  </a:ln>
                  <a:solidFill>
                    <a:srgbClr val="322824"/>
                  </a:solidFill>
                  <a:effectLst/>
                  <a:uLnTx/>
                  <a:uFillTx/>
                  <a:latin typeface="4804_KwangMD_PukluK" panose="02000000000000000000" pitchFamily="2" charset="0"/>
                  <a:cs typeface="4804_KwangMD_PukluK" panose="02000000000000000000" pitchFamily="2" charset="0"/>
                  <a:sym typeface="Didact Gothic"/>
                </a:rPr>
                <a:t>ประเภท คือ สัตว์ที่อาศัยอยู่บนบก สัตว์ที่อาศัยอยู่ในน้ำ และสัตว์ที่อาศัยอยู่ทั้งบนบกและในน้ำ </a:t>
              </a:r>
              <a:endPara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322824"/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Didact Gothic"/>
              </a:endParaRPr>
            </a:p>
          </p:txBody>
        </p:sp>
        <p:sp>
          <p:nvSpPr>
            <p:cNvPr id="25" name="Google Shape;991;p40">
              <a:extLst>
                <a:ext uri="{FF2B5EF4-FFF2-40B4-BE49-F238E27FC236}">
                  <a16:creationId xmlns:a16="http://schemas.microsoft.com/office/drawing/2014/main" id="{95BAD651-325C-4B9D-AFE3-E4F4209E2163}"/>
                </a:ext>
              </a:extLst>
            </p:cNvPr>
            <p:cNvSpPr/>
            <p:nvPr/>
          </p:nvSpPr>
          <p:spPr>
            <a:xfrm>
              <a:off x="1665963" y="5680862"/>
              <a:ext cx="203200" cy="203200"/>
            </a:xfrm>
            <a:prstGeom prst="ellipse">
              <a:avLst/>
            </a:prstGeom>
            <a:solidFill>
              <a:srgbClr val="FAAE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576ADBA-01F6-4165-97E9-97E133C9E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219" y="638790"/>
            <a:ext cx="5928498" cy="3155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Google Shape;3720;p59">
            <a:extLst>
              <a:ext uri="{FF2B5EF4-FFF2-40B4-BE49-F238E27FC236}">
                <a16:creationId xmlns:a16="http://schemas.microsoft.com/office/drawing/2014/main" id="{C18C1F8C-F94D-43CD-BC42-EA50428758D6}"/>
              </a:ext>
            </a:extLst>
          </p:cNvPr>
          <p:cNvSpPr/>
          <p:nvPr/>
        </p:nvSpPr>
        <p:spPr>
          <a:xfrm>
            <a:off x="7469307" y="4045880"/>
            <a:ext cx="3648964" cy="1838181"/>
          </a:xfrm>
          <a:prstGeom prst="roundRect">
            <a:avLst>
              <a:gd name="adj" fmla="val 9158"/>
            </a:avLst>
          </a:prstGeom>
          <a:solidFill>
            <a:srgbClr val="FFDA98"/>
          </a:solidFill>
          <a:ln>
            <a:noFill/>
          </a:ln>
        </p:spPr>
        <p:txBody>
          <a:bodyPr spcFirstLastPara="1" wrap="square" lIns="121900" tIns="60933" rIns="121900" bIns="1219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th-TH" sz="2600" kern="0" dirty="0">
                <a:solidFill>
                  <a:srgbClr val="7030A0"/>
                </a:solidFill>
                <a:latin typeface="4804_KwangMD_PukluK" panose="02000000000000000000" pitchFamily="2" charset="0"/>
                <a:cs typeface="4804_KwangMD_PukluK" panose="02000000000000000000" pitchFamily="2" charset="0"/>
                <a:sym typeface="Gochi Hand"/>
              </a:rPr>
              <a:t>สัตว์ที่เราจัดให้อยู่ประเภทเดียวกัน จะต้องมีลักษณะเหมือนกันตามเกณฑ์ที่ใช้จัดประเภทนั้น เช่น จัดประเภทตามที่อยู่อาศัย จัดประเภทตามรูปร่างลักษณะ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4804_KwangMD_PukluK" panose="02000000000000000000" pitchFamily="2" charset="0"/>
              <a:cs typeface="4804_KwangMD_PukluK" panose="02000000000000000000" pitchFamily="2" charset="0"/>
              <a:sym typeface="Arial"/>
            </a:endParaRPr>
          </a:p>
        </p:txBody>
      </p:sp>
      <p:sp>
        <p:nvSpPr>
          <p:cNvPr id="14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5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6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7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18" name="Google Shape;1193;p37">
            <a:hlinkClick r:id="rId8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19" name="รูปภาพ 18">
            <a:hlinkClick r:id="rId9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4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25" name="Google Shape;4259;p71">
            <a:extLst>
              <a:ext uri="{FF2B5EF4-FFF2-40B4-BE49-F238E27FC236}">
                <a16:creationId xmlns:a16="http://schemas.microsoft.com/office/drawing/2014/main" id="{2844FDE1-9690-4976-AD1E-D90CE70353A1}"/>
              </a:ext>
            </a:extLst>
          </p:cNvPr>
          <p:cNvSpPr txBox="1"/>
          <p:nvPr/>
        </p:nvSpPr>
        <p:spPr>
          <a:xfrm>
            <a:off x="3662513" y="674499"/>
            <a:ext cx="3842144" cy="48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062163" algn="l"/>
              </a:tabLst>
              <a:defRPr/>
            </a:pPr>
            <a:r>
              <a:rPr kumimoji="0" lang="th-TH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rPr>
              <a:t>พวกใคร พวกมัน</a:t>
            </a:r>
          </a:p>
        </p:txBody>
      </p:sp>
      <p:grpSp>
        <p:nvGrpSpPr>
          <p:cNvPr id="28" name="Google Shape;3186;p51">
            <a:extLst>
              <a:ext uri="{FF2B5EF4-FFF2-40B4-BE49-F238E27FC236}">
                <a16:creationId xmlns:a16="http://schemas.microsoft.com/office/drawing/2014/main" id="{C33F9B47-DB78-4837-A9BA-05236757176A}"/>
              </a:ext>
            </a:extLst>
          </p:cNvPr>
          <p:cNvGrpSpPr/>
          <p:nvPr/>
        </p:nvGrpSpPr>
        <p:grpSpPr>
          <a:xfrm rot="14045225">
            <a:off x="7518458" y="673041"/>
            <a:ext cx="292669" cy="583541"/>
            <a:chOff x="2518050" y="238125"/>
            <a:chExt cx="2610950" cy="5185750"/>
          </a:xfrm>
        </p:grpSpPr>
        <p:sp>
          <p:nvSpPr>
            <p:cNvPr id="33" name="Google Shape;3187;p51">
              <a:extLst>
                <a:ext uri="{FF2B5EF4-FFF2-40B4-BE49-F238E27FC236}">
                  <a16:creationId xmlns:a16="http://schemas.microsoft.com/office/drawing/2014/main" id="{07682435-C1F7-4A29-B572-EE55BEEE0EFD}"/>
                </a:ext>
              </a:extLst>
            </p:cNvPr>
            <p:cNvSpPr/>
            <p:nvPr/>
          </p:nvSpPr>
          <p:spPr>
            <a:xfrm>
              <a:off x="2525425" y="2079525"/>
              <a:ext cx="1063450" cy="2137225"/>
            </a:xfrm>
            <a:custGeom>
              <a:avLst/>
              <a:gdLst/>
              <a:ahLst/>
              <a:cxnLst/>
              <a:rect l="l" t="t" r="r" b="b"/>
              <a:pathLst>
                <a:path w="42538" h="85489" extrusionOk="0">
                  <a:moveTo>
                    <a:pt x="27807" y="0"/>
                  </a:moveTo>
                  <a:lnTo>
                    <a:pt x="1" y="5088"/>
                  </a:lnTo>
                  <a:lnTo>
                    <a:pt x="14200" y="85488"/>
                  </a:lnTo>
                  <a:cubicBezTo>
                    <a:pt x="14969" y="85370"/>
                    <a:pt x="15738" y="85133"/>
                    <a:pt x="16566" y="84956"/>
                  </a:cubicBezTo>
                  <a:cubicBezTo>
                    <a:pt x="23665" y="83418"/>
                    <a:pt x="32895" y="81643"/>
                    <a:pt x="42538" y="79868"/>
                  </a:cubicBezTo>
                  <a:lnTo>
                    <a:pt x="27807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0" name="Google Shape;3188;p51">
              <a:extLst>
                <a:ext uri="{FF2B5EF4-FFF2-40B4-BE49-F238E27FC236}">
                  <a16:creationId xmlns:a16="http://schemas.microsoft.com/office/drawing/2014/main" id="{518277E6-C355-4CE3-BA8A-23AFD5C1668E}"/>
                </a:ext>
              </a:extLst>
            </p:cNvPr>
            <p:cNvSpPr/>
            <p:nvPr/>
          </p:nvSpPr>
          <p:spPr>
            <a:xfrm>
              <a:off x="3766350" y="1850275"/>
              <a:ext cx="1070850" cy="2129825"/>
            </a:xfrm>
            <a:custGeom>
              <a:avLst/>
              <a:gdLst/>
              <a:ahLst/>
              <a:cxnLst/>
              <a:rect l="l" t="t" r="r" b="b"/>
              <a:pathLst>
                <a:path w="42834" h="85193" extrusionOk="0">
                  <a:moveTo>
                    <a:pt x="28102" y="0"/>
                  </a:moveTo>
                  <a:lnTo>
                    <a:pt x="0" y="5206"/>
                  </a:lnTo>
                  <a:lnTo>
                    <a:pt x="14731" y="85193"/>
                  </a:lnTo>
                  <a:cubicBezTo>
                    <a:pt x="28516" y="82767"/>
                    <a:pt x="39934" y="80696"/>
                    <a:pt x="42596" y="79809"/>
                  </a:cubicBezTo>
                  <a:lnTo>
                    <a:pt x="42360" y="79809"/>
                  </a:lnTo>
                  <a:lnTo>
                    <a:pt x="42715" y="79750"/>
                  </a:lnTo>
                  <a:lnTo>
                    <a:pt x="42833" y="79750"/>
                  </a:lnTo>
                  <a:lnTo>
                    <a:pt x="28102" y="0"/>
                  </a:lnTo>
                  <a:close/>
                </a:path>
              </a:pathLst>
            </a:custGeom>
            <a:solidFill>
              <a:srgbClr val="FF3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1" name="Google Shape;3189;p51">
              <a:extLst>
                <a:ext uri="{FF2B5EF4-FFF2-40B4-BE49-F238E27FC236}">
                  <a16:creationId xmlns:a16="http://schemas.microsoft.com/office/drawing/2014/main" id="{F2450B8B-3CA2-4D2E-9268-39E6D5CEC7D9}"/>
                </a:ext>
              </a:extLst>
            </p:cNvPr>
            <p:cNvSpPr/>
            <p:nvPr/>
          </p:nvSpPr>
          <p:spPr>
            <a:xfrm>
              <a:off x="3220575" y="1980425"/>
              <a:ext cx="914075" cy="2095825"/>
            </a:xfrm>
            <a:custGeom>
              <a:avLst/>
              <a:gdLst/>
              <a:ahLst/>
              <a:cxnLst/>
              <a:rect l="l" t="t" r="r" b="b"/>
              <a:pathLst>
                <a:path w="36563" h="83833" extrusionOk="0">
                  <a:moveTo>
                    <a:pt x="21831" y="0"/>
                  </a:moveTo>
                  <a:lnTo>
                    <a:pt x="1" y="3964"/>
                  </a:lnTo>
                  <a:lnTo>
                    <a:pt x="14732" y="83832"/>
                  </a:lnTo>
                  <a:cubicBezTo>
                    <a:pt x="22068" y="82531"/>
                    <a:pt x="29581" y="81170"/>
                    <a:pt x="36562" y="79927"/>
                  </a:cubicBezTo>
                  <a:lnTo>
                    <a:pt x="21831" y="0"/>
                  </a:lnTo>
                  <a:close/>
                </a:path>
              </a:pathLst>
            </a:custGeom>
            <a:solidFill>
              <a:srgbClr val="EE7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2" name="Google Shape;3190;p51">
              <a:extLst>
                <a:ext uri="{FF2B5EF4-FFF2-40B4-BE49-F238E27FC236}">
                  <a16:creationId xmlns:a16="http://schemas.microsoft.com/office/drawing/2014/main" id="{C1D44406-0B6B-4256-9A54-C17A8F6084D9}"/>
                </a:ext>
              </a:extLst>
            </p:cNvPr>
            <p:cNvSpPr/>
            <p:nvPr/>
          </p:nvSpPr>
          <p:spPr>
            <a:xfrm>
              <a:off x="2518050" y="813450"/>
              <a:ext cx="1950850" cy="1393275"/>
            </a:xfrm>
            <a:custGeom>
              <a:avLst/>
              <a:gdLst/>
              <a:ahLst/>
              <a:cxnLst/>
              <a:rect l="l" t="t" r="r" b="b"/>
              <a:pathLst>
                <a:path w="78034" h="55731" extrusionOk="0">
                  <a:moveTo>
                    <a:pt x="41295" y="1"/>
                  </a:moveTo>
                  <a:cubicBezTo>
                    <a:pt x="37508" y="2486"/>
                    <a:pt x="33130" y="3905"/>
                    <a:pt x="28693" y="4970"/>
                  </a:cubicBezTo>
                  <a:cubicBezTo>
                    <a:pt x="27284" y="5297"/>
                    <a:pt x="25922" y="5441"/>
                    <a:pt x="24597" y="5441"/>
                  </a:cubicBezTo>
                  <a:cubicBezTo>
                    <a:pt x="20636" y="5441"/>
                    <a:pt x="16990" y="4155"/>
                    <a:pt x="13311" y="2604"/>
                  </a:cubicBezTo>
                  <a:lnTo>
                    <a:pt x="0" y="54429"/>
                  </a:lnTo>
                  <a:lnTo>
                    <a:pt x="296" y="55731"/>
                  </a:lnTo>
                  <a:lnTo>
                    <a:pt x="78034" y="41473"/>
                  </a:lnTo>
                  <a:lnTo>
                    <a:pt x="77561" y="39107"/>
                  </a:lnTo>
                  <a:lnTo>
                    <a:pt x="41295" y="1"/>
                  </a:lnTo>
                  <a:close/>
                </a:path>
              </a:pathLst>
            </a:custGeom>
            <a:solidFill>
              <a:srgbClr val="FF9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3" name="Google Shape;3191;p51">
              <a:extLst>
                <a:ext uri="{FF2B5EF4-FFF2-40B4-BE49-F238E27FC236}">
                  <a16:creationId xmlns:a16="http://schemas.microsoft.com/office/drawing/2014/main" id="{384B343D-6D4D-4FBF-80F4-A06ADDBB85A9}"/>
                </a:ext>
              </a:extLst>
            </p:cNvPr>
            <p:cNvSpPr/>
            <p:nvPr/>
          </p:nvSpPr>
          <p:spPr>
            <a:xfrm>
              <a:off x="2850825" y="238125"/>
              <a:ext cx="699600" cy="710750"/>
            </a:xfrm>
            <a:custGeom>
              <a:avLst/>
              <a:gdLst/>
              <a:ahLst/>
              <a:cxnLst/>
              <a:rect l="l" t="t" r="r" b="b"/>
              <a:pathLst>
                <a:path w="27984" h="28430" extrusionOk="0">
                  <a:moveTo>
                    <a:pt x="6567" y="0"/>
                  </a:moveTo>
                  <a:lnTo>
                    <a:pt x="0" y="25617"/>
                  </a:lnTo>
                  <a:cubicBezTo>
                    <a:pt x="3688" y="27153"/>
                    <a:pt x="7278" y="28429"/>
                    <a:pt x="11181" y="28429"/>
                  </a:cubicBezTo>
                  <a:cubicBezTo>
                    <a:pt x="12538" y="28429"/>
                    <a:pt x="13933" y="28275"/>
                    <a:pt x="15382" y="27924"/>
                  </a:cubicBezTo>
                  <a:cubicBezTo>
                    <a:pt x="19819" y="26918"/>
                    <a:pt x="24197" y="25499"/>
                    <a:pt x="27984" y="23014"/>
                  </a:cubicBezTo>
                  <a:lnTo>
                    <a:pt x="6567" y="0"/>
                  </a:ln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4" name="Google Shape;3192;p51">
              <a:extLst>
                <a:ext uri="{FF2B5EF4-FFF2-40B4-BE49-F238E27FC236}">
                  <a16:creationId xmlns:a16="http://schemas.microsoft.com/office/drawing/2014/main" id="{739B144B-DDFA-41F3-9F7A-03C69EB39211}"/>
                </a:ext>
              </a:extLst>
            </p:cNvPr>
            <p:cNvSpPr/>
            <p:nvPr/>
          </p:nvSpPr>
          <p:spPr>
            <a:xfrm>
              <a:off x="3031275" y="4459275"/>
              <a:ext cx="1941875" cy="964600"/>
            </a:xfrm>
            <a:custGeom>
              <a:avLst/>
              <a:gdLst/>
              <a:ahLst/>
              <a:cxnLst/>
              <a:rect l="l" t="t" r="r" b="b"/>
              <a:pathLst>
                <a:path w="77675" h="38584" extrusionOk="0">
                  <a:moveTo>
                    <a:pt x="75608" y="1"/>
                  </a:moveTo>
                  <a:lnTo>
                    <a:pt x="75608" y="1"/>
                  </a:lnTo>
                  <a:cubicBezTo>
                    <a:pt x="55848" y="4675"/>
                    <a:pt x="16861" y="11774"/>
                    <a:pt x="0" y="14555"/>
                  </a:cubicBezTo>
                  <a:cubicBezTo>
                    <a:pt x="4155" y="31149"/>
                    <a:pt x="18668" y="38584"/>
                    <a:pt x="33894" y="38584"/>
                  </a:cubicBezTo>
                  <a:cubicBezTo>
                    <a:pt x="55093" y="38584"/>
                    <a:pt x="77674" y="24172"/>
                    <a:pt x="75608" y="1"/>
                  </a:cubicBezTo>
                  <a:close/>
                </a:path>
              </a:pathLst>
            </a:custGeom>
            <a:solidFill>
              <a:srgbClr val="B78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  <p:sp>
          <p:nvSpPr>
            <p:cNvPr id="45" name="Google Shape;3193;p51">
              <a:extLst>
                <a:ext uri="{FF2B5EF4-FFF2-40B4-BE49-F238E27FC236}">
                  <a16:creationId xmlns:a16="http://schemas.microsoft.com/office/drawing/2014/main" id="{C9AB8A4F-A817-4F86-97DB-FF3EC266DF29}"/>
                </a:ext>
              </a:extLst>
            </p:cNvPr>
            <p:cNvSpPr/>
            <p:nvPr/>
          </p:nvSpPr>
          <p:spPr>
            <a:xfrm>
              <a:off x="2721850" y="3843925"/>
              <a:ext cx="2407150" cy="994950"/>
            </a:xfrm>
            <a:custGeom>
              <a:avLst/>
              <a:gdLst/>
              <a:ahLst/>
              <a:cxnLst/>
              <a:rect l="l" t="t" r="r" b="b"/>
              <a:pathLst>
                <a:path w="96286" h="39798" extrusionOk="0">
                  <a:moveTo>
                    <a:pt x="84624" y="1"/>
                  </a:moveTo>
                  <a:cubicBezTo>
                    <a:pt x="84581" y="1"/>
                    <a:pt x="84538" y="2"/>
                    <a:pt x="84495" y="4"/>
                  </a:cubicBezTo>
                  <a:lnTo>
                    <a:pt x="84376" y="4"/>
                  </a:lnTo>
                  <a:cubicBezTo>
                    <a:pt x="81714" y="891"/>
                    <a:pt x="70237" y="2962"/>
                    <a:pt x="56511" y="5387"/>
                  </a:cubicBezTo>
                  <a:cubicBezTo>
                    <a:pt x="49530" y="6630"/>
                    <a:pt x="41958" y="7991"/>
                    <a:pt x="34681" y="9292"/>
                  </a:cubicBezTo>
                  <a:cubicBezTo>
                    <a:pt x="25038" y="11067"/>
                    <a:pt x="15808" y="12842"/>
                    <a:pt x="8709" y="14380"/>
                  </a:cubicBezTo>
                  <a:cubicBezTo>
                    <a:pt x="7881" y="14557"/>
                    <a:pt x="7052" y="14794"/>
                    <a:pt x="6343" y="14912"/>
                  </a:cubicBezTo>
                  <a:cubicBezTo>
                    <a:pt x="5751" y="15090"/>
                    <a:pt x="5218" y="15149"/>
                    <a:pt x="4686" y="15267"/>
                  </a:cubicBezTo>
                  <a:cubicBezTo>
                    <a:pt x="0" y="16135"/>
                    <a:pt x="3743" y="39797"/>
                    <a:pt x="8170" y="39797"/>
                  </a:cubicBezTo>
                  <a:cubicBezTo>
                    <a:pt x="8270" y="39797"/>
                    <a:pt x="8371" y="39785"/>
                    <a:pt x="8472" y="39760"/>
                  </a:cubicBezTo>
                  <a:cubicBezTo>
                    <a:pt x="9596" y="39642"/>
                    <a:pt x="10898" y="39405"/>
                    <a:pt x="12495" y="39109"/>
                  </a:cubicBezTo>
                  <a:cubicBezTo>
                    <a:pt x="29356" y="36270"/>
                    <a:pt x="68344" y="29170"/>
                    <a:pt x="88044" y="24556"/>
                  </a:cubicBezTo>
                  <a:cubicBezTo>
                    <a:pt x="88636" y="24378"/>
                    <a:pt x="89169" y="24260"/>
                    <a:pt x="89760" y="24142"/>
                  </a:cubicBezTo>
                  <a:cubicBezTo>
                    <a:pt x="96285" y="22672"/>
                    <a:pt x="91304" y="1"/>
                    <a:pt x="84624" y="1"/>
                  </a:cubicBezTo>
                  <a:close/>
                </a:path>
              </a:pathLst>
            </a:custGeom>
            <a:solidFill>
              <a:srgbClr val="92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Arial"/>
              </a:endParaRPr>
            </a:p>
          </p:txBody>
        </p:sp>
      </p:grpSp>
      <p:sp>
        <p:nvSpPr>
          <p:cNvPr id="46" name="Google Shape;8099;p68">
            <a:extLst>
              <a:ext uri="{FF2B5EF4-FFF2-40B4-BE49-F238E27FC236}">
                <a16:creationId xmlns:a16="http://schemas.microsoft.com/office/drawing/2014/main" id="{ADE98692-5099-45B1-BF36-1B9E3564B855}"/>
              </a:ext>
            </a:extLst>
          </p:cNvPr>
          <p:cNvSpPr/>
          <p:nvPr/>
        </p:nvSpPr>
        <p:spPr>
          <a:xfrm rot="191175">
            <a:off x="3033655" y="1068994"/>
            <a:ext cx="4458782" cy="298597"/>
          </a:xfrm>
          <a:custGeom>
            <a:avLst/>
            <a:gdLst/>
            <a:ahLst/>
            <a:cxnLst/>
            <a:rect l="l" t="t" r="r" b="b"/>
            <a:pathLst>
              <a:path w="170773" h="12125" extrusionOk="0">
                <a:moveTo>
                  <a:pt x="170211" y="0"/>
                </a:moveTo>
                <a:lnTo>
                  <a:pt x="166044" y="2274"/>
                </a:lnTo>
                <a:cubicBezTo>
                  <a:pt x="165878" y="2365"/>
                  <a:pt x="165695" y="2411"/>
                  <a:pt x="165511" y="2411"/>
                </a:cubicBezTo>
                <a:cubicBezTo>
                  <a:pt x="165366" y="2411"/>
                  <a:pt x="165220" y="2382"/>
                  <a:pt x="165081" y="2324"/>
                </a:cubicBezTo>
                <a:lnTo>
                  <a:pt x="161452" y="823"/>
                </a:lnTo>
                <a:cubicBezTo>
                  <a:pt x="161167" y="704"/>
                  <a:pt x="160868" y="645"/>
                  <a:pt x="160570" y="645"/>
                </a:cubicBezTo>
                <a:cubicBezTo>
                  <a:pt x="160192" y="645"/>
                  <a:pt x="159816" y="740"/>
                  <a:pt x="159474" y="927"/>
                </a:cubicBezTo>
                <a:lnTo>
                  <a:pt x="156025" y="2810"/>
                </a:lnTo>
                <a:cubicBezTo>
                  <a:pt x="155860" y="2902"/>
                  <a:pt x="155677" y="2948"/>
                  <a:pt x="155493" y="2948"/>
                </a:cubicBezTo>
                <a:cubicBezTo>
                  <a:pt x="155348" y="2948"/>
                  <a:pt x="155202" y="2919"/>
                  <a:pt x="155063" y="2863"/>
                </a:cubicBezTo>
                <a:lnTo>
                  <a:pt x="151433" y="1359"/>
                </a:lnTo>
                <a:cubicBezTo>
                  <a:pt x="151150" y="1241"/>
                  <a:pt x="150852" y="1183"/>
                  <a:pt x="150555" y="1183"/>
                </a:cubicBezTo>
                <a:cubicBezTo>
                  <a:pt x="150176" y="1183"/>
                  <a:pt x="149799" y="1278"/>
                  <a:pt x="149455" y="1465"/>
                </a:cubicBezTo>
                <a:lnTo>
                  <a:pt x="146010" y="3343"/>
                </a:lnTo>
                <a:cubicBezTo>
                  <a:pt x="145843" y="3435"/>
                  <a:pt x="145659" y="3480"/>
                  <a:pt x="145474" y="3480"/>
                </a:cubicBezTo>
                <a:cubicBezTo>
                  <a:pt x="145328" y="3480"/>
                  <a:pt x="145182" y="3452"/>
                  <a:pt x="145045" y="3396"/>
                </a:cubicBezTo>
                <a:lnTo>
                  <a:pt x="141418" y="1892"/>
                </a:lnTo>
                <a:cubicBezTo>
                  <a:pt x="141135" y="1774"/>
                  <a:pt x="140837" y="1716"/>
                  <a:pt x="140539" y="1716"/>
                </a:cubicBezTo>
                <a:cubicBezTo>
                  <a:pt x="140161" y="1716"/>
                  <a:pt x="139784" y="1810"/>
                  <a:pt x="139440" y="1998"/>
                </a:cubicBezTo>
                <a:lnTo>
                  <a:pt x="135995" y="3878"/>
                </a:lnTo>
                <a:cubicBezTo>
                  <a:pt x="135828" y="3969"/>
                  <a:pt x="135643" y="4015"/>
                  <a:pt x="135458" y="4015"/>
                </a:cubicBezTo>
                <a:cubicBezTo>
                  <a:pt x="135313" y="4015"/>
                  <a:pt x="135167" y="3986"/>
                  <a:pt x="135029" y="3928"/>
                </a:cubicBezTo>
                <a:lnTo>
                  <a:pt x="131403" y="2428"/>
                </a:lnTo>
                <a:cubicBezTo>
                  <a:pt x="131118" y="2308"/>
                  <a:pt x="130819" y="2249"/>
                  <a:pt x="130521" y="2249"/>
                </a:cubicBezTo>
                <a:cubicBezTo>
                  <a:pt x="130144" y="2249"/>
                  <a:pt x="129768" y="2344"/>
                  <a:pt x="129425" y="2531"/>
                </a:cubicBezTo>
                <a:lnTo>
                  <a:pt x="125979" y="4411"/>
                </a:lnTo>
                <a:cubicBezTo>
                  <a:pt x="125812" y="4503"/>
                  <a:pt x="125628" y="4549"/>
                  <a:pt x="125443" y="4549"/>
                </a:cubicBezTo>
                <a:cubicBezTo>
                  <a:pt x="125297" y="4549"/>
                  <a:pt x="125152" y="4521"/>
                  <a:pt x="125014" y="4464"/>
                </a:cubicBezTo>
                <a:lnTo>
                  <a:pt x="121387" y="2960"/>
                </a:lnTo>
                <a:cubicBezTo>
                  <a:pt x="121104" y="2842"/>
                  <a:pt x="120804" y="2783"/>
                  <a:pt x="120505" y="2783"/>
                </a:cubicBezTo>
                <a:cubicBezTo>
                  <a:pt x="120128" y="2783"/>
                  <a:pt x="119752" y="2877"/>
                  <a:pt x="119409" y="3064"/>
                </a:cubicBezTo>
                <a:lnTo>
                  <a:pt x="115964" y="4944"/>
                </a:lnTo>
                <a:cubicBezTo>
                  <a:pt x="115797" y="5036"/>
                  <a:pt x="115612" y="5082"/>
                  <a:pt x="115428" y="5082"/>
                </a:cubicBezTo>
                <a:cubicBezTo>
                  <a:pt x="115282" y="5082"/>
                  <a:pt x="115136" y="5053"/>
                  <a:pt x="114999" y="4997"/>
                </a:cubicBezTo>
                <a:lnTo>
                  <a:pt x="111372" y="3493"/>
                </a:lnTo>
                <a:cubicBezTo>
                  <a:pt x="111089" y="3375"/>
                  <a:pt x="110790" y="3317"/>
                  <a:pt x="110493" y="3317"/>
                </a:cubicBezTo>
                <a:cubicBezTo>
                  <a:pt x="110115" y="3317"/>
                  <a:pt x="109738" y="3412"/>
                  <a:pt x="109394" y="3599"/>
                </a:cubicBezTo>
                <a:lnTo>
                  <a:pt x="105949" y="5477"/>
                </a:lnTo>
                <a:cubicBezTo>
                  <a:pt x="105782" y="5569"/>
                  <a:pt x="105597" y="5615"/>
                  <a:pt x="105412" y="5615"/>
                </a:cubicBezTo>
                <a:cubicBezTo>
                  <a:pt x="105267" y="5615"/>
                  <a:pt x="105121" y="5586"/>
                  <a:pt x="104983" y="5530"/>
                </a:cubicBezTo>
                <a:lnTo>
                  <a:pt x="101357" y="4026"/>
                </a:lnTo>
                <a:cubicBezTo>
                  <a:pt x="101073" y="3908"/>
                  <a:pt x="100775" y="3850"/>
                  <a:pt x="100478" y="3850"/>
                </a:cubicBezTo>
                <a:cubicBezTo>
                  <a:pt x="100099" y="3850"/>
                  <a:pt x="99722" y="3945"/>
                  <a:pt x="99379" y="4132"/>
                </a:cubicBezTo>
                <a:lnTo>
                  <a:pt x="95933" y="6012"/>
                </a:lnTo>
                <a:cubicBezTo>
                  <a:pt x="95766" y="6103"/>
                  <a:pt x="95582" y="6149"/>
                  <a:pt x="95397" y="6149"/>
                </a:cubicBezTo>
                <a:cubicBezTo>
                  <a:pt x="95251" y="6149"/>
                  <a:pt x="95106" y="6120"/>
                  <a:pt x="94968" y="6063"/>
                </a:cubicBezTo>
                <a:lnTo>
                  <a:pt x="91341" y="4562"/>
                </a:lnTo>
                <a:cubicBezTo>
                  <a:pt x="91057" y="4442"/>
                  <a:pt x="90758" y="4383"/>
                  <a:pt x="90460" y="4383"/>
                </a:cubicBezTo>
                <a:cubicBezTo>
                  <a:pt x="90082" y="4383"/>
                  <a:pt x="89706" y="4478"/>
                  <a:pt x="89363" y="4665"/>
                </a:cubicBezTo>
                <a:lnTo>
                  <a:pt x="85918" y="6545"/>
                </a:lnTo>
                <a:cubicBezTo>
                  <a:pt x="85751" y="6637"/>
                  <a:pt x="85566" y="6683"/>
                  <a:pt x="85382" y="6683"/>
                </a:cubicBezTo>
                <a:cubicBezTo>
                  <a:pt x="85236" y="6683"/>
                  <a:pt x="85090" y="6655"/>
                  <a:pt x="84953" y="6598"/>
                </a:cubicBezTo>
                <a:lnTo>
                  <a:pt x="81326" y="5095"/>
                </a:lnTo>
                <a:cubicBezTo>
                  <a:pt x="81041" y="4976"/>
                  <a:pt x="80741" y="4917"/>
                  <a:pt x="80443" y="4917"/>
                </a:cubicBezTo>
                <a:cubicBezTo>
                  <a:pt x="80066" y="4917"/>
                  <a:pt x="79690" y="5011"/>
                  <a:pt x="79348" y="5198"/>
                </a:cubicBezTo>
                <a:lnTo>
                  <a:pt x="75903" y="7078"/>
                </a:lnTo>
                <a:cubicBezTo>
                  <a:pt x="75736" y="7170"/>
                  <a:pt x="75551" y="7216"/>
                  <a:pt x="75366" y="7216"/>
                </a:cubicBezTo>
                <a:cubicBezTo>
                  <a:pt x="75221" y="7216"/>
                  <a:pt x="75075" y="7188"/>
                  <a:pt x="74937" y="7131"/>
                </a:cubicBezTo>
                <a:lnTo>
                  <a:pt x="71311" y="5627"/>
                </a:lnTo>
                <a:cubicBezTo>
                  <a:pt x="71027" y="5510"/>
                  <a:pt x="70729" y="5451"/>
                  <a:pt x="70432" y="5451"/>
                </a:cubicBezTo>
                <a:cubicBezTo>
                  <a:pt x="70053" y="5451"/>
                  <a:pt x="69676" y="5546"/>
                  <a:pt x="69333" y="5733"/>
                </a:cubicBezTo>
                <a:lnTo>
                  <a:pt x="65887" y="7611"/>
                </a:lnTo>
                <a:cubicBezTo>
                  <a:pt x="65720" y="7703"/>
                  <a:pt x="65536" y="7749"/>
                  <a:pt x="65351" y="7749"/>
                </a:cubicBezTo>
                <a:cubicBezTo>
                  <a:pt x="65205" y="7749"/>
                  <a:pt x="65060" y="7720"/>
                  <a:pt x="64922" y="7664"/>
                </a:cubicBezTo>
                <a:lnTo>
                  <a:pt x="61295" y="6160"/>
                </a:lnTo>
                <a:cubicBezTo>
                  <a:pt x="61012" y="6042"/>
                  <a:pt x="60714" y="5984"/>
                  <a:pt x="60416" y="5984"/>
                </a:cubicBezTo>
                <a:cubicBezTo>
                  <a:pt x="60038" y="5984"/>
                  <a:pt x="59661" y="6079"/>
                  <a:pt x="59317" y="6266"/>
                </a:cubicBezTo>
                <a:lnTo>
                  <a:pt x="55872" y="8147"/>
                </a:lnTo>
                <a:cubicBezTo>
                  <a:pt x="55705" y="8237"/>
                  <a:pt x="55520" y="8283"/>
                  <a:pt x="55336" y="8283"/>
                </a:cubicBezTo>
                <a:cubicBezTo>
                  <a:pt x="55190" y="8283"/>
                  <a:pt x="55044" y="8255"/>
                  <a:pt x="54907" y="8197"/>
                </a:cubicBezTo>
                <a:lnTo>
                  <a:pt x="51280" y="6696"/>
                </a:lnTo>
                <a:cubicBezTo>
                  <a:pt x="50995" y="6576"/>
                  <a:pt x="50696" y="6517"/>
                  <a:pt x="50398" y="6517"/>
                </a:cubicBezTo>
                <a:cubicBezTo>
                  <a:pt x="50021" y="6517"/>
                  <a:pt x="49645" y="6612"/>
                  <a:pt x="49302" y="6799"/>
                </a:cubicBezTo>
                <a:lnTo>
                  <a:pt x="45857" y="8679"/>
                </a:lnTo>
                <a:cubicBezTo>
                  <a:pt x="45689" y="8772"/>
                  <a:pt x="45506" y="8817"/>
                  <a:pt x="45321" y="8817"/>
                </a:cubicBezTo>
                <a:cubicBezTo>
                  <a:pt x="45176" y="8817"/>
                  <a:pt x="45030" y="8789"/>
                  <a:pt x="44891" y="8732"/>
                </a:cubicBezTo>
                <a:lnTo>
                  <a:pt x="41265" y="7229"/>
                </a:lnTo>
                <a:cubicBezTo>
                  <a:pt x="40980" y="7110"/>
                  <a:pt x="40680" y="7051"/>
                  <a:pt x="40381" y="7051"/>
                </a:cubicBezTo>
                <a:cubicBezTo>
                  <a:pt x="40004" y="7051"/>
                  <a:pt x="39629" y="7145"/>
                  <a:pt x="39287" y="7332"/>
                </a:cubicBezTo>
                <a:lnTo>
                  <a:pt x="35841" y="9212"/>
                </a:lnTo>
                <a:cubicBezTo>
                  <a:pt x="35674" y="9304"/>
                  <a:pt x="35491" y="9350"/>
                  <a:pt x="35306" y="9350"/>
                </a:cubicBezTo>
                <a:cubicBezTo>
                  <a:pt x="35161" y="9350"/>
                  <a:pt x="35015" y="9322"/>
                  <a:pt x="34876" y="9265"/>
                </a:cubicBezTo>
                <a:lnTo>
                  <a:pt x="31249" y="7762"/>
                </a:lnTo>
                <a:cubicBezTo>
                  <a:pt x="30966" y="7644"/>
                  <a:pt x="30668" y="7585"/>
                  <a:pt x="30370" y="7585"/>
                </a:cubicBezTo>
                <a:cubicBezTo>
                  <a:pt x="29992" y="7585"/>
                  <a:pt x="29615" y="7680"/>
                  <a:pt x="29271" y="7868"/>
                </a:cubicBezTo>
                <a:lnTo>
                  <a:pt x="25826" y="9745"/>
                </a:lnTo>
                <a:cubicBezTo>
                  <a:pt x="25659" y="9837"/>
                  <a:pt x="25475" y="9883"/>
                  <a:pt x="25291" y="9883"/>
                </a:cubicBezTo>
                <a:cubicBezTo>
                  <a:pt x="25145" y="9883"/>
                  <a:pt x="24999" y="9855"/>
                  <a:pt x="24861" y="9798"/>
                </a:cubicBezTo>
                <a:lnTo>
                  <a:pt x="21234" y="8294"/>
                </a:lnTo>
                <a:cubicBezTo>
                  <a:pt x="20952" y="8177"/>
                  <a:pt x="20654" y="8118"/>
                  <a:pt x="20356" y="8118"/>
                </a:cubicBezTo>
                <a:cubicBezTo>
                  <a:pt x="19978" y="8118"/>
                  <a:pt x="19600" y="8213"/>
                  <a:pt x="19256" y="8400"/>
                </a:cubicBezTo>
                <a:lnTo>
                  <a:pt x="15810" y="10281"/>
                </a:lnTo>
                <a:cubicBezTo>
                  <a:pt x="15643" y="10371"/>
                  <a:pt x="15459" y="10417"/>
                  <a:pt x="15274" y="10417"/>
                </a:cubicBezTo>
                <a:cubicBezTo>
                  <a:pt x="15129" y="10417"/>
                  <a:pt x="14983" y="10389"/>
                  <a:pt x="14845" y="10331"/>
                </a:cubicBezTo>
                <a:lnTo>
                  <a:pt x="11218" y="8827"/>
                </a:lnTo>
                <a:cubicBezTo>
                  <a:pt x="10935" y="8709"/>
                  <a:pt x="10637" y="8651"/>
                  <a:pt x="10340" y="8651"/>
                </a:cubicBezTo>
                <a:cubicBezTo>
                  <a:pt x="9961" y="8651"/>
                  <a:pt x="9584" y="8746"/>
                  <a:pt x="9240" y="8933"/>
                </a:cubicBezTo>
                <a:lnTo>
                  <a:pt x="5795" y="10814"/>
                </a:lnTo>
                <a:cubicBezTo>
                  <a:pt x="5629" y="10905"/>
                  <a:pt x="5446" y="10951"/>
                  <a:pt x="5263" y="10951"/>
                </a:cubicBezTo>
                <a:cubicBezTo>
                  <a:pt x="5117" y="10951"/>
                  <a:pt x="4970" y="10922"/>
                  <a:pt x="4830" y="10864"/>
                </a:cubicBezTo>
                <a:lnTo>
                  <a:pt x="450" y="9048"/>
                </a:lnTo>
                <a:lnTo>
                  <a:pt x="1" y="10133"/>
                </a:lnTo>
                <a:lnTo>
                  <a:pt x="4381" y="11949"/>
                </a:lnTo>
                <a:cubicBezTo>
                  <a:pt x="4662" y="12063"/>
                  <a:pt x="4964" y="12125"/>
                  <a:pt x="5259" y="12125"/>
                </a:cubicBezTo>
                <a:cubicBezTo>
                  <a:pt x="5639" y="12125"/>
                  <a:pt x="6015" y="12030"/>
                  <a:pt x="6359" y="11843"/>
                </a:cubicBezTo>
                <a:lnTo>
                  <a:pt x="9824" y="9943"/>
                </a:lnTo>
                <a:cubicBezTo>
                  <a:pt x="9992" y="9853"/>
                  <a:pt x="10176" y="9807"/>
                  <a:pt x="10361" y="9807"/>
                </a:cubicBezTo>
                <a:cubicBezTo>
                  <a:pt x="10506" y="9807"/>
                  <a:pt x="10651" y="9835"/>
                  <a:pt x="10789" y="9893"/>
                </a:cubicBezTo>
                <a:lnTo>
                  <a:pt x="14416" y="11394"/>
                </a:lnTo>
                <a:cubicBezTo>
                  <a:pt x="14699" y="11513"/>
                  <a:pt x="14998" y="11572"/>
                  <a:pt x="15296" y="11572"/>
                </a:cubicBezTo>
                <a:cubicBezTo>
                  <a:pt x="15674" y="11572"/>
                  <a:pt x="16051" y="11478"/>
                  <a:pt x="16394" y="11291"/>
                </a:cubicBezTo>
                <a:lnTo>
                  <a:pt x="19839" y="9410"/>
                </a:lnTo>
                <a:cubicBezTo>
                  <a:pt x="20008" y="9318"/>
                  <a:pt x="20192" y="9272"/>
                  <a:pt x="20376" y="9272"/>
                </a:cubicBezTo>
                <a:cubicBezTo>
                  <a:pt x="20521" y="9272"/>
                  <a:pt x="20667" y="9301"/>
                  <a:pt x="20804" y="9357"/>
                </a:cubicBezTo>
                <a:lnTo>
                  <a:pt x="24431" y="10861"/>
                </a:lnTo>
                <a:cubicBezTo>
                  <a:pt x="24717" y="10979"/>
                  <a:pt x="25017" y="11038"/>
                  <a:pt x="25315" y="11038"/>
                </a:cubicBezTo>
                <a:cubicBezTo>
                  <a:pt x="25692" y="11038"/>
                  <a:pt x="26066" y="10945"/>
                  <a:pt x="26409" y="10758"/>
                </a:cubicBezTo>
                <a:lnTo>
                  <a:pt x="29854" y="8878"/>
                </a:lnTo>
                <a:cubicBezTo>
                  <a:pt x="30023" y="8785"/>
                  <a:pt x="30207" y="8740"/>
                  <a:pt x="30392" y="8740"/>
                </a:cubicBezTo>
                <a:cubicBezTo>
                  <a:pt x="30537" y="8740"/>
                  <a:pt x="30682" y="8768"/>
                  <a:pt x="30820" y="8825"/>
                </a:cubicBezTo>
                <a:lnTo>
                  <a:pt x="34446" y="10328"/>
                </a:lnTo>
                <a:cubicBezTo>
                  <a:pt x="34731" y="10446"/>
                  <a:pt x="35029" y="10504"/>
                  <a:pt x="35326" y="10504"/>
                </a:cubicBezTo>
                <a:cubicBezTo>
                  <a:pt x="35704" y="10504"/>
                  <a:pt x="36080" y="10410"/>
                  <a:pt x="36424" y="10222"/>
                </a:cubicBezTo>
                <a:lnTo>
                  <a:pt x="39870" y="8345"/>
                </a:lnTo>
                <a:cubicBezTo>
                  <a:pt x="40038" y="8253"/>
                  <a:pt x="40223" y="8207"/>
                  <a:pt x="40407" y="8207"/>
                </a:cubicBezTo>
                <a:cubicBezTo>
                  <a:pt x="40552" y="8207"/>
                  <a:pt x="40697" y="8235"/>
                  <a:pt x="40835" y="8292"/>
                </a:cubicBezTo>
                <a:lnTo>
                  <a:pt x="44462" y="9795"/>
                </a:lnTo>
                <a:cubicBezTo>
                  <a:pt x="44746" y="9913"/>
                  <a:pt x="45045" y="9972"/>
                  <a:pt x="45341" y="9972"/>
                </a:cubicBezTo>
                <a:cubicBezTo>
                  <a:pt x="45720" y="9972"/>
                  <a:pt x="46096" y="9877"/>
                  <a:pt x="46440" y="9689"/>
                </a:cubicBezTo>
                <a:lnTo>
                  <a:pt x="49885" y="7809"/>
                </a:lnTo>
                <a:cubicBezTo>
                  <a:pt x="50054" y="7719"/>
                  <a:pt x="50238" y="7673"/>
                  <a:pt x="50422" y="7673"/>
                </a:cubicBezTo>
                <a:cubicBezTo>
                  <a:pt x="50567" y="7673"/>
                  <a:pt x="50713" y="7701"/>
                  <a:pt x="50850" y="7759"/>
                </a:cubicBezTo>
                <a:lnTo>
                  <a:pt x="54477" y="9260"/>
                </a:lnTo>
                <a:cubicBezTo>
                  <a:pt x="54763" y="9379"/>
                  <a:pt x="55062" y="9438"/>
                  <a:pt x="55360" y="9438"/>
                </a:cubicBezTo>
                <a:cubicBezTo>
                  <a:pt x="55737" y="9438"/>
                  <a:pt x="56112" y="9344"/>
                  <a:pt x="56455" y="9156"/>
                </a:cubicBezTo>
                <a:lnTo>
                  <a:pt x="59900" y="7276"/>
                </a:lnTo>
                <a:cubicBezTo>
                  <a:pt x="60069" y="7184"/>
                  <a:pt x="60253" y="7138"/>
                  <a:pt x="60438" y="7138"/>
                </a:cubicBezTo>
                <a:cubicBezTo>
                  <a:pt x="60583" y="7138"/>
                  <a:pt x="60728" y="7167"/>
                  <a:pt x="60866" y="7223"/>
                </a:cubicBezTo>
                <a:lnTo>
                  <a:pt x="64492" y="8727"/>
                </a:lnTo>
                <a:cubicBezTo>
                  <a:pt x="64779" y="8845"/>
                  <a:pt x="65078" y="8904"/>
                  <a:pt x="65377" y="8904"/>
                </a:cubicBezTo>
                <a:cubicBezTo>
                  <a:pt x="65753" y="8904"/>
                  <a:pt x="66128" y="8810"/>
                  <a:pt x="66470" y="8624"/>
                </a:cubicBezTo>
                <a:lnTo>
                  <a:pt x="69916" y="6743"/>
                </a:lnTo>
                <a:cubicBezTo>
                  <a:pt x="70084" y="6651"/>
                  <a:pt x="70269" y="6605"/>
                  <a:pt x="70453" y="6605"/>
                </a:cubicBezTo>
                <a:cubicBezTo>
                  <a:pt x="70598" y="6605"/>
                  <a:pt x="70743" y="6634"/>
                  <a:pt x="70881" y="6690"/>
                </a:cubicBezTo>
                <a:lnTo>
                  <a:pt x="74508" y="8194"/>
                </a:lnTo>
                <a:cubicBezTo>
                  <a:pt x="74792" y="8312"/>
                  <a:pt x="75091" y="8370"/>
                  <a:pt x="75388" y="8370"/>
                </a:cubicBezTo>
                <a:cubicBezTo>
                  <a:pt x="75766" y="8370"/>
                  <a:pt x="76142" y="8276"/>
                  <a:pt x="76486" y="8088"/>
                </a:cubicBezTo>
                <a:lnTo>
                  <a:pt x="79931" y="6210"/>
                </a:lnTo>
                <a:cubicBezTo>
                  <a:pt x="80100" y="6118"/>
                  <a:pt x="80284" y="6073"/>
                  <a:pt x="80468" y="6073"/>
                </a:cubicBezTo>
                <a:cubicBezTo>
                  <a:pt x="80613" y="6073"/>
                  <a:pt x="80759" y="6101"/>
                  <a:pt x="80896" y="6157"/>
                </a:cubicBezTo>
                <a:lnTo>
                  <a:pt x="84523" y="7661"/>
                </a:lnTo>
                <a:cubicBezTo>
                  <a:pt x="84808" y="7779"/>
                  <a:pt x="85106" y="7837"/>
                  <a:pt x="85403" y="7837"/>
                </a:cubicBezTo>
                <a:cubicBezTo>
                  <a:pt x="85781" y="7837"/>
                  <a:pt x="86157" y="7743"/>
                  <a:pt x="86501" y="7555"/>
                </a:cubicBezTo>
                <a:lnTo>
                  <a:pt x="89946" y="5675"/>
                </a:lnTo>
                <a:cubicBezTo>
                  <a:pt x="90115" y="5584"/>
                  <a:pt x="90299" y="5538"/>
                  <a:pt x="90484" y="5538"/>
                </a:cubicBezTo>
                <a:cubicBezTo>
                  <a:pt x="90629" y="5538"/>
                  <a:pt x="90774" y="5567"/>
                  <a:pt x="90912" y="5625"/>
                </a:cubicBezTo>
                <a:lnTo>
                  <a:pt x="94538" y="7126"/>
                </a:lnTo>
                <a:cubicBezTo>
                  <a:pt x="94822" y="7245"/>
                  <a:pt x="95120" y="7304"/>
                  <a:pt x="95419" y="7304"/>
                </a:cubicBezTo>
                <a:cubicBezTo>
                  <a:pt x="95797" y="7304"/>
                  <a:pt x="96173" y="7209"/>
                  <a:pt x="96516" y="7022"/>
                </a:cubicBezTo>
                <a:lnTo>
                  <a:pt x="99962" y="5142"/>
                </a:lnTo>
                <a:cubicBezTo>
                  <a:pt x="100130" y="5050"/>
                  <a:pt x="100315" y="5004"/>
                  <a:pt x="100499" y="5004"/>
                </a:cubicBezTo>
                <a:cubicBezTo>
                  <a:pt x="100644" y="5004"/>
                  <a:pt x="100789" y="5032"/>
                  <a:pt x="100927" y="5089"/>
                </a:cubicBezTo>
                <a:lnTo>
                  <a:pt x="104554" y="6593"/>
                </a:lnTo>
                <a:cubicBezTo>
                  <a:pt x="104840" y="6711"/>
                  <a:pt x="105140" y="6770"/>
                  <a:pt x="105438" y="6770"/>
                </a:cubicBezTo>
                <a:cubicBezTo>
                  <a:pt x="105815" y="6770"/>
                  <a:pt x="106189" y="6676"/>
                  <a:pt x="106532" y="6489"/>
                </a:cubicBezTo>
                <a:lnTo>
                  <a:pt x="109977" y="4609"/>
                </a:lnTo>
                <a:cubicBezTo>
                  <a:pt x="110146" y="4517"/>
                  <a:pt x="110330" y="4471"/>
                  <a:pt x="110514" y="4471"/>
                </a:cubicBezTo>
                <a:cubicBezTo>
                  <a:pt x="110660" y="4471"/>
                  <a:pt x="110805" y="4500"/>
                  <a:pt x="110942" y="4556"/>
                </a:cubicBezTo>
                <a:lnTo>
                  <a:pt x="114569" y="6060"/>
                </a:lnTo>
                <a:cubicBezTo>
                  <a:pt x="114851" y="6178"/>
                  <a:pt x="115149" y="6236"/>
                  <a:pt x="115447" y="6236"/>
                </a:cubicBezTo>
                <a:cubicBezTo>
                  <a:pt x="115825" y="6236"/>
                  <a:pt x="116203" y="6141"/>
                  <a:pt x="116547" y="5954"/>
                </a:cubicBezTo>
                <a:lnTo>
                  <a:pt x="119992" y="4076"/>
                </a:lnTo>
                <a:cubicBezTo>
                  <a:pt x="120161" y="3984"/>
                  <a:pt x="120345" y="3938"/>
                  <a:pt x="120530" y="3938"/>
                </a:cubicBezTo>
                <a:cubicBezTo>
                  <a:pt x="120675" y="3938"/>
                  <a:pt x="120820" y="3967"/>
                  <a:pt x="120958" y="4023"/>
                </a:cubicBezTo>
                <a:lnTo>
                  <a:pt x="124584" y="5527"/>
                </a:lnTo>
                <a:cubicBezTo>
                  <a:pt x="124867" y="5645"/>
                  <a:pt x="125165" y="5703"/>
                  <a:pt x="125462" y="5703"/>
                </a:cubicBezTo>
                <a:cubicBezTo>
                  <a:pt x="125841" y="5703"/>
                  <a:pt x="126219" y="5608"/>
                  <a:pt x="126562" y="5421"/>
                </a:cubicBezTo>
                <a:lnTo>
                  <a:pt x="130008" y="3541"/>
                </a:lnTo>
                <a:cubicBezTo>
                  <a:pt x="130175" y="3450"/>
                  <a:pt x="130359" y="3404"/>
                  <a:pt x="130544" y="3404"/>
                </a:cubicBezTo>
                <a:cubicBezTo>
                  <a:pt x="130690" y="3404"/>
                  <a:pt x="130835" y="3433"/>
                  <a:pt x="130973" y="3490"/>
                </a:cubicBezTo>
                <a:lnTo>
                  <a:pt x="134600" y="4991"/>
                </a:lnTo>
                <a:cubicBezTo>
                  <a:pt x="134883" y="5111"/>
                  <a:pt x="135182" y="5170"/>
                  <a:pt x="135480" y="5170"/>
                </a:cubicBezTo>
                <a:cubicBezTo>
                  <a:pt x="135858" y="5170"/>
                  <a:pt x="136235" y="5075"/>
                  <a:pt x="136578" y="4888"/>
                </a:cubicBezTo>
                <a:lnTo>
                  <a:pt x="140023" y="3008"/>
                </a:lnTo>
                <a:cubicBezTo>
                  <a:pt x="140190" y="2916"/>
                  <a:pt x="140375" y="2870"/>
                  <a:pt x="140560" y="2870"/>
                </a:cubicBezTo>
                <a:cubicBezTo>
                  <a:pt x="140705" y="2870"/>
                  <a:pt x="140851" y="2898"/>
                  <a:pt x="140988" y="2955"/>
                </a:cubicBezTo>
                <a:lnTo>
                  <a:pt x="144615" y="4458"/>
                </a:lnTo>
                <a:cubicBezTo>
                  <a:pt x="144899" y="4577"/>
                  <a:pt x="145198" y="4636"/>
                  <a:pt x="145497" y="4636"/>
                </a:cubicBezTo>
                <a:cubicBezTo>
                  <a:pt x="145874" y="4636"/>
                  <a:pt x="146251" y="4542"/>
                  <a:pt x="146593" y="4355"/>
                </a:cubicBezTo>
                <a:lnTo>
                  <a:pt x="150039" y="2475"/>
                </a:lnTo>
                <a:cubicBezTo>
                  <a:pt x="150206" y="2383"/>
                  <a:pt x="150390" y="2337"/>
                  <a:pt x="150575" y="2337"/>
                </a:cubicBezTo>
                <a:cubicBezTo>
                  <a:pt x="150720" y="2337"/>
                  <a:pt x="150866" y="2365"/>
                  <a:pt x="151004" y="2422"/>
                </a:cubicBezTo>
                <a:lnTo>
                  <a:pt x="154636" y="3926"/>
                </a:lnTo>
                <a:cubicBezTo>
                  <a:pt x="154920" y="4043"/>
                  <a:pt x="155218" y="4102"/>
                  <a:pt x="155515" y="4102"/>
                </a:cubicBezTo>
                <a:cubicBezTo>
                  <a:pt x="155894" y="4102"/>
                  <a:pt x="156271" y="4007"/>
                  <a:pt x="156611" y="3820"/>
                </a:cubicBezTo>
                <a:lnTo>
                  <a:pt x="160062" y="1942"/>
                </a:lnTo>
                <a:cubicBezTo>
                  <a:pt x="160228" y="1850"/>
                  <a:pt x="160411" y="1804"/>
                  <a:pt x="160595" y="1804"/>
                </a:cubicBezTo>
                <a:cubicBezTo>
                  <a:pt x="160740" y="1804"/>
                  <a:pt x="160886" y="1833"/>
                  <a:pt x="161025" y="1889"/>
                </a:cubicBezTo>
                <a:lnTo>
                  <a:pt x="164654" y="3393"/>
                </a:lnTo>
                <a:cubicBezTo>
                  <a:pt x="164938" y="3511"/>
                  <a:pt x="165236" y="3569"/>
                  <a:pt x="165534" y="3569"/>
                </a:cubicBezTo>
                <a:cubicBezTo>
                  <a:pt x="165913" y="3569"/>
                  <a:pt x="166290" y="3474"/>
                  <a:pt x="166632" y="3287"/>
                </a:cubicBezTo>
                <a:lnTo>
                  <a:pt x="170772" y="1033"/>
                </a:lnTo>
                <a:lnTo>
                  <a:pt x="170211" y="0"/>
                </a:lnTo>
                <a:close/>
              </a:path>
            </a:pathLst>
          </a:custGeom>
          <a:solidFill>
            <a:srgbClr val="635B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498A2547-54C8-4907-AAEE-B0EBE2D3070D}"/>
              </a:ext>
            </a:extLst>
          </p:cNvPr>
          <p:cNvGrpSpPr/>
          <p:nvPr/>
        </p:nvGrpSpPr>
        <p:grpSpPr>
          <a:xfrm>
            <a:off x="1081709" y="599858"/>
            <a:ext cx="2641600" cy="733223"/>
            <a:chOff x="982795" y="710715"/>
            <a:chExt cx="2641600" cy="733223"/>
          </a:xfrm>
        </p:grpSpPr>
        <p:sp>
          <p:nvSpPr>
            <p:cNvPr id="48" name="Google Shape;698;p49">
              <a:extLst>
                <a:ext uri="{FF2B5EF4-FFF2-40B4-BE49-F238E27FC236}">
                  <a16:creationId xmlns:a16="http://schemas.microsoft.com/office/drawing/2014/main" id="{1C1F50CE-138B-4004-8F66-671CC16678C4}"/>
                </a:ext>
              </a:extLst>
            </p:cNvPr>
            <p:cNvSpPr/>
            <p:nvPr/>
          </p:nvSpPr>
          <p:spPr>
            <a:xfrm>
              <a:off x="991451" y="797186"/>
              <a:ext cx="2632944" cy="566289"/>
            </a:xfrm>
            <a:prstGeom prst="roundRect">
              <a:avLst>
                <a:gd name="adj" fmla="val 50000"/>
              </a:avLst>
            </a:prstGeom>
            <a:solidFill>
              <a:srgbClr val="FF4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1;p49">
              <a:extLst>
                <a:ext uri="{FF2B5EF4-FFF2-40B4-BE49-F238E27FC236}">
                  <a16:creationId xmlns:a16="http://schemas.microsoft.com/office/drawing/2014/main" id="{8DA3A93E-D227-4AC9-8AD6-D159FD219B87}"/>
                </a:ext>
              </a:extLst>
            </p:cNvPr>
            <p:cNvSpPr txBox="1">
              <a:spLocks/>
            </p:cNvSpPr>
            <p:nvPr/>
          </p:nvSpPr>
          <p:spPr>
            <a:xfrm>
              <a:off x="982795" y="710715"/>
              <a:ext cx="2641600" cy="733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400" b="0" i="0" u="none" strike="noStrike" cap="none">
                  <a:solidFill>
                    <a:schemeClr val="lt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Odibee Sans"/>
                <a:buNone/>
                <a:defRPr sz="25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B022B"/>
                </a:buClr>
                <a:buSzPts val="2500"/>
                <a:buFont typeface="Odibee Sans"/>
                <a:buNone/>
                <a:tabLst/>
                <a:defRPr/>
              </a:pPr>
              <a:r>
                <a:rPr kumimoji="0" lang="th-TH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C Candy" panose="020B0500040200020003" pitchFamily="34" charset="-34"/>
                  <a:cs typeface="FC Candy" panose="020B0500040200020003" pitchFamily="34" charset="-34"/>
                  <a:sym typeface="Odibee Sans"/>
                </a:rPr>
                <a:t>กิจกรรม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Odibee Sans"/>
              </a:endParaRPr>
            </a:p>
          </p:txBody>
        </p:sp>
      </p:grpSp>
      <p:sp>
        <p:nvSpPr>
          <p:cNvPr id="50" name="Rectangle: Rounded Corners 50833">
            <a:extLst>
              <a:ext uri="{FF2B5EF4-FFF2-40B4-BE49-F238E27FC236}">
                <a16:creationId xmlns:a16="http://schemas.microsoft.com/office/drawing/2014/main" id="{68E016F0-02BB-46DE-817F-E25D57B3179D}"/>
              </a:ext>
            </a:extLst>
          </p:cNvPr>
          <p:cNvSpPr/>
          <p:nvPr/>
        </p:nvSpPr>
        <p:spPr>
          <a:xfrm>
            <a:off x="1306646" y="1436634"/>
            <a:ext cx="1519818" cy="461010"/>
          </a:xfrm>
          <a:prstGeom prst="roundRect">
            <a:avLst>
              <a:gd name="adj" fmla="val 15132"/>
            </a:avLst>
          </a:prstGeom>
          <a:solidFill>
            <a:srgbClr val="DA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  <a:tab pos="4231005" algn="l"/>
              </a:tabLst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Times New Roman" panose="02020603050405020304" pitchFamily="18" charset="0"/>
                <a:cs typeface="4804_KwangMD_PukluK" panose="02000000000000000000" pitchFamily="2" charset="0"/>
              </a:rPr>
              <a:t>อุปกรณ์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4804_KwangMD_PukluK" panose="02000000000000000000" pitchFamily="2" charset="0"/>
              <a:ea typeface="Times New Roman" panose="02020603050405020304" pitchFamily="18" charset="0"/>
              <a:cs typeface="4804_KwangMD_PukluK" panose="02000000000000000000" pitchFamily="2" charset="0"/>
            </a:endParaRPr>
          </a:p>
        </p:txBody>
      </p:sp>
      <p:sp>
        <p:nvSpPr>
          <p:cNvPr id="51" name="กล่องข้อความ 50">
            <a:extLst>
              <a:ext uri="{FF2B5EF4-FFF2-40B4-BE49-F238E27FC236}">
                <a16:creationId xmlns:a16="http://schemas.microsoft.com/office/drawing/2014/main" id="{7B276612-A78E-4A49-9B41-5DF6D7EBFDEC}"/>
              </a:ext>
            </a:extLst>
          </p:cNvPr>
          <p:cNvSpPr txBox="1"/>
          <p:nvPr/>
        </p:nvSpPr>
        <p:spPr>
          <a:xfrm>
            <a:off x="3116050" y="1436634"/>
            <a:ext cx="62108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600" dirty="0">
                <a:solidFill>
                  <a:prstClr val="black"/>
                </a:solidFill>
                <a:latin typeface="4804_KwangMD_PukluK" panose="02000000000000000000" pitchFamily="2" charset="0"/>
                <a:cs typeface="4804_KwangMD_PukluK" panose="02000000000000000000" pitchFamily="2" charset="0"/>
              </a:rPr>
              <a:t>1 ชุดประกอบด้วย บัตรภาพ จำนวน 15 ใบ</a:t>
            </a:r>
            <a:endParaRPr kumimoji="0" lang="th-TH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911B4BA2-2989-43BD-94B3-404B13AE5E7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b="69515"/>
          <a:stretch/>
        </p:blipFill>
        <p:spPr>
          <a:xfrm>
            <a:off x="1565853" y="2071796"/>
            <a:ext cx="7210978" cy="1362302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DF9B8BE3-40B4-4C35-90AC-0D1F506FFAB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33996" r="78995" b="36157"/>
          <a:stretch/>
        </p:blipFill>
        <p:spPr>
          <a:xfrm>
            <a:off x="8721967" y="2060588"/>
            <a:ext cx="1398376" cy="1374940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A35EF7BF-89D5-4E36-9F32-3494ABDC5C7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8" t="34565" b="36574"/>
          <a:stretch/>
        </p:blipFill>
        <p:spPr>
          <a:xfrm>
            <a:off x="1700783" y="3529186"/>
            <a:ext cx="5681699" cy="1329482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604350C6-D454-4EA7-B955-5EE8455FA09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t="69588" r="59039" b="1541"/>
          <a:stretch/>
        </p:blipFill>
        <p:spPr>
          <a:xfrm>
            <a:off x="7346046" y="3529186"/>
            <a:ext cx="2804564" cy="1329977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FC7F89DB-CFF2-4561-83FF-4508889E6DC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93" t="69588" r="695" b="1541"/>
          <a:stretch/>
        </p:blipFill>
        <p:spPr>
          <a:xfrm>
            <a:off x="3849624" y="4922676"/>
            <a:ext cx="4233672" cy="132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93;p37">
            <a:hlinkClick r:id="rId3" action="ppaction://hlinksldjump"/>
            <a:extLst>
              <a:ext uri="{FF2B5EF4-FFF2-40B4-BE49-F238E27FC236}">
                <a16:creationId xmlns:a16="http://schemas.microsoft.com/office/drawing/2014/main" id="{1B436243-4580-4C02-BB25-ABFDB5136536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01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5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654BB3F3-E24E-43A8-9FF2-F8796AFF8DCA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02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6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4D17B1BF-BAAC-4D96-9E90-E8EDBE3160F4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03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7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01E2BE4-F4EC-496B-8100-8D635A1EC0E0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04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sp>
        <p:nvSpPr>
          <p:cNvPr id="18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4B9957B4-15BB-4B46-9C9F-63A8911CD742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layfair Display"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546A"/>
                </a:solidFill>
                <a:effectLst/>
                <a:uLnTx/>
                <a:uFillTx/>
                <a:latin typeface="FC Candy" panose="020B0500040200020003" pitchFamily="34" charset="-34"/>
                <a:cs typeface="FC Candy" panose="020B0500040200020003" pitchFamily="34" charset="-34"/>
                <a:sym typeface="Playfair Display"/>
              </a:rPr>
              <a:t>05</a:t>
            </a:r>
            <a:endParaRPr kumimoji="0" lang="th-TH" sz="2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FC Candy" panose="020B0500040200020003" pitchFamily="34" charset="-34"/>
              <a:cs typeface="FC Candy" panose="020B0500040200020003" pitchFamily="34" charset="-34"/>
              <a:sym typeface="Playfair Display"/>
            </a:endParaRPr>
          </a:p>
        </p:txBody>
      </p:sp>
      <p:pic>
        <p:nvPicPr>
          <p:cNvPr id="19" name="รูปภาพ 18">
            <a:hlinkClick r:id="rId8" action="ppaction://hlinksldjump"/>
            <a:extLst>
              <a:ext uri="{FF2B5EF4-FFF2-40B4-BE49-F238E27FC236}">
                <a16:creationId xmlns:a16="http://schemas.microsoft.com/office/drawing/2014/main" id="{CF87741F-21AA-4FC7-ABEF-B4D306AD3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  <p:sp>
        <p:nvSpPr>
          <p:cNvPr id="53" name="กล่องข้อความ 52">
            <a:extLst>
              <a:ext uri="{FF2B5EF4-FFF2-40B4-BE49-F238E27FC236}">
                <a16:creationId xmlns:a16="http://schemas.microsoft.com/office/drawing/2014/main" id="{ED5C0CF8-5AA6-4152-81FB-3AD5FA80D100}"/>
              </a:ext>
            </a:extLst>
          </p:cNvPr>
          <p:cNvSpPr txBox="1"/>
          <p:nvPr/>
        </p:nvSpPr>
        <p:spPr>
          <a:xfrm>
            <a:off x="1378862" y="1596743"/>
            <a:ext cx="87161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ครูแบ่งนักเรียนเป็นกลุ่ม กลุ่มละเท่า ๆ กัน และแจกอุปกรณ์กลุ่มละ 1 ชุด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ให้นักเรียนแต่ละกลุ่มจำแนกบัตรภาพตามเกณฑ์ที่สมาชิกในกลุ่มได้ตกลงกัน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</a:rPr>
              <a:t>ให้ตัวแทนแต่ละกลุ่มนำเสนอผลงาน</a:t>
            </a:r>
          </a:p>
        </p:txBody>
      </p:sp>
      <p:sp>
        <p:nvSpPr>
          <p:cNvPr id="26" name="Rectangle: Rounded Corners 50833">
            <a:extLst>
              <a:ext uri="{FF2B5EF4-FFF2-40B4-BE49-F238E27FC236}">
                <a16:creationId xmlns:a16="http://schemas.microsoft.com/office/drawing/2014/main" id="{7A3D3C60-2798-4D9A-8984-9E1037D3D239}"/>
              </a:ext>
            </a:extLst>
          </p:cNvPr>
          <p:cNvSpPr/>
          <p:nvPr/>
        </p:nvSpPr>
        <p:spPr>
          <a:xfrm>
            <a:off x="1378862" y="1021250"/>
            <a:ext cx="1519818" cy="461010"/>
          </a:xfrm>
          <a:prstGeom prst="roundRect">
            <a:avLst>
              <a:gd name="adj" fmla="val 15132"/>
            </a:avLst>
          </a:prstGeom>
          <a:solidFill>
            <a:srgbClr val="DA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  <a:tab pos="4231005" algn="l"/>
              </a:tabLst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4804_KwangMD_PukluK" panose="02000000000000000000" pitchFamily="2" charset="0"/>
                <a:ea typeface="Times New Roman" panose="02020603050405020304" pitchFamily="18" charset="0"/>
                <a:cs typeface="4804_KwangMD_PukluK" panose="02000000000000000000" pitchFamily="2" charset="0"/>
              </a:rPr>
              <a:t>วิธีจัดกิจกรรม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4804_KwangMD_PukluK" panose="02000000000000000000" pitchFamily="2" charset="0"/>
              <a:ea typeface="Times New Roman" panose="02020603050405020304" pitchFamily="18" charset="0"/>
              <a:cs typeface="4804_KwangMD_PukluK" panose="02000000000000000000" pitchFamily="2" charset="0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B7024344-21A5-497D-8A5B-E7C3E62942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419" y="2960514"/>
            <a:ext cx="5139910" cy="313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6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ลุ่ม 3">
            <a:extLst>
              <a:ext uri="{FF2B5EF4-FFF2-40B4-BE49-F238E27FC236}">
                <a16:creationId xmlns:a16="http://schemas.microsoft.com/office/drawing/2014/main" id="{612871BA-B1C1-48D5-84B8-287760DDFFED}"/>
              </a:ext>
            </a:extLst>
          </p:cNvPr>
          <p:cNvGrpSpPr/>
          <p:nvPr/>
        </p:nvGrpSpPr>
        <p:grpSpPr>
          <a:xfrm>
            <a:off x="1665962" y="4130101"/>
            <a:ext cx="4472433" cy="649200"/>
            <a:chOff x="1665962" y="4130101"/>
            <a:chExt cx="4472433" cy="649200"/>
          </a:xfrm>
        </p:grpSpPr>
        <p:sp>
          <p:nvSpPr>
            <p:cNvPr id="20" name="Google Shape;986;p40">
              <a:extLst>
                <a:ext uri="{FF2B5EF4-FFF2-40B4-BE49-F238E27FC236}">
                  <a16:creationId xmlns:a16="http://schemas.microsoft.com/office/drawing/2014/main" id="{1EF8D94C-DE95-496B-AF1F-CEE1F8CC703D}"/>
                </a:ext>
              </a:extLst>
            </p:cNvPr>
            <p:cNvSpPr/>
            <p:nvPr/>
          </p:nvSpPr>
          <p:spPr>
            <a:xfrm>
              <a:off x="1665962" y="4368830"/>
              <a:ext cx="203200" cy="203200"/>
            </a:xfrm>
            <a:prstGeom prst="ellipse">
              <a:avLst/>
            </a:prstGeom>
            <a:solidFill>
              <a:srgbClr val="FA91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987;p40">
              <a:extLst>
                <a:ext uri="{FF2B5EF4-FFF2-40B4-BE49-F238E27FC236}">
                  <a16:creationId xmlns:a16="http://schemas.microsoft.com/office/drawing/2014/main" id="{91414FA1-E430-4665-9E9A-738AF063844F}"/>
                </a:ext>
              </a:extLst>
            </p:cNvPr>
            <p:cNvSpPr txBox="1">
              <a:spLocks/>
            </p:cNvSpPr>
            <p:nvPr/>
          </p:nvSpPr>
          <p:spPr>
            <a:xfrm>
              <a:off x="2059561" y="4130101"/>
              <a:ext cx="4078834" cy="6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2824"/>
                </a:buClr>
                <a:buSzPts val="1800"/>
                <a:buFont typeface="Didact Gothic"/>
                <a:buChar char="●"/>
                <a:defRPr sz="1800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Didact Gothic"/>
                <a:buNone/>
                <a:tabLst/>
                <a:defRPr/>
              </a:pPr>
              <a:r>
                <a:rPr lang="th-TH" sz="2600" kern="0" dirty="0">
                  <a:latin typeface="4804_KwangMD_PukluK" panose="02000000000000000000" pitchFamily="2" charset="0"/>
                  <a:cs typeface="4804_KwangMD_PukluK" panose="02000000000000000000" pitchFamily="2" charset="0"/>
                </a:rPr>
                <a:t>ตั้งแต่เวลา 7 นาฬิกา 30 นาที ถึง 7 นาฬิกา 35 นาที มีรถวิ่งผ่านหน้าโรงเรียนของเราทั้งหมด 40 คน</a:t>
              </a:r>
              <a:endPara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322824"/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Didact Gothic"/>
              </a:endParaRPr>
            </a:p>
          </p:txBody>
        </p:sp>
      </p:grpSp>
      <p:grpSp>
        <p:nvGrpSpPr>
          <p:cNvPr id="5" name="กลุ่ม 4">
            <a:extLst>
              <a:ext uri="{FF2B5EF4-FFF2-40B4-BE49-F238E27FC236}">
                <a16:creationId xmlns:a16="http://schemas.microsoft.com/office/drawing/2014/main" id="{D2B3BBA4-2375-4210-A3D1-F045C93B1AFA}"/>
              </a:ext>
            </a:extLst>
          </p:cNvPr>
          <p:cNvGrpSpPr/>
          <p:nvPr/>
        </p:nvGrpSpPr>
        <p:grpSpPr>
          <a:xfrm>
            <a:off x="1665963" y="5504096"/>
            <a:ext cx="5485323" cy="649200"/>
            <a:chOff x="1665963" y="5504096"/>
            <a:chExt cx="5485323" cy="649200"/>
          </a:xfrm>
        </p:grpSpPr>
        <p:sp>
          <p:nvSpPr>
            <p:cNvPr id="23" name="Google Shape;989;p40">
              <a:extLst>
                <a:ext uri="{FF2B5EF4-FFF2-40B4-BE49-F238E27FC236}">
                  <a16:creationId xmlns:a16="http://schemas.microsoft.com/office/drawing/2014/main" id="{F4BBD3BE-F507-4948-834C-6EE15D6654C5}"/>
                </a:ext>
              </a:extLst>
            </p:cNvPr>
            <p:cNvSpPr txBox="1">
              <a:spLocks/>
            </p:cNvSpPr>
            <p:nvPr/>
          </p:nvSpPr>
          <p:spPr>
            <a:xfrm>
              <a:off x="2059561" y="5504096"/>
              <a:ext cx="5091725" cy="6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2824"/>
                </a:buClr>
                <a:buSzPts val="1800"/>
                <a:buFont typeface="Didact Gothic"/>
                <a:buChar char="●"/>
                <a:defRPr sz="1800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●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322824"/>
                </a:buClr>
                <a:buSzPts val="1400"/>
                <a:buFont typeface="Didact Gothic"/>
                <a:buChar char="○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322824"/>
                </a:buClr>
                <a:buSzPts val="1400"/>
                <a:buFont typeface="Didact Gothic"/>
                <a:buChar char="■"/>
                <a:defRPr sz="1867" b="0" i="0" u="none" strike="noStrike" cap="none">
                  <a:solidFill>
                    <a:srgbClr val="322824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Didact Gothic"/>
                <a:buNone/>
                <a:tabLst/>
                <a:defRPr/>
              </a:pPr>
              <a:r>
                <a:rPr lang="th-TH" sz="2600" kern="0" dirty="0">
                  <a:latin typeface="4804_KwangMD_PukluK" panose="02000000000000000000" pitchFamily="2" charset="0"/>
                  <a:cs typeface="4804_KwangMD_PukluK" panose="02000000000000000000" pitchFamily="2" charset="0"/>
                </a:rPr>
                <a:t>รถที่วิ่งผ่านหน้าโรงเรียนมากที่สุด คือ รถยนต์</a:t>
              </a:r>
              <a:endPara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322824"/>
                </a:solidFill>
                <a:effectLst/>
                <a:uLnTx/>
                <a:uFillTx/>
                <a:latin typeface="4804_KwangMD_PukluK" panose="02000000000000000000" pitchFamily="2" charset="0"/>
                <a:cs typeface="4804_KwangMD_PukluK" panose="02000000000000000000" pitchFamily="2" charset="0"/>
                <a:sym typeface="Didact Gothic"/>
              </a:endParaRPr>
            </a:p>
          </p:txBody>
        </p:sp>
        <p:sp>
          <p:nvSpPr>
            <p:cNvPr id="25" name="Google Shape;991;p40">
              <a:extLst>
                <a:ext uri="{FF2B5EF4-FFF2-40B4-BE49-F238E27FC236}">
                  <a16:creationId xmlns:a16="http://schemas.microsoft.com/office/drawing/2014/main" id="{95BAD651-325C-4B9D-AFE3-E4F4209E2163}"/>
                </a:ext>
              </a:extLst>
            </p:cNvPr>
            <p:cNvSpPr/>
            <p:nvPr/>
          </p:nvSpPr>
          <p:spPr>
            <a:xfrm>
              <a:off x="1665963" y="5715366"/>
              <a:ext cx="203200" cy="203200"/>
            </a:xfrm>
            <a:prstGeom prst="ellipse">
              <a:avLst/>
            </a:prstGeom>
            <a:solidFill>
              <a:srgbClr val="FAAE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576ADBA-01F6-4165-97E9-97E133C9E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5479" y="1042271"/>
            <a:ext cx="3703502" cy="2852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Google Shape;3720;p59">
            <a:extLst>
              <a:ext uri="{FF2B5EF4-FFF2-40B4-BE49-F238E27FC236}">
                <a16:creationId xmlns:a16="http://schemas.microsoft.com/office/drawing/2014/main" id="{C18C1F8C-F94D-43CD-BC42-EA50428758D6}"/>
              </a:ext>
            </a:extLst>
          </p:cNvPr>
          <p:cNvSpPr/>
          <p:nvPr/>
        </p:nvSpPr>
        <p:spPr>
          <a:xfrm>
            <a:off x="6593822" y="4130101"/>
            <a:ext cx="3648964" cy="1838181"/>
          </a:xfrm>
          <a:prstGeom prst="roundRect">
            <a:avLst>
              <a:gd name="adj" fmla="val 9158"/>
            </a:avLst>
          </a:prstGeom>
          <a:solidFill>
            <a:srgbClr val="FFDA98"/>
          </a:solidFill>
          <a:ln>
            <a:noFill/>
          </a:ln>
        </p:spPr>
        <p:txBody>
          <a:bodyPr spcFirstLastPara="1" wrap="square" lIns="121900" tIns="60933" rIns="121900" bIns="121900" anchor="t" anchorCtr="0">
            <a:no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th-TH" sz="26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4804_KwangMD_PukluK" panose="02000000000000000000" pitchFamily="2" charset="0"/>
                <a:ea typeface="+mn-ea"/>
                <a:cs typeface="4804_KwangMD_PukluK" panose="02000000000000000000" pitchFamily="2" charset="0"/>
                <a:sym typeface="Gochi Hand"/>
              </a:rPr>
              <a:t>การสังเกตแล้วบันทึกข้อมูลเป็นวิธีการเก็บรวบรวมข้อมูลวิธีหนึ่ง ข้อมูลที่ได้จากการสังเกตเป็นข้อมูลที่เก็บมาโดยตรงจากสถานการณ์จริง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4804_KwangMD_PukluK" panose="02000000000000000000" pitchFamily="2" charset="0"/>
              <a:ea typeface="+mn-ea"/>
              <a:cs typeface="4804_KwangMD_PukluK" panose="02000000000000000000" pitchFamily="2" charset="0"/>
              <a:sym typeface="Arial"/>
            </a:endParaRPr>
          </a:p>
        </p:txBody>
      </p:sp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id="{54E319B5-B59E-4B42-B9C2-EF3B1CB662C5}"/>
              </a:ext>
            </a:extLst>
          </p:cNvPr>
          <p:cNvGrpSpPr/>
          <p:nvPr/>
        </p:nvGrpSpPr>
        <p:grpSpPr>
          <a:xfrm>
            <a:off x="5988751" y="689652"/>
            <a:ext cx="4626815" cy="3136479"/>
            <a:chOff x="5988751" y="689652"/>
            <a:chExt cx="4626815" cy="3136479"/>
          </a:xfrm>
        </p:grpSpPr>
        <p:grpSp>
          <p:nvGrpSpPr>
            <p:cNvPr id="2" name="กลุ่ม 1">
              <a:extLst>
                <a:ext uri="{FF2B5EF4-FFF2-40B4-BE49-F238E27FC236}">
                  <a16:creationId xmlns:a16="http://schemas.microsoft.com/office/drawing/2014/main" id="{E6CB6107-70AF-4D58-9785-88C46FA37AEC}"/>
                </a:ext>
              </a:extLst>
            </p:cNvPr>
            <p:cNvGrpSpPr/>
            <p:nvPr/>
          </p:nvGrpSpPr>
          <p:grpSpPr>
            <a:xfrm>
              <a:off x="5988751" y="689652"/>
              <a:ext cx="4219884" cy="3136479"/>
              <a:chOff x="5988751" y="689652"/>
              <a:chExt cx="4219884" cy="3136479"/>
            </a:xfrm>
          </p:grpSpPr>
          <p:sp>
            <p:nvSpPr>
              <p:cNvPr id="14" name="Google Shape;4244;p71">
                <a:extLst>
                  <a:ext uri="{FF2B5EF4-FFF2-40B4-BE49-F238E27FC236}">
                    <a16:creationId xmlns:a16="http://schemas.microsoft.com/office/drawing/2014/main" id="{68783961-FC89-4558-9E8C-60A60A440670}"/>
                  </a:ext>
                </a:extLst>
              </p:cNvPr>
              <p:cNvSpPr/>
              <p:nvPr/>
            </p:nvSpPr>
            <p:spPr>
              <a:xfrm>
                <a:off x="6096000" y="689652"/>
                <a:ext cx="4112635" cy="3078082"/>
              </a:xfrm>
              <a:prstGeom prst="roundRect">
                <a:avLst>
                  <a:gd name="adj" fmla="val 9976"/>
                </a:avLst>
              </a:prstGeom>
              <a:solidFill>
                <a:srgbClr val="BCD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4247;p71">
                <a:extLst>
                  <a:ext uri="{FF2B5EF4-FFF2-40B4-BE49-F238E27FC236}">
                    <a16:creationId xmlns:a16="http://schemas.microsoft.com/office/drawing/2014/main" id="{93F88AE3-28B6-4EA6-8B68-B5DB12ED3803}"/>
                  </a:ext>
                </a:extLst>
              </p:cNvPr>
              <p:cNvSpPr/>
              <p:nvPr/>
            </p:nvSpPr>
            <p:spPr>
              <a:xfrm>
                <a:off x="6000225" y="778352"/>
                <a:ext cx="4112635" cy="3047779"/>
              </a:xfrm>
              <a:prstGeom prst="roundRect">
                <a:avLst>
                  <a:gd name="adj" fmla="val 9976"/>
                </a:avLst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cxnSp>
            <p:nvCxnSpPr>
              <p:cNvPr id="16" name="Google Shape;4250;p71">
                <a:extLst>
                  <a:ext uri="{FF2B5EF4-FFF2-40B4-BE49-F238E27FC236}">
                    <a16:creationId xmlns:a16="http://schemas.microsoft.com/office/drawing/2014/main" id="{1D626A46-514E-4A25-8727-4C11EEA521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88751" y="1673961"/>
                <a:ext cx="4124109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" name="Google Shape;4254;p71">
                <a:extLst>
                  <a:ext uri="{FF2B5EF4-FFF2-40B4-BE49-F238E27FC236}">
                    <a16:creationId xmlns:a16="http://schemas.microsoft.com/office/drawing/2014/main" id="{296F4B79-CE7E-430D-8AFC-5D3D2A258C58}"/>
                  </a:ext>
                </a:extLst>
              </p:cNvPr>
              <p:cNvSpPr txBox="1"/>
              <p:nvPr/>
            </p:nvSpPr>
            <p:spPr>
              <a:xfrm>
                <a:off x="6267792" y="739337"/>
                <a:ext cx="3590030" cy="49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</a:pPr>
                <a:r>
                  <a:rPr lang="th-TH" sz="2600" b="1" kern="0" dirty="0">
                    <a:solidFill>
                      <a:srgbClr val="000000"/>
                    </a:solidFill>
                    <a:latin typeface="4804_KwangMD_PukluK" panose="02000000000000000000" pitchFamily="2" charset="0"/>
                    <a:ea typeface="Vibur"/>
                    <a:cs typeface="4804_KwangMD_PukluK" panose="02000000000000000000" pitchFamily="2" charset="0"/>
                    <a:sym typeface="Vibur"/>
                  </a:rPr>
                  <a:t>จำนวนรถชนิดต่างๆ ที่วิ่งผ่านหน้าโรงเรียนเวลา 7.30 น. ถึง 7.35 น.</a:t>
                </a:r>
                <a:endParaRPr sz="2600" b="1" kern="0" dirty="0">
                  <a:solidFill>
                    <a:srgbClr val="000000"/>
                  </a:solidFill>
                  <a:latin typeface="4804_KwangMD_PukluK" panose="02000000000000000000" pitchFamily="2" charset="0"/>
                  <a:ea typeface="Vibur"/>
                  <a:cs typeface="4804_KwangMD_PukluK" panose="02000000000000000000" pitchFamily="2" charset="0"/>
                  <a:sym typeface="Vibur"/>
                </a:endParaRPr>
              </a:p>
            </p:txBody>
          </p:sp>
        </p:grpSp>
        <p:sp>
          <p:nvSpPr>
            <p:cNvPr id="18" name="Google Shape;4259;p71">
              <a:extLst>
                <a:ext uri="{FF2B5EF4-FFF2-40B4-BE49-F238E27FC236}">
                  <a16:creationId xmlns:a16="http://schemas.microsoft.com/office/drawing/2014/main" id="{654BBA99-B56D-4EA6-9DD5-8D972DE4303D}"/>
                </a:ext>
              </a:extLst>
            </p:cNvPr>
            <p:cNvSpPr txBox="1"/>
            <p:nvPr/>
          </p:nvSpPr>
          <p:spPr>
            <a:xfrm>
              <a:off x="6337977" y="1785281"/>
              <a:ext cx="4277589" cy="7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tabLst>
                  <a:tab pos="2062163" algn="l"/>
                </a:tabLst>
              </a:pPr>
              <a:r>
                <a:rPr lang="th-TH" sz="2600" kern="0" dirty="0">
                  <a:solidFill>
                    <a:srgbClr val="000000"/>
                  </a:solidFill>
                  <a:latin typeface="4804_KwangMD_PukluK" panose="02000000000000000000" pitchFamily="2" charset="0"/>
                  <a:ea typeface="Comfortaa"/>
                  <a:cs typeface="4804_KwangMD_PukluK" panose="02000000000000000000" pitchFamily="2" charset="0"/>
                  <a:sym typeface="Comfortaa"/>
                </a:rPr>
                <a:t>รถยนต์	16	คัน</a:t>
              </a:r>
            </a:p>
            <a:p>
              <a:pPr>
                <a:buClr>
                  <a:srgbClr val="000000"/>
                </a:buClr>
                <a:buFont typeface="Arial"/>
                <a:buNone/>
                <a:tabLst>
                  <a:tab pos="2062163" algn="l"/>
                </a:tabLst>
              </a:pPr>
              <a:r>
                <a:rPr lang="th-TH" sz="2600" kern="0" dirty="0">
                  <a:solidFill>
                    <a:srgbClr val="000000"/>
                  </a:solidFill>
                  <a:latin typeface="4804_KwangMD_PukluK" panose="02000000000000000000" pitchFamily="2" charset="0"/>
                  <a:ea typeface="Comfortaa"/>
                  <a:cs typeface="4804_KwangMD_PukluK" panose="02000000000000000000" pitchFamily="2" charset="0"/>
                  <a:sym typeface="Comfortaa"/>
                </a:rPr>
                <a:t>รถจักรยาน	 7	คัน</a:t>
              </a:r>
            </a:p>
            <a:p>
              <a:pPr>
                <a:buClr>
                  <a:srgbClr val="000000"/>
                </a:buClr>
                <a:buFont typeface="Arial"/>
                <a:buNone/>
                <a:tabLst>
                  <a:tab pos="2062163" algn="l"/>
                </a:tabLst>
              </a:pPr>
              <a:r>
                <a:rPr lang="th-TH" sz="2600" kern="0" dirty="0">
                  <a:solidFill>
                    <a:srgbClr val="000000"/>
                  </a:solidFill>
                  <a:latin typeface="4804_KwangMD_PukluK" panose="02000000000000000000" pitchFamily="2" charset="0"/>
                  <a:ea typeface="Comfortaa"/>
                  <a:cs typeface="4804_KwangMD_PukluK" panose="02000000000000000000" pitchFamily="2" charset="0"/>
                  <a:sym typeface="Comfortaa"/>
                </a:rPr>
                <a:t>รถจักรยานยนต์	13	คัน</a:t>
              </a:r>
            </a:p>
            <a:p>
              <a:pPr>
                <a:buClr>
                  <a:srgbClr val="000000"/>
                </a:buClr>
                <a:buFont typeface="Arial"/>
                <a:buNone/>
                <a:tabLst>
                  <a:tab pos="2062163" algn="l"/>
                </a:tabLst>
              </a:pPr>
              <a:r>
                <a:rPr lang="th-TH" sz="2600" kern="0" dirty="0">
                  <a:solidFill>
                    <a:srgbClr val="000000"/>
                  </a:solidFill>
                  <a:latin typeface="4804_KwangMD_PukluK" panose="02000000000000000000" pitchFamily="2" charset="0"/>
                  <a:ea typeface="Comfortaa"/>
                  <a:cs typeface="4804_KwangMD_PukluK" panose="02000000000000000000" pitchFamily="2" charset="0"/>
                  <a:sym typeface="Comfortaa"/>
                </a:rPr>
                <a:t>รถตู้	4	คัน</a:t>
              </a:r>
              <a:endParaRPr sz="2600" kern="0" dirty="0">
                <a:solidFill>
                  <a:srgbClr val="000000"/>
                </a:solidFill>
                <a:latin typeface="4804_KwangMD_PukluK" panose="02000000000000000000" pitchFamily="2" charset="0"/>
                <a:ea typeface="Comfortaa"/>
                <a:cs typeface="4804_KwangMD_PukluK" panose="02000000000000000000" pitchFamily="2" charset="0"/>
                <a:sym typeface="Comfortaa"/>
              </a:endParaRPr>
            </a:p>
          </p:txBody>
        </p:sp>
      </p:grpSp>
      <p:sp>
        <p:nvSpPr>
          <p:cNvPr id="19" name="Google Shape;1193;p37">
            <a:hlinkClick r:id="rId4" action="ppaction://hlinksldjump"/>
            <a:extLst>
              <a:ext uri="{FF2B5EF4-FFF2-40B4-BE49-F238E27FC236}">
                <a16:creationId xmlns:a16="http://schemas.microsoft.com/office/drawing/2014/main" id="{7175B191-120D-4891-8C35-3A137566EE54}"/>
              </a:ext>
            </a:extLst>
          </p:cNvPr>
          <p:cNvSpPr txBox="1">
            <a:spLocks/>
          </p:cNvSpPr>
          <p:nvPr/>
        </p:nvSpPr>
        <p:spPr>
          <a:xfrm>
            <a:off x="173619" y="674555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01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2" name="Google Shape;1193;p37">
            <a:hlinkClick r:id="rId5" action="ppaction://hlinksldjump"/>
            <a:extLst>
              <a:ext uri="{FF2B5EF4-FFF2-40B4-BE49-F238E27FC236}">
                <a16:creationId xmlns:a16="http://schemas.microsoft.com/office/drawing/2014/main" id="{19F2A139-45BB-479B-93DD-FB923231E84C}"/>
              </a:ext>
            </a:extLst>
          </p:cNvPr>
          <p:cNvSpPr txBox="1">
            <a:spLocks/>
          </p:cNvSpPr>
          <p:nvPr/>
        </p:nvSpPr>
        <p:spPr>
          <a:xfrm>
            <a:off x="173619" y="1587338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02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4" name="Google Shape;1193;p37">
            <a:hlinkClick r:id="rId6" action="ppaction://hlinksldjump"/>
            <a:extLst>
              <a:ext uri="{FF2B5EF4-FFF2-40B4-BE49-F238E27FC236}">
                <a16:creationId xmlns:a16="http://schemas.microsoft.com/office/drawing/2014/main" id="{A66A433E-8A29-4413-8165-DD1913295731}"/>
              </a:ext>
            </a:extLst>
          </p:cNvPr>
          <p:cNvSpPr txBox="1">
            <a:spLocks/>
          </p:cNvSpPr>
          <p:nvPr/>
        </p:nvSpPr>
        <p:spPr>
          <a:xfrm>
            <a:off x="173619" y="257865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03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6" name="Google Shape;1193;p37">
            <a:hlinkClick r:id="rId7" action="ppaction://hlinksldjump"/>
            <a:extLst>
              <a:ext uri="{FF2B5EF4-FFF2-40B4-BE49-F238E27FC236}">
                <a16:creationId xmlns:a16="http://schemas.microsoft.com/office/drawing/2014/main" id="{BE59344C-DA4D-4925-B953-636662D40F16}"/>
              </a:ext>
            </a:extLst>
          </p:cNvPr>
          <p:cNvSpPr txBox="1">
            <a:spLocks/>
          </p:cNvSpPr>
          <p:nvPr/>
        </p:nvSpPr>
        <p:spPr>
          <a:xfrm>
            <a:off x="173619" y="3536007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04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sp>
        <p:nvSpPr>
          <p:cNvPr id="27" name="Google Shape;1193;p37">
            <a:hlinkClick r:id="rId8" action="ppaction://hlinksldjump"/>
            <a:extLst>
              <a:ext uri="{FF2B5EF4-FFF2-40B4-BE49-F238E27FC236}">
                <a16:creationId xmlns:a16="http://schemas.microsoft.com/office/drawing/2014/main" id="{C529DA48-0D87-467B-B1B2-C6FAD4200D74}"/>
              </a:ext>
            </a:extLst>
          </p:cNvPr>
          <p:cNvSpPr txBox="1">
            <a:spLocks/>
          </p:cNvSpPr>
          <p:nvPr/>
        </p:nvSpPr>
        <p:spPr>
          <a:xfrm>
            <a:off x="173619" y="4525969"/>
            <a:ext cx="7041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25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th-TH" sz="2400" dirty="0">
                <a:ln w="19050">
                  <a:solidFill>
                    <a:schemeClr val="bg1"/>
                  </a:solidFill>
                </a:ln>
                <a:solidFill>
                  <a:schemeClr val="dk2"/>
                </a:solidFill>
                <a:latin typeface="FC Candy" panose="020B0500040200020003" pitchFamily="34" charset="-34"/>
                <a:cs typeface="FC Candy" panose="020B0500040200020003" pitchFamily="34" charset="-34"/>
              </a:rPr>
              <a:t>05</a:t>
            </a:r>
            <a:endParaRPr lang="th-TH" sz="2400" dirty="0">
              <a:ln w="19050">
                <a:solidFill>
                  <a:schemeClr val="bg1"/>
                </a:solidFill>
              </a:ln>
              <a:latin typeface="FC Candy" panose="020B0500040200020003" pitchFamily="34" charset="-34"/>
              <a:cs typeface="FC Candy" panose="020B0500040200020003" pitchFamily="34" charset="-34"/>
            </a:endParaRPr>
          </a:p>
        </p:txBody>
      </p:sp>
      <p:pic>
        <p:nvPicPr>
          <p:cNvPr id="29" name="รูปภาพ 28">
            <a:hlinkClick r:id="rId9" action="ppaction://hlinksldjump"/>
            <a:extLst>
              <a:ext uri="{FF2B5EF4-FFF2-40B4-BE49-F238E27FC236}">
                <a16:creationId xmlns:a16="http://schemas.microsoft.com/office/drawing/2014/main" id="{B1F2AED3-6387-4F79-B0D2-5C25C87BD5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72" y="5529883"/>
            <a:ext cx="507871" cy="50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3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600" dirty="0" smtClean="0">
            <a:latin typeface="4804_KwangMD_PukluK" panose="02000000000000000000" pitchFamily="2" charset="0"/>
            <a:cs typeface="4804_KwangMD_PukluK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6680</TotalTime>
  <Words>3940</Words>
  <Application>Microsoft Office PowerPoint</Application>
  <PresentationFormat>แบบจอกว้าง</PresentationFormat>
  <Paragraphs>1034</Paragraphs>
  <Slides>54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54</vt:i4>
      </vt:variant>
    </vt:vector>
  </HeadingPairs>
  <TitlesOfParts>
    <vt:vector size="69" baseType="lpstr">
      <vt:lpstr>Arial</vt:lpstr>
      <vt:lpstr>Bahiana</vt:lpstr>
      <vt:lpstr>Playfair Display</vt:lpstr>
      <vt:lpstr>Calibri Light</vt:lpstr>
      <vt:lpstr>Cabin</vt:lpstr>
      <vt:lpstr>Didact Gothic</vt:lpstr>
      <vt:lpstr>Chelsea Market</vt:lpstr>
      <vt:lpstr>Odibee Sans</vt:lpstr>
      <vt:lpstr>Amatic SC</vt:lpstr>
      <vt:lpstr>FC Candy</vt:lpstr>
      <vt:lpstr>TH SarabunPSK</vt:lpstr>
      <vt:lpstr>Calibri</vt:lpstr>
      <vt:lpstr>Gorditas</vt:lpstr>
      <vt:lpstr>4804_KwangMD_PukluK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GiGaBytE</dc:creator>
  <cp:lastModifiedBy>รับทำผลงาน เลื่อนขั้นวิทยฐานะ</cp:lastModifiedBy>
  <cp:revision>481</cp:revision>
  <dcterms:created xsi:type="dcterms:W3CDTF">2021-07-06T21:36:50Z</dcterms:created>
  <dcterms:modified xsi:type="dcterms:W3CDTF">2024-07-21T03:35:23Z</dcterms:modified>
</cp:coreProperties>
</file>